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28"/>
  </p:notesMasterIdLst>
  <p:sldIdLst>
    <p:sldId id="296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16" r:id="rId10"/>
    <p:sldId id="297" r:id="rId11"/>
    <p:sldId id="332" r:id="rId12"/>
    <p:sldId id="333" r:id="rId13"/>
    <p:sldId id="346" r:id="rId14"/>
    <p:sldId id="278" r:id="rId15"/>
    <p:sldId id="334" r:id="rId16"/>
    <p:sldId id="335" r:id="rId17"/>
    <p:sldId id="312" r:id="rId18"/>
    <p:sldId id="337" r:id="rId19"/>
    <p:sldId id="347" r:id="rId20"/>
    <p:sldId id="348" r:id="rId21"/>
    <p:sldId id="313" r:id="rId22"/>
    <p:sldId id="320" r:id="rId23"/>
    <p:sldId id="350" r:id="rId24"/>
    <p:sldId id="340" r:id="rId25"/>
    <p:sldId id="295" r:id="rId26"/>
    <p:sldId id="3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71BB9"/>
    <a:srgbClr val="E5F2FF"/>
    <a:srgbClr val="17CB35"/>
    <a:srgbClr val="D1E4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6" y="78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B7DDE-870D-4822-9047-7B201A2AC9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47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9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66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image" Target="../media/image9.jp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23" Type="http://schemas.openxmlformats.org/officeDocument/2006/relationships/slide" Target="slide6.xml"/><Relationship Id="rId28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16910" y="3200798"/>
            <a:ext cx="6247900" cy="15201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726454" y="182973"/>
            <a:ext cx="673909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ĐỨC GIANG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388018" y="1413440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852"/>
            <a:ext cx="12192001" cy="6799217"/>
          </a:xfrm>
          <a:prstGeom prst="rect">
            <a:avLst/>
          </a:prstGeom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17513" y="2913333"/>
            <a:ext cx="11956972" cy="201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115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51: </a:t>
            </a:r>
            <a:r>
              <a:rPr lang="en-US" sz="11500" b="1" kern="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et  </a:t>
            </a:r>
            <a:r>
              <a:rPr lang="en-US" sz="11500" b="1" kern="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êt</a:t>
            </a:r>
            <a:r>
              <a:rPr lang="en-US" sz="11500" b="1" kern="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52" y="64217"/>
            <a:ext cx="26511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74469" y="2763474"/>
            <a:ext cx="3080856" cy="1755232"/>
          </a:xfrm>
          <a:prstGeom prst="rect">
            <a:avLst/>
          </a:prstGeom>
          <a:solidFill>
            <a:srgbClr val="D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97829" y="2766241"/>
            <a:ext cx="3080856" cy="1722477"/>
          </a:xfrm>
          <a:prstGeom prst="rect">
            <a:avLst/>
          </a:prstGeom>
          <a:solidFill>
            <a:srgbClr val="D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03217" y="4404955"/>
            <a:ext cx="6304216" cy="2215991"/>
            <a:chOff x="2703217" y="3851310"/>
            <a:chExt cx="6304216" cy="2726048"/>
          </a:xfrm>
          <a:solidFill>
            <a:srgbClr val="D1E4FF"/>
          </a:solidFill>
        </p:grpSpPr>
        <p:sp>
          <p:nvSpPr>
            <p:cNvPr id="8" name="Rectangle 7"/>
            <p:cNvSpPr/>
            <p:nvPr/>
          </p:nvSpPr>
          <p:spPr>
            <a:xfrm>
              <a:off x="2703217" y="4132407"/>
              <a:ext cx="6304216" cy="21292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vẹt</a:t>
              </a:r>
              <a:endParaRPr lang="en-US" sz="13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60918" y="3851310"/>
              <a:ext cx="1779654" cy="2726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38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et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7534B3-45F3-4E2F-9F0E-65FDD9C626BB}"/>
              </a:ext>
            </a:extLst>
          </p:cNvPr>
          <p:cNvSpPr/>
          <p:nvPr/>
        </p:nvSpPr>
        <p:spPr>
          <a:xfrm>
            <a:off x="275851" y="64217"/>
            <a:ext cx="1565292" cy="455060"/>
          </a:xfrm>
          <a:prstGeom prst="roundRect">
            <a:avLst/>
          </a:prstGeom>
          <a:solidFill>
            <a:srgbClr val="FFC000"/>
          </a:solidFill>
          <a:ln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A40A8B-BFB3-4DB5-92C6-9CAA06AAF26C}"/>
              </a:ext>
            </a:extLst>
          </p:cNvPr>
          <p:cNvSpPr/>
          <p:nvPr/>
        </p:nvSpPr>
        <p:spPr>
          <a:xfrm>
            <a:off x="0" y="64217"/>
            <a:ext cx="551701" cy="455060"/>
          </a:xfrm>
          <a:prstGeom prst="ellipse">
            <a:avLst/>
          </a:prstGeom>
          <a:solidFill>
            <a:srgbClr val="F7F003"/>
          </a:solidFill>
          <a:ln>
            <a:solidFill>
              <a:srgbClr val="F7F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B6C99-72B8-4EF7-A59A-A33E42E93982}"/>
              </a:ext>
            </a:extLst>
          </p:cNvPr>
          <p:cNvSpPr txBox="1"/>
          <p:nvPr/>
        </p:nvSpPr>
        <p:spPr>
          <a:xfrm>
            <a:off x="9317414" y="119363"/>
            <a:ext cx="26511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C78C1-FEA0-4544-8840-542872DFEBD3}"/>
              </a:ext>
            </a:extLst>
          </p:cNvPr>
          <p:cNvSpPr txBox="1"/>
          <p:nvPr/>
        </p:nvSpPr>
        <p:spPr>
          <a:xfrm>
            <a:off x="4672254" y="119363"/>
            <a:ext cx="26511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êt</a:t>
            </a:r>
            <a:endParaRPr lang="en-US" sz="1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ldLvl="0" animBg="1"/>
      <p:bldP spid="18" grpId="0" bldLvl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0" y="1465729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8433633" y="4034369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4764268" y="4053801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8433633" y="1473358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4692049" y="1473358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1143000" y="4036497"/>
            <a:ext cx="2891118" cy="141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/>
          <p:cNvSpPr/>
          <p:nvPr/>
        </p:nvSpPr>
        <p:spPr>
          <a:xfrm>
            <a:off x="558788" y="180063"/>
            <a:ext cx="1427967" cy="5844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208059" y="217641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035" y="685071"/>
            <a:ext cx="2978067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két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91399" y="2611163"/>
            <a:ext cx="2756481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tết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1348" y="2547119"/>
            <a:ext cx="308181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nết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056" y="2606630"/>
            <a:ext cx="2891118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dệt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1092" y="673652"/>
            <a:ext cx="286212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vẹt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6639" y="736946"/>
            <a:ext cx="3297757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sét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108FFB-3FDB-4D0E-AE82-9E5E52C80F97}"/>
              </a:ext>
            </a:extLst>
          </p:cNvPr>
          <p:cNvSpPr txBox="1"/>
          <p:nvPr/>
        </p:nvSpPr>
        <p:spPr>
          <a:xfrm>
            <a:off x="249056" y="4663872"/>
            <a:ext cx="2183902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lít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B95368-F3FF-4C80-8862-95DD4E796C4E}"/>
              </a:ext>
            </a:extLst>
          </p:cNvPr>
          <p:cNvSpPr txBox="1"/>
          <p:nvPr/>
        </p:nvSpPr>
        <p:spPr>
          <a:xfrm>
            <a:off x="4448334" y="4551904"/>
            <a:ext cx="308181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Arial-SGK-TV" pitchFamily="2" charset="0"/>
                <a:cs typeface="Arial-SGK-TV" pitchFamily="2" charset="0"/>
              </a:rPr>
              <a:t>mít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396C38-8771-43B0-A890-38EDF413237C}"/>
              </a:ext>
            </a:extLst>
          </p:cNvPr>
          <p:cNvSpPr txBox="1"/>
          <p:nvPr/>
        </p:nvSpPr>
        <p:spPr>
          <a:xfrm>
            <a:off x="8771092" y="4642035"/>
            <a:ext cx="308181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SGK-TV" pitchFamily="2" charset="0"/>
                <a:cs typeface="Arial-SGK-TV" pitchFamily="2" charset="0"/>
              </a:rPr>
              <a:t>vịt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AFCC98-D62B-48E4-A634-3EC32609F6E0}"/>
              </a:ext>
            </a:extLst>
          </p:cNvPr>
          <p:cNvCxnSpPr>
            <a:cxnSpLocks/>
          </p:cNvCxnSpPr>
          <p:nvPr/>
        </p:nvCxnSpPr>
        <p:spPr>
          <a:xfrm>
            <a:off x="10258927" y="2429864"/>
            <a:ext cx="122550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3CA441-0460-46B4-9ECB-D9E5E8B3EB7A}"/>
              </a:ext>
            </a:extLst>
          </p:cNvPr>
          <p:cNvCxnSpPr>
            <a:cxnSpLocks/>
          </p:cNvCxnSpPr>
          <p:nvPr/>
        </p:nvCxnSpPr>
        <p:spPr>
          <a:xfrm>
            <a:off x="5822998" y="4223661"/>
            <a:ext cx="1225503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F1448D-8757-441A-B18D-CB4DF9E7893A}"/>
              </a:ext>
            </a:extLst>
          </p:cNvPr>
          <p:cNvCxnSpPr>
            <a:cxnSpLocks/>
          </p:cNvCxnSpPr>
          <p:nvPr/>
        </p:nvCxnSpPr>
        <p:spPr>
          <a:xfrm>
            <a:off x="9975898" y="4261759"/>
            <a:ext cx="1225503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472A6B-5D73-4234-B073-8C95BA74C9A5}"/>
              </a:ext>
            </a:extLst>
          </p:cNvPr>
          <p:cNvCxnSpPr>
            <a:cxnSpLocks/>
          </p:cNvCxnSpPr>
          <p:nvPr/>
        </p:nvCxnSpPr>
        <p:spPr>
          <a:xfrm>
            <a:off x="1534027" y="2286003"/>
            <a:ext cx="122550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FEC71AD-8920-4414-993C-A3E73BD7350B}"/>
              </a:ext>
            </a:extLst>
          </p:cNvPr>
          <p:cNvCxnSpPr>
            <a:cxnSpLocks/>
          </p:cNvCxnSpPr>
          <p:nvPr/>
        </p:nvCxnSpPr>
        <p:spPr>
          <a:xfrm>
            <a:off x="1534027" y="4377066"/>
            <a:ext cx="1225503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E6F042-F956-46D5-826F-6D05FADBEEC6}"/>
              </a:ext>
            </a:extLst>
          </p:cNvPr>
          <p:cNvCxnSpPr>
            <a:cxnSpLocks/>
          </p:cNvCxnSpPr>
          <p:nvPr/>
        </p:nvCxnSpPr>
        <p:spPr>
          <a:xfrm>
            <a:off x="5942742" y="2378532"/>
            <a:ext cx="122550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8E78AF4-6E67-453E-9CF3-4803D2C47BC9}"/>
              </a:ext>
            </a:extLst>
          </p:cNvPr>
          <p:cNvCxnSpPr>
            <a:cxnSpLocks/>
          </p:cNvCxnSpPr>
          <p:nvPr/>
        </p:nvCxnSpPr>
        <p:spPr>
          <a:xfrm>
            <a:off x="1143000" y="6275616"/>
            <a:ext cx="843755" cy="0"/>
          </a:xfrm>
          <a:prstGeom prst="line">
            <a:avLst/>
          </a:prstGeom>
          <a:ln w="127000">
            <a:solidFill>
              <a:srgbClr val="17C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224122-2E89-4880-8FBF-04114D70CA89}"/>
              </a:ext>
            </a:extLst>
          </p:cNvPr>
          <p:cNvCxnSpPr>
            <a:cxnSpLocks/>
          </p:cNvCxnSpPr>
          <p:nvPr/>
        </p:nvCxnSpPr>
        <p:spPr>
          <a:xfrm>
            <a:off x="10357646" y="6413952"/>
            <a:ext cx="843755" cy="0"/>
          </a:xfrm>
          <a:prstGeom prst="line">
            <a:avLst/>
          </a:prstGeom>
          <a:ln w="127000">
            <a:solidFill>
              <a:srgbClr val="17C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4359462-A382-4AA5-A4BD-B6095DAE08BF}"/>
              </a:ext>
            </a:extLst>
          </p:cNvPr>
          <p:cNvCxnSpPr>
            <a:cxnSpLocks/>
          </p:cNvCxnSpPr>
          <p:nvPr/>
        </p:nvCxnSpPr>
        <p:spPr>
          <a:xfrm>
            <a:off x="6190678" y="6146748"/>
            <a:ext cx="843755" cy="0"/>
          </a:xfrm>
          <a:prstGeom prst="line">
            <a:avLst/>
          </a:prstGeom>
          <a:ln w="127000">
            <a:solidFill>
              <a:srgbClr val="17C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29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/>
      <p:bldP spid="12" grpId="0"/>
      <p:bldP spid="13" grpId="0"/>
      <p:bldP spid="14" grpId="0"/>
      <p:bldP spid="15" grpId="0"/>
      <p:bldP spid="1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6187" y="2729334"/>
            <a:ext cx="4800600" cy="1189995"/>
          </a:xfrm>
          <a:prstGeom prst="rect">
            <a:avLst/>
          </a:prstGeom>
          <a:solidFill>
            <a:srgbClr val="E5F2FF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vẹt</a:t>
            </a:r>
            <a:endParaRPr lang="en-US" sz="88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01368" y="1598800"/>
            <a:ext cx="2332879" cy="1066800"/>
          </a:xfrm>
          <a:prstGeom prst="rect">
            <a:avLst/>
          </a:prstGeom>
          <a:solidFill>
            <a:srgbClr val="E5F2FF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0043" y="1598800"/>
            <a:ext cx="2376744" cy="1066800"/>
          </a:xfrm>
          <a:prstGeom prst="rect">
            <a:avLst/>
          </a:prstGeom>
          <a:solidFill>
            <a:srgbClr val="E5F2FF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8662" y="-163286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63743" y="-163286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­it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6148" y="-163286"/>
            <a:ext cx="259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êt</a:t>
            </a:r>
            <a:endParaRPr lang="en-US" sz="11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0497" y="3845121"/>
            <a:ext cx="9107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két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sét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vẹt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dệt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nết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tết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lít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mít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			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vịt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B8D0F9-93CA-4F8E-A774-C27C6DAC8F7E}"/>
              </a:ext>
            </a:extLst>
          </p:cNvPr>
          <p:cNvSpPr/>
          <p:nvPr/>
        </p:nvSpPr>
        <p:spPr>
          <a:xfrm>
            <a:off x="5720099" y="2778321"/>
            <a:ext cx="1830974" cy="10668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29942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5">
            <a:extLst>
              <a:ext uri="{FF2B5EF4-FFF2-40B4-BE49-F238E27FC236}">
                <a16:creationId xmlns:a16="http://schemas.microsoft.com/office/drawing/2014/main" id="{1644B851-7515-4F29-8FE4-87DD535E1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6000" b="1"/>
          </a:p>
          <a:p>
            <a:pPr eaLnBrk="1" hangingPunct="1">
              <a:spcBef>
                <a:spcPct val="20000"/>
              </a:spcBef>
            </a:pPr>
            <a:endParaRPr lang="en-US" altLang="en-US" sz="6000" b="1"/>
          </a:p>
        </p:txBody>
      </p:sp>
      <p:sp>
        <p:nvSpPr>
          <p:cNvPr id="9218" name="Text Box 19">
            <a:extLst>
              <a:ext uri="{FF2B5EF4-FFF2-40B4-BE49-F238E27FC236}">
                <a16:creationId xmlns:a16="http://schemas.microsoft.com/office/drawing/2014/main" id="{35EA2081-4837-458C-A8C4-96A60AB2F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207AF-82E1-47E6-8522-6ED3D238A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5" r="3288"/>
          <a:stretch/>
        </p:blipFill>
        <p:spPr bwMode="auto">
          <a:xfrm>
            <a:off x="9692743" y="584415"/>
            <a:ext cx="2004015" cy="31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10331D-2CE4-4274-921A-1B9FD7871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" y="3603497"/>
            <a:ext cx="2857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6000" b="1" dirty="0"/>
              <a:t>con v</a:t>
            </a:r>
            <a:r>
              <a:rPr lang="en-US" altLang="en-US" sz="6000" b="1" dirty="0"/>
              <a:t>ẹ</a:t>
            </a:r>
            <a:r>
              <a:rPr lang="vi-VN" altLang="en-US" sz="6000" b="1" dirty="0"/>
              <a:t>t</a:t>
            </a:r>
            <a:endParaRPr lang="en-US" altLang="en-US" sz="6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AC57E-26AB-4CCA-8ECA-A6B6BF5F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12" y="3541816"/>
            <a:ext cx="281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6000" b="1" dirty="0" err="1"/>
              <a:t>bồ</a:t>
            </a:r>
            <a:r>
              <a:rPr lang="vi-VN" altLang="en-US" sz="6000" b="1" dirty="0"/>
              <a:t> k</a:t>
            </a:r>
            <a:r>
              <a:rPr lang="en-US" altLang="en-US" sz="6000" b="1" dirty="0"/>
              <a:t>ế</a:t>
            </a:r>
            <a:r>
              <a:rPr lang="vi-VN" altLang="en-US" sz="6000" b="1" dirty="0"/>
              <a:t>t</a:t>
            </a:r>
            <a:endParaRPr lang="en-US" altLang="en-US" sz="6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238E26-0BC9-4F7A-8733-D58D0F8CB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1231" y="3641596"/>
            <a:ext cx="30588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6000" b="1" dirty="0"/>
              <a:t>q</a:t>
            </a:r>
            <a:r>
              <a:rPr lang="vi-VN" altLang="en-US" sz="6000" b="1" dirty="0"/>
              <a:t>u</a:t>
            </a:r>
            <a:r>
              <a:rPr lang="en-US" altLang="en-US" sz="6000" b="1" dirty="0"/>
              <a:t>ả</a:t>
            </a:r>
            <a:r>
              <a:rPr lang="vi-VN" altLang="en-US" sz="6000" b="1" dirty="0"/>
              <a:t> m</a:t>
            </a:r>
            <a:r>
              <a:rPr lang="en-US" altLang="en-US" sz="6000" b="1" dirty="0"/>
              <a:t>í</a:t>
            </a:r>
            <a:r>
              <a:rPr lang="vi-VN" altLang="en-US" sz="6000" b="1" dirty="0"/>
              <a:t>t</a:t>
            </a:r>
            <a:endParaRPr lang="en-US" altLang="en-US" sz="60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3243DF-F767-4AB1-9F6F-466615475D76}"/>
              </a:ext>
            </a:extLst>
          </p:cNvPr>
          <p:cNvCxnSpPr>
            <a:cxnSpLocks/>
          </p:cNvCxnSpPr>
          <p:nvPr/>
        </p:nvCxnSpPr>
        <p:spPr>
          <a:xfrm>
            <a:off x="1987143" y="4657259"/>
            <a:ext cx="12255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B531ED-A4B1-4DD1-9770-27CC7E951D44}"/>
              </a:ext>
            </a:extLst>
          </p:cNvPr>
          <p:cNvCxnSpPr>
            <a:cxnSpLocks/>
          </p:cNvCxnSpPr>
          <p:nvPr/>
        </p:nvCxnSpPr>
        <p:spPr>
          <a:xfrm>
            <a:off x="5927772" y="4557479"/>
            <a:ext cx="12255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F627D9-0B44-4335-BF77-65AA260AA88A}"/>
              </a:ext>
            </a:extLst>
          </p:cNvPr>
          <p:cNvCxnSpPr>
            <a:cxnSpLocks/>
          </p:cNvCxnSpPr>
          <p:nvPr/>
        </p:nvCxnSpPr>
        <p:spPr>
          <a:xfrm>
            <a:off x="10325600" y="4619160"/>
            <a:ext cx="12255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79396-74FB-4681-955F-5FE1DBA39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r="76875"/>
          <a:stretch/>
        </p:blipFill>
        <p:spPr bwMode="auto">
          <a:xfrm>
            <a:off x="587937" y="621993"/>
            <a:ext cx="2139043" cy="31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7EEF64-AEF8-46D9-B6DD-FF517F74F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2" r="38252"/>
          <a:stretch/>
        </p:blipFill>
        <p:spPr bwMode="auto">
          <a:xfrm>
            <a:off x="5078186" y="495300"/>
            <a:ext cx="2602580" cy="31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AF39F81-008F-4C9F-B8E9-8A1985461FCE}"/>
              </a:ext>
            </a:extLst>
          </p:cNvPr>
          <p:cNvSpPr/>
          <p:nvPr/>
        </p:nvSpPr>
        <p:spPr>
          <a:xfrm>
            <a:off x="419264" y="0"/>
            <a:ext cx="1427967" cy="5844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3CE13C-BE58-4C79-AE1C-B0D0511D0E97}"/>
              </a:ext>
            </a:extLst>
          </p:cNvPr>
          <p:cNvSpPr/>
          <p:nvPr/>
        </p:nvSpPr>
        <p:spPr>
          <a:xfrm>
            <a:off x="143691" y="4384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92B1D-1D3C-48F5-AE27-DBB73BB60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83211" y="-2583212"/>
            <a:ext cx="6875522" cy="120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9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500" y="3286125"/>
            <a:ext cx="73468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27931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D428F-DBE0-4D2D-AEE8-57A27ECDD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1983482" cy="694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BD5DC5-F465-45C0-BCFB-C6AF4BC3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205"/>
            <a:ext cx="12034157" cy="45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4C6E2-1553-4171-8AE3-C78BE73F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" y="0"/>
            <a:ext cx="11535508" cy="663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31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70EF1-E9CF-4497-A828-A1902B53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38551" y="-2392541"/>
            <a:ext cx="6714897" cy="11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0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7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5247" y="5484060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-SGK-TV" pitchFamily="2" charset="0"/>
                <a:cs typeface="Arial-SGK-TV" pitchFamily="2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8675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4573" y="147708"/>
            <a:ext cx="9180325" cy="6710291"/>
            <a:chOff x="884573" y="147708"/>
            <a:chExt cx="9180325" cy="67102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B4E41D-4091-4E45-8CF7-4CCCFA869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28757" t="13624" r="18000" b="14786"/>
            <a:stretch/>
          </p:blipFill>
          <p:spPr>
            <a:xfrm rot="16200000">
              <a:off x="3554494" y="-2522213"/>
              <a:ext cx="3840481" cy="91803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F5F377-5319-4CE8-AC66-57DE4A237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67788" t="21958" r="2771" b="25208"/>
            <a:stretch/>
          </p:blipFill>
          <p:spPr>
            <a:xfrm rot="16200000">
              <a:off x="4039831" y="832932"/>
              <a:ext cx="2869809" cy="9180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7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933B72-AA1C-4717-A4D6-E94CBFCA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01"/>
            <a:ext cx="12132866" cy="4261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C5810-759D-4D68-B957-215EA7D7802D}"/>
              </a:ext>
            </a:extLst>
          </p:cNvPr>
          <p:cNvSpPr txBox="1"/>
          <p:nvPr/>
        </p:nvSpPr>
        <p:spPr>
          <a:xfrm>
            <a:off x="95793" y="4435275"/>
            <a:ext cx="11704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non.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én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náo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nức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6520867-590A-45CE-90F5-150694030FB8}"/>
              </a:ext>
            </a:extLst>
          </p:cNvPr>
          <p:cNvSpPr txBox="1"/>
          <p:nvPr/>
        </p:nvSpPr>
        <p:spPr>
          <a:xfrm>
            <a:off x="243839" y="-16329"/>
            <a:ext cx="11704321" cy="617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non.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én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náo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nức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657385" y="1682497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572478" y="1682497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928563" y="34183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843656" y="34183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389469" y="282484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304562" y="282484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0337CFA-0E3E-4D2E-B6B7-1AE4BD7CBC01}"/>
              </a:ext>
            </a:extLst>
          </p:cNvPr>
          <p:cNvSpPr/>
          <p:nvPr/>
        </p:nvSpPr>
        <p:spPr>
          <a:xfrm>
            <a:off x="652392" y="0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265E53-9425-418F-93A7-B40AEC97F49A}"/>
              </a:ext>
            </a:extLst>
          </p:cNvPr>
          <p:cNvSpPr/>
          <p:nvPr/>
        </p:nvSpPr>
        <p:spPr>
          <a:xfrm>
            <a:off x="38099" y="963386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92A7C0-C996-407E-9FBE-16E8D012EF62}"/>
              </a:ext>
            </a:extLst>
          </p:cNvPr>
          <p:cNvSpPr/>
          <p:nvPr/>
        </p:nvSpPr>
        <p:spPr>
          <a:xfrm>
            <a:off x="6414951" y="-16329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67D030-E724-4B86-AD01-A5B92681D970}"/>
              </a:ext>
            </a:extLst>
          </p:cNvPr>
          <p:cNvSpPr/>
          <p:nvPr/>
        </p:nvSpPr>
        <p:spPr>
          <a:xfrm>
            <a:off x="10439399" y="1159982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2607DE5-DF80-4A27-BAE2-FB9FDF9C9888}"/>
              </a:ext>
            </a:extLst>
          </p:cNvPr>
          <p:cNvSpPr/>
          <p:nvPr/>
        </p:nvSpPr>
        <p:spPr>
          <a:xfrm>
            <a:off x="9304562" y="2302328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FDBD7F-8545-4D8B-88A1-71E3AA061514}"/>
              </a:ext>
            </a:extLst>
          </p:cNvPr>
          <p:cNvCxnSpPr/>
          <p:nvPr/>
        </p:nvCxnSpPr>
        <p:spPr>
          <a:xfrm flipH="1">
            <a:off x="2859214" y="407452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98DA5F-F239-4EAA-97BF-989AE613C7FE}"/>
              </a:ext>
            </a:extLst>
          </p:cNvPr>
          <p:cNvCxnSpPr/>
          <p:nvPr/>
        </p:nvCxnSpPr>
        <p:spPr>
          <a:xfrm flipH="1">
            <a:off x="6444341" y="41579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F8598A-9051-4142-8EEE-C82EB9C701D6}"/>
              </a:ext>
            </a:extLst>
          </p:cNvPr>
          <p:cNvCxnSpPr/>
          <p:nvPr/>
        </p:nvCxnSpPr>
        <p:spPr>
          <a:xfrm flipH="1">
            <a:off x="6508024" y="440871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445384-A959-4B5B-B45D-9C3AD121EBA7}"/>
              </a:ext>
            </a:extLst>
          </p:cNvPr>
          <p:cNvCxnSpPr/>
          <p:nvPr/>
        </p:nvCxnSpPr>
        <p:spPr>
          <a:xfrm flipH="1">
            <a:off x="8946755" y="519230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934372-1AF3-49FC-950C-D1EA649D17D9}"/>
              </a:ext>
            </a:extLst>
          </p:cNvPr>
          <p:cNvCxnSpPr/>
          <p:nvPr/>
        </p:nvCxnSpPr>
        <p:spPr>
          <a:xfrm flipH="1">
            <a:off x="11895446" y="407452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10B6B5-4CD0-4CAF-8969-2E2C4503DB52}"/>
              </a:ext>
            </a:extLst>
          </p:cNvPr>
          <p:cNvCxnSpPr/>
          <p:nvPr/>
        </p:nvCxnSpPr>
        <p:spPr>
          <a:xfrm flipH="1">
            <a:off x="8852051" y="5185871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8AB5B5-296C-4E22-B8CE-C859FD2F264F}"/>
              </a:ext>
            </a:extLst>
          </p:cNvPr>
          <p:cNvCxnSpPr>
            <a:cxnSpLocks/>
          </p:cNvCxnSpPr>
          <p:nvPr/>
        </p:nvCxnSpPr>
        <p:spPr>
          <a:xfrm>
            <a:off x="1396300" y="1065110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D99BEE-3254-4D14-B7A8-2AF4D2E510AE}"/>
              </a:ext>
            </a:extLst>
          </p:cNvPr>
          <p:cNvCxnSpPr>
            <a:cxnSpLocks/>
          </p:cNvCxnSpPr>
          <p:nvPr/>
        </p:nvCxnSpPr>
        <p:spPr>
          <a:xfrm>
            <a:off x="8011588" y="1065110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7AA87C-5644-40A5-8614-3C0FF52C65FF}"/>
              </a:ext>
            </a:extLst>
          </p:cNvPr>
          <p:cNvCxnSpPr>
            <a:cxnSpLocks/>
          </p:cNvCxnSpPr>
          <p:nvPr/>
        </p:nvCxnSpPr>
        <p:spPr>
          <a:xfrm>
            <a:off x="6757512" y="2302328"/>
            <a:ext cx="115610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63A1130-2123-4D27-B82D-D93008EB771D}"/>
              </a:ext>
            </a:extLst>
          </p:cNvPr>
          <p:cNvCxnSpPr>
            <a:cxnSpLocks/>
          </p:cNvCxnSpPr>
          <p:nvPr/>
        </p:nvCxnSpPr>
        <p:spPr>
          <a:xfrm>
            <a:off x="8640824" y="4797798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92B1D-1D3C-48F5-AE27-DBB73BB60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83211" y="-2583212"/>
            <a:ext cx="6875522" cy="120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32B3C-CCC2-446D-86B6-362E68D8D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704055" y="-2742486"/>
            <a:ext cx="678389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A989D-5B5C-4A10-8C94-622BCCC78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33572"/>
            <a:ext cx="2194864" cy="78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F077C6-DCC2-47A1-BE44-7D8D30D1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32" y="1222970"/>
            <a:ext cx="10052276" cy="5602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6C8ECD-F98F-4A0F-B2EC-2E622669F644}"/>
              </a:ext>
            </a:extLst>
          </p:cNvPr>
          <p:cNvSpPr txBox="1"/>
          <p:nvPr/>
        </p:nvSpPr>
        <p:spPr>
          <a:xfrm>
            <a:off x="4698258" y="133572"/>
            <a:ext cx="3104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Thời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tiết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70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652" y="2737634"/>
            <a:ext cx="11012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30078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64"/>
            <a:ext cx="1219200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197819" y="3318164"/>
            <a:ext cx="1939393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2018081" y="3496235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081" y="4806223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26813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Right Arrow 17">
            <a:hlinkClick r:id="rId28" action="ppaction://hlinksldjump"/>
          </p:cNvPr>
          <p:cNvSpPr/>
          <p:nvPr/>
        </p:nvSpPr>
        <p:spPr>
          <a:xfrm>
            <a:off x="10974730" y="0"/>
            <a:ext cx="121727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9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63477 -0.0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-8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6487 -0.0055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3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0579 L 0.01979 0.00579 C 0.04336 0.00579 0.07292 0.35116 0.07292 0.63056 L 0.07292 1.25556 " pathEditMode="relative" rAng="0" ptsTypes="AAAA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41 0.00601 L -0.10703 0.00601 C -0.1724 0.00601 -0.2526 0.35671 -0.2526 0.64143 L -0.2526 1.27662 " pathEditMode="relative" rAng="0" ptsTypes="AAAA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3 -0.00324 L -0.14922 -0.00324 C -0.23932 -0.00324 -0.35013 0.28079 -0.35013 0.51158 L -0.35013 1.02801 " pathEditMode="relative" rAng="0" ptsTypes="AAAA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901338" y="0"/>
            <a:ext cx="10236016" cy="5925467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95341" y="592546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8598" y="2962733"/>
            <a:ext cx="77014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lác</a:t>
            </a:r>
            <a:r>
              <a:rPr lang="en-US" sz="11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đác</a:t>
            </a:r>
            <a:endParaRPr lang="en-US" sz="115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8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770709" y="0"/>
            <a:ext cx="10750731" cy="5944765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62254" y="594476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2127" y="2447613"/>
            <a:ext cx="640111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giấc</a:t>
            </a:r>
            <a:r>
              <a:rPr lang="en-US" sz="138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mơ</a:t>
            </a:r>
            <a:endParaRPr lang="en-US" sz="13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7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443190" y="0"/>
            <a:ext cx="10764741" cy="6048074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34278" y="586957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19957" y="2516040"/>
            <a:ext cx="618470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xúc</a:t>
            </a:r>
            <a:r>
              <a:rPr lang="en-US" sz="138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xắc</a:t>
            </a:r>
            <a:endParaRPr lang="en-US" sz="13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7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812513" y="-121919"/>
            <a:ext cx="10566973" cy="6035040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1033231" y="591312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8743" y="3261530"/>
            <a:ext cx="770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Đàn gà con chen chúc bên mẹ.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19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704448" y="222068"/>
            <a:ext cx="10412043" cy="6096160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72527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5252" y="3819740"/>
            <a:ext cx="7701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Lan có đôi mắt to, tròn.</a:t>
            </a:r>
            <a:endParaRPr lang="en-US" sz="4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81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04853F-D9F9-49EB-A5B1-97B74DF2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3" y="237162"/>
            <a:ext cx="11629773" cy="4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3F02B-0BB0-42BD-9000-85ACEC2D0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1" y="5103674"/>
            <a:ext cx="119950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Đôi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vẹt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ríu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rít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mãi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không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hết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chuyện</a:t>
            </a:r>
            <a:r>
              <a:rPr lang="en-US" altLang="zh-CN" sz="5400" b="1" dirty="0"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AC378-6D8F-4465-AFAE-57E243D9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272" y="5103671"/>
            <a:ext cx="9488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et</a:t>
            </a:r>
            <a:endParaRPr lang="vi-VN" alt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8D6C3-F1CF-4A9C-8053-86744EFDE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304" y="5103671"/>
            <a:ext cx="8466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it</a:t>
            </a:r>
            <a:endParaRPr lang="vi-VN" alt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CA483-DA11-48DD-84BA-C99076E2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800" y="5103671"/>
            <a:ext cx="9488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êt</a:t>
            </a:r>
            <a:endParaRPr lang="en-US" altLang="vi-VN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0EBB43-67AE-49D2-99FF-FC935B061F35}"/>
              </a:ext>
            </a:extLst>
          </p:cNvPr>
          <p:cNvSpPr/>
          <p:nvPr/>
        </p:nvSpPr>
        <p:spPr>
          <a:xfrm>
            <a:off x="558788" y="180063"/>
            <a:ext cx="1427967" cy="5844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407E38-E482-4184-93AD-83FC5EBF5AAF}"/>
              </a:ext>
            </a:extLst>
          </p:cNvPr>
          <p:cNvSpPr/>
          <p:nvPr/>
        </p:nvSpPr>
        <p:spPr>
          <a:xfrm>
            <a:off x="208059" y="217641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152</Words>
  <Application>Microsoft Office PowerPoint</Application>
  <PresentationFormat>Widescreen</PresentationFormat>
  <Paragraphs>77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Microsoft YaHei</vt:lpstr>
      <vt:lpstr>SimSun</vt:lpstr>
      <vt:lpstr>.VnAvant</vt:lpstr>
      <vt:lpstr>Arial</vt:lpstr>
      <vt:lpstr>Arial-SGK-TV</vt:lpstr>
      <vt:lpstr>Calibri</vt:lpstr>
      <vt:lpstr>Chivo Light</vt:lpstr>
      <vt:lpstr>等线</vt:lpstr>
      <vt:lpstr>Tahoma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68</cp:revision>
  <dcterms:created xsi:type="dcterms:W3CDTF">2020-08-13T09:32:00Z</dcterms:created>
  <dcterms:modified xsi:type="dcterms:W3CDTF">2021-12-05T06:10:32Z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