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20"/>
  </p:notesMasterIdLst>
  <p:sldIdLst>
    <p:sldId id="276" r:id="rId3"/>
    <p:sldId id="277" r:id="rId4"/>
    <p:sldId id="262" r:id="rId5"/>
    <p:sldId id="259" r:id="rId6"/>
    <p:sldId id="260" r:id="rId7"/>
    <p:sldId id="265" r:id="rId8"/>
    <p:sldId id="266" r:id="rId9"/>
    <p:sldId id="267" r:id="rId10"/>
    <p:sldId id="269" r:id="rId11"/>
    <p:sldId id="271" r:id="rId12"/>
    <p:sldId id="273" r:id="rId13"/>
    <p:sldId id="279" r:id="rId14"/>
    <p:sldId id="280" r:id="rId15"/>
    <p:sldId id="283" r:id="rId16"/>
    <p:sldId id="284" r:id="rId17"/>
    <p:sldId id="281" r:id="rId18"/>
    <p:sldId id="286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ECFF"/>
    <a:srgbClr val="FFCC99"/>
    <a:srgbClr val="FF99FF"/>
    <a:srgbClr val="FF0066"/>
    <a:srgbClr val="66FFFF"/>
    <a:srgbClr val="FF9933"/>
    <a:srgbClr val="FF6600"/>
    <a:srgbClr val="FF8F43"/>
    <a:srgbClr val="FF78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7015" autoAdjust="0"/>
  </p:normalViewPr>
  <p:slideViewPr>
    <p:cSldViewPr>
      <p:cViewPr varScale="1">
        <p:scale>
          <a:sx n="71" d="100"/>
          <a:sy n="71" d="100"/>
        </p:scale>
        <p:origin x="21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2F7A2-099A-498B-826C-250672324999}" type="datetimeFigureOut">
              <a:rPr lang="vi-VN" smtClean="0"/>
              <a:t>09/11/2021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C520A-6C7B-447A-8FCD-6FB0FEDF6A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2854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72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604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541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910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139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51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354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34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12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355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584D5C-0855-4650-B359-D4FD77E50F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54441BE-3F8B-4D98-9F8B-30DAD9A1FC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3798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5" y="219523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4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3" y="1043377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4" y="6264687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3" y="6181472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61" y="5192335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5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1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0" y="15614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3" y="221718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3" y="28310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7" y="27891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2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7" y="340304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0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6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9" y="46727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9" y="52865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3" y="524467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7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8" y="59004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8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4" y="1491606"/>
            <a:ext cx="9867487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9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7" y="3608293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46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4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3" y="5626809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4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46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002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690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524001" y="1914117"/>
            <a:ext cx="8975031" cy="2734083"/>
            <a:chOff x="258097" y="1914117"/>
            <a:chExt cx="8458200" cy="1828800"/>
          </a:xfrm>
        </p:grpSpPr>
        <p:sp>
          <p:nvSpPr>
            <p:cNvPr id="12" name="Rounded Rectangle 11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4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10</a:t>
              </a:r>
            </a:p>
            <a:p>
              <a:pPr algn="ctr"/>
              <a:r>
                <a:rPr lang="en-US" sz="44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4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CỘNG</a:t>
              </a:r>
              <a:r>
                <a:rPr lang="en-US" sz="4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4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PHẠM</a:t>
              </a:r>
              <a:r>
                <a:rPr lang="en-US" sz="4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VI 10</a:t>
              </a:r>
              <a:endParaRPr lang="vi-VN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24000" y="0"/>
            <a:ext cx="9144000" cy="2188522"/>
            <a:chOff x="0" y="0"/>
            <a:chExt cx="9144000" cy="2188522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8288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Cloud 5"/>
            <p:cNvSpPr/>
            <p:nvPr/>
          </p:nvSpPr>
          <p:spPr>
            <a:xfrm rot="1034735">
              <a:off x="166596" y="249878"/>
              <a:ext cx="3007788" cy="1938644"/>
            </a:xfrm>
            <a:prstGeom prst="cloud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8" name="Rectangle 7"/>
            <p:cNvSpPr/>
            <p:nvPr/>
          </p:nvSpPr>
          <p:spPr>
            <a:xfrm rot="789568">
              <a:off x="533486" y="753070"/>
              <a:ext cx="2194833" cy="923330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40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Chủ</a:t>
              </a:r>
              <a:r>
                <a:rPr lang="en-US" sz="40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 </a:t>
              </a:r>
              <a:r>
                <a:rPr lang="en-US" sz="40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đề</a:t>
              </a:r>
              <a:endParaRPr lang="en-US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67001" y="533400"/>
            <a:ext cx="931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/>
              <a:t>3</a:t>
            </a:r>
            <a:endParaRPr lang="vi-VN" sz="11500" b="1" dirty="0"/>
          </a:p>
        </p:txBody>
      </p:sp>
      <p:sp>
        <p:nvSpPr>
          <p:cNvPr id="11" name="Rectangle 10"/>
          <p:cNvSpPr/>
          <p:nvPr/>
        </p:nvSpPr>
        <p:spPr>
          <a:xfrm>
            <a:off x="4038601" y="457200"/>
            <a:ext cx="661232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endParaRPr lang="en-US" sz="44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10</a:t>
            </a:r>
            <a:endParaRPr lang="vi-VN" sz="44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2895600" y="4724400"/>
            <a:ext cx="6400800" cy="1752600"/>
          </a:xfrm>
          <a:solidFill>
            <a:srgbClr val="FFCCFF"/>
          </a:solidFill>
        </p:spPr>
        <p:txBody>
          <a:bodyPr>
            <a:noAutofit/>
          </a:bodyPr>
          <a:lstStyle/>
          <a:p>
            <a:r>
              <a:rPr lang="en-US" sz="6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TIẾT 2</a:t>
            </a:r>
          </a:p>
          <a:p>
            <a:r>
              <a:rPr lang="en-US" sz="360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360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rang 58</a:t>
            </a:r>
            <a:r>
              <a:rPr lang="vi-VN" sz="360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60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59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3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3158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6130" y="391216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solidFill>
                  <a:prstClr val="white"/>
                </a:solidFill>
                <a:latin typeface="Calibri"/>
              </a:rPr>
              <a:t>4</a:t>
            </a:r>
            <a:endParaRPr lang="vi-VN" sz="54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0" y="533400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prstClr val="black">
                  <a:lumMod val="95000"/>
                  <a:lumOff val="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9027" y="560697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2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2209801" y="2590800"/>
            <a:ext cx="2824815" cy="914400"/>
            <a:chOff x="1066800" y="4816366"/>
            <a:chExt cx="2824815" cy="914400"/>
          </a:xfrm>
        </p:grpSpPr>
        <p:sp>
          <p:nvSpPr>
            <p:cNvPr id="108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 +       = 2 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3416493" y="2774279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3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553201" y="2590800"/>
            <a:ext cx="2824815" cy="914400"/>
            <a:chOff x="1066800" y="4816366"/>
            <a:chExt cx="2824815" cy="914400"/>
          </a:xfrm>
        </p:grpSpPr>
        <p:sp>
          <p:nvSpPr>
            <p:cNvPr id="30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+       = 5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759893" y="2774279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209801" y="4038600"/>
            <a:ext cx="2824815" cy="914400"/>
            <a:chOff x="1066800" y="4816366"/>
            <a:chExt cx="2824815" cy="914400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 +       = 4 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416493" y="4222079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6553201" y="4038600"/>
            <a:ext cx="2824815" cy="914400"/>
            <a:chOff x="1066800" y="4816366"/>
            <a:chExt cx="2824815" cy="914400"/>
          </a:xfrm>
        </p:grpSpPr>
        <p:sp>
          <p:nvSpPr>
            <p:cNvPr id="38" name="Title 1"/>
            <p:cNvSpPr txBox="1">
              <a:spLocks/>
            </p:cNvSpPr>
            <p:nvPr/>
          </p:nvSpPr>
          <p:spPr>
            <a:xfrm>
              <a:off x="1066800" y="4816366"/>
              <a:ext cx="2824815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 +       = 6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13725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7759893" y="4222079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3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39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32" grpId="0" animBg="1"/>
      <p:bldP spid="36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610682" y="762000"/>
            <a:ext cx="5761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4086">
              <a:defRPr/>
            </a:pPr>
            <a:r>
              <a:rPr lang="vi-VN" sz="40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</a:rPr>
              <a:t>CỦNG CỐ - DẶN DÒ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2347115" y="1894330"/>
            <a:ext cx="184731" cy="29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4086">
              <a:defRPr/>
            </a:pPr>
            <a:endParaRPr lang="x-none" sz="1346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A9AC09-F85A-4AD1-9CC1-A9E790886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469" y="2452839"/>
            <a:ext cx="3307742" cy="242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9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000"/>
    </mc:Choice>
    <mc:Fallback xmlns="">
      <p:transition spd="slow" advClick="0" advTm="23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HDHS LÀM VỞ BÀI TẬP TOÁN TRANG(52-53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7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12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8" b="58490"/>
          <a:stretch/>
        </p:blipFill>
        <p:spPr>
          <a:xfrm>
            <a:off x="1981200" y="227008"/>
            <a:ext cx="8333600" cy="5867399"/>
          </a:xfrm>
        </p:spPr>
      </p:pic>
      <p:sp>
        <p:nvSpPr>
          <p:cNvPr id="6" name="TextBox 5"/>
          <p:cNvSpPr txBox="1"/>
          <p:nvPr/>
        </p:nvSpPr>
        <p:spPr>
          <a:xfrm>
            <a:off x="3962400" y="22098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2400" y="3048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2400" y="38862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62400" y="47244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62400" y="55626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31824" y="22098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31824" y="3048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31824" y="38862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75479" y="47244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15200" y="22098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15200" y="3048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15200" y="38862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67800" y="21336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67800" y="29718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67800" y="46482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13640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10" b="40139"/>
          <a:stretch/>
        </p:blipFill>
        <p:spPr>
          <a:xfrm>
            <a:off x="2209801" y="228601"/>
            <a:ext cx="7880041" cy="6172199"/>
          </a:xfrm>
        </p:spPr>
      </p:pic>
      <p:sp>
        <p:nvSpPr>
          <p:cNvPr id="5" name="TextBox 4"/>
          <p:cNvSpPr txBox="1"/>
          <p:nvPr/>
        </p:nvSpPr>
        <p:spPr>
          <a:xfrm>
            <a:off x="4343400" y="1968582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3400" y="3048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3400" y="4178382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3400" y="52578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10" b="40139"/>
          <a:stretch/>
        </p:blipFill>
        <p:spPr>
          <a:xfrm>
            <a:off x="2133600" y="304800"/>
            <a:ext cx="7880041" cy="61721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67199" y="4190999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67199" y="5344179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11927" y="1978242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11927" y="3131422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53200" y="419155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53200" y="534473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97928" y="1978793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97928" y="3131973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15400" y="419155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915400" y="534473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60128" y="1978793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860128" y="3131973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042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64" b="12615"/>
          <a:stretch/>
        </p:blipFill>
        <p:spPr>
          <a:xfrm>
            <a:off x="1641236" y="228600"/>
            <a:ext cx="8721964" cy="6324600"/>
          </a:xfrm>
        </p:spPr>
      </p:pic>
      <p:sp>
        <p:nvSpPr>
          <p:cNvPr id="6" name="TextBox 5"/>
          <p:cNvSpPr txBox="1"/>
          <p:nvPr/>
        </p:nvSpPr>
        <p:spPr>
          <a:xfrm>
            <a:off x="6248400" y="496318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6600" y="4957845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042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7" b="38660"/>
          <a:stretch/>
        </p:blipFill>
        <p:spPr>
          <a:xfrm>
            <a:off x="1828800" y="228600"/>
            <a:ext cx="8305800" cy="6392456"/>
          </a:xfrm>
        </p:spPr>
      </p:pic>
      <p:sp>
        <p:nvSpPr>
          <p:cNvPr id="7" name="TextBox 6"/>
          <p:cNvSpPr txBox="1"/>
          <p:nvPr/>
        </p:nvSpPr>
        <p:spPr>
          <a:xfrm>
            <a:off x="6096000" y="237238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0" y="237238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0" y="4191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0" y="4191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0" y="58674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0" y="5874913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091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48" b="12022"/>
          <a:stretch/>
        </p:blipFill>
        <p:spPr>
          <a:xfrm>
            <a:off x="2094218" y="762001"/>
            <a:ext cx="8192782" cy="5479787"/>
          </a:xfrm>
        </p:spPr>
      </p:pic>
      <p:sp>
        <p:nvSpPr>
          <p:cNvPr id="4" name="TextBox 3"/>
          <p:cNvSpPr txBox="1"/>
          <p:nvPr/>
        </p:nvSpPr>
        <p:spPr>
          <a:xfrm>
            <a:off x="3810000" y="1524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39200" y="1524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0" y="35052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24600" y="46482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39200" y="35052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8295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30"/>
          <p:cNvSpPr txBox="1">
            <a:spLocks noChangeArrowheads="1"/>
          </p:cNvSpPr>
          <p:nvPr/>
        </p:nvSpPr>
        <p:spPr bwMode="auto">
          <a:xfrm>
            <a:off x="63633" y="-14971"/>
            <a:ext cx="518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1.</a:t>
            </a:r>
            <a:r>
              <a:rPr lang="vi-VN" altLang="en-US" sz="3600" b="1" u="sng">
                <a:solidFill>
                  <a:srgbClr val="FF3300"/>
                </a:solidFill>
                <a:latin typeface="Times New Roman" panose="02020603050405020304" pitchFamily="18" charset="0"/>
              </a:rPr>
              <a:t>Trò chơi 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Ong tìm hoa</a:t>
            </a:r>
          </a:p>
        </p:txBody>
      </p:sp>
      <p:pic>
        <p:nvPicPr>
          <p:cNvPr id="20483" name="Picture 18" descr="C:\Users\PND\Downloads\28701561_1746129502099757_925623256673640525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22" r="36024"/>
          <a:stretch>
            <a:fillRect/>
          </a:stretch>
        </p:blipFill>
        <p:spPr bwMode="auto">
          <a:xfrm>
            <a:off x="3665909" y="1785753"/>
            <a:ext cx="5257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8305800" y="434976"/>
            <a:ext cx="1447800" cy="1522413"/>
            <a:chOff x="7539037" y="690525"/>
            <a:chExt cx="1771015" cy="1522609"/>
          </a:xfrm>
        </p:grpSpPr>
        <p:pic>
          <p:nvPicPr>
            <p:cNvPr id="20499" name="Picture 27" descr="1con ong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9037" y="690525"/>
              <a:ext cx="1604963" cy="128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0" name="TextBox 28"/>
            <p:cNvSpPr txBox="1">
              <a:spLocks noChangeArrowheads="1"/>
            </p:cNvSpPr>
            <p:nvPr/>
          </p:nvSpPr>
          <p:spPr bwMode="auto">
            <a:xfrm>
              <a:off x="7748586" y="1566543"/>
              <a:ext cx="1561466" cy="646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vi-VN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8839200" y="5170488"/>
            <a:ext cx="1828800" cy="1382712"/>
            <a:chOff x="7477759" y="5450890"/>
            <a:chExt cx="3569667" cy="870273"/>
          </a:xfrm>
        </p:grpSpPr>
        <p:pic>
          <p:nvPicPr>
            <p:cNvPr id="20497" name="Picture 18" descr="C:\Users\PND\Downloads\28701561_1746129502099757_925623256673640525_o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75" t="71597" r="7529" b="1408"/>
            <a:stretch>
              <a:fillRect/>
            </a:stretch>
          </p:blipFill>
          <p:spPr bwMode="auto">
            <a:xfrm rot="383984">
              <a:off x="8249529" y="5450890"/>
              <a:ext cx="1935185" cy="870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8" name="TextBox 30"/>
            <p:cNvSpPr txBox="1">
              <a:spLocks noChangeArrowheads="1"/>
            </p:cNvSpPr>
            <p:nvPr/>
          </p:nvSpPr>
          <p:spPr bwMode="auto">
            <a:xfrm>
              <a:off x="7477759" y="5457437"/>
              <a:ext cx="3569667" cy="406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36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vi-VN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36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</p:grpSp>
      <p:grpSp>
        <p:nvGrpSpPr>
          <p:cNvPr id="20486" name="Group 42"/>
          <p:cNvGrpSpPr>
            <a:grpSpLocks/>
          </p:cNvGrpSpPr>
          <p:nvPr/>
        </p:nvGrpSpPr>
        <p:grpSpPr bwMode="auto">
          <a:xfrm>
            <a:off x="4786312" y="2693583"/>
            <a:ext cx="3290888" cy="3133725"/>
            <a:chOff x="2743736" y="2666890"/>
            <a:chExt cx="4386714" cy="3132472"/>
          </a:xfrm>
        </p:grpSpPr>
        <p:sp>
          <p:nvSpPr>
            <p:cNvPr id="20493" name="TextBox 31"/>
            <p:cNvSpPr txBox="1">
              <a:spLocks noChangeArrowheads="1"/>
            </p:cNvSpPr>
            <p:nvPr/>
          </p:nvSpPr>
          <p:spPr bwMode="auto">
            <a:xfrm>
              <a:off x="5791250" y="2666890"/>
              <a:ext cx="1339200" cy="92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5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94" name="TextBox 32"/>
            <p:cNvSpPr txBox="1">
              <a:spLocks noChangeArrowheads="1"/>
            </p:cNvSpPr>
            <p:nvPr/>
          </p:nvSpPr>
          <p:spPr bwMode="auto">
            <a:xfrm>
              <a:off x="2743736" y="2666890"/>
              <a:ext cx="1220652" cy="92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5400">
                  <a:solidFill>
                    <a:srgbClr val="FF0000"/>
                  </a:solidFill>
                  <a:latin typeface="Arial" panose="020B0604020202020204" pitchFamily="34" charset="0"/>
                </a:rPr>
                <a:t>  </a:t>
              </a:r>
              <a:r>
                <a:rPr lang="vi-VN" altLang="en-US" sz="5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95" name="TextBox 33"/>
            <p:cNvSpPr txBox="1">
              <a:spLocks noChangeArrowheads="1"/>
            </p:cNvSpPr>
            <p:nvPr/>
          </p:nvSpPr>
          <p:spPr bwMode="auto">
            <a:xfrm>
              <a:off x="5283331" y="4723858"/>
              <a:ext cx="1320591" cy="92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5400" b="1">
                  <a:solidFill>
                    <a:srgbClr val="FF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  </a:t>
              </a:r>
              <a:r>
                <a:rPr lang="vi-VN" altLang="en-US" sz="5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96" name="TextBox 34"/>
            <p:cNvSpPr txBox="1">
              <a:spLocks noChangeArrowheads="1"/>
            </p:cNvSpPr>
            <p:nvPr/>
          </p:nvSpPr>
          <p:spPr bwMode="auto">
            <a:xfrm>
              <a:off x="3048487" y="4876226"/>
              <a:ext cx="1117422" cy="92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5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 flipH="1">
            <a:off x="1905000" y="5715001"/>
            <a:ext cx="1524000" cy="1120369"/>
            <a:chOff x="7159119" y="644468"/>
            <a:chExt cx="2183367" cy="2179286"/>
          </a:xfrm>
        </p:grpSpPr>
        <p:pic>
          <p:nvPicPr>
            <p:cNvPr id="20491" name="Picture 36" descr="1con ong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7524" y="644468"/>
              <a:ext cx="1604962" cy="1402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2" name="TextBox 37"/>
            <p:cNvSpPr txBox="1">
              <a:spLocks noChangeArrowheads="1"/>
            </p:cNvSpPr>
            <p:nvPr/>
          </p:nvSpPr>
          <p:spPr bwMode="auto">
            <a:xfrm>
              <a:off x="7159119" y="1566543"/>
              <a:ext cx="1838803" cy="1257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vi-VN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2286000" y="762000"/>
            <a:ext cx="1447800" cy="1295400"/>
            <a:chOff x="0" y="361908"/>
            <a:chExt cx="1828825" cy="1460520"/>
          </a:xfrm>
        </p:grpSpPr>
        <p:pic>
          <p:nvPicPr>
            <p:cNvPr id="20489" name="Picture 18" descr="C:\Users\PND\Downloads\28701561_1746129502099757_925623256673640525_o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75" t="71597" r="7529" b="1408"/>
            <a:stretch>
              <a:fillRect/>
            </a:stretch>
          </p:blipFill>
          <p:spPr bwMode="auto">
            <a:xfrm flipH="1">
              <a:off x="0" y="361908"/>
              <a:ext cx="1752624" cy="1460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0" name="TextBox 39"/>
            <p:cNvSpPr txBox="1">
              <a:spLocks noChangeArrowheads="1"/>
            </p:cNvSpPr>
            <p:nvPr/>
          </p:nvSpPr>
          <p:spPr bwMode="auto">
            <a:xfrm>
              <a:off x="0" y="609561"/>
              <a:ext cx="1828825" cy="728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+ 1</a:t>
              </a:r>
              <a:r>
                <a:rPr lang="en-US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105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303 -0.2169 C -0.2142 -0.20556 -0.21563 -0.20232 -0.21889 -0.19283 C -0.22448 -0.17593 -0.21889 -0.18496 -0.22514 -0.17639 C -0.22787 -0.16667 -0.22878 -0.16135 -0.23412 -0.15417 C -0.23568 -0.14607 -0.23685 -0.14098 -0.24024 -0.13403 C -0.24076 -0.13125 -0.24102 -0.12871 -0.24193 -0.12593 C -0.24284 -0.122 -0.24545 -0.11829 -0.24623 -0.11389 C -0.24857 -0.10278 -0.24818 -0.09098 -0.24922 -0.07963 C -0.24818 -0.05695 -0.2487 -0.03357 -0.24623 -0.01088 C -0.24597 -0.0088 -0.24284 -0.0088 -0.24193 -0.00672 C -0.23607 0.00254 -0.22292 0.03078 -0.21159 0.03148 C -0.20131 0.03217 -0.19115 0.03287 -0.18125 0.03356 C -0.17995 0.03564 -0.17813 0.03726 -0.17813 0.03958 C -0.17813 0.05162 -0.17943 0.06365 -0.18125 0.07569 C -0.18178 0.08101 -0.18842 0.08101 -0.19024 0.08217 C -0.20105 0.08773 -0.20261 0.08981 -0.21433 0.09213 C -0.2198 0.09907 -0.21967 0.10856 -0.22045 0.11805 C -0.22045 0.12453 -0.23099 0.21134 -0.21433 0.24583 C -0.20886 0.2574 -0.20053 0.26597 -0.19493 0.278 C -0.19141 0.28541 -0.18881 0.29351 -0.18412 0.30023 C -0.18125 0.30416 -0.17839 0.30925 -0.17514 0.31226 C -0.17149 0.31597 -0.16277 0.32037 -0.16277 0.32037 C -0.15873 0.3324 -0.1556 0.3375 -0.14636 0.34444 C -0.14167 0.34838 -0.13099 0.35486 -0.13099 0.35509 C -0.12579 0.36574 -0.12527 0.36435 -0.11433 0.36689 C -0.08802 0.38726 -0.06041 0.40532 -0.02942 0.41134 C -0.00872 0.41921 -0.01953 0.41666 0.00378 0.41921 C 0.00612 0.42013 0.0086 0.4206 0.01081 0.42152 C 0.01641 0.42199 0.02266 0.42199 0.02761 0.42338 C 0.07969 0.43773 0.03282 0.43125 0.07501 0.43541 C 0.16329 0.45486 0.24297 0.44282 0.34011 0.44328 C 0.35599 0.44305 0.3724 0.44421 0.38777 0.44166 C 0.39167 0.44074 0.39245 0.43402 0.39441 0.43125 C 0.39714 0.428 0.40209 0.42152 0.40209 0.42175 C 0.40469 0.40185 0.41198 0.37106 0.39922 0.35648 C 0.39389 0.35115 0.38777 0.35185 0.38204 0.35069 C 0.37696 0.35115 0.37006 0.34838 0.36589 0.35231 C 0.36251 0.35601 0.36485 0.36365 0.36433 0.36851 C 0.36407 0.37245 0.36329 0.37592 0.36264 0.37916 C 0.36185 0.3831 0.3612 0.38726 0.35964 0.3912 C 0.35769 0.39652 0.35365 0.40717 0.35365 0.40717 C 0.35313 0.41064 0.35313 0.41388 0.35209 0.41736 C 0.35001 0.42338 0.34779 0.42129 0.34779 0.43125 " pathEditMode="relative" rAng="0" ptsTypes="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67" y="3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61 0.14421 C -0.00208 0.16597 -0.0375 0.16134 -0.06328 0.1625 C -0.09609 0.16852 -0.12878 0.16875 -0.16172 0.1706 C -0.20573 0.17315 -0.29349 0.1787 -0.29349 0.17893 C -0.37396 0.17731 -0.4543 0.17824 -0.53451 0.17454 C -0.54089 0.17431 -0.5526 0.16643 -0.5526 0.16667 C -0.56276 0.15556 -0.56953 0.15787 -0.58151 0.15046 C -0.59336 0.14306 -0.60521 0.13125 -0.61797 0.12824 C -0.62083 0.12477 -0.62344 0.1206 -0.62682 0.11806 C -0.62917 0.11643 -0.63229 0.11782 -0.63451 0.11597 C -0.63815 0.11296 -0.6401 0.10718 -0.64349 0.10393 C -0.64857 0.09931 -0.65482 0.09745 -0.66016 0.09375 C -0.66315 0.08912 -0.66562 0.08356 -0.66927 0.07963 C -0.67187 0.07662 -0.67552 0.07616 -0.67839 0.07361 C -0.68125 0.0713 -0.68346 0.06829 -0.68594 0.06551 C -0.69766 0.05139 -0.69062 0.05556 -0.69961 0.05139 C -0.70807 0.03634 -0.72005 0.02963 -0.72995 0.01713 C -0.74948 -0.00718 -0.7375 0.00069 -0.7526 -0.00718 C -0.76055 -0.02107 -0.77057 -0.03403 -0.77682 -0.04954 C -0.77878 -0.05417 -0.7793 -0.05949 -0.78151 -0.06389 C -0.78242 -0.06597 -0.78464 -0.0662 -0.78594 -0.06782 C -0.78776 -0.07014 -0.78932 -0.07292 -0.79062 -0.07593 C -0.79609 -0.08958 -0.79766 -0.10532 -0.80417 -0.11829 C -0.80846 -0.1375 -0.81354 -0.15301 -0.82057 -0.17083 C -0.82253 -0.18588 -0.82526 -0.19861 -0.82839 -0.21319 C -0.83034 -0.24259 -0.83177 -0.23403 -0.83594 -0.25972 C -0.83568 -0.275 -0.83906 -0.33935 -0.83138 -0.36875 C -0.82839 -0.40764 -0.83333 -0.37107 -0.82526 -0.39722 C -0.82214 -0.40694 -0.82461 -0.42176 -0.81771 -0.42732 C -0.81367 -0.43079 -0.80964 -0.43403 -0.8056 -0.4375 C -0.79753 -0.47454 -0.80846 -0.43542 -0.79661 -0.45764 C -0.78646 -0.47685 -0.80638 -0.4544 -0.78906 -0.47176 C -0.78815 -0.47523 -0.78555 -0.48611 -0.78451 -0.48796 C -0.7819 -0.49259 -0.77721 -0.49514 -0.77526 -0.50023 C -0.7737 -0.50417 -0.77305 -0.5088 -0.77083 -0.51227 C -0.76927 -0.51458 -0.76667 -0.51458 -0.76471 -0.5162 C -0.76211 -0.51852 -0.75951 -0.5213 -0.75729 -0.52431 C -0.74023 -0.54722 -0.76003 -0.52685 -0.73906 -0.54653 C -0.73294 -0.55903 -0.72826 -0.56319 -0.7194 -0.57083 C -0.71159 -0.58657 -0.6918 -0.59792 -0.67839 -0.60324 C -0.67344 -0.60972 -0.66523 -0.61042 -0.65859 -0.61319 C -0.64948 -0.62616 -0.63203 -0.62685 -0.61927 -0.6294 C -0.59818 -0.6412 -0.57096 -0.64491 -0.54805 -0.64769 C -0.54792 -0.64792 -0.52474 -0.66366 -0.52396 -0.66389 C -0.50026 -0.6713 -0.46979 -0.66782 -0.44505 -0.66991 C -0.42995 -0.67778 -0.41276 -0.67662 -0.39661 -0.67801 C -0.29948 -0.68657 -0.31927 -0.68519 -0.24661 -0.68796 C -0.17708 -0.69745 -0.06536 -0.76435 -0.03138 -0.67593 C -0.02995 -0.66389 -0.02669 -0.65718 -0.02396 -0.6456 C -0.02096 -0.61921 -0.01784 -0.60324 -0.0224 -0.57292 C -0.02266 -0.57014 -0.02656 -0.57176 -0.02839 -0.57083 C -0.03047 -0.56968 -0.03242 -0.56806 -0.03451 -0.5669 C -0.03594 -0.56597 -0.0375 -0.56551 -0.03906 -0.56482 C -0.07057 -0.56644 -0.10859 -0.57477 -0.13906 -0.56065 C -0.13958 -0.55949 -0.14427 -0.55093 -0.14349 -0.54861 C -0.13958 -0.53611 -0.12617 -0.53681 -0.11784 -0.53449 C -0.1151 -0.53102 -0.11003 -0.53218 -0.10729 -0.52847 C -0.10625 -0.52708 -0.10703 -0.52269 -0.10859 -0.52245 C -0.13229 -0.51829 -0.15625 -0.5162 -0.17995 -0.5162 " pathEditMode="relative" rAng="0" ptsTypes="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04" y="-4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41 0.10671 C 0.17019 0.12083 0.16967 0.13541 0.17227 0.14884 C 0.1767 0.17037 0.18737 0.18958 0.19362 0.20972 C 0.19545 0.22476 0.20326 0.25 0.21042 0.26226 C 0.21316 0.2743 0.21394 0.28495 0.21941 0.29675 C 0.22331 0.35023 0.22344 0.34351 0.21941 0.43194 C 0.21915 0.44027 0.21498 0.45601 0.21498 0.45625 C 0.21446 0.46319 0.21472 0.47129 0.21342 0.47824 C 0.21264 0.4824 0.20977 0.48449 0.20886 0.48865 C 0.20417 0.5074 0.21185 0.49861 0.20274 0.50648 C 0.19987 0.52615 0.19024 0.53958 0.18165 0.55509 C 0.1793 0.55949 0.17878 0.56458 0.17696 0.56921 C 0.17227 0.58125 0.16446 0.58842 0.15886 0.5993 C 0.15691 0.603 0.15612 0.60763 0.1543 0.6118 C 0.15261 0.6155 0.1504 0.61851 0.14831 0.62175 C 0.14167 0.64513 0.13191 0.65925 0.11784 0.67615 C 0.11159 0.69351 0.11915 0.6743 0.10573 0.69814 C 0.07253 0.75694 0.10938 0.69953 0.08008 0.73865 C 0.06667 0.75671 0.07071 0.77592 0.04961 0.7875 C 0.04102 0.79861 0.03503 0.803 0.02383 0.80763 C 0.01862 0.81342 0.00977 0.82268 0.00274 0.82546 C -0.00768 0.83009 -0.01927 0.82939 -0.02903 0.83611 C -0.0358 0.84027 -0.03842 0.84351 -0.0457 0.84398 C -0.06341 0.84583 -0.09882 0.84791 -0.09882 0.84814 C -0.15118 0.84583 -0.18907 0.84398 -0.23659 0.83773 C -0.25573 0.83055 -0.27357 0.82939 -0.29271 0.82384 C -0.31055 0.81828 -0.32761 0.80925 -0.34584 0.80532 C -0.37045 0.79143 -0.39805 0.78078 -0.42448 0.77338 C -0.43803 0.76458 -0.45612 0.75694 -0.46706 0.74236 C -0.47175 0.73657 -0.48373 0.7287 -0.48373 0.7287 C -0.48764 0.72361 -0.49441 0.71944 -0.49584 0.7125 C -0.49753 0.70115 -0.4974 0.69907 -0.5017 0.68657 C -0.50639 0.67268 -0.51498 0.66365 -0.52149 0.65185 C -0.53503 0.628 -0.51368 0.65925 -0.52904 0.63796 C -0.53698 0.60138 -0.52566 0.6456 -0.53959 0.6118 C -0.54076 0.60879 -0.54011 0.60463 -0.54115 0.60138 C -0.54219 0.59768 -0.54428 0.59467 -0.54571 0.59143 C -0.54779 0.58634 -0.55014 0.58101 -0.5517 0.575 C -0.55847 0.54953 -0.5543 0.553 -0.55938 0.52662 C -0.56081 0.5199 -0.56407 0.51365 -0.5655 0.50648 C -0.56784 0.49444 -0.5681 0.48726 -0.57292 0.47615 C -0.57344 0.46527 -0.57357 0.45486 -0.57448 0.44421 C -0.57514 0.43726 -0.57696 0.43078 -0.57761 0.42384 C -0.58321 0.36388 -0.57605 0.39722 -0.58503 0.36111 C -0.59063 0.31018 -0.58998 0.25856 -0.59115 0.2074 C -0.59076 0.17986 -0.60469 0.07731 -0.56094 0.06643 C -0.55053 0.05601 -0.53816 0.04861 -0.52904 0.03611 C -0.51862 0.02175 -0.52409 0.02523 -0.51394 0.02199 C -0.50508 0.01481 -0.49584 0.0118 -0.48659 0.00578 C -0.47878 0.00069 -0.47253 -0.00579 -0.46394 -0.00834 C -0.4392 -0.03102 -0.4 -0.02246 -0.37605 -0.00024 C -0.3724 0.00717 -0.36823 0.01296 -0.3625 0.01782 C -0.35834 0.02615 -0.35261 0.0331 -0.34896 0.04189 C -0.3448 0.05162 -0.34336 0.06273 -0.33959 0.07245 C -0.33594 0.09791 -0.3418 0.06388 -0.3323 0.09467 C -0.32917 0.10416 -0.32566 0.11736 -0.31993 0.12476 " pathEditMode="relative" rAng="0" ptsTypes="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82" y="3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3 -0.12801 C -0.00911 -0.11019 -0.00378 -0.08866 0.00716 -0.0757 C 0.01341 -0.06829 0.02122 -0.06389 0.02682 -0.05556 C 0.03073 -0.04954 0.03385 -0.04213 0.03893 -0.03727 C 0.04271 -0.03357 0.04818 -0.0338 0.05247 -0.03149 C 0.06823 -0.02269 0.08255 -0.01551 0.09948 -0.0132 C 0.19167 -0.01436 0.29492 -0.00811 0.38737 -0.01922 C 0.4138 -0.02662 0.43932 -0.0301 0.46615 -0.03149 C 0.50026 -0.04121 0.45365 -0.02871 0.50404 -0.03727 C 0.51172 -0.03843 0.51914 -0.04213 0.52682 -0.04375 C 0.53672 -0.04885 0.54674 -0.04931 0.55716 -0.05139 C 0.58229 -0.06598 0.55078 -0.04931 0.58281 -0.06181 C 0.6013 -0.06875 0.61862 -0.08311 0.63737 -0.08797 C 0.64466 -0.09283 0.65078 -0.09769 0.65859 -0.10186 C 0.66276 -0.10649 0.66615 -0.11204 0.67057 -0.11621 C 0.67422 -0.11922 0.67891 -0.12037 0.68281 -0.12246 C 0.68581 -0.12593 0.68854 -0.12963 0.69193 -0.13218 C 0.6957 -0.13542 0.70039 -0.13681 0.70404 -0.14028 C 0.70612 -0.14236 0.70677 -0.14584 0.70846 -0.14815 C 0.71706 -0.16181 0.7112 -0.15278 0.7207 -0.16065 C 0.72487 -0.16436 0.72982 -0.16736 0.73281 -0.17269 C 0.73568 -0.17778 0.74193 -0.18889 0.74193 -0.18866 C 0.74531 -0.21135 0.76016 -0.23287 0.76615 -0.25602 C 0.76914 -0.28912 0.77122 -0.32292 0.7737 -0.35625 C 0.77448 -0.37547 0.77799 -0.39375 0.77839 -0.41297 C 0.77878 -0.46436 0.77786 -0.51528 0.77682 -0.56644 C 0.77656 -0.57686 0.77422 -0.58774 0.7707 -0.59676 C 0.76927 -0.60718 0.77031 -0.61968 0.76458 -0.62732 C 0.76237 -0.64607 0.75443 -0.65602 0.74792 -0.67176 C 0.74206 -0.68588 0.73685 -0.7044 0.72669 -0.71389 C 0.71406 -0.74769 0.73021 -0.70949 0.71602 -0.73195 C 0.71302 -0.73681 0.7112 -0.74283 0.70846 -0.74815 C 0.70456 -0.75672 0.70417 -0.75232 0.69935 -0.75857 C 0.69779 -0.76065 0.69674 -0.76459 0.69505 -0.76644 C 0.6901 -0.77176 0.67839 -0.77153 0.67214 -0.77454 C 0.6681 -0.77662 0.65339 -0.78704 0.64948 -0.78866 C 0.64544 -0.79028 0.64141 -0.78982 0.63737 -0.79051 C 0.58438 -0.80672 0.52005 -0.79537 0.46615 -0.7926 C 0.4474 -0.79028 0.42865 -0.79005 0.41016 -0.78658 C 0.40781 -0.78611 0.40625 -0.78334 0.40404 -0.78264 C 0.39844 -0.78056 0.38047 -0.7794 0.37682 -0.77848 C 0.32188 -0.76806 0.37383 -0.77547 0.33581 -0.77061 C 0.30859 -0.75486 0.27018 -0.7544 0.24049 -0.74607 C 0.22813 -0.73797 0.21589 -0.73449 0.20247 -0.7301 C 0.19245 -0.72107 0.20508 -0.73125 0.18737 -0.72385 C 0.18411 -0.72269 0.18151 -0.71922 0.17839 -0.71783 C 0.17344 -0.71574 0.16823 -0.71551 0.16328 -0.71389 C 0.15208 -0.70556 0.13997 -0.70162 0.12995 -0.6919 C 0.12448 -0.68658 0.11172 -0.68149 0.11172 -0.68125 C 0.10391 -0.67361 0.09792 -0.66574 0.08893 -0.66181 C 0.08685 -0.65926 0.08464 -0.65787 0.08281 -0.65533 C 0.08164 -0.65417 0.08125 -0.65093 0.07995 -0.64954 C 0.07708 -0.64607 0.0737 -0.64422 0.0707 -0.64144 C 0.06341 -0.63357 0.05625 -0.62454 0.04792 -0.61922 C 0.04297 -0.61204 0.04089 -0.60371 0.03581 -0.59676 C 0.03464 -0.59537 0.03255 -0.59468 0.03125 -0.59283 C 0.02799 -0.5875 0.02227 -0.57662 0.02227 -0.57616 C 0.02174 -0.5713 0.02188 -0.56551 0.0207 -0.56111 C 0.02031 -0.55903 0.01823 -0.55834 0.01771 -0.55625 C 0.01602 -0.55024 0.01589 -0.54306 0.01458 -0.53611 C 0.0151 -0.51875 0.01393 -0.50116 0.01615 -0.4838 C 0.01771 -0.47176 0.02865 -0.46227 0.03581 -0.45556 C 0.04102 -0.44607 0.05286 -0.43797 0.06172 -0.43542 C 0.0707 -0.42616 0.07695 -0.42107 0.08737 -0.41736 C 0.09297 -0.41482 0.10404 -0.41111 0.10404 -0.41088 C 0.10052 -0.4051 0.09688 -0.39861 0.09349 -0.39283 C 0.09245 -0.39098 0.09036 -0.39005 0.08893 -0.38866 C 0.08776 -0.38774 0.08672 -0.38611 0.08581 -0.38449 C 0.07969 -0.37315 0.07682 -0.3632 0.07383 -0.35047 C 0.07487 -0.33287 0.07487 -0.31528 0.07682 -0.29769 C 0.07695 -0.29607 0.07904 -0.29537 0.07995 -0.29399 C 0.08594 -0.28241 0.08685 -0.27824 0.09661 -0.27014 C 0.10078 -0.26574 0.10299 -0.25949 0.10716 -0.25602 C 0.11667 -0.24676 0.12174 -0.2419 0.12995 -0.23125 C 0.13333 -0.22662 0.15625 -0.22037 0.16172 -0.21922 C 0.17956 -0.20949 0.18672 -0.21158 0.20859 -0.21343 C 0.21654 -0.22361 0.21042 -0.25116 0.21458 -0.23334 C 0.21849 -0.24792 0.21771 -0.24167 0.21771 -0.25324 " pathEditMode="relative" rAng="0" ptsTypes="AAAAAAAAAAAAAAA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57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9514" y="156608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1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357384" y="298792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2411" y="326089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823546" y="1584266"/>
            <a:ext cx="8692054" cy="87791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/>
          <p:cNvGrpSpPr/>
          <p:nvPr/>
        </p:nvGrpSpPr>
        <p:grpSpPr>
          <a:xfrm>
            <a:off x="7770400" y="1571298"/>
            <a:ext cx="2608567" cy="914400"/>
            <a:chOff x="1066800" y="4816366"/>
            <a:chExt cx="2608567" cy="914400"/>
          </a:xfrm>
        </p:grpSpPr>
        <p:sp>
          <p:nvSpPr>
            <p:cNvPr id="9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 + 1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94" y="1660636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248" y="1660635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1828800" y="2588002"/>
            <a:ext cx="8692054" cy="87791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ounded Rectangle 13"/>
          <p:cNvSpPr/>
          <p:nvPr/>
        </p:nvSpPr>
        <p:spPr>
          <a:xfrm>
            <a:off x="1828800" y="3594368"/>
            <a:ext cx="8692054" cy="87791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ounded Rectangle 14"/>
          <p:cNvSpPr/>
          <p:nvPr/>
        </p:nvSpPr>
        <p:spPr>
          <a:xfrm>
            <a:off x="1828800" y="4600734"/>
            <a:ext cx="8692054" cy="87791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ounded Rectangle 15"/>
          <p:cNvSpPr/>
          <p:nvPr/>
        </p:nvSpPr>
        <p:spPr>
          <a:xfrm>
            <a:off x="1828800" y="5636002"/>
            <a:ext cx="8692054" cy="87791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648" y="1655545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165" y="1647959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627" y="1647958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025" y="1655215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7783536" y="2590800"/>
            <a:ext cx="2608567" cy="914400"/>
            <a:chOff x="1066800" y="4816366"/>
            <a:chExt cx="2608567" cy="914400"/>
          </a:xfrm>
        </p:grpSpPr>
        <p:sp>
          <p:nvSpPr>
            <p:cNvPr id="22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 + 2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030" y="2680138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384" y="2680137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784" y="2675047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301" y="2667461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161" y="2674717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761" y="2674717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7788906" y="3565634"/>
            <a:ext cx="2608567" cy="914400"/>
            <a:chOff x="1066800" y="4816366"/>
            <a:chExt cx="2608567" cy="914400"/>
          </a:xfrm>
        </p:grpSpPr>
        <p:sp>
          <p:nvSpPr>
            <p:cNvPr id="31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+ 3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654972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54" y="3654971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154" y="3649881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531" y="3649551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131" y="3649551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872" y="3670737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7788906" y="4587766"/>
            <a:ext cx="2608567" cy="914400"/>
            <a:chOff x="1066800" y="4816366"/>
            <a:chExt cx="2608567" cy="914400"/>
          </a:xfrm>
        </p:grpSpPr>
        <p:sp>
          <p:nvSpPr>
            <p:cNvPr id="40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 + 4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677104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54" y="4677103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531" y="4671683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131" y="4671683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872" y="4692869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966" y="4721771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" name="Group 47"/>
          <p:cNvGrpSpPr/>
          <p:nvPr/>
        </p:nvGrpSpPr>
        <p:grpSpPr>
          <a:xfrm>
            <a:off x="7788906" y="5591502"/>
            <a:ext cx="2608567" cy="914400"/>
            <a:chOff x="1066800" y="4816366"/>
            <a:chExt cx="2608567" cy="914400"/>
          </a:xfrm>
        </p:grpSpPr>
        <p:sp>
          <p:nvSpPr>
            <p:cNvPr id="49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 + 5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680840"/>
            <a:ext cx="914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531" y="5675419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131" y="5675419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872" y="5696605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966" y="5725507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566" y="5728137"/>
            <a:ext cx="91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9890235" y="1752600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925067" y="2817116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937468" y="3756325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905357" y="4794320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925067" y="5746081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0616"/>
      </p:ext>
    </p:extLst>
  </p:cSld>
  <p:clrMapOvr>
    <a:masterClrMapping/>
  </p:clrMapOvr>
  <p:transition spd="slow" advClick="0" advTm="5575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44008" y="218661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2</a:t>
            </a:r>
            <a:endParaRPr lang="vi-VN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388142"/>
            <a:ext cx="2682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mtClean="0">
                <a:latin typeface="Arial" pitchFamily="34" charset="0"/>
                <a:cs typeface="Arial" pitchFamily="34" charset="0"/>
              </a:rPr>
              <a:t>nhẩm</a:t>
            </a:r>
            <a:r>
              <a:rPr lang="vi-VN" sz="3200" b="1" smtClean="0">
                <a:latin typeface="Arial" pitchFamily="34" charset="0"/>
                <a:cs typeface="Arial" pitchFamily="34" charset="0"/>
              </a:rPr>
              <a:t>.</a:t>
            </a:r>
            <a:endParaRPr lang="vi-VN" sz="32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057400" y="1326932"/>
            <a:ext cx="1676400" cy="7620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+ 1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057400" y="2469932"/>
            <a:ext cx="1676400" cy="7620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057400" y="3657600"/>
            <a:ext cx="1676400" cy="7620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924800" y="1326932"/>
            <a:ext cx="1676400" cy="7620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924800" y="2469932"/>
            <a:ext cx="1676400" cy="7620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924800" y="3657600"/>
            <a:ext cx="1676400" cy="7620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29200" y="1342698"/>
            <a:ext cx="1676400" cy="7620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029200" y="2485698"/>
            <a:ext cx="1676400" cy="7620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+ 3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029200" y="3673366"/>
            <a:ext cx="1676400" cy="7620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+ 4</a:t>
            </a:r>
          </a:p>
        </p:txBody>
      </p:sp>
      <p:sp>
        <p:nvSpPr>
          <p:cNvPr id="26" name="Oval 25"/>
          <p:cNvSpPr/>
          <p:nvPr/>
        </p:nvSpPr>
        <p:spPr>
          <a:xfrm>
            <a:off x="3778468" y="1326932"/>
            <a:ext cx="7620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2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766178" y="2536301"/>
            <a:ext cx="7620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3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766178" y="3689132"/>
            <a:ext cx="7620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4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6766034" y="1342698"/>
            <a:ext cx="7620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3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753744" y="2552067"/>
            <a:ext cx="7620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4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753744" y="3704898"/>
            <a:ext cx="7620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5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9664264" y="1326932"/>
            <a:ext cx="7620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6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9651974" y="2536301"/>
            <a:ext cx="762000" cy="762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5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9651974" y="3689132"/>
            <a:ext cx="762000" cy="77096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6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200400" y="5196725"/>
            <a:ext cx="2438400" cy="7620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35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35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vi-VN" sz="35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4</a:t>
            </a:r>
            <a:endParaRPr lang="en-US" sz="3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200400" y="6076122"/>
            <a:ext cx="2438400" cy="7620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sz="35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35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vi-VN" sz="35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4</a:t>
            </a:r>
            <a:endParaRPr lang="en-US" sz="3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916516" y="5166858"/>
            <a:ext cx="2370483" cy="7620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5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35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vi-VN" sz="35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3</a:t>
            </a:r>
            <a:endParaRPr lang="en-US" sz="3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916517" y="6096000"/>
            <a:ext cx="2370482" cy="7620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sz="35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35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vi-VN" sz="35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3</a:t>
            </a:r>
            <a:endParaRPr lang="en-US" sz="3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861972"/>
      </p:ext>
    </p:extLst>
  </p:cSld>
  <p:clrMapOvr>
    <a:masterClrMapping/>
  </p:clrMapOvr>
  <p:transition spd="slow" advClick="0" advTm="115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22" grpId="0" animBg="1"/>
      <p:bldP spid="24" grpId="0" animBg="1"/>
      <p:bldP spid="25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68726" y="166331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3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366596" y="308515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1623" y="335812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858" y="166332"/>
            <a:ext cx="4530679" cy="203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920" y="2351640"/>
            <a:ext cx="4430554" cy="197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007" y="4480064"/>
            <a:ext cx="445558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3354301" y="711827"/>
            <a:ext cx="6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a)</a:t>
            </a:r>
            <a:endParaRPr lang="vi-VN" sz="32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3388460" y="2495328"/>
            <a:ext cx="6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b)</a:t>
            </a:r>
            <a:endParaRPr lang="vi-VN" sz="32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3388460" y="4398002"/>
            <a:ext cx="6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c)</a:t>
            </a:r>
            <a:endParaRPr lang="vi-VN" sz="3200" b="1" dirty="0"/>
          </a:p>
        </p:txBody>
      </p:sp>
      <p:grpSp>
        <p:nvGrpSpPr>
          <p:cNvPr id="97" name="Group 96"/>
          <p:cNvGrpSpPr/>
          <p:nvPr/>
        </p:nvGrpSpPr>
        <p:grpSpPr>
          <a:xfrm>
            <a:off x="8760999" y="825115"/>
            <a:ext cx="2821401" cy="914400"/>
            <a:chOff x="1066800" y="4816366"/>
            <a:chExt cx="2821401" cy="914400"/>
          </a:xfrm>
        </p:grpSpPr>
        <p:sp>
          <p:nvSpPr>
            <p:cNvPr id="108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+       = 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0602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8763000" y="2743200"/>
            <a:ext cx="2821401" cy="914400"/>
            <a:chOff x="1066800" y="4816366"/>
            <a:chExt cx="2821401" cy="914400"/>
          </a:xfrm>
        </p:grpSpPr>
        <p:sp>
          <p:nvSpPr>
            <p:cNvPr id="112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 +       = 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20602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8763000" y="4648200"/>
            <a:ext cx="2821401" cy="914400"/>
            <a:chOff x="1066800" y="4816366"/>
            <a:chExt cx="2821401" cy="914400"/>
          </a:xfrm>
        </p:grpSpPr>
        <p:sp>
          <p:nvSpPr>
            <p:cNvPr id="116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    + 4 = 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1356705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600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770"/>
    </mc:Choice>
    <mc:Fallback xmlns="">
      <p:transition spd="slow" advClick="0" advTm="4077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668633"/>
            <a:ext cx="4849205" cy="253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763500" y="983970"/>
            <a:ext cx="804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vi-VN" sz="32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6627400" y="1587115"/>
            <a:ext cx="2821401" cy="914400"/>
            <a:chOff x="1066800" y="4816366"/>
            <a:chExt cx="2821401" cy="914400"/>
          </a:xfrm>
        </p:grpSpPr>
        <p:sp>
          <p:nvSpPr>
            <p:cNvPr id="108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+       = 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0602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7756635" y="1770594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3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8989444" y="1767316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28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8200"/>
    </mc:Choice>
    <mc:Fallback xmlns="">
      <p:transition spd="slow" advClick="0" advTm="38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828675"/>
            <a:ext cx="4827177" cy="252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TextBox 78"/>
          <p:cNvSpPr txBox="1"/>
          <p:nvPr/>
        </p:nvSpPr>
        <p:spPr>
          <a:xfrm>
            <a:off x="1092503" y="1098713"/>
            <a:ext cx="793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vi-VN" sz="32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6629401" y="2590800"/>
            <a:ext cx="2821401" cy="914400"/>
            <a:chOff x="1066800" y="4816366"/>
            <a:chExt cx="2821401" cy="914400"/>
          </a:xfrm>
        </p:grpSpPr>
        <p:sp>
          <p:nvSpPr>
            <p:cNvPr id="112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 +       = 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20602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2" name="TextBox 121"/>
          <p:cNvSpPr txBox="1"/>
          <p:nvPr/>
        </p:nvSpPr>
        <p:spPr>
          <a:xfrm>
            <a:off x="7767614" y="2781588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8973678" y="2781588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22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7130"/>
    </mc:Choice>
    <mc:Fallback xmlns="">
      <p:transition spd="slow" advClick="0" advTm="371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1038225"/>
            <a:ext cx="4740739" cy="259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" name="TextBox 87"/>
          <p:cNvSpPr txBox="1"/>
          <p:nvPr/>
        </p:nvSpPr>
        <p:spPr>
          <a:xfrm>
            <a:off x="787703" y="962025"/>
            <a:ext cx="878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c)</a:t>
            </a:r>
            <a:endParaRPr lang="vi-VN" sz="32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6629401" y="2895600"/>
            <a:ext cx="2821401" cy="914400"/>
            <a:chOff x="1066800" y="4816366"/>
            <a:chExt cx="2821401" cy="914400"/>
          </a:xfrm>
        </p:grpSpPr>
        <p:sp>
          <p:nvSpPr>
            <p:cNvPr id="116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    + 4 = 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1356705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7054425" y="3087836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8989444" y="3080980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19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770"/>
    </mc:Choice>
    <mc:Fallback xmlns="">
      <p:transition spd="slow" advClick="0" advTm="407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44209" y="381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solidFill>
                  <a:prstClr val="white"/>
                </a:solidFill>
                <a:latin typeface="Calibri"/>
              </a:rPr>
              <a:t>3</a:t>
            </a:r>
            <a:endParaRPr lang="vi-VN" sz="54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2079" y="523184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prstClr val="black">
                  <a:lumMod val="95000"/>
                  <a:lumOff val="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7106" y="550481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2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22" y="1219201"/>
            <a:ext cx="34480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078" y="3048001"/>
            <a:ext cx="33718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078" y="4876801"/>
            <a:ext cx="33909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2271623" y="1534538"/>
            <a:ext cx="6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vi-VN" sz="32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305782" y="3318039"/>
            <a:ext cx="6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vi-VN" sz="32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305782" y="5220713"/>
            <a:ext cx="65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c)</a:t>
            </a:r>
            <a:endParaRPr lang="vi-VN" sz="32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6627400" y="1587115"/>
            <a:ext cx="2821401" cy="914400"/>
            <a:chOff x="1066800" y="4816366"/>
            <a:chExt cx="2821401" cy="914400"/>
          </a:xfrm>
        </p:grpSpPr>
        <p:sp>
          <p:nvSpPr>
            <p:cNvPr id="108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+       = 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20602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6629401" y="3505200"/>
            <a:ext cx="2821401" cy="914400"/>
            <a:chOff x="1066800" y="4816366"/>
            <a:chExt cx="2821401" cy="914400"/>
          </a:xfrm>
        </p:grpSpPr>
        <p:sp>
          <p:nvSpPr>
            <p:cNvPr id="112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 +       = 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20602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6629401" y="5410200"/>
            <a:ext cx="2821401" cy="914400"/>
            <a:chOff x="1066800" y="4816366"/>
            <a:chExt cx="2821401" cy="914400"/>
          </a:xfrm>
        </p:grpSpPr>
        <p:sp>
          <p:nvSpPr>
            <p:cNvPr id="116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    + 4 = 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3263706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1356705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7756635" y="1770594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3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8989444" y="1767316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7767614" y="3695988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8973678" y="3695988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7054425" y="5602436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8989444" y="5595580"/>
            <a:ext cx="32272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59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2583CD5B-44E1-40D6-802D-891703E1341F}"/>
  <p:tag name="ISPRING_RESOURCE_FOLDER" val="D:\LỚP 1\1A4\PP Toán 1 cả năm_\Toán\Bài 10\Bài 10 (t2)\"/>
  <p:tag name="ISPRING_PRESENTATION_PATH" val="D:\LỚP 1\1A4\PP Toán 1 cả năm_\Toán\Bài 10\Bài 10 (t2).pptx"/>
  <p:tag name="ISPRING_PROJECT_VERSION" val="9.3"/>
  <p:tag name="ISPRING_PROJECT_FOLDER_UPDATED" val="1"/>
  <p:tag name="ISPRING_SCREEN_RECS_UPDATED" val="D:\LỚP 1\1A4\PP Toán 1 cả năm_\Toán\Bài 10\Bài 10 (t2)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315</Words>
  <Application>Microsoft Office PowerPoint</Application>
  <PresentationFormat>Widescreen</PresentationFormat>
  <Paragraphs>174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HP-168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92</cp:revision>
  <dcterms:created xsi:type="dcterms:W3CDTF">2006-08-16T00:00:00Z</dcterms:created>
  <dcterms:modified xsi:type="dcterms:W3CDTF">2021-11-09T02:22:31Z</dcterms:modified>
</cp:coreProperties>
</file>