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sldIdLst>
    <p:sldId id="256" r:id="rId2"/>
    <p:sldId id="293" r:id="rId3"/>
    <p:sldId id="312" r:id="rId4"/>
    <p:sldId id="291" r:id="rId5"/>
    <p:sldId id="294" r:id="rId6"/>
    <p:sldId id="258" r:id="rId7"/>
    <p:sldId id="263" r:id="rId8"/>
    <p:sldId id="259" r:id="rId9"/>
    <p:sldId id="297" r:id="rId10"/>
    <p:sldId id="298" r:id="rId11"/>
    <p:sldId id="299" r:id="rId12"/>
    <p:sldId id="300" r:id="rId13"/>
    <p:sldId id="301" r:id="rId14"/>
    <p:sldId id="302" r:id="rId15"/>
    <p:sldId id="313" r:id="rId16"/>
    <p:sldId id="266" r:id="rId17"/>
    <p:sldId id="311" r:id="rId18"/>
    <p:sldId id="310" r:id="rId19"/>
    <p:sldId id="276" r:id="rId20"/>
    <p:sldId id="315" r:id="rId21"/>
    <p:sldId id="316" r:id="rId22"/>
    <p:sldId id="317" r:id="rId23"/>
    <p:sldId id="318" r:id="rId24"/>
    <p:sldId id="319" r:id="rId25"/>
    <p:sldId id="320" r:id="rId26"/>
    <p:sldId id="283" r:id="rId27"/>
    <p:sldId id="284" r:id="rId28"/>
    <p:sldId id="286" r:id="rId29"/>
    <p:sldId id="285" r:id="rId30"/>
    <p:sldId id="287" r:id="rId31"/>
    <p:sldId id="28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20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FB040483-38E5-403A-80C3-F6C2573ACD1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483-38E5-403A-80C3-F6C2573ACD1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FB040483-38E5-403A-80C3-F6C2573ACD1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B040483-38E5-403A-80C3-F6C2573ACD19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563C30E-0645-44EF-BFDE-77447F52F1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slide" Target="slide11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2.xml"/><Relationship Id="rId18" Type="http://schemas.openxmlformats.org/officeDocument/2006/relationships/slide" Target="slide16.xml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12" Type="http://schemas.openxmlformats.org/officeDocument/2006/relationships/slide" Target="slide4.xml"/><Relationship Id="rId17" Type="http://schemas.openxmlformats.org/officeDocument/2006/relationships/slide" Target="slide11.xml"/><Relationship Id="rId2" Type="http://schemas.openxmlformats.org/officeDocument/2006/relationships/image" Target="../media/image25.png"/><Relationship Id="rId16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5" Type="http://schemas.openxmlformats.org/officeDocument/2006/relationships/image" Target="../media/image28.gif"/><Relationship Id="rId15" Type="http://schemas.openxmlformats.org/officeDocument/2006/relationships/slide" Target="slide13.xml"/><Relationship Id="rId10" Type="http://schemas.openxmlformats.org/officeDocument/2006/relationships/image" Target="../media/image32.png"/><Relationship Id="rId4" Type="http://schemas.openxmlformats.org/officeDocument/2006/relationships/image" Target="../media/image27.gif"/><Relationship Id="rId9" Type="http://schemas.openxmlformats.org/officeDocument/2006/relationships/image" Target="../media/image19.png"/><Relationship Id="rId14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5.xml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5.xml"/><Relationship Id="rId11" Type="http://schemas.openxmlformats.org/officeDocument/2006/relationships/slide" Target="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5634" y="2167987"/>
            <a:ext cx="8257736" cy="21698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NHIỆT LIỆT CHÀO MỪNG </a:t>
            </a:r>
            <a:r>
              <a:rPr lang="en-US" sz="4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GIỜ HỌC TOÁN</a:t>
            </a:r>
            <a:endParaRPr lang="en-US" sz="4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4668853" y="5398273"/>
            <a:ext cx="1157288" cy="156920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7167309" y="5523871"/>
            <a:ext cx="1237383" cy="12373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386" y="5446329"/>
            <a:ext cx="1717727" cy="1176525"/>
          </a:xfrm>
          <a:prstGeom prst="rect">
            <a:avLst/>
          </a:prstGeom>
        </p:spPr>
      </p:pic>
      <p:sp>
        <p:nvSpPr>
          <p:cNvPr id="49" name="8-Point Star 48">
            <a:hlinkClick r:id="rId12" action="ppaction://hlinksldjump"/>
          </p:cNvPr>
          <p:cNvSpPr/>
          <p:nvPr/>
        </p:nvSpPr>
        <p:spPr>
          <a:xfrm>
            <a:off x="1814601" y="4671277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1</a:t>
            </a:r>
            <a:r>
              <a:rPr lang="en-US" sz="2800" dirty="0" smtClean="0">
                <a:solidFill>
                  <a:srgbClr val="FFFF00"/>
                </a:solidFill>
                <a:hlinkClick r:id="rId13" action="ppaction://hlinksldjump"/>
              </a:rPr>
              <a:t>Slide 13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0" name="8-Point Star 49">
            <a:hlinkClick r:id="rId14" action="ppaction://hlinksldjump"/>
          </p:cNvPr>
          <p:cNvSpPr/>
          <p:nvPr/>
        </p:nvSpPr>
        <p:spPr>
          <a:xfrm>
            <a:off x="5028806" y="4378598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hlinkClick r:id="rId15" action="ppaction://hlinksldjump"/>
              </a:rPr>
              <a:t>Slide 14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1" name="8-Point Star 50">
            <a:hlinkClick r:id="rId16" action="ppaction://hlinksldjump"/>
          </p:cNvPr>
          <p:cNvSpPr/>
          <p:nvPr/>
        </p:nvSpPr>
        <p:spPr>
          <a:xfrm>
            <a:off x="7554788" y="454786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3</a:t>
            </a:r>
            <a:r>
              <a:rPr lang="en-US" sz="2800" dirty="0" smtClean="0">
                <a:solidFill>
                  <a:srgbClr val="FFFF00"/>
                </a:solidFill>
                <a:hlinkClick r:id="rId17" action="ppaction://hlinksldjump"/>
              </a:rPr>
              <a:t>Slide 12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5-Point Star 19">
            <a:hlinkClick r:id="rId18" action="ppaction://hlinksldjump"/>
          </p:cNvPr>
          <p:cNvSpPr/>
          <p:nvPr/>
        </p:nvSpPr>
        <p:spPr>
          <a:xfrm>
            <a:off x="2653259" y="329784"/>
            <a:ext cx="689548" cy="5696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5" y="240396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" name="Picture 2" descr="C:\Users\ADMIN\Desktop\Phan Thi Do Uyen\Giai cuu dai duong\Picture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613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869148" y="2222714"/>
            <a:ext cx="89210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5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1380" y="818137"/>
            <a:ext cx="13971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371784" y="995295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/>
          <p:cNvSpPr/>
          <p:nvPr/>
        </p:nvSpPr>
        <p:spPr>
          <a:xfrm>
            <a:off x="6667862" y="1481526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/>
          <p:cNvSpPr/>
          <p:nvPr/>
        </p:nvSpPr>
        <p:spPr>
          <a:xfrm>
            <a:off x="7052493" y="1198495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/>
          <p:cNvSpPr txBox="1"/>
          <p:nvPr/>
        </p:nvSpPr>
        <p:spPr>
          <a:xfrm>
            <a:off x="4401323" y="847165"/>
            <a:ext cx="13971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285814" y="1037396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Oval 30"/>
          <p:cNvSpPr/>
          <p:nvPr/>
        </p:nvSpPr>
        <p:spPr>
          <a:xfrm>
            <a:off x="4639952" y="1494597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Oval 31"/>
          <p:cNvSpPr/>
          <p:nvPr/>
        </p:nvSpPr>
        <p:spPr>
          <a:xfrm>
            <a:off x="4966523" y="1240596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Oval 32"/>
          <p:cNvSpPr/>
          <p:nvPr/>
        </p:nvSpPr>
        <p:spPr>
          <a:xfrm>
            <a:off x="6624321" y="1002554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/>
          <p:cNvSpPr/>
          <p:nvPr/>
        </p:nvSpPr>
        <p:spPr>
          <a:xfrm>
            <a:off x="7330787" y="1464905"/>
            <a:ext cx="305770" cy="30690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5875590" y="2246574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21186" y="2164779"/>
            <a:ext cx="89210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3</a:t>
            </a:r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" name="Picture 2" descr="C:\Users\ADMIN\Desktop\Phan Thi Do Uyen\Giai cuu dai duong\Picture2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942335" y="2415369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0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43780" y="1124287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53723" y="1153315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058252" y="1473265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TextBox 52"/>
          <p:cNvSpPr txBox="1"/>
          <p:nvPr/>
        </p:nvSpPr>
        <p:spPr>
          <a:xfrm>
            <a:off x="4910335" y="2429883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1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049365" y="2458911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&gt;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0" grpId="0" animBg="1"/>
      <p:bldP spid="51" grpId="0" animBg="1"/>
      <p:bldP spid="53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" name="Picture 2" descr="C:\Users\ADMIN\Desktop\Phan Thi Do Uyen\Giai cuu dai duong\Picture2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948579" y="2374557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2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3780" y="1095259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467600" y="1212009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/>
          <p:cNvSpPr/>
          <p:nvPr/>
        </p:nvSpPr>
        <p:spPr>
          <a:xfrm>
            <a:off x="6763678" y="1698240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/>
          <p:cNvSpPr txBox="1"/>
          <p:nvPr/>
        </p:nvSpPr>
        <p:spPr>
          <a:xfrm>
            <a:off x="4553723" y="1124287"/>
            <a:ext cx="1244734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solidFill>
                <a:srgbClr val="0033CC"/>
              </a:solidFill>
            </a:endParaRPr>
          </a:p>
          <a:p>
            <a:pPr algn="ctr"/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77543" y="1241037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Oval 30"/>
          <p:cNvSpPr/>
          <p:nvPr/>
        </p:nvSpPr>
        <p:spPr>
          <a:xfrm>
            <a:off x="4731681" y="1698238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Oval 31"/>
          <p:cNvSpPr/>
          <p:nvPr/>
        </p:nvSpPr>
        <p:spPr>
          <a:xfrm>
            <a:off x="4753452" y="1182980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6045202" y="2418100"/>
            <a:ext cx="682172" cy="478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&gt;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16579" y="2389071"/>
            <a:ext cx="79479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33CC"/>
                </a:solidFill>
              </a:rPr>
              <a:t>4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392057" y="1690980"/>
            <a:ext cx="275771" cy="290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40" grpId="0" animBg="1"/>
      <p:bldP spid="41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533" t="55254" r="6400" b="23194"/>
          <a:stretch/>
        </p:blipFill>
        <p:spPr>
          <a:xfrm>
            <a:off x="1207994" y="701790"/>
            <a:ext cx="9845488" cy="5667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010" y="181661"/>
            <a:ext cx="266044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 2. SỐ?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7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929" y="2672863"/>
            <a:ext cx="5978769" cy="86177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TỐC</a:t>
            </a:r>
            <a:endParaRPr 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1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7" y="228600"/>
            <a:ext cx="8190334" cy="758952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3. </a:t>
            </a:r>
            <a:r>
              <a:rPr lang="en-US" b="1" dirty="0" err="1" smtClean="0">
                <a:solidFill>
                  <a:schemeClr val="accent1"/>
                </a:solidFill>
              </a:rPr>
              <a:t>Tàu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nào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chở</a:t>
            </a:r>
            <a:r>
              <a:rPr lang="en-US" b="1" dirty="0" smtClean="0">
                <a:solidFill>
                  <a:schemeClr val="accent1"/>
                </a:solidFill>
              </a:rPr>
              <a:t>  </a:t>
            </a:r>
            <a:r>
              <a:rPr lang="en-US" b="1" dirty="0" err="1" smtClean="0">
                <a:solidFill>
                  <a:schemeClr val="accent1"/>
                </a:solidFill>
              </a:rPr>
              <a:t>nhiều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thùng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err="1" smtClean="0">
                <a:solidFill>
                  <a:schemeClr val="accent1"/>
                </a:solidFill>
              </a:rPr>
              <a:t>hàng</a:t>
            </a:r>
            <a:r>
              <a:rPr lang="en-US" b="1" smtClean="0">
                <a:solidFill>
                  <a:schemeClr val="accent1"/>
                </a:solidFill>
              </a:rPr>
              <a:t> nhất</a:t>
            </a:r>
            <a:r>
              <a:rPr lang="vi-VN" b="1" smtClean="0">
                <a:solidFill>
                  <a:schemeClr val="accent1"/>
                </a:solidFill>
              </a:rPr>
              <a:t>?</a:t>
            </a:r>
            <a:endParaRPr lang="vi-VN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1441450"/>
            <a:ext cx="5171162" cy="2414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55" y="1267279"/>
            <a:ext cx="5442307" cy="2287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5" y="4085770"/>
            <a:ext cx="6139542" cy="22853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34949" y="1569876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49549" y="1518224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vi-VN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93863" y="4641045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17393" y="1767205"/>
            <a:ext cx="448350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Arial-SGK-TV" pitchFamily="2" charset="0"/>
                <a:cs typeface="Arial-SGK-TV" pitchFamily="2" charset="0"/>
              </a:rPr>
              <a:t>VỀ ĐÍCH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4" descr="Hình ảnh có li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942" y="3090644"/>
            <a:ext cx="5191058" cy="45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ó liên qu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58" y="3090644"/>
            <a:ext cx="5191058" cy="45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535" y="-124242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2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3" y="602486"/>
            <a:ext cx="10972801" cy="292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586446" cy="63094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BÀI 4: SỐ?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143" y="4005943"/>
            <a:ext cx="8802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màu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vi-VN" sz="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07771" y="402045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90743" y="4034970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52762" y="4020130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47086" y="4020455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&lt;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16343" y="4005941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8748" y="4838396"/>
            <a:ext cx="8273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ớt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latin typeface="Arial-SGK-TV" pitchFamily="2" charset="0"/>
                <a:cs typeface="Arial-SGK-TV" pitchFamily="2" charset="0"/>
              </a:rPr>
              <a:t>táo</a:t>
            </a:r>
            <a:r>
              <a:rPr lang="en-US" sz="32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vi-VN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84405" y="4869528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81891" y="4898556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04233" y="486952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38234" y="4884041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&gt;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907491" y="486952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93261" y="4006427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52762" y="4020130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84405" y="4882510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36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04233" y="4877511"/>
            <a:ext cx="682172" cy="5225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36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8250" y="2818227"/>
            <a:ext cx="6844937" cy="1200329"/>
          </a:xfrm>
          <a:prstGeom prst="rect">
            <a:avLst/>
          </a:prstGeom>
          <a:blipFill>
            <a:blip r:embed="rId3"/>
            <a:srcRect/>
            <a:stretch>
              <a:fillRect l="-12214" r="-12258"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151593" y="2199093"/>
            <a:ext cx="8103595" cy="118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4800" b="1" smtClean="0">
                <a:solidFill>
                  <a:srgbClr val="FF0000"/>
                </a:solidFill>
                <a:ea typeface="맑은 고딕" panose="020B0503020000020004" pitchFamily="34" charset="-127"/>
              </a:rPr>
              <a:t>WHO IS THE WINNER?</a:t>
            </a: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3542" y="608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94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4751917" y="1701800"/>
            <a:ext cx="2783416" cy="11789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7200" b="1" smtClean="0">
                <a:solidFill>
                  <a:srgbClr val="008000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10</a:t>
            </a:r>
            <a:r>
              <a:rPr lang="vi-VN" altLang="en-US" sz="7200" b="1" smtClean="0">
                <a:solidFill>
                  <a:srgbClr val="008000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vi-VN" altLang="en-US" sz="7200" b="1">
                <a:solidFill>
                  <a:srgbClr val="008000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... 9</a:t>
            </a:r>
            <a:endParaRPr lang="en-US" altLang="en-US" sz="7200" b="1">
              <a:solidFill>
                <a:srgbClr val="008000"/>
              </a:solidFill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2472268" y="273051"/>
            <a:ext cx="5185833" cy="117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5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&gt;, &lt;, =?</a:t>
            </a:r>
            <a:endParaRPr lang="en-US" altLang="en-US" sz="5333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Title 1"/>
          <p:cNvSpPr txBox="1">
            <a:spLocks/>
          </p:cNvSpPr>
          <p:nvPr/>
        </p:nvSpPr>
        <p:spPr bwMode="auto">
          <a:xfrm>
            <a:off x="1871134" y="352425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1" name="Title 1"/>
          <p:cNvSpPr txBox="1">
            <a:spLocks/>
          </p:cNvSpPr>
          <p:nvPr/>
        </p:nvSpPr>
        <p:spPr bwMode="auto">
          <a:xfrm>
            <a:off x="5422900" y="352425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2" name="Title 1"/>
          <p:cNvSpPr txBox="1">
            <a:spLocks/>
          </p:cNvSpPr>
          <p:nvPr/>
        </p:nvSpPr>
        <p:spPr bwMode="auto">
          <a:xfrm>
            <a:off x="8784168" y="3524251"/>
            <a:ext cx="278341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3" name="btnInknoeActivity" descr="C:\Program Files\Inknoe ClassPoint\Images\multiple_choice_without result_default_cm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1" y="4953000"/>
            <a:ext cx="2959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4278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xfrm>
            <a:off x="4751917" y="1701800"/>
            <a:ext cx="2783416" cy="11789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vi-VN" altLang="en-US" sz="7200">
                <a:solidFill>
                  <a:srgbClr val="008000"/>
                </a:solidFill>
                <a:ea typeface="맑은 고딕" panose="020B0503020000020004" pitchFamily="34" charset="-127"/>
              </a:rPr>
              <a:t>5 ... </a:t>
            </a:r>
            <a:r>
              <a:rPr lang="en-US" altLang="en-US" sz="7200" smtClean="0">
                <a:solidFill>
                  <a:srgbClr val="008000"/>
                </a:solidFill>
                <a:ea typeface="맑은 고딕" panose="020B0503020000020004" pitchFamily="34" charset="-127"/>
              </a:rPr>
              <a:t>8</a:t>
            </a:r>
            <a:endParaRPr lang="en-US" altLang="en-US" sz="7200">
              <a:solidFill>
                <a:srgbClr val="008000"/>
              </a:solidFill>
              <a:ea typeface="맑은 고딕" panose="020B0503020000020004" pitchFamily="34" charset="-127"/>
            </a:endParaRPr>
          </a:p>
        </p:txBody>
      </p:sp>
      <p:sp>
        <p:nvSpPr>
          <p:cNvPr id="15363" name="Title 1"/>
          <p:cNvSpPr txBox="1">
            <a:spLocks/>
          </p:cNvSpPr>
          <p:nvPr/>
        </p:nvSpPr>
        <p:spPr bwMode="auto">
          <a:xfrm>
            <a:off x="2472268" y="273051"/>
            <a:ext cx="5185833" cy="117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5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&gt;, &lt;, =?</a:t>
            </a:r>
            <a:endParaRPr lang="en-US" altLang="en-US" sz="5333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Title 1"/>
          <p:cNvSpPr txBox="1">
            <a:spLocks/>
          </p:cNvSpPr>
          <p:nvPr/>
        </p:nvSpPr>
        <p:spPr bwMode="auto">
          <a:xfrm>
            <a:off x="1871134" y="352425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Title 1"/>
          <p:cNvSpPr txBox="1">
            <a:spLocks/>
          </p:cNvSpPr>
          <p:nvPr/>
        </p:nvSpPr>
        <p:spPr bwMode="auto">
          <a:xfrm>
            <a:off x="5422900" y="352425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6" name="Title 1"/>
          <p:cNvSpPr txBox="1">
            <a:spLocks/>
          </p:cNvSpPr>
          <p:nvPr/>
        </p:nvSpPr>
        <p:spPr bwMode="auto">
          <a:xfrm>
            <a:off x="8784168" y="3524251"/>
            <a:ext cx="278341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7" name="btnInknoeActivity" descr="C:\Program Files\Inknoe ClassPoint\Images\multiple_choice_without result_default_cm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1" y="4953000"/>
            <a:ext cx="2959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4437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4751917" y="1701800"/>
            <a:ext cx="2783416" cy="11789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7200" smtClean="0">
                <a:solidFill>
                  <a:srgbClr val="008000"/>
                </a:solidFill>
                <a:ea typeface="맑은 고딕" panose="020B0503020000020004" pitchFamily="34" charset="-127"/>
              </a:rPr>
              <a:t>9</a:t>
            </a:r>
            <a:r>
              <a:rPr lang="vi-VN" altLang="en-US" sz="7200" smtClean="0">
                <a:solidFill>
                  <a:srgbClr val="008000"/>
                </a:solidFill>
                <a:ea typeface="맑은 고딕" panose="020B0503020000020004" pitchFamily="34" charset="-127"/>
              </a:rPr>
              <a:t> </a:t>
            </a:r>
            <a:r>
              <a:rPr lang="vi-VN" altLang="en-US" sz="7200">
                <a:solidFill>
                  <a:srgbClr val="008000"/>
                </a:solidFill>
                <a:ea typeface="맑은 고딕" panose="020B0503020000020004" pitchFamily="34" charset="-127"/>
              </a:rPr>
              <a:t>... </a:t>
            </a:r>
            <a:r>
              <a:rPr lang="en-US" altLang="en-US" sz="7200" smtClean="0">
                <a:solidFill>
                  <a:srgbClr val="008000"/>
                </a:solidFill>
                <a:ea typeface="맑은 고딕" panose="020B0503020000020004" pitchFamily="34" charset="-127"/>
              </a:rPr>
              <a:t>9</a:t>
            </a:r>
            <a:endParaRPr lang="en-US" altLang="en-US" sz="7200">
              <a:solidFill>
                <a:srgbClr val="008000"/>
              </a:solidFill>
              <a:ea typeface="맑은 고딕" panose="020B0503020000020004" pitchFamily="34" charset="-127"/>
            </a:endParaRPr>
          </a:p>
        </p:txBody>
      </p:sp>
      <p:sp>
        <p:nvSpPr>
          <p:cNvPr id="16387" name="Title 1"/>
          <p:cNvSpPr txBox="1">
            <a:spLocks/>
          </p:cNvSpPr>
          <p:nvPr/>
        </p:nvSpPr>
        <p:spPr bwMode="auto">
          <a:xfrm>
            <a:off x="2472268" y="273051"/>
            <a:ext cx="5185833" cy="117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5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&gt;, &lt;, =?</a:t>
            </a:r>
            <a:endParaRPr lang="en-US" altLang="en-US" sz="5333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Title 1"/>
          <p:cNvSpPr txBox="1">
            <a:spLocks/>
          </p:cNvSpPr>
          <p:nvPr/>
        </p:nvSpPr>
        <p:spPr bwMode="auto">
          <a:xfrm>
            <a:off x="1871134" y="352425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9" name="Title 1"/>
          <p:cNvSpPr txBox="1">
            <a:spLocks/>
          </p:cNvSpPr>
          <p:nvPr/>
        </p:nvSpPr>
        <p:spPr bwMode="auto">
          <a:xfrm>
            <a:off x="5422900" y="352425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0" name="Title 1"/>
          <p:cNvSpPr txBox="1">
            <a:spLocks/>
          </p:cNvSpPr>
          <p:nvPr/>
        </p:nvSpPr>
        <p:spPr bwMode="auto">
          <a:xfrm>
            <a:off x="8784168" y="3524251"/>
            <a:ext cx="278341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91" name="btnInknoeActivity" descr="C:\Program Files\Inknoe ClassPoint\Images\multiple_choice_without result_default_cm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1" y="4953000"/>
            <a:ext cx="2959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45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 txBox="1">
            <a:spLocks/>
          </p:cNvSpPr>
          <p:nvPr/>
        </p:nvSpPr>
        <p:spPr bwMode="auto">
          <a:xfrm>
            <a:off x="422242" y="201083"/>
            <a:ext cx="11317474" cy="117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9; 7; 10 viết từ lớn đến bé là:</a:t>
            </a:r>
            <a:endParaRPr lang="en-US" alt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Title 1"/>
          <p:cNvSpPr txBox="1">
            <a:spLocks/>
          </p:cNvSpPr>
          <p:nvPr/>
        </p:nvSpPr>
        <p:spPr bwMode="auto">
          <a:xfrm>
            <a:off x="2293783" y="2375205"/>
            <a:ext cx="337929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48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10; 9; 7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3" name="Title 1"/>
          <p:cNvSpPr txBox="1">
            <a:spLocks/>
          </p:cNvSpPr>
          <p:nvPr/>
        </p:nvSpPr>
        <p:spPr bwMode="auto">
          <a:xfrm>
            <a:off x="6735507" y="2280708"/>
            <a:ext cx="333764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48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7; 9; 10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4" name="Title 1"/>
          <p:cNvSpPr txBox="1">
            <a:spLocks/>
          </p:cNvSpPr>
          <p:nvPr/>
        </p:nvSpPr>
        <p:spPr bwMode="auto">
          <a:xfrm>
            <a:off x="4616451" y="3677403"/>
            <a:ext cx="39329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48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9; 7; 10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5" name="btnInknoeActivity" descr="C:\Program Files\Inknoe ClassPoint\Images\multiple_choice_without result_default_cm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1" y="4953000"/>
            <a:ext cx="2959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8890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 txBox="1">
            <a:spLocks/>
          </p:cNvSpPr>
          <p:nvPr/>
        </p:nvSpPr>
        <p:spPr bwMode="auto">
          <a:xfrm>
            <a:off x="2159563" y="2374591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48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3; 0; 6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Title 1"/>
          <p:cNvSpPr txBox="1">
            <a:spLocks/>
          </p:cNvSpPr>
          <p:nvPr/>
        </p:nvSpPr>
        <p:spPr bwMode="auto">
          <a:xfrm>
            <a:off x="7309918" y="2375207"/>
            <a:ext cx="2785533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48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3; 6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8" name="Title 1"/>
          <p:cNvSpPr txBox="1">
            <a:spLocks/>
          </p:cNvSpPr>
          <p:nvPr/>
        </p:nvSpPr>
        <p:spPr bwMode="auto">
          <a:xfrm>
            <a:off x="5318297" y="3571122"/>
            <a:ext cx="278341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4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48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6; 3; 0</a:t>
            </a:r>
            <a:endParaRPr lang="en-US" altLang="en-US" sz="4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9" name="btnInknoeActivity" descr="C:\Program Files\Inknoe ClassPoint\Images\multiple_choice_without result_default_cm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1" y="4953000"/>
            <a:ext cx="2959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22242" y="201083"/>
            <a:ext cx="11317474" cy="117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latinLnBrk="1"/>
            <a:r>
              <a:rPr lang="vi-VN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6; 0; 3 viết từ bé đến lớn là:</a:t>
            </a:r>
            <a:endParaRPr lang="en-US" altLang="en-US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02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295401" y="1604434"/>
            <a:ext cx="10081684" cy="25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/>
            <a:r>
              <a:rPr lang="vi-VN" sz="5300" b="1" dirty="0">
                <a:solidFill>
                  <a:srgbClr val="0000FF"/>
                </a:solidFill>
                <a:latin typeface="Arial" charset="0"/>
                <a:cs typeface="Arial" charset="0"/>
              </a:rPr>
              <a:t>HƯỚNG DẪN HỌC SINH </a:t>
            </a:r>
          </a:p>
          <a:p>
            <a:pPr algn="ctr"/>
            <a:r>
              <a:rPr lang="vi-VN" sz="5300" b="1" dirty="0">
                <a:solidFill>
                  <a:srgbClr val="0000FF"/>
                </a:solidFill>
                <a:latin typeface="Arial" charset="0"/>
                <a:cs typeface="Arial" charset="0"/>
              </a:rPr>
              <a:t>LÀM BÀI TẬP TOÁN</a:t>
            </a:r>
          </a:p>
          <a:p>
            <a:pPr algn="ctr"/>
            <a:r>
              <a:rPr lang="vi-VN" sz="5300" b="1" dirty="0">
                <a:solidFill>
                  <a:srgbClr val="0000FF"/>
                </a:solidFill>
                <a:latin typeface="Arial" charset="0"/>
                <a:cs typeface="Arial" charset="0"/>
              </a:rPr>
              <a:t>Trang </a:t>
            </a:r>
            <a:r>
              <a:rPr lang="vi-VN" sz="53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25,26</a:t>
            </a:r>
            <a:endParaRPr lang="en-US" sz="53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/>
          <a:srcRect t="22857" b="41164"/>
          <a:stretch>
            <a:fillRect/>
          </a:stretch>
        </p:blipFill>
        <p:spPr>
          <a:xfrm>
            <a:off x="1001486" y="595086"/>
            <a:ext cx="10109427" cy="54138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77943" y="5341258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0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835819" y="5314754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850334" y="3195668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076620" y="5300239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=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57144" y="3236686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4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21487" y="3236686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3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3430" y="5341258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6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33259" y="5312229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6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42630" y="5312229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3</a:t>
            </a:r>
            <a:endParaRPr lang="vi-VN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/>
          <a:srcRect t="57354" b="8360"/>
          <a:stretch>
            <a:fillRect/>
          </a:stretch>
        </p:blipFill>
        <p:spPr>
          <a:xfrm>
            <a:off x="624114" y="696687"/>
            <a:ext cx="10798629" cy="558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37418" y="2440940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44228" y="2481958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3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08571" y="2481958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2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87934" y="4632582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&lt;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4744" y="4673600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6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9087" y="4673600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8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66449" y="4676125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&gt;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73259" y="4717143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4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37602" y="4717143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1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73420" y="2411897"/>
            <a:ext cx="742123" cy="6070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=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64114" y="2351315"/>
            <a:ext cx="682173" cy="6531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5</a:t>
            </a:r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4573" y="2452915"/>
            <a:ext cx="566057" cy="5515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</a:rPr>
              <a:t>5</a:t>
            </a:r>
            <a:endParaRPr lang="vi-VN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/>
          <a:srcRect t="20952" b="33968"/>
          <a:stretch>
            <a:fillRect/>
          </a:stretch>
        </p:blipFill>
        <p:spPr>
          <a:xfrm>
            <a:off x="1117600" y="725714"/>
            <a:ext cx="10406743" cy="5297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hlinkClick r:id="rId6" action="ppaction://hlinksldjump"/>
          </p:cNvPr>
          <p:cNvSpPr/>
          <p:nvPr/>
        </p:nvSpPr>
        <p:spPr>
          <a:xfrm>
            <a:off x="0" y="-292"/>
            <a:ext cx="12192000" cy="68582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812545" y="125995"/>
            <a:ext cx="6451799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Nam Anh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Thục Anh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Trâm Anh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FF0000"/>
                  </a:solidFill>
                </a:rPr>
                <a:t>TRần Gia Bảo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80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 Nhật Bảo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3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Ngọc Bích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4434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Thanh Bình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495650" y="5036064"/>
              <a:ext cx="218624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Bảo Châu, M Châu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298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KHánh Chi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53415" y="5393473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Thành Đạt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495411" y="5019323"/>
              <a:ext cx="2303563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Hoàng Gia, Ngọc Hà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322960" y="5002810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Thượng Hải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4651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Bảo Hân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Phạm Hòa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FFFF00"/>
                  </a:solidFill>
                </a:rPr>
                <a:t>Huy Hoàng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KHánh Huyền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7437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accent1">
                      <a:lumMod val="50000"/>
                    </a:schemeClr>
                  </a:solidFill>
                </a:rPr>
                <a:t>Lê Khanh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22209" y="3448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FF00FF"/>
                  </a:solidFill>
                </a:rPr>
                <a:t>Nam Khánh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Nam Phong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Xuân Minh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FF0000"/>
                  </a:solidFill>
                </a:rPr>
                <a:t>Nhật Minh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47591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002060"/>
                  </a:solidFill>
                </a:rPr>
                <a:t>Thảo My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910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Hoàng Nam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698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TRọng Nam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644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Minh Ngọc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396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Thảo Nguyên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502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7030A0"/>
                  </a:solidFill>
                </a:rPr>
                <a:t>Yến Nhi, Diệp Vy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8657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NGọc Phương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614641" y="1393968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Trâm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10085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Công Vinh</a:t>
              </a:r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3369"/>
              <a:ext cx="2019117" cy="367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chemeClr val="bg1"/>
                  </a:solidFill>
                </a:rPr>
                <a:t>Văn Vượng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94420" y="18660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Bảo Vy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>
                  <a:solidFill>
                    <a:srgbClr val="7030A0"/>
                  </a:solidFill>
                </a:rPr>
                <a:t>Phương Vy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05600" y="242357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N Hữu Gia Bảo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N Gia Bảo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mtClean="0"/>
                <a:t>Minh An, Thế Anh</a:t>
              </a:r>
              <a:endParaRPr lang="en-US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13" y="5658587"/>
            <a:ext cx="2098730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709205" y="2697443"/>
            <a:ext cx="971588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71543" y="-609892"/>
            <a:ext cx="457200" cy="6096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47588" y="72636"/>
            <a:ext cx="457200" cy="609600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8706787" y="125996"/>
            <a:ext cx="1821956" cy="71095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Phần tiếp theo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1" name="Down Arrow 110">
            <a:hlinkClick r:id="rId12" action="ppaction://hlinksldjump"/>
          </p:cNvPr>
          <p:cNvSpPr/>
          <p:nvPr/>
        </p:nvSpPr>
        <p:spPr>
          <a:xfrm>
            <a:off x="274565" y="5507016"/>
            <a:ext cx="522514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2" name="4-Point Star 111">
            <a:hlinkClick r:id="rId13" action="ppaction://hlinksldjump"/>
          </p:cNvPr>
          <p:cNvSpPr/>
          <p:nvPr/>
        </p:nvSpPr>
        <p:spPr>
          <a:xfrm>
            <a:off x="1667936" y="5710216"/>
            <a:ext cx="682171" cy="667657"/>
          </a:xfrm>
          <a:prstGeom prst="star4">
            <a:avLst>
              <a:gd name="adj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1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/>
          <a:srcRect t="65397"/>
          <a:stretch>
            <a:fillRect/>
          </a:stretch>
        </p:blipFill>
        <p:spPr>
          <a:xfrm>
            <a:off x="972457" y="754744"/>
            <a:ext cx="10537372" cy="5384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907314" y="3251200"/>
            <a:ext cx="638629" cy="420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" y="610836"/>
            <a:ext cx="10933044" cy="5630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0348" y="1828800"/>
            <a:ext cx="79645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HỌC KẾT THÚC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CÁC CON CHĂM NGOAN HỌC GIỎI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137" y="558354"/>
            <a:ext cx="2718526" cy="7848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vi-VN" sz="45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5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&lt;, &gt; , =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3444" y="2031554"/>
            <a:ext cx="4267201" cy="21698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2….3</a:t>
            </a:r>
          </a:p>
          <a:p>
            <a:pPr algn="ctr"/>
            <a:endParaRPr lang="en-US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3….2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3023" y="2100349"/>
            <a:ext cx="522556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&lt;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13023" y="3497942"/>
            <a:ext cx="497882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&gt;</a:t>
            </a:r>
            <a:endParaRPr lang="vi-VN" sz="3200" b="1" dirty="0"/>
          </a:p>
        </p:txBody>
      </p:sp>
      <p:sp>
        <p:nvSpPr>
          <p:cNvPr id="6" name="Up Arrow 5">
            <a:hlinkClick r:id="rId4" action="ppaction://hlinksldjump"/>
          </p:cNvPr>
          <p:cNvSpPr/>
          <p:nvPr/>
        </p:nvSpPr>
        <p:spPr>
          <a:xfrm>
            <a:off x="357052" y="5682343"/>
            <a:ext cx="595085" cy="4934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9576" y="427726"/>
            <a:ext cx="2708367" cy="7848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vi-VN" sz="45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&lt;, &gt; , =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7943" y="2292810"/>
            <a:ext cx="4267201" cy="21698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4….4</a:t>
            </a:r>
          </a:p>
          <a:p>
            <a:pPr algn="ctr"/>
            <a:endParaRPr lang="en-US" sz="4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9….9</a:t>
            </a:r>
            <a:endParaRPr lang="en-US" sz="45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6656" y="2455743"/>
            <a:ext cx="544286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=</a:t>
            </a:r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66656" y="3722912"/>
            <a:ext cx="490584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=</a:t>
            </a:r>
            <a:endParaRPr lang="vi-VN" sz="3200" b="1" dirty="0"/>
          </a:p>
        </p:txBody>
      </p:sp>
      <p:sp>
        <p:nvSpPr>
          <p:cNvPr id="6" name="Up Arrow 5">
            <a:hlinkClick r:id="rId4" action="ppaction://hlinksldjump"/>
          </p:cNvPr>
          <p:cNvSpPr/>
          <p:nvPr/>
        </p:nvSpPr>
        <p:spPr>
          <a:xfrm>
            <a:off x="238034" y="5570583"/>
            <a:ext cx="551542" cy="66765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25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1941341" y="1125416"/>
            <a:ext cx="7512148" cy="369980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3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821" y="289423"/>
            <a:ext cx="4032049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&gt;, &lt;, =?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088" t="31753" r="11391" b="48139"/>
          <a:stretch/>
        </p:blipFill>
        <p:spPr>
          <a:xfrm>
            <a:off x="1775012" y="1255322"/>
            <a:ext cx="9009529" cy="48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202037" y="1697226"/>
            <a:ext cx="3080824" cy="2616591"/>
            <a:chOff x="6914270" y="2180489"/>
            <a:chExt cx="3080824" cy="2616591"/>
          </a:xfrm>
        </p:grpSpPr>
        <p:grpSp>
          <p:nvGrpSpPr>
            <p:cNvPr id="9" name="Group 8"/>
            <p:cNvGrpSpPr/>
            <p:nvPr/>
          </p:nvGrpSpPr>
          <p:grpSpPr>
            <a:xfrm>
              <a:off x="6914270" y="2180489"/>
              <a:ext cx="3080824" cy="2616591"/>
              <a:chOff x="1758462" y="2180490"/>
              <a:chExt cx="3080824" cy="2616591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1758462" y="2180490"/>
                <a:ext cx="3080824" cy="261659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770142" y="2686929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206283" y="4049150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80825" y="3291838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7362091" y="2715064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925950" y="4077285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32161" y="1697226"/>
            <a:ext cx="3080824" cy="2616591"/>
            <a:chOff x="6914270" y="2180489"/>
            <a:chExt cx="3080824" cy="2616591"/>
          </a:xfrm>
        </p:grpSpPr>
        <p:grpSp>
          <p:nvGrpSpPr>
            <p:cNvPr id="18" name="Group 17"/>
            <p:cNvGrpSpPr/>
            <p:nvPr/>
          </p:nvGrpSpPr>
          <p:grpSpPr>
            <a:xfrm>
              <a:off x="6914270" y="2180489"/>
              <a:ext cx="3080824" cy="2616591"/>
              <a:chOff x="1758462" y="2180490"/>
              <a:chExt cx="3080824" cy="2616591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758462" y="2180490"/>
                <a:ext cx="3080824" cy="261659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770142" y="2686929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206283" y="4049150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080825" y="3291838"/>
                <a:ext cx="436098" cy="39389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7362091" y="2715064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925950" y="4077285"/>
              <a:ext cx="436098" cy="33762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261890" y="4420275"/>
            <a:ext cx="1355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	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56093" y="836753"/>
            <a:ext cx="1552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17560" y="4313817"/>
            <a:ext cx="139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72983" y="4420274"/>
            <a:ext cx="1470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5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4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8" y="386247"/>
            <a:ext cx="4191001" cy="4509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287840"/>
            <a:ext cx="4901452" cy="4706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5257800"/>
            <a:ext cx="11468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4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0:15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1283</TotalTime>
  <Words>437</Words>
  <Application>Microsoft Office PowerPoint</Application>
  <PresentationFormat>Widescreen</PresentationFormat>
  <Paragraphs>142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맑은 고딕</vt:lpstr>
      <vt:lpstr>Arial</vt:lpstr>
      <vt:lpstr>Arial-SGK-TV</vt:lpstr>
      <vt:lpstr>바탕</vt:lpstr>
      <vt:lpstr>돋움</vt:lpstr>
      <vt:lpstr>Georgia</vt:lpstr>
      <vt:lpstr>Times New Roman</vt:lpstr>
      <vt:lpstr>Wingdings</vt:lpstr>
      <vt:lpstr>Wingdings 2</vt:lpstr>
      <vt:lpstr>Civic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Tàu nào chở  nhiều thùng hàng nhất?</vt:lpstr>
      <vt:lpstr>PowerPoint Presentation</vt:lpstr>
      <vt:lpstr>PowerPoint Presentation</vt:lpstr>
      <vt:lpstr>WHO IS THE WINNER?</vt:lpstr>
      <vt:lpstr>10 ... 9</vt:lpstr>
      <vt:lpstr>5 ... 8</vt:lpstr>
      <vt:lpstr>9 ... 9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Van</dc:creator>
  <cp:lastModifiedBy>Admin</cp:lastModifiedBy>
  <cp:revision>62</cp:revision>
  <dcterms:created xsi:type="dcterms:W3CDTF">2020-08-17T12:05:06Z</dcterms:created>
  <dcterms:modified xsi:type="dcterms:W3CDTF">2021-10-12T10:29:03Z</dcterms:modified>
</cp:coreProperties>
</file>