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29"/>
  </p:notesMasterIdLst>
  <p:sldIdLst>
    <p:sldId id="340" r:id="rId2"/>
    <p:sldId id="361" r:id="rId3"/>
    <p:sldId id="362" r:id="rId4"/>
    <p:sldId id="363" r:id="rId5"/>
    <p:sldId id="364" r:id="rId6"/>
    <p:sldId id="366" r:id="rId7"/>
    <p:sldId id="314" r:id="rId8"/>
    <p:sldId id="330" r:id="rId9"/>
    <p:sldId id="315" r:id="rId10"/>
    <p:sldId id="342" r:id="rId11"/>
    <p:sldId id="351" r:id="rId12"/>
    <p:sldId id="328" r:id="rId13"/>
    <p:sldId id="353" r:id="rId14"/>
    <p:sldId id="295" r:id="rId15"/>
    <p:sldId id="359" r:id="rId16"/>
    <p:sldId id="360" r:id="rId17"/>
    <p:sldId id="357" r:id="rId18"/>
    <p:sldId id="346" r:id="rId19"/>
    <p:sldId id="348" r:id="rId20"/>
    <p:sldId id="323" r:id="rId21"/>
    <p:sldId id="369" r:id="rId22"/>
    <p:sldId id="370" r:id="rId23"/>
    <p:sldId id="371" r:id="rId24"/>
    <p:sldId id="367" r:id="rId25"/>
    <p:sldId id="368" r:id="rId26"/>
    <p:sldId id="324" r:id="rId27"/>
    <p:sldId id="350" r:id="rId28"/>
  </p:sldIdLst>
  <p:sldSz cx="12192000" cy="6858000"/>
  <p:notesSz cx="6858000" cy="9144000"/>
  <p:embeddedFontLst>
    <p:embeddedFont>
      <p:font typeface="Microsoft YaHei" panose="020B0503020204020204" pitchFamily="34" charset="-122"/>
      <p:regular r:id="rId30"/>
      <p:bold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SimSun" panose="02010600030101010101" pitchFamily="2" charset="-122"/>
      <p:regular r:id="rId34"/>
    </p:embeddedFont>
    <p:embeddedFont>
      <p:font typeface="SimSun" panose="02010600030101010101" pitchFamily="2" charset="-122"/>
      <p:regular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Arial-SGK-TV" pitchFamily="2" charset="0"/>
      <p:regular r:id="rId39"/>
      <p:bold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.VnAvant" panose="020B7200000000000000" pitchFamily="3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DB3"/>
    <a:srgbClr val="CCECFF"/>
    <a:srgbClr val="99CCFF"/>
    <a:srgbClr val="F9FCF8"/>
    <a:srgbClr val="F7FDFC"/>
    <a:srgbClr val="FF00FF"/>
    <a:srgbClr val="D6A300"/>
    <a:srgbClr val="FFC305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7"/>
    <p:restoredTop sz="93739"/>
  </p:normalViewPr>
  <p:slideViewPr>
    <p:cSldViewPr showGuides="1">
      <p:cViewPr varScale="1">
        <p:scale>
          <a:sx n="69" d="100"/>
          <a:sy n="69" d="100"/>
        </p:scale>
        <p:origin x="660" y="78"/>
      </p:cViewPr>
      <p:guideLst>
        <p:guide orient="horz" pos="2160"/>
        <p:guide pos="38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-948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515233-088F-4671-B7B8-DF76F02B8F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>
              <a:buNone/>
            </a:pPr>
            <a:fld id="{9A0DB2DC-4C9A-4742-B13C-FB6460FD3503}" type="slidenum">
              <a:rPr lang="en-US" altLang="en-US" sz="1200" strike="noStrike" noProof="1" dirty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637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  <a:t>14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22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1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5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7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1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4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3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5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12" Type="http://schemas.openxmlformats.org/officeDocument/2006/relationships/slide" Target="slide2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18.xml"/><Relationship Id="rId11" Type="http://schemas.openxmlformats.org/officeDocument/2006/relationships/slide" Target="slide2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4.mp3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11" Type="http://schemas.openxmlformats.org/officeDocument/2006/relationships/image" Target="../media/image18.png"/><Relationship Id="rId5" Type="http://schemas.openxmlformats.org/officeDocument/2006/relationships/image" Target="../media/image13.gif"/><Relationship Id="rId10" Type="http://schemas.microsoft.com/office/2007/relationships/hdphoto" Target="../media/hdphoto5.wdp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11" Type="http://schemas.openxmlformats.org/officeDocument/2006/relationships/image" Target="../media/image20.png"/><Relationship Id="rId5" Type="http://schemas.openxmlformats.org/officeDocument/2006/relationships/image" Target="../media/image13.gif"/><Relationship Id="rId10" Type="http://schemas.microsoft.com/office/2007/relationships/hdphoto" Target="../media/hdphoto5.wdp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0" Type="http://schemas.microsoft.com/office/2007/relationships/hdphoto" Target="../media/hdphoto5.wdp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9312544" y="4162490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526860" y="5436408"/>
            <a:ext cx="1581150" cy="66675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989143" y="2852812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496530" y="302798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88421" y="1371655"/>
            <a:ext cx="6867730" cy="4855019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62" y="1564876"/>
            <a:ext cx="1729280" cy="323566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566">
            <a:off x="1344569" y="2781867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821" y="1653599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93833" y="1641652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17908" y="1628315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38C6A-CF6B-45B9-91AE-AC39A0DA20B8}"/>
              </a:ext>
            </a:extLst>
          </p:cNvPr>
          <p:cNvSpPr txBox="1"/>
          <p:nvPr/>
        </p:nvSpPr>
        <p:spPr>
          <a:xfrm>
            <a:off x="2133982" y="1475606"/>
            <a:ext cx="2286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ga</a:t>
            </a:r>
            <a:endParaRPr lang="en-US" sz="8800" b="1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DF07E-B743-462F-B60C-F50622C80DB6}"/>
              </a:ext>
            </a:extLst>
          </p:cNvPr>
          <p:cNvSpPr txBox="1"/>
          <p:nvPr/>
        </p:nvSpPr>
        <p:spPr>
          <a:xfrm>
            <a:off x="4828442" y="1484554"/>
            <a:ext cx="2286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gỗ</a:t>
            </a:r>
            <a:endParaRPr lang="en-US" sz="8800" b="1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C64621-D1BC-428A-BF46-316616C13D8B}"/>
              </a:ext>
            </a:extLst>
          </p:cNvPr>
          <p:cNvSpPr txBox="1"/>
          <p:nvPr/>
        </p:nvSpPr>
        <p:spPr>
          <a:xfrm>
            <a:off x="7756069" y="1484553"/>
            <a:ext cx="2286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gụ</a:t>
            </a:r>
            <a:endParaRPr lang="en-US" sz="8800" b="1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82B1BA-E05F-496B-AB79-FB126B75E183}"/>
              </a:ext>
            </a:extLst>
          </p:cNvPr>
          <p:cNvSpPr txBox="1"/>
          <p:nvPr/>
        </p:nvSpPr>
        <p:spPr>
          <a:xfrm>
            <a:off x="2133983" y="1475562"/>
            <a:ext cx="1707247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sz="8800" b="1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C4835-21A5-413A-B3FA-594222C9E7EE}"/>
              </a:ext>
            </a:extLst>
          </p:cNvPr>
          <p:cNvSpPr txBox="1"/>
          <p:nvPr/>
        </p:nvSpPr>
        <p:spPr>
          <a:xfrm>
            <a:off x="4835267" y="1471982"/>
            <a:ext cx="158633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sz="8800" b="1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3C04CB-D970-412F-8593-EFB34E519C3B}"/>
              </a:ext>
            </a:extLst>
          </p:cNvPr>
          <p:cNvSpPr txBox="1"/>
          <p:nvPr/>
        </p:nvSpPr>
        <p:spPr>
          <a:xfrm>
            <a:off x="7953438" y="1483697"/>
            <a:ext cx="121126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sz="8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95821" y="3530345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93833" y="3518398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17908" y="3505061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2BB79-7BD3-4D07-AC32-6753DCAFF4BA}"/>
              </a:ext>
            </a:extLst>
          </p:cNvPr>
          <p:cNvSpPr txBox="1"/>
          <p:nvPr/>
        </p:nvSpPr>
        <p:spPr>
          <a:xfrm>
            <a:off x="4950509" y="3433962"/>
            <a:ext cx="2286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giò</a:t>
            </a:r>
            <a:endParaRPr lang="en-US" sz="8800" b="1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70DA4C-AF0F-442B-9177-5A622177D827}"/>
              </a:ext>
            </a:extLst>
          </p:cNvPr>
          <p:cNvSpPr txBox="1"/>
          <p:nvPr/>
        </p:nvSpPr>
        <p:spPr>
          <a:xfrm>
            <a:off x="2145813" y="3474222"/>
            <a:ext cx="2286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giá</a:t>
            </a:r>
            <a:endParaRPr lang="en-US" sz="8800" b="1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2C3EB1-65DC-4049-A9C6-AD95DCB3022F}"/>
              </a:ext>
            </a:extLst>
          </p:cNvPr>
          <p:cNvSpPr txBox="1"/>
          <p:nvPr/>
        </p:nvSpPr>
        <p:spPr>
          <a:xfrm>
            <a:off x="7773427" y="3433962"/>
            <a:ext cx="2286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giỗ</a:t>
            </a:r>
            <a:endParaRPr lang="en-US" sz="8800" b="1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0FDFC4-320D-4A49-9228-9D5444D0D1C9}"/>
              </a:ext>
            </a:extLst>
          </p:cNvPr>
          <p:cNvSpPr txBox="1"/>
          <p:nvPr/>
        </p:nvSpPr>
        <p:spPr>
          <a:xfrm>
            <a:off x="4964651" y="3433962"/>
            <a:ext cx="15741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8800" b="1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9BB67F-4078-4979-8971-005C87DDBBEC}"/>
              </a:ext>
            </a:extLst>
          </p:cNvPr>
          <p:cNvSpPr txBox="1"/>
          <p:nvPr/>
        </p:nvSpPr>
        <p:spPr>
          <a:xfrm>
            <a:off x="2101636" y="3474113"/>
            <a:ext cx="17569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8800" b="1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2B7555-9373-4843-8BB3-61613D0B2E11}"/>
              </a:ext>
            </a:extLst>
          </p:cNvPr>
          <p:cNvSpPr txBox="1"/>
          <p:nvPr/>
        </p:nvSpPr>
        <p:spPr>
          <a:xfrm>
            <a:off x="7809449" y="3433106"/>
            <a:ext cx="151254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8800" b="1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5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12" grpId="0"/>
      <p:bldP spid="17" grpId="0"/>
      <p:bldP spid="18" grpId="0"/>
      <p:bldP spid="28" grpId="0"/>
      <p:bldP spid="29" grpId="0"/>
      <p:bldP spid="30" grpId="0"/>
      <p:bldP spid="25" grpId="0" animBg="1"/>
      <p:bldP spid="26" grpId="0" animBg="1"/>
      <p:bldP spid="27" grpId="0" animBg="1"/>
      <p:bldP spid="19" grpId="0"/>
      <p:bldP spid="20" grpId="0"/>
      <p:bldP spid="21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52540" y="539804"/>
            <a:ext cx="7611772" cy="3459381"/>
            <a:chOff x="728540" y="1134070"/>
            <a:chExt cx="7611772" cy="3895088"/>
          </a:xfrm>
        </p:grpSpPr>
        <p:sp>
          <p:nvSpPr>
            <p:cNvPr id="6" name="TextBox 5"/>
            <p:cNvSpPr txBox="1"/>
            <p:nvPr/>
          </p:nvSpPr>
          <p:spPr>
            <a:xfrm>
              <a:off x="2114885" y="1134070"/>
              <a:ext cx="1618938" cy="1247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sz="66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8540" y="2667020"/>
              <a:ext cx="1672679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38456" y="2667020"/>
              <a:ext cx="1672698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8540" y="3809990"/>
              <a:ext cx="3382614" cy="12191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  <a:r>
                <a:rPr lang="en-US" sz="6000" b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à</a:t>
              </a:r>
              <a:endPara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03657" y="3809990"/>
              <a:ext cx="3336655" cy="12191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gi</a:t>
              </a:r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ỏ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16715" y="2667020"/>
              <a:ext cx="1655270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gi</a:t>
              </a:r>
              <a:endPara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16658" y="2667020"/>
              <a:ext cx="1589044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o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36046" y="1134070"/>
              <a:ext cx="1436270" cy="1247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sz="66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gi</a:t>
              </a:r>
              <a:endParaRPr lang="en-US" altLang="zh-CN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66932" y="4267178"/>
            <a:ext cx="4701281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ga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gụ</a:t>
            </a:r>
            <a:endParaRPr lang="en-US" sz="5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27657" y="4288566"/>
            <a:ext cx="4876672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giá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giò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giỗ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91596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735688" y="3747252"/>
            <a:ext cx="214383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cụ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già</a:t>
            </a:r>
            <a:endParaRPr lang="en-US" sz="4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3224" y="3747252"/>
            <a:ext cx="216685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giá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đỗ</a:t>
            </a:r>
            <a:endParaRPr lang="en-US" sz="4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56052" y="3781631"/>
            <a:ext cx="2337862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4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400" b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ồ </a:t>
            </a: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gỗ</a:t>
            </a:r>
            <a:endParaRPr lang="en-US" sz="4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8575" y="3712923"/>
            <a:ext cx="2133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gô</a:t>
            </a:r>
            <a:endParaRPr lang="en-US" sz="4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7404" y="3781632"/>
            <a:ext cx="686406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</a:t>
            </a:r>
            <a:endParaRPr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43224" y="3781631"/>
            <a:ext cx="699523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45727" y="3788301"/>
            <a:ext cx="76947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57" y="861191"/>
            <a:ext cx="2381737" cy="2710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76" y="620302"/>
            <a:ext cx="2653534" cy="2971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2" y="943093"/>
            <a:ext cx="2843993" cy="2326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10" y="499637"/>
            <a:ext cx="2146691" cy="32132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95761" y="3822792"/>
            <a:ext cx="686406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</a:t>
            </a:r>
            <a:endParaRPr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  <p:bldP spid="21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22466" y="34556"/>
            <a:ext cx="7611772" cy="3459381"/>
            <a:chOff x="728540" y="1134070"/>
            <a:chExt cx="7611772" cy="3895088"/>
          </a:xfrm>
        </p:grpSpPr>
        <p:sp>
          <p:nvSpPr>
            <p:cNvPr id="6" name="TextBox 5"/>
            <p:cNvSpPr txBox="1"/>
            <p:nvPr/>
          </p:nvSpPr>
          <p:spPr>
            <a:xfrm>
              <a:off x="2114885" y="1134070"/>
              <a:ext cx="1618938" cy="1247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sz="66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8540" y="2667020"/>
              <a:ext cx="1672679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84752" y="2667020"/>
              <a:ext cx="1672698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8540" y="3809990"/>
              <a:ext cx="3428910" cy="12191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  <a:r>
                <a:rPr lang="en-US" sz="6000" b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à</a:t>
              </a:r>
              <a:endPara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03657" y="3809990"/>
              <a:ext cx="3336655" cy="12191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gi</a:t>
              </a:r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ỏ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16715" y="2667020"/>
              <a:ext cx="1655270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gi</a:t>
              </a:r>
              <a:endPara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16658" y="2667020"/>
              <a:ext cx="1589044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o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36046" y="1134070"/>
              <a:ext cx="1436270" cy="1247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sz="66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gi</a:t>
              </a:r>
              <a:endParaRPr lang="en-US" altLang="zh-CN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08164" y="3580954"/>
            <a:ext cx="4701281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ga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gụ</a:t>
            </a:r>
            <a:endParaRPr lang="en-US" sz="4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66770" y="3599631"/>
            <a:ext cx="4876672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giá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giò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giỗ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	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99628" y="4812532"/>
            <a:ext cx="216361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cụ</a:t>
            </a:r>
            <a:r>
              <a:rPr lang="en-US" sz="48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già</a:t>
            </a:r>
            <a:endParaRPr lang="en-US" sz="48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22660" y="4887731"/>
            <a:ext cx="237348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giá</a:t>
            </a:r>
            <a:r>
              <a:rPr lang="en-US" sz="48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đỗ</a:t>
            </a:r>
            <a:endParaRPr lang="en-US" sz="48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811" y="4918226"/>
            <a:ext cx="2990352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8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800" b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ồ </a:t>
            </a: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gỗ</a:t>
            </a:r>
            <a:endParaRPr lang="en-US" sz="48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7101" y="4880872"/>
            <a:ext cx="282957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5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8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gô</a:t>
            </a:r>
            <a:endParaRPr lang="en-US" sz="48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88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308" y="2971812"/>
            <a:ext cx="7238810" cy="1142970"/>
          </a:xfrm>
          <a:prstGeom prst="rect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NGHỈ GIẢI LAO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96" y="2362228"/>
            <a:ext cx="6857825" cy="17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401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112" y="685872"/>
            <a:ext cx="2285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g</a:t>
            </a:r>
            <a:endParaRPr lang="en-US" sz="66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112" y="2057436"/>
            <a:ext cx="2285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gi</a:t>
            </a:r>
            <a:endParaRPr lang="en-US" sz="66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581" y="3429000"/>
            <a:ext cx="1404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gà</a:t>
            </a:r>
            <a:endParaRPr lang="en-US" sz="66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8910" y="3404241"/>
            <a:ext cx="1404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gô</a:t>
            </a:r>
            <a:endParaRPr lang="en-US" sz="66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387" y="4780074"/>
            <a:ext cx="1404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giá</a:t>
            </a:r>
            <a:endParaRPr lang="en-US" sz="66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2996" y="4780074"/>
            <a:ext cx="1404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  <a:r>
              <a:rPr lang="en-US" sz="66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ỗ</a:t>
            </a:r>
            <a:endParaRPr lang="en-US" sz="66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43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71" t="704" r="1199" b="704"/>
          <a:stretch/>
        </p:blipFill>
        <p:spPr>
          <a:xfrm rot="16200000">
            <a:off x="3194490" y="-2051269"/>
            <a:ext cx="6260208" cy="10820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7791" y="3200405"/>
            <a:ext cx="838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594" y="1371654"/>
            <a:ext cx="838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7791" y="1907901"/>
            <a:ext cx="838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8479" y="1371653"/>
            <a:ext cx="838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1026" y="3228115"/>
            <a:ext cx="838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15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92" t="709" r="1210" b="709"/>
          <a:stretch/>
        </p:blipFill>
        <p:spPr>
          <a:xfrm rot="16200000">
            <a:off x="3162377" y="-1866761"/>
            <a:ext cx="6095840" cy="10591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3095" y="1447852"/>
            <a:ext cx="838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52" y="838268"/>
            <a:ext cx="838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4697" y="830661"/>
            <a:ext cx="838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3376" y="1447852"/>
            <a:ext cx="838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1554" y="1447858"/>
            <a:ext cx="838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63806" y="1440941"/>
            <a:ext cx="8381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70" t="18986" r="12657" b="5066"/>
          <a:stretch/>
        </p:blipFill>
        <p:spPr>
          <a:xfrm rot="16200000">
            <a:off x="4703367" y="-605119"/>
            <a:ext cx="6858002" cy="806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23999" y="0"/>
            <a:ext cx="9144000" cy="6858000"/>
            <a:chOff x="-1" y="0"/>
            <a:chExt cx="9144000" cy="6858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14400"/>
              <a:ext cx="9143999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-1" y="0"/>
              <a:ext cx="9144000" cy="914400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000" b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THI ĐỌC CÙNG CÁ CON</a:t>
              </a:r>
              <a:endPara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750" b="74349" l="26867" r="78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2" t="20824" r="20932" b="23645"/>
            <a:stretch/>
          </p:blipFill>
          <p:spPr bwMode="auto">
            <a:xfrm>
              <a:off x="4755" y="914400"/>
              <a:ext cx="1520830" cy="905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057401"/>
            <a:ext cx="3742299" cy="21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320" y="5562600"/>
            <a:ext cx="1458870" cy="11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-VT\Desktop\hinh\03773530f7875705ef99b77aaaccbfe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7" b="100000" l="0" r="99000">
                        <a14:foregroundMark x1="74500" y1="34792" x2="86667" y2="43750"/>
                        <a14:foregroundMark x1="82667" y1="36042" x2="87833" y2="43333"/>
                        <a14:foregroundMark x1="87333" y1="46250" x2="86667" y2="52292"/>
                        <a14:foregroundMark x1="78500" y1="41667" x2="81333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469795"/>
            <a:ext cx="1600200" cy="12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784" y="4162444"/>
            <a:ext cx="2189631" cy="149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303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09903" y="5791138"/>
            <a:ext cx="8674169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che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379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516" y="2209832"/>
            <a:ext cx="8674169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che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00337" y="2209832"/>
            <a:ext cx="800219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altLang="zh-CN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08960" y="2209832"/>
            <a:ext cx="607859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181623" y="2362228"/>
            <a:ext cx="228594" cy="7709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7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8" t="43431" r="8046" b="32595"/>
          <a:stretch/>
        </p:blipFill>
        <p:spPr>
          <a:xfrm>
            <a:off x="1066932" y="152486"/>
            <a:ext cx="10362928" cy="657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98" t="24679" r="12082" b="52645"/>
          <a:stretch/>
        </p:blipFill>
        <p:spPr>
          <a:xfrm>
            <a:off x="457486" y="375959"/>
            <a:ext cx="10896314" cy="641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2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hlinkClick r:id="rId6" action="ppaction://hlinksldjump"/>
          </p:cNvPr>
          <p:cNvSpPr/>
          <p:nvPr/>
        </p:nvSpPr>
        <p:spPr>
          <a:xfrm>
            <a:off x="0" y="-292"/>
            <a:ext cx="12192000" cy="68582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812545" y="125995"/>
            <a:ext cx="6459869" cy="6431836"/>
            <a:chOff x="2889226" y="213081"/>
            <a:chExt cx="6421570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01542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 Anh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24295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Thục Anh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59063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Trâm Anh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43030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 Gia Bảo</a:t>
              </a:r>
              <a:endPara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02786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Nhật Bảo</a:t>
              </a:r>
              <a:endPara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18687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 Bích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79133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 Bình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495650" y="5020763"/>
              <a:ext cx="218624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Châu, M Châu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77681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 Chi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53415" y="5378173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Đạt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492860" y="4990061"/>
              <a:ext cx="2303563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 Gia, Ng. Hà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322960" y="4987509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Thượng Hải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29351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Hân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14083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 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27432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 Hoàng</a:t>
              </a:r>
              <a:endPara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69811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 Huyền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58987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 Khanh</a:t>
              </a:r>
              <a:endPara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22209" y="3432700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 Khánh</a:t>
              </a:r>
              <a:endPara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64720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Nam Phong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49043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 Minh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33365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 Minh</a:t>
              </a:r>
              <a:endPara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32200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My</a:t>
              </a:r>
              <a:endPara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75766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 Nam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61686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 Nam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491149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Ngọc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78666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Nguyên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37021" y="129804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 Nhi, Diệp Vy</a:t>
              </a:r>
              <a:endPara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13357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ọc Phương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614641" y="1378668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Trâm</a:t>
              </a:r>
              <a:endPara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494784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Vinh</a:t>
              </a:r>
              <a:endPara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58068"/>
              <a:ext cx="2019117" cy="39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Vượng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94420" y="1850682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Vy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32218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Vy</a:t>
              </a:r>
              <a:endPara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05600" y="2408182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Hữu Gia Bảo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41812"/>
              <a:ext cx="20191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Gia Bảo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6994845" y="3082980"/>
              <a:ext cx="23159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An, Thế Anh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13" y="5658587"/>
            <a:ext cx="2098730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71543" y="-609892"/>
            <a:ext cx="457200" cy="6096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47588" y="72636"/>
            <a:ext cx="457200" cy="609600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8764132" y="83745"/>
            <a:ext cx="1821956" cy="71095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tiếp theo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n 2">
            <a:hlinkClick r:id="rId12" action="ppaction://hlinksldjump"/>
          </p:cNvPr>
          <p:cNvSpPr/>
          <p:nvPr/>
        </p:nvSpPr>
        <p:spPr>
          <a:xfrm>
            <a:off x="91280" y="0"/>
            <a:ext cx="761980" cy="81654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64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100" y="197692"/>
            <a:ext cx="7611772" cy="3485146"/>
            <a:chOff x="728540" y="1134070"/>
            <a:chExt cx="7611772" cy="3895088"/>
          </a:xfrm>
        </p:grpSpPr>
        <p:sp>
          <p:nvSpPr>
            <p:cNvPr id="6" name="TextBox 5"/>
            <p:cNvSpPr txBox="1"/>
            <p:nvPr/>
          </p:nvSpPr>
          <p:spPr>
            <a:xfrm>
              <a:off x="2114885" y="1134070"/>
              <a:ext cx="1618938" cy="1247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sz="66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8540" y="2667020"/>
              <a:ext cx="1672679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84752" y="2667020"/>
              <a:ext cx="1672698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8540" y="3809990"/>
              <a:ext cx="3428910" cy="12191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  <a:r>
                <a:rPr lang="en-US" sz="6000" b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à</a:t>
              </a:r>
              <a:endPara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03657" y="3809990"/>
              <a:ext cx="3336655" cy="12191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gi</a:t>
              </a:r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ỏ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16715" y="2667020"/>
              <a:ext cx="1655270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gi</a:t>
              </a:r>
              <a:endPara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16658" y="2667020"/>
              <a:ext cx="1589044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6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o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36046" y="1134070"/>
              <a:ext cx="1436270" cy="1247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sz="66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gi</a:t>
              </a:r>
              <a:endParaRPr lang="en-US" altLang="zh-CN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97107" y="3704220"/>
            <a:ext cx="4701281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ga</a:t>
            </a:r>
            <a:r>
              <a:rPr lang="en-US" sz="48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48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gụ</a:t>
            </a:r>
            <a:endParaRPr lang="en-US" sz="48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30730" y="3682838"/>
            <a:ext cx="4876672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giá</a:t>
            </a:r>
            <a:r>
              <a:rPr lang="en-US" sz="48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giò</a:t>
            </a:r>
            <a:r>
              <a:rPr lang="en-US" sz="48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giỗ</a:t>
            </a:r>
            <a:r>
              <a:rPr lang="en-US" sz="48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	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22435" y="4773694"/>
            <a:ext cx="1861347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cụ</a:t>
            </a:r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già</a:t>
            </a:r>
            <a:endParaRPr lang="en-US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07503" y="4883369"/>
            <a:ext cx="20418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giá</a:t>
            </a:r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đỗ</a:t>
            </a:r>
            <a:endParaRPr lang="en-US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4519" y="4849617"/>
            <a:ext cx="254828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400" b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400" b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ồ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gỗ</a:t>
            </a:r>
            <a:endParaRPr lang="en-US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5623" y="4885013"/>
            <a:ext cx="24342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gô</a:t>
            </a:r>
            <a:endParaRPr lang="en-US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25672" y="5732931"/>
            <a:ext cx="7104830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altLang="zh-CN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400" b="1" dirty="0" err="1">
                <a:latin typeface="Arial-SGK-TV" pitchFamily="2" charset="0"/>
                <a:cs typeface="Arial-SGK-TV" pitchFamily="2" charset="0"/>
              </a:rPr>
              <a:t>che</a:t>
            </a:r>
            <a:r>
              <a:rPr lang="en-US" altLang="zh-CN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400" b="1" dirty="0" err="1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altLang="zh-CN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400" b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altLang="zh-CN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400" b="1" dirty="0" err="1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altLang="zh-CN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400" b="1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altLang="zh-CN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400" b="1" dirty="0" err="1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altLang="zh-CN" sz="44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600713" y="5754075"/>
            <a:ext cx="228594" cy="7709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miley Face 2">
            <a:hlinkClick r:id="rId2" action="ppaction://hlinksldjump"/>
          </p:cNvPr>
          <p:cNvSpPr/>
          <p:nvPr/>
        </p:nvSpPr>
        <p:spPr>
          <a:xfrm>
            <a:off x="116770" y="6255246"/>
            <a:ext cx="515111" cy="494251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553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38230" y="190465"/>
            <a:ext cx="1752656" cy="53347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 err="1">
                <a:latin typeface=".VnAvant" panose="020B7200000000000000" pitchFamily="34" charset="0"/>
              </a:rPr>
              <a:t>Nãi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33431" y="266665"/>
            <a:ext cx="500759" cy="4267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32" y="1056131"/>
            <a:ext cx="10286730" cy="55922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7"/>
          <p:cNvSpPr txBox="1"/>
          <p:nvPr/>
        </p:nvSpPr>
        <p:spPr>
          <a:xfrm>
            <a:off x="4876832" y="259794"/>
            <a:ext cx="2605200" cy="83099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4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nuôi</a:t>
            </a:r>
            <a:endParaRPr sz="4800" b="1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134911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pic>
        <p:nvPicPr>
          <p:cNvPr id="1027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58688" y="1577822"/>
            <a:ext cx="3182688" cy="25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/>
          <p:cNvGrpSpPr/>
          <p:nvPr/>
        </p:nvGrpSpPr>
        <p:grpSpPr>
          <a:xfrm>
            <a:off x="3227613" y="1748648"/>
            <a:ext cx="7006959" cy="973865"/>
            <a:chOff x="3992998" y="1577821"/>
            <a:chExt cx="3246001" cy="141211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92998" y="2743200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85942" y="2577587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5101897" y="1577821"/>
              <a:ext cx="2137102" cy="104412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mẹ,  lá mạ</a:t>
              </a:r>
              <a:endParaRPr lang="en-US" sz="4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4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25E-6 -1.85185E-6 L 0.37227 -0.0379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7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29 0.00786 L 1.39896 -0.00324 " pathEditMode="relative" rAng="0" ptsTypes="AA">
                                      <p:cBhvr>
                                        <p:cTn id="31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16247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685956" y="1626778"/>
            <a:ext cx="5029188" cy="1495059"/>
            <a:chOff x="3589330" y="817987"/>
            <a:chExt cx="4100906" cy="2854036"/>
          </a:xfrm>
        </p:grpSpPr>
        <p:sp>
          <p:nvSpPr>
            <p:cNvPr id="1029" name="Flowchart: Connector 1028"/>
            <p:cNvSpPr/>
            <p:nvPr/>
          </p:nvSpPr>
          <p:spPr>
            <a:xfrm flipV="1">
              <a:off x="4411369" y="3313853"/>
              <a:ext cx="147250" cy="35817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3589330" y="817987"/>
              <a:ext cx="4100906" cy="197469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nơ đỏ, mở vở</a:t>
              </a:r>
              <a:endParaRPr lang="en-US" sz="4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6602" y="1858170"/>
            <a:ext cx="2768751" cy="189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69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-0.00901 L 0.51232 0.0131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32 0.01318 L 1.41527 0.00208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39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02" y="335547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4760038" y="1726340"/>
            <a:ext cx="6553068" cy="1123712"/>
            <a:chOff x="3962400" y="1347419"/>
            <a:chExt cx="3565140" cy="1601953"/>
          </a:xfrm>
          <a:noFill/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372535" y="1347419"/>
              <a:ext cx="3155005" cy="127139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Mẹ cho bé nơ đỏ.</a:t>
              </a:r>
              <a:endParaRPr lang="en-US" sz="3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90" l="10000" r="93333">
                        <a14:foregroundMark x1="35667" y1="50476" x2="33556" y2="5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79914" y="1777733"/>
            <a:ext cx="4885817" cy="228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24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36 0.13565 L 0.44948 0.0032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333 0.01829 L 1.39622 0.03704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3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606" y="2310737"/>
            <a:ext cx="3742299" cy="21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320" y="5562600"/>
            <a:ext cx="1458870" cy="11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-VT\Desktop\hinh\03773530f7875705ef99b77aaaccbfe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100000" l="0" r="99000">
                        <a14:foregroundMark x1="74500" y1="34792" x2="86667" y2="43750"/>
                        <a14:foregroundMark x1="82667" y1="36042" x2="87833" y2="43333"/>
                        <a14:foregroundMark x1="87333" y1="46250" x2="86667" y2="52292"/>
                        <a14:foregroundMark x1="78500" y1="41667" x2="81333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469795"/>
            <a:ext cx="1600200" cy="12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784" y="4162444"/>
            <a:ext cx="2189631" cy="149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648032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43600" y="-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262590" y="5566913"/>
            <a:ext cx="764331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6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giỏ</a:t>
            </a: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00600" y="4876800"/>
            <a:ext cx="2438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-28559"/>
            <a:ext cx="12192000" cy="5595472"/>
            <a:chOff x="-77788" y="-28559"/>
            <a:chExt cx="9269832" cy="5041923"/>
          </a:xfrm>
        </p:grpSpPr>
        <p:pic>
          <p:nvPicPr>
            <p:cNvPr id="22" name="Picture 2"/>
            <p:cNvPicPr>
              <a:picLocks noChangeAspect="1"/>
            </p:cNvPicPr>
            <p:nvPr/>
          </p:nvPicPr>
          <p:blipFill rotWithShape="1">
            <a:blip r:embed="rId2"/>
            <a:srcRect b="4163"/>
            <a:stretch/>
          </p:blipFill>
          <p:spPr>
            <a:xfrm>
              <a:off x="-1" y="-28559"/>
              <a:ext cx="9192045" cy="5041923"/>
            </a:xfrm>
            <a:prstGeom prst="rect">
              <a:avLst/>
            </a:prstGeom>
            <a:solidFill>
              <a:srgbClr val="00BE00"/>
            </a:solidFill>
            <a:ln w="9525"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400261" y="1916119"/>
              <a:ext cx="2590800" cy="6858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3600" b="1" dirty="0" err="1">
                  <a:latin typeface=".VnAvant" panose="020B7200000000000000" pitchFamily="34" charset="0"/>
                </a:rPr>
                <a:t>NhËn</a:t>
              </a:r>
              <a:r>
                <a:rPr lang="en-US" sz="3600" b="1" dirty="0">
                  <a:latin typeface=".VnAvant" panose="020B7200000000000000" pitchFamily="34" charset="0"/>
                </a:rPr>
                <a:t> </a:t>
              </a:r>
              <a:r>
                <a:rPr lang="en-US" sz="3600" b="1" dirty="0" err="1">
                  <a:latin typeface=".VnAvant" panose="020B7200000000000000" pitchFamily="34" charset="0"/>
                </a:rPr>
                <a:t>biÕt</a:t>
              </a:r>
              <a:endParaRPr lang="en-US" sz="3600" b="1" dirty="0">
                <a:latin typeface=".VnAvant" panose="020B72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77788" y="1916119"/>
              <a:ext cx="685800" cy="685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44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970213" y="686954"/>
              <a:ext cx="3505200" cy="685800"/>
            </a:xfrm>
            <a:prstGeom prst="roundRect">
              <a:avLst/>
            </a:prstGeom>
            <a:solidFill>
              <a:srgbClr val="64C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8617" y="305954"/>
              <a:ext cx="3505200" cy="1066800"/>
            </a:xfrm>
            <a:prstGeom prst="roundRect">
              <a:avLst/>
            </a:prstGeom>
            <a:solidFill>
              <a:srgbClr val="64C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814480" y="5527938"/>
            <a:ext cx="11430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54230" y="5527938"/>
            <a:ext cx="801687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9"/>
            <a:ext cx="12192000" cy="6858000"/>
          </a:xfrm>
          <a:prstGeom prst="rect">
            <a:avLst/>
          </a:prstGeom>
        </p:spPr>
      </p:pic>
      <p:sp>
        <p:nvSpPr>
          <p:cNvPr id="7169" name="TextBox 6"/>
          <p:cNvSpPr txBox="1"/>
          <p:nvPr/>
        </p:nvSpPr>
        <p:spPr>
          <a:xfrm>
            <a:off x="2667090" y="1371601"/>
            <a:ext cx="6629226" cy="2031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17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</a:t>
            </a:r>
            <a:r>
              <a:rPr lang="en-US" altLang="zh-CN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altLang="zh-CN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altLang="zh-CN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r>
              <a:rPr lang="en-US" altLang="zh-CN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alt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744" y="228684"/>
            <a:ext cx="1904950" cy="60958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3200" b="1" noProof="1">
                <a:solidFill>
                  <a:srgbClr val="FFFFFF"/>
                </a:solidFill>
              </a:rPr>
              <a:t>®</a:t>
            </a:r>
            <a:r>
              <a:rPr sz="3200" b="1" noProof="1">
                <a:solidFill>
                  <a:srgbClr val="FFFFFF"/>
                </a:solidFill>
              </a:rPr>
              <a:t>äc</a:t>
            </a:r>
          </a:p>
        </p:txBody>
      </p:sp>
      <p:sp>
        <p:nvSpPr>
          <p:cNvPr id="5" name="Oval 4"/>
          <p:cNvSpPr/>
          <p:nvPr/>
        </p:nvSpPr>
        <p:spPr>
          <a:xfrm>
            <a:off x="228745" y="228684"/>
            <a:ext cx="453537" cy="6095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3252" y="824371"/>
            <a:ext cx="856957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4269" y="2357320"/>
            <a:ext cx="1672679" cy="10820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0480" y="2357320"/>
            <a:ext cx="1672698" cy="10820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2354268" y="3500290"/>
            <a:ext cx="3428910" cy="1219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9386" y="3500290"/>
            <a:ext cx="3336655" cy="1219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r>
              <a:rPr lang="en-US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lang="en-US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2443" y="2357320"/>
            <a:ext cx="1655270" cy="10820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5024" y="2357320"/>
            <a:ext cx="1589044" cy="10820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4412" y="824371"/>
            <a:ext cx="143627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altLang="zh-CN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</TotalTime>
  <Words>298</Words>
  <Application>Microsoft Office PowerPoint</Application>
  <PresentationFormat>Widescreen</PresentationFormat>
  <Paragraphs>147</Paragraphs>
  <Slides>27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Microsoft YaHei</vt:lpstr>
      <vt:lpstr>等线</vt:lpstr>
      <vt:lpstr>Times New Roman</vt:lpstr>
      <vt:lpstr>Tahoma</vt:lpstr>
      <vt:lpstr>SimSun</vt:lpstr>
      <vt:lpstr>SimSun</vt:lpstr>
      <vt:lpstr>HP001 4 hàng</vt:lpstr>
      <vt:lpstr>Calibri Light</vt:lpstr>
      <vt:lpstr>Arial-SGK-TV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</cp:lastModifiedBy>
  <cp:revision>195</cp:revision>
  <dcterms:created xsi:type="dcterms:W3CDTF">2002-08-27T21:28:28Z</dcterms:created>
  <dcterms:modified xsi:type="dcterms:W3CDTF">2021-10-27T02:49:17Z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