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43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15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584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48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15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366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94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567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18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8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07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135-8F1B-40E2-AE8F-DD3FD725DEE8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303F-A840-47C9-BCE9-07A1C2FA7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98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53333064f4c6a43082b10f9f89f7427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880" y="0"/>
            <a:ext cx="91748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769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4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9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224" t="26259" r="14744" b="42139"/>
          <a:stretch/>
        </p:blipFill>
        <p:spPr bwMode="auto">
          <a:xfrm>
            <a:off x="381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224" t="57520" r="14744" b="10537"/>
          <a:stretch/>
        </p:blipFill>
        <p:spPr bwMode="auto">
          <a:xfrm>
            <a:off x="381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393463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665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  <a:endParaRPr lang="en-US" sz="4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3976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583" t="42060" r="50000" b="34750"/>
          <a:stretch/>
        </p:blipFill>
        <p:spPr bwMode="auto">
          <a:xfrm>
            <a:off x="590550" y="838200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679" t="42288" r="15384" b="34750"/>
          <a:stretch/>
        </p:blipFill>
        <p:spPr bwMode="auto">
          <a:xfrm>
            <a:off x="4876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583" t="65251" r="15545" b="7694"/>
          <a:stretch/>
        </p:blipFill>
        <p:spPr bwMode="auto">
          <a:xfrm>
            <a:off x="1619250" y="3885293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768" y="226785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0756" y="20643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3497815"/>
              </p:ext>
            </p:extLst>
          </p:nvPr>
        </p:nvGraphicFramePr>
        <p:xfrm>
          <a:off x="533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/>
                <a:gridCol w="4152900"/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583" t="42060" r="50000" b="34750"/>
          <a:stretch/>
        </p:blipFill>
        <p:spPr bwMode="auto">
          <a:xfrm>
            <a:off x="406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679" t="42288" r="15384" b="34750"/>
          <a:stretch/>
        </p:blipFill>
        <p:spPr bwMode="auto">
          <a:xfrm>
            <a:off x="2997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583" t="65251" r="15545" b="7694"/>
          <a:stretch/>
        </p:blipFill>
        <p:spPr bwMode="auto">
          <a:xfrm>
            <a:off x="5435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159102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676400"/>
            <a:ext cx="6629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4912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90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phuong anh</cp:lastModifiedBy>
  <cp:revision>11</cp:revision>
  <dcterms:created xsi:type="dcterms:W3CDTF">2020-08-20T09:48:18Z</dcterms:created>
  <dcterms:modified xsi:type="dcterms:W3CDTF">2021-06-03T03:13:02Z</dcterms:modified>
</cp:coreProperties>
</file>