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91" r:id="rId4"/>
    <p:sldId id="307" r:id="rId5"/>
    <p:sldId id="261" r:id="rId6"/>
    <p:sldId id="287" r:id="rId7"/>
    <p:sldId id="304" r:id="rId8"/>
    <p:sldId id="305" r:id="rId9"/>
    <p:sldId id="298" r:id="rId10"/>
    <p:sldId id="299" r:id="rId11"/>
    <p:sldId id="265" r:id="rId12"/>
    <p:sldId id="302" r:id="rId13"/>
    <p:sldId id="300" r:id="rId14"/>
    <p:sldId id="306" r:id="rId15"/>
    <p:sldId id="294" r:id="rId16"/>
    <p:sldId id="295" r:id="rId17"/>
    <p:sldId id="296" r:id="rId18"/>
    <p:sldId id="271" r:id="rId19"/>
    <p:sldId id="293" r:id="rId20"/>
    <p:sldId id="273" r:id="rId21"/>
  </p:sldIdLst>
  <p:sldSz cx="9144000" cy="5143500" type="screen16x9"/>
  <p:notesSz cx="6858000" cy="9144000"/>
  <p:embeddedFontLst>
    <p:embeddedFont>
      <p:font typeface="iCiel Cadena" charset="-93"/>
      <p:bold r:id="rId23"/>
    </p:embeddedFont>
    <p:embeddedFont>
      <p:font typeface="Quicksand Medium" charset="-93"/>
      <p:regular r:id="rId24"/>
    </p:embeddedFont>
    <p:embeddedFont>
      <p:font typeface="Lato" charset="0"/>
      <p:regular r:id="rId25"/>
      <p:bold r:id="rId26"/>
    </p:embeddedFont>
    <p:embeddedFont>
      <p:font typeface="Calibri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F2174"/>
    <a:srgbClr val="F3B55F"/>
    <a:srgbClr val="3B6BDD"/>
    <a:srgbClr val="0099DA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130" autoAdjust="0"/>
    <p:restoredTop sz="89533" autoAdjust="0"/>
  </p:normalViewPr>
  <p:slideViewPr>
    <p:cSldViewPr showGuides="1">
      <p:cViewPr varScale="1">
        <p:scale>
          <a:sx n="88" d="100"/>
          <a:sy n="88" d="100"/>
        </p:scale>
        <p:origin x="-672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33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,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,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dù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64957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,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,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dù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7384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,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,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dù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19421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9029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45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92479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33622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8484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video" Target="file:///E:\Users\phuong%20anh\Desktop\&#272;&#7841;o%20&#273;&#7913;c%20%20T&#7921;%20gi&#225;c%20l&#224;m%20vi&#7879;c%20nh&#224;\B&#233;%20Qu&#233;t%20Nh&#224;%20-%20Nh&#7841;c%20Thi&#7871;u%20Nhi.mp4" TargetMode="External"/><Relationship Id="rId1" Type="http://schemas.openxmlformats.org/officeDocument/2006/relationships/audio" Target="file:///E:\Users\phuong%20anh\Desktop\&#272;&#7841;o%20&#273;&#7913;c%20%20T&#7921;%20gi&#225;c%20l&#224;m%20vi&#7879;c%20nh&#224;\B&#233;%20Qu&#233;t%20Nh&#224;%20-%20Nh&#7841;c%20Thi&#7871;u%20Nhi%20(online-audio-converter.com)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843808" y="241168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6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giác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làm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việc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của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mình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50833" y="1131590"/>
            <a:ext cx="5792340" cy="1241988"/>
            <a:chOff x="3397991" y="1866792"/>
            <a:chExt cx="5792340" cy="1241988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03254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19: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397991" y="2416283"/>
              <a:ext cx="579234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Tự</a:t>
              </a:r>
              <a:r>
                <a:rPr lang="en-US" sz="39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giác</a:t>
              </a:r>
              <a:r>
                <a:rPr lang="en-US" sz="39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làm</a:t>
              </a:r>
              <a:r>
                <a:rPr lang="en-US" sz="39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việc</a:t>
              </a:r>
              <a:r>
                <a:rPr lang="en-US" sz="39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nhà</a:t>
              </a:r>
              <a:endParaRPr lang="en-US" sz="39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F81C538-4572-4404-B174-F7D186F4F481}"/>
              </a:ext>
            </a:extLst>
          </p:cNvPr>
          <p:cNvSpPr txBox="1"/>
          <p:nvPr/>
        </p:nvSpPr>
        <p:spPr>
          <a:xfrm>
            <a:off x="7092281" y="4803998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200" b="1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defRPr>
            </a:lvl1pPr>
          </a:lstStyle>
          <a:p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Ban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biên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tập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AES</a:t>
            </a:r>
          </a:p>
        </p:txBody>
      </p:sp>
    </p:spTree>
    <p:extLst>
      <p:ext uri="{BB962C8B-B14F-4D97-AF65-F5344CB8AC3E}">
        <p14:creationId xmlns="" xmlns:p14="http://schemas.microsoft.com/office/powerpoint/2010/main" val="34353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" y="605680"/>
            <a:ext cx="1259660" cy="6254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DC71B4E-183B-47E9-888E-CA488793C0EC}"/>
              </a:ext>
            </a:extLst>
          </p:cNvPr>
          <p:cNvGrpSpPr/>
          <p:nvPr/>
        </p:nvGrpSpPr>
        <p:grpSpPr>
          <a:xfrm>
            <a:off x="395535" y="1196011"/>
            <a:ext cx="8436488" cy="3670163"/>
            <a:chOff x="395535" y="1196011"/>
            <a:chExt cx="8436488" cy="3670163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7C640737-046F-47A0-99DF-018A407C8E1E}"/>
                </a:ext>
              </a:extLst>
            </p:cNvPr>
            <p:cNvSpPr txBox="1"/>
            <p:nvPr/>
          </p:nvSpPr>
          <p:spPr>
            <a:xfrm>
              <a:off x="1115616" y="1984652"/>
              <a:ext cx="5346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Em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đã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tự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giác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làm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những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việc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nào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ở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nhà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?</a:t>
              </a:r>
            </a:p>
            <a:p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Vì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sao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em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cần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tự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giác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làm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việc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nhà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?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11BEC73-5EFE-4602-84A0-3FAA7D91B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765" r="3940" b="20880"/>
            <a:stretch/>
          </p:blipFill>
          <p:spPr>
            <a:xfrm>
              <a:off x="3575439" y="1196011"/>
              <a:ext cx="5256584" cy="36701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579F5915-BF46-4169-97DB-9D3F0610BC1A}"/>
                </a:ext>
              </a:extLst>
            </p:cNvPr>
            <p:cNvSpPr txBox="1"/>
            <p:nvPr/>
          </p:nvSpPr>
          <p:spPr>
            <a:xfrm>
              <a:off x="395535" y="1707654"/>
              <a:ext cx="8440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0" b="1" dirty="0">
                  <a:solidFill>
                    <a:srgbClr val="BF2174"/>
                  </a:solidFill>
                  <a:latin typeface="iCiel Cadena" panose="02000503000000020004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23925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6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7" y="612443"/>
            <a:ext cx="1107101" cy="513753"/>
          </a:xfrm>
          <a:prstGeom prst="rect">
            <a:avLst/>
          </a:prstGeom>
        </p:spPr>
      </p:pic>
      <p:grpSp>
        <p:nvGrpSpPr>
          <p:cNvPr id="59" name="Google Shape;6118;p55">
            <a:extLst>
              <a:ext uri="{FF2B5EF4-FFF2-40B4-BE49-F238E27FC236}">
                <a16:creationId xmlns=""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1331640" y="4146516"/>
            <a:ext cx="666380" cy="627051"/>
            <a:chOff x="1359398" y="3682271"/>
            <a:chExt cx="395296" cy="371966"/>
          </a:xfrm>
        </p:grpSpPr>
        <p:sp>
          <p:nvSpPr>
            <p:cNvPr id="60" name="Google Shape;6119;p55">
              <a:extLst>
                <a:ext uri="{FF2B5EF4-FFF2-40B4-BE49-F238E27FC236}">
                  <a16:creationId xmlns=""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1" name="Google Shape;6120;p55">
              <a:extLst>
                <a:ext uri="{FF2B5EF4-FFF2-40B4-BE49-F238E27FC236}">
                  <a16:creationId xmlns=""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2" name="Google Shape;6121;p55">
              <a:extLst>
                <a:ext uri="{FF2B5EF4-FFF2-40B4-BE49-F238E27FC236}">
                  <a16:creationId xmlns=""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3" name="Google Shape;6122;p55">
              <a:extLst>
                <a:ext uri="{FF2B5EF4-FFF2-40B4-BE49-F238E27FC236}">
                  <a16:creationId xmlns=""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4" name="Google Shape;6123;p55">
              <a:extLst>
                <a:ext uri="{FF2B5EF4-FFF2-40B4-BE49-F238E27FC236}">
                  <a16:creationId xmlns=""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5" name="Google Shape;6124;p55">
              <a:extLst>
                <a:ext uri="{FF2B5EF4-FFF2-40B4-BE49-F238E27FC236}">
                  <a16:creationId xmlns=""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6" name="Google Shape;6125;p55">
              <a:extLst>
                <a:ext uri="{FF2B5EF4-FFF2-40B4-BE49-F238E27FC236}">
                  <a16:creationId xmlns=""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67" name="Google Shape;6126;p55">
            <a:extLst>
              <a:ext uri="{FF2B5EF4-FFF2-40B4-BE49-F238E27FC236}">
                <a16:creationId xmlns=""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2442842" y="4139862"/>
            <a:ext cx="667522" cy="628126"/>
            <a:chOff x="1908099" y="3682271"/>
            <a:chExt cx="395296" cy="371966"/>
          </a:xfrm>
        </p:grpSpPr>
        <p:sp>
          <p:nvSpPr>
            <p:cNvPr id="68" name="Google Shape;6127;p55">
              <a:extLst>
                <a:ext uri="{FF2B5EF4-FFF2-40B4-BE49-F238E27FC236}">
                  <a16:creationId xmlns=""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69" name="Google Shape;6128;p55">
              <a:extLst>
                <a:ext uri="{FF2B5EF4-FFF2-40B4-BE49-F238E27FC236}">
                  <a16:creationId xmlns=""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0" name="Google Shape;6129;p55">
              <a:extLst>
                <a:ext uri="{FF2B5EF4-FFF2-40B4-BE49-F238E27FC236}">
                  <a16:creationId xmlns=""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1" name="Google Shape;6130;p55">
              <a:extLst>
                <a:ext uri="{FF2B5EF4-FFF2-40B4-BE49-F238E27FC236}">
                  <a16:creationId xmlns=""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2" name="Google Shape;6131;p55">
              <a:extLst>
                <a:ext uri="{FF2B5EF4-FFF2-40B4-BE49-F238E27FC236}">
                  <a16:creationId xmlns=""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3" name="Google Shape;6132;p55">
              <a:extLst>
                <a:ext uri="{FF2B5EF4-FFF2-40B4-BE49-F238E27FC236}">
                  <a16:creationId xmlns=""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4" name="Google Shape;6133;p55">
              <a:extLst>
                <a:ext uri="{FF2B5EF4-FFF2-40B4-BE49-F238E27FC236}">
                  <a16:creationId xmlns=""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980738E7-8062-4F61-BA27-6670B98C5310}"/>
              </a:ext>
            </a:extLst>
          </p:cNvPr>
          <p:cNvSpPr txBox="1"/>
          <p:nvPr/>
        </p:nvSpPr>
        <p:spPr>
          <a:xfrm>
            <a:off x="1413588" y="684653"/>
            <a:ext cx="7118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7" y="1202017"/>
            <a:ext cx="3645673" cy="2828883"/>
          </a:xfrm>
          <a:prstGeom prst="rect">
            <a:avLst/>
          </a:prstGeom>
        </p:spPr>
      </p:pic>
      <p:grpSp>
        <p:nvGrpSpPr>
          <p:cNvPr id="51" name="Google Shape;6118;p55">
            <a:extLst>
              <a:ext uri="{FF2B5EF4-FFF2-40B4-BE49-F238E27FC236}">
                <a16:creationId xmlns=""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5796136" y="4139862"/>
            <a:ext cx="666380" cy="627051"/>
            <a:chOff x="1359398" y="3682271"/>
            <a:chExt cx="395296" cy="371966"/>
          </a:xfrm>
        </p:grpSpPr>
        <p:sp>
          <p:nvSpPr>
            <p:cNvPr id="52" name="Google Shape;6119;p55">
              <a:extLst>
                <a:ext uri="{FF2B5EF4-FFF2-40B4-BE49-F238E27FC236}">
                  <a16:creationId xmlns=""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3" name="Google Shape;6120;p55">
              <a:extLst>
                <a:ext uri="{FF2B5EF4-FFF2-40B4-BE49-F238E27FC236}">
                  <a16:creationId xmlns=""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4" name="Google Shape;6121;p55">
              <a:extLst>
                <a:ext uri="{FF2B5EF4-FFF2-40B4-BE49-F238E27FC236}">
                  <a16:creationId xmlns=""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5" name="Google Shape;6122;p55">
              <a:extLst>
                <a:ext uri="{FF2B5EF4-FFF2-40B4-BE49-F238E27FC236}">
                  <a16:creationId xmlns=""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6" name="Google Shape;6123;p55">
              <a:extLst>
                <a:ext uri="{FF2B5EF4-FFF2-40B4-BE49-F238E27FC236}">
                  <a16:creationId xmlns=""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7" name="Google Shape;6124;p55">
              <a:extLst>
                <a:ext uri="{FF2B5EF4-FFF2-40B4-BE49-F238E27FC236}">
                  <a16:creationId xmlns=""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8" name="Google Shape;6125;p55">
              <a:extLst>
                <a:ext uri="{FF2B5EF4-FFF2-40B4-BE49-F238E27FC236}">
                  <a16:creationId xmlns=""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75" name="Google Shape;6126;p55">
            <a:extLst>
              <a:ext uri="{FF2B5EF4-FFF2-40B4-BE49-F238E27FC236}">
                <a16:creationId xmlns=""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6907338" y="4133208"/>
            <a:ext cx="667522" cy="628126"/>
            <a:chOff x="1908099" y="3682271"/>
            <a:chExt cx="395296" cy="371966"/>
          </a:xfrm>
        </p:grpSpPr>
        <p:sp>
          <p:nvSpPr>
            <p:cNvPr id="76" name="Google Shape;6127;p55">
              <a:extLst>
                <a:ext uri="{FF2B5EF4-FFF2-40B4-BE49-F238E27FC236}">
                  <a16:creationId xmlns=""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77" name="Google Shape;6128;p55">
              <a:extLst>
                <a:ext uri="{FF2B5EF4-FFF2-40B4-BE49-F238E27FC236}">
                  <a16:creationId xmlns=""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8" name="Google Shape;6129;p55">
              <a:extLst>
                <a:ext uri="{FF2B5EF4-FFF2-40B4-BE49-F238E27FC236}">
                  <a16:creationId xmlns=""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9" name="Google Shape;6130;p55">
              <a:extLst>
                <a:ext uri="{FF2B5EF4-FFF2-40B4-BE49-F238E27FC236}">
                  <a16:creationId xmlns=""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0" name="Google Shape;6131;p55">
              <a:extLst>
                <a:ext uri="{FF2B5EF4-FFF2-40B4-BE49-F238E27FC236}">
                  <a16:creationId xmlns=""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1" name="Google Shape;6132;p55">
              <a:extLst>
                <a:ext uri="{FF2B5EF4-FFF2-40B4-BE49-F238E27FC236}">
                  <a16:creationId xmlns=""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2" name="Google Shape;6133;p55">
              <a:extLst>
                <a:ext uri="{FF2B5EF4-FFF2-40B4-BE49-F238E27FC236}">
                  <a16:creationId xmlns=""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28306"/>
            <a:ext cx="2951261" cy="28504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50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5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5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9136E-6 L 0.06528 -0.00124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06528 -0.00123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6118;p55">
            <a:extLst>
              <a:ext uri="{FF2B5EF4-FFF2-40B4-BE49-F238E27FC236}">
                <a16:creationId xmlns=""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5948243" y="4226113"/>
            <a:ext cx="666380" cy="627051"/>
            <a:chOff x="1359398" y="3682271"/>
            <a:chExt cx="395296" cy="371966"/>
          </a:xfrm>
        </p:grpSpPr>
        <p:sp>
          <p:nvSpPr>
            <p:cNvPr id="60" name="Google Shape;6119;p55">
              <a:extLst>
                <a:ext uri="{FF2B5EF4-FFF2-40B4-BE49-F238E27FC236}">
                  <a16:creationId xmlns=""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1" name="Google Shape;6120;p55">
              <a:extLst>
                <a:ext uri="{FF2B5EF4-FFF2-40B4-BE49-F238E27FC236}">
                  <a16:creationId xmlns=""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2" name="Google Shape;6121;p55">
              <a:extLst>
                <a:ext uri="{FF2B5EF4-FFF2-40B4-BE49-F238E27FC236}">
                  <a16:creationId xmlns=""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3" name="Google Shape;6122;p55">
              <a:extLst>
                <a:ext uri="{FF2B5EF4-FFF2-40B4-BE49-F238E27FC236}">
                  <a16:creationId xmlns=""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4" name="Google Shape;6123;p55">
              <a:extLst>
                <a:ext uri="{FF2B5EF4-FFF2-40B4-BE49-F238E27FC236}">
                  <a16:creationId xmlns=""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5" name="Google Shape;6124;p55">
              <a:extLst>
                <a:ext uri="{FF2B5EF4-FFF2-40B4-BE49-F238E27FC236}">
                  <a16:creationId xmlns=""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6" name="Google Shape;6125;p55">
              <a:extLst>
                <a:ext uri="{FF2B5EF4-FFF2-40B4-BE49-F238E27FC236}">
                  <a16:creationId xmlns=""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67" name="Google Shape;6126;p55">
            <a:extLst>
              <a:ext uri="{FF2B5EF4-FFF2-40B4-BE49-F238E27FC236}">
                <a16:creationId xmlns=""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7059445" y="4219459"/>
            <a:ext cx="667522" cy="628126"/>
            <a:chOff x="1908099" y="3682271"/>
            <a:chExt cx="395296" cy="371966"/>
          </a:xfrm>
        </p:grpSpPr>
        <p:sp>
          <p:nvSpPr>
            <p:cNvPr id="68" name="Google Shape;6127;p55">
              <a:extLst>
                <a:ext uri="{FF2B5EF4-FFF2-40B4-BE49-F238E27FC236}">
                  <a16:creationId xmlns=""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69" name="Google Shape;6128;p55">
              <a:extLst>
                <a:ext uri="{FF2B5EF4-FFF2-40B4-BE49-F238E27FC236}">
                  <a16:creationId xmlns=""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0" name="Google Shape;6129;p55">
              <a:extLst>
                <a:ext uri="{FF2B5EF4-FFF2-40B4-BE49-F238E27FC236}">
                  <a16:creationId xmlns=""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1" name="Google Shape;6130;p55">
              <a:extLst>
                <a:ext uri="{FF2B5EF4-FFF2-40B4-BE49-F238E27FC236}">
                  <a16:creationId xmlns=""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2" name="Google Shape;6131;p55">
              <a:extLst>
                <a:ext uri="{FF2B5EF4-FFF2-40B4-BE49-F238E27FC236}">
                  <a16:creationId xmlns=""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3" name="Google Shape;6132;p55">
              <a:extLst>
                <a:ext uri="{FF2B5EF4-FFF2-40B4-BE49-F238E27FC236}">
                  <a16:creationId xmlns=""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4" name="Google Shape;6133;p55">
              <a:extLst>
                <a:ext uri="{FF2B5EF4-FFF2-40B4-BE49-F238E27FC236}">
                  <a16:creationId xmlns=""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7" y="612443"/>
            <a:ext cx="1107101" cy="5137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4" y="1146960"/>
            <a:ext cx="3825047" cy="3069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37571"/>
            <a:ext cx="3215522" cy="3004437"/>
          </a:xfrm>
          <a:prstGeom prst="rect">
            <a:avLst/>
          </a:prstGeom>
        </p:spPr>
      </p:pic>
      <p:grpSp>
        <p:nvGrpSpPr>
          <p:cNvPr id="45" name="Google Shape;6118;p55">
            <a:extLst>
              <a:ext uri="{FF2B5EF4-FFF2-40B4-BE49-F238E27FC236}">
                <a16:creationId xmlns=""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1568029" y="4237551"/>
            <a:ext cx="667046" cy="621295"/>
            <a:chOff x="1359398" y="3682271"/>
            <a:chExt cx="395296" cy="371966"/>
          </a:xfrm>
        </p:grpSpPr>
        <p:sp>
          <p:nvSpPr>
            <p:cNvPr id="46" name="Google Shape;6119;p55">
              <a:extLst>
                <a:ext uri="{FF2B5EF4-FFF2-40B4-BE49-F238E27FC236}">
                  <a16:creationId xmlns=""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7" name="Google Shape;6120;p55">
              <a:extLst>
                <a:ext uri="{FF2B5EF4-FFF2-40B4-BE49-F238E27FC236}">
                  <a16:creationId xmlns=""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8" name="Google Shape;6121;p55">
              <a:extLst>
                <a:ext uri="{FF2B5EF4-FFF2-40B4-BE49-F238E27FC236}">
                  <a16:creationId xmlns=""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9" name="Google Shape;6122;p55">
              <a:extLst>
                <a:ext uri="{FF2B5EF4-FFF2-40B4-BE49-F238E27FC236}">
                  <a16:creationId xmlns=""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0" name="Google Shape;6123;p55">
              <a:extLst>
                <a:ext uri="{FF2B5EF4-FFF2-40B4-BE49-F238E27FC236}">
                  <a16:creationId xmlns=""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3" name="Google Shape;6124;p55">
              <a:extLst>
                <a:ext uri="{FF2B5EF4-FFF2-40B4-BE49-F238E27FC236}">
                  <a16:creationId xmlns=""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4" name="Google Shape;6125;p55">
              <a:extLst>
                <a:ext uri="{FF2B5EF4-FFF2-40B4-BE49-F238E27FC236}">
                  <a16:creationId xmlns=""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85" name="Google Shape;6126;p55">
            <a:extLst>
              <a:ext uri="{FF2B5EF4-FFF2-40B4-BE49-F238E27FC236}">
                <a16:creationId xmlns="" xmlns:a16="http://schemas.microsoft.com/office/drawing/2014/main" id="{AF0DD394-1BBE-47DB-B80C-6D0CCE247468}"/>
              </a:ext>
            </a:extLst>
          </p:cNvPr>
          <p:cNvGrpSpPr/>
          <p:nvPr/>
        </p:nvGrpSpPr>
        <p:grpSpPr>
          <a:xfrm>
            <a:off x="2641859" y="4214893"/>
            <a:ext cx="667047" cy="621295"/>
            <a:chOff x="1908099" y="3682271"/>
            <a:chExt cx="395296" cy="371966"/>
          </a:xfrm>
        </p:grpSpPr>
        <p:sp>
          <p:nvSpPr>
            <p:cNvPr id="86" name="Google Shape;6127;p55">
              <a:extLst>
                <a:ext uri="{FF2B5EF4-FFF2-40B4-BE49-F238E27FC236}">
                  <a16:creationId xmlns="" xmlns:a16="http://schemas.microsoft.com/office/drawing/2014/main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7" name="Google Shape;6128;p55">
              <a:extLst>
                <a:ext uri="{FF2B5EF4-FFF2-40B4-BE49-F238E27FC236}">
                  <a16:creationId xmlns="" xmlns:a16="http://schemas.microsoft.com/office/drawing/2014/main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8" name="Google Shape;6129;p55">
              <a:extLst>
                <a:ext uri="{FF2B5EF4-FFF2-40B4-BE49-F238E27FC236}">
                  <a16:creationId xmlns="" xmlns:a16="http://schemas.microsoft.com/office/drawing/2014/main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9" name="Google Shape;6130;p55">
              <a:extLst>
                <a:ext uri="{FF2B5EF4-FFF2-40B4-BE49-F238E27FC236}">
                  <a16:creationId xmlns="" xmlns:a16="http://schemas.microsoft.com/office/drawing/2014/main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0" name="Google Shape;6131;p55">
              <a:extLst>
                <a:ext uri="{FF2B5EF4-FFF2-40B4-BE49-F238E27FC236}">
                  <a16:creationId xmlns="" xmlns:a16="http://schemas.microsoft.com/office/drawing/2014/main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1" name="Google Shape;6132;p55">
              <a:extLst>
                <a:ext uri="{FF2B5EF4-FFF2-40B4-BE49-F238E27FC236}">
                  <a16:creationId xmlns="" xmlns:a16="http://schemas.microsoft.com/office/drawing/2014/main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2" name="Google Shape;6133;p55">
              <a:extLst>
                <a:ext uri="{FF2B5EF4-FFF2-40B4-BE49-F238E27FC236}">
                  <a16:creationId xmlns="" xmlns:a16="http://schemas.microsoft.com/office/drawing/2014/main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665AF8F-342F-4030-BE00-20C44BDDA191}"/>
              </a:ext>
            </a:extLst>
          </p:cNvPr>
          <p:cNvSpPr txBox="1"/>
          <p:nvPr/>
        </p:nvSpPr>
        <p:spPr>
          <a:xfrm>
            <a:off x="1413588" y="684653"/>
            <a:ext cx="7118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11711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6524 -0.0011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06632 3.7037E-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8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6118;p55">
            <a:extLst>
              <a:ext uri="{FF2B5EF4-FFF2-40B4-BE49-F238E27FC236}">
                <a16:creationId xmlns=""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3635896" y="4155926"/>
            <a:ext cx="666380" cy="627051"/>
            <a:chOff x="1359398" y="3682271"/>
            <a:chExt cx="395296" cy="371966"/>
          </a:xfrm>
        </p:grpSpPr>
        <p:sp>
          <p:nvSpPr>
            <p:cNvPr id="60" name="Google Shape;6119;p55">
              <a:extLst>
                <a:ext uri="{FF2B5EF4-FFF2-40B4-BE49-F238E27FC236}">
                  <a16:creationId xmlns=""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1" name="Google Shape;6120;p55">
              <a:extLst>
                <a:ext uri="{FF2B5EF4-FFF2-40B4-BE49-F238E27FC236}">
                  <a16:creationId xmlns=""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2" name="Google Shape;6121;p55">
              <a:extLst>
                <a:ext uri="{FF2B5EF4-FFF2-40B4-BE49-F238E27FC236}">
                  <a16:creationId xmlns=""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3" name="Google Shape;6122;p55">
              <a:extLst>
                <a:ext uri="{FF2B5EF4-FFF2-40B4-BE49-F238E27FC236}">
                  <a16:creationId xmlns=""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4" name="Google Shape;6123;p55">
              <a:extLst>
                <a:ext uri="{FF2B5EF4-FFF2-40B4-BE49-F238E27FC236}">
                  <a16:creationId xmlns=""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5" name="Google Shape;6124;p55">
              <a:extLst>
                <a:ext uri="{FF2B5EF4-FFF2-40B4-BE49-F238E27FC236}">
                  <a16:creationId xmlns=""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6" name="Google Shape;6125;p55">
              <a:extLst>
                <a:ext uri="{FF2B5EF4-FFF2-40B4-BE49-F238E27FC236}">
                  <a16:creationId xmlns=""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67" name="Google Shape;6126;p55">
            <a:extLst>
              <a:ext uri="{FF2B5EF4-FFF2-40B4-BE49-F238E27FC236}">
                <a16:creationId xmlns=""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4747098" y="4149272"/>
            <a:ext cx="667522" cy="628126"/>
            <a:chOff x="1908099" y="3682271"/>
            <a:chExt cx="395296" cy="371966"/>
          </a:xfrm>
        </p:grpSpPr>
        <p:sp>
          <p:nvSpPr>
            <p:cNvPr id="68" name="Google Shape;6127;p55">
              <a:extLst>
                <a:ext uri="{FF2B5EF4-FFF2-40B4-BE49-F238E27FC236}">
                  <a16:creationId xmlns=""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69" name="Google Shape;6128;p55">
              <a:extLst>
                <a:ext uri="{FF2B5EF4-FFF2-40B4-BE49-F238E27FC236}">
                  <a16:creationId xmlns=""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0" name="Google Shape;6129;p55">
              <a:extLst>
                <a:ext uri="{FF2B5EF4-FFF2-40B4-BE49-F238E27FC236}">
                  <a16:creationId xmlns=""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1" name="Google Shape;6130;p55">
              <a:extLst>
                <a:ext uri="{FF2B5EF4-FFF2-40B4-BE49-F238E27FC236}">
                  <a16:creationId xmlns=""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2" name="Google Shape;6131;p55">
              <a:extLst>
                <a:ext uri="{FF2B5EF4-FFF2-40B4-BE49-F238E27FC236}">
                  <a16:creationId xmlns=""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3" name="Google Shape;6132;p55">
              <a:extLst>
                <a:ext uri="{FF2B5EF4-FFF2-40B4-BE49-F238E27FC236}">
                  <a16:creationId xmlns=""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4" name="Google Shape;6133;p55">
              <a:extLst>
                <a:ext uri="{FF2B5EF4-FFF2-40B4-BE49-F238E27FC236}">
                  <a16:creationId xmlns=""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7" y="612443"/>
            <a:ext cx="1107101" cy="513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30" y="1193273"/>
            <a:ext cx="3193197" cy="28268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76DC0F2-20D9-483C-80B2-415FE1476B95}"/>
              </a:ext>
            </a:extLst>
          </p:cNvPr>
          <p:cNvSpPr txBox="1"/>
          <p:nvPr/>
        </p:nvSpPr>
        <p:spPr>
          <a:xfrm>
            <a:off x="1413588" y="684653"/>
            <a:ext cx="7118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141082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83951E-6 L 0.06528 -0.0012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7" y="555526"/>
            <a:ext cx="1162525" cy="539473"/>
          </a:xfrm>
          <a:prstGeom prst="rect">
            <a:avLst/>
          </a:prstGeom>
        </p:spPr>
      </p:pic>
      <p:grpSp>
        <p:nvGrpSpPr>
          <p:cNvPr id="13" name="Google Shape;6118;p55">
            <a:extLst>
              <a:ext uri="{FF2B5EF4-FFF2-40B4-BE49-F238E27FC236}">
                <a16:creationId xmlns=""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4214914" y="2355726"/>
            <a:ext cx="770277" cy="720080"/>
            <a:chOff x="1359398" y="3682272"/>
            <a:chExt cx="395295" cy="371966"/>
          </a:xfrm>
        </p:grpSpPr>
        <p:sp>
          <p:nvSpPr>
            <p:cNvPr id="14" name="Google Shape;6119;p55">
              <a:extLst>
                <a:ext uri="{FF2B5EF4-FFF2-40B4-BE49-F238E27FC236}">
                  <a16:creationId xmlns=""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2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5" name="Google Shape;6120;p55">
              <a:extLst>
                <a:ext uri="{FF2B5EF4-FFF2-40B4-BE49-F238E27FC236}">
                  <a16:creationId xmlns=""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6" name="Google Shape;6121;p55">
              <a:extLst>
                <a:ext uri="{FF2B5EF4-FFF2-40B4-BE49-F238E27FC236}">
                  <a16:creationId xmlns=""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7" name="Google Shape;6122;p55">
              <a:extLst>
                <a:ext uri="{FF2B5EF4-FFF2-40B4-BE49-F238E27FC236}">
                  <a16:creationId xmlns=""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8" name="Google Shape;6123;p55">
              <a:extLst>
                <a:ext uri="{FF2B5EF4-FFF2-40B4-BE49-F238E27FC236}">
                  <a16:creationId xmlns=""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9" name="Google Shape;6124;p55">
              <a:extLst>
                <a:ext uri="{FF2B5EF4-FFF2-40B4-BE49-F238E27FC236}">
                  <a16:creationId xmlns=""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0" name="Google Shape;6125;p55">
              <a:extLst>
                <a:ext uri="{FF2B5EF4-FFF2-40B4-BE49-F238E27FC236}">
                  <a16:creationId xmlns=""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41" y="555526"/>
            <a:ext cx="2606473" cy="20225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23" y="560563"/>
            <a:ext cx="2147244" cy="2073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18" y="2931790"/>
            <a:ext cx="2155796" cy="2014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00" y="2918749"/>
            <a:ext cx="2231327" cy="1975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225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3" y="608950"/>
            <a:ext cx="1231147" cy="571317"/>
          </a:xfrm>
          <a:prstGeom prst="rect">
            <a:avLst/>
          </a:prstGeom>
        </p:spPr>
      </p:pic>
      <p:grpSp>
        <p:nvGrpSpPr>
          <p:cNvPr id="4" name="Google Shape;6126;p55">
            <a:extLst>
              <a:ext uri="{FF2B5EF4-FFF2-40B4-BE49-F238E27FC236}">
                <a16:creationId xmlns=""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6084168" y="2356200"/>
            <a:ext cx="817228" cy="745655"/>
            <a:chOff x="1908099" y="3682271"/>
            <a:chExt cx="395296" cy="371966"/>
          </a:xfrm>
        </p:grpSpPr>
        <p:sp>
          <p:nvSpPr>
            <p:cNvPr id="5" name="Google Shape;6127;p55">
              <a:extLst>
                <a:ext uri="{FF2B5EF4-FFF2-40B4-BE49-F238E27FC236}">
                  <a16:creationId xmlns=""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 dirty="0"/>
            </a:p>
          </p:txBody>
        </p:sp>
        <p:sp>
          <p:nvSpPr>
            <p:cNvPr id="6" name="Google Shape;6128;p55">
              <a:extLst>
                <a:ext uri="{FF2B5EF4-FFF2-40B4-BE49-F238E27FC236}">
                  <a16:creationId xmlns=""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" name="Google Shape;6129;p55">
              <a:extLst>
                <a:ext uri="{FF2B5EF4-FFF2-40B4-BE49-F238E27FC236}">
                  <a16:creationId xmlns=""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" name="Google Shape;6130;p55">
              <a:extLst>
                <a:ext uri="{FF2B5EF4-FFF2-40B4-BE49-F238E27FC236}">
                  <a16:creationId xmlns=""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" name="Google Shape;6131;p55">
              <a:extLst>
                <a:ext uri="{FF2B5EF4-FFF2-40B4-BE49-F238E27FC236}">
                  <a16:creationId xmlns=""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0" name="Google Shape;6132;p55">
              <a:extLst>
                <a:ext uri="{FF2B5EF4-FFF2-40B4-BE49-F238E27FC236}">
                  <a16:creationId xmlns=""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1" name="Google Shape;6133;p55">
              <a:extLst>
                <a:ext uri="{FF2B5EF4-FFF2-40B4-BE49-F238E27FC236}">
                  <a16:creationId xmlns=""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81" y="1235851"/>
            <a:ext cx="3825047" cy="30698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13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75606"/>
            <a:ext cx="5953567" cy="3545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7" y="555526"/>
            <a:ext cx="1162525" cy="539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412292" y="555526"/>
            <a:ext cx="7560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Cảm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xúc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đó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129954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7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27534"/>
            <a:ext cx="1231615" cy="523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481172" y="689289"/>
            <a:ext cx="7560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7107E3A-91B6-46CD-AFA7-9130234A9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7614"/>
            <a:ext cx="6120680" cy="3771148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75399AAC-59EC-4F6F-8FFB-D1A1DF306EA6}"/>
              </a:ext>
            </a:extLst>
          </p:cNvPr>
          <p:cNvSpPr/>
          <p:nvPr/>
        </p:nvSpPr>
        <p:spPr>
          <a:xfrm>
            <a:off x="2411760" y="1151154"/>
            <a:ext cx="2592289" cy="706630"/>
          </a:xfrm>
          <a:prstGeom prst="wedgeRoundRectCallout">
            <a:avLst>
              <a:gd name="adj1" fmla="val 37820"/>
              <a:gd name="adj2" fmla="val 70023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US" sz="2000" dirty="0" err="1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vẫn</a:t>
            </a: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cất</a:t>
            </a: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quần</a:t>
            </a: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áo</a:t>
            </a: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à?</a:t>
            </a:r>
          </a:p>
        </p:txBody>
      </p:sp>
    </p:spTree>
    <p:extLst>
      <p:ext uri="{BB962C8B-B14F-4D97-AF65-F5344CB8AC3E}">
        <p14:creationId xmlns="" xmlns:p14="http://schemas.microsoft.com/office/powerpoint/2010/main" val="40845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  <p:pic>
        <p:nvPicPr>
          <p:cNvPr id="3" name="Bé Quét Nhà - Nhạc Thiếu Nhi (online-audio-converter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  <p:pic>
        <p:nvPicPr>
          <p:cNvPr id="5" name="Bé Quét Nhà - Nhạc Thiếu Nhi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214282" y="3786196"/>
            <a:ext cx="1214446" cy="11429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7504" y="495128"/>
            <a:ext cx="3168352" cy="4629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5936" y="1563638"/>
            <a:ext cx="5832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Tuổi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nhỏ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làm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việc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nhỏ</a:t>
            </a:r>
            <a:endParaRPr lang="en-US" sz="29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Tự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giác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giúp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mẹ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cha</a:t>
            </a:r>
          </a:p>
          <a:p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Chăm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chỉ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không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quản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ngại</a:t>
            </a:r>
            <a:endParaRPr lang="en-US" sz="29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Cả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nhà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vui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chan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hòa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2900" dirty="0">
              <a:solidFill>
                <a:srgbClr val="BF2174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4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3707904" y="460708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Bé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quét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endParaRPr lang="en-US" sz="2000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Sáng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tác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Hà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Đức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Hậu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237F64E-186B-4CF3-973F-0C7DFF88C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29" y="1085583"/>
            <a:ext cx="5818170" cy="3862431"/>
          </a:xfrm>
          <a:prstGeom prst="rect">
            <a:avLst/>
          </a:prstGeom>
        </p:spPr>
      </p:pic>
      <p:pic>
        <p:nvPicPr>
          <p:cNvPr id="7" name="BeQuetNha-V.A-3587450">
            <a:hlinkClick r:id="" action="ppaction://media"/>
            <a:extLst>
              <a:ext uri="{FF2B5EF4-FFF2-40B4-BE49-F238E27FC236}">
                <a16:creationId xmlns="" xmlns:a16="http://schemas.microsoft.com/office/drawing/2014/main" id="{1EFFCECF-36B3-41F2-9437-3CF85477A4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73629" y="4241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680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91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763688" y="597355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Lato" panose="020F0502020204030203" pitchFamily="34" charset="0"/>
                <a:cs typeface="Lato" panose="020F0502020204030203" pitchFamily="34" charset="0"/>
              </a:rPr>
              <a:t>Bạn nhỏ trong bài hát đã làm việc gì? </a:t>
            </a:r>
            <a:endParaRPr lang="en-US" sz="2000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vi-VN" sz="2000" b="1" dirty="0">
                <a:latin typeface="Lato" panose="020F0502020204030203" pitchFamily="34" charset="0"/>
                <a:cs typeface="Lato" panose="020F0502020204030203" pitchFamily="34" charset="0"/>
              </a:rPr>
              <a:t>Em đã tự giác làm được những việc gì giúp đỡ bố mẹ?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13A1A30-CE5E-4332-8ADE-362F8A3D5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22" y="1305241"/>
            <a:ext cx="5481059" cy="36386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620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68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576007" y="66057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Bạn</a:t>
            </a:r>
            <a:r>
              <a:rPr lang="en-GB" sz="2000" b="1" dirty="0"/>
              <a:t> </a:t>
            </a:r>
            <a:r>
              <a:rPr lang="en-GB" sz="2000" b="1" dirty="0" err="1"/>
              <a:t>trong</a:t>
            </a:r>
            <a:r>
              <a:rPr lang="en-GB" sz="2000" b="1" dirty="0"/>
              <a:t> </a:t>
            </a:r>
            <a:r>
              <a:rPr lang="en-GB" sz="2000" b="1" dirty="0" err="1"/>
              <a:t>tranh</a:t>
            </a:r>
            <a:r>
              <a:rPr lang="en-GB" sz="2000" b="1" dirty="0"/>
              <a:t> </a:t>
            </a:r>
            <a:r>
              <a:rPr lang="en-GB" sz="2000" b="1" dirty="0" err="1"/>
              <a:t>đã</a:t>
            </a:r>
            <a:r>
              <a:rPr lang="en-GB" sz="2000" b="1" dirty="0"/>
              <a:t> </a:t>
            </a:r>
            <a:r>
              <a:rPr lang="en-GB" sz="2000" b="1" dirty="0" err="1"/>
              <a:t>tự</a:t>
            </a:r>
            <a:r>
              <a:rPr lang="en-GB" sz="2000" b="1" dirty="0"/>
              <a:t> </a:t>
            </a:r>
            <a:r>
              <a:rPr lang="en-GB" sz="2000" b="1" dirty="0" err="1"/>
              <a:t>giác</a:t>
            </a:r>
            <a:r>
              <a:rPr lang="en-GB" sz="2000" b="1" dirty="0"/>
              <a:t> </a:t>
            </a:r>
            <a:r>
              <a:rPr lang="en-GB" sz="2000" b="1" dirty="0" err="1"/>
              <a:t>làm</a:t>
            </a:r>
            <a:r>
              <a:rPr lang="en-GB" sz="2000" b="1" dirty="0"/>
              <a:t> </a:t>
            </a:r>
            <a:r>
              <a:rPr lang="en-GB" sz="2000" b="1" dirty="0" err="1"/>
              <a:t>những</a:t>
            </a:r>
            <a:r>
              <a:rPr lang="en-GB" sz="2000" b="1" dirty="0"/>
              <a:t> </a:t>
            </a:r>
            <a:r>
              <a:rPr lang="en-GB" sz="2000" b="1" dirty="0" err="1"/>
              <a:t>việc</a:t>
            </a:r>
            <a:r>
              <a:rPr lang="en-GB" sz="2000" b="1" dirty="0"/>
              <a:t> </a:t>
            </a:r>
            <a:r>
              <a:rPr lang="en-GB" sz="2000" b="1" dirty="0" err="1"/>
              <a:t>nào</a:t>
            </a:r>
            <a:r>
              <a:rPr lang="en-GB" sz="2000" b="1" dirty="0"/>
              <a:t> ở </a:t>
            </a:r>
            <a:r>
              <a:rPr lang="en-GB" sz="2000" b="1" dirty="0" err="1"/>
              <a:t>nhà</a:t>
            </a:r>
            <a:r>
              <a:rPr lang="en-GB" sz="2000" b="1" dirty="0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09" y="1637143"/>
            <a:ext cx="3715640" cy="2302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37143"/>
            <a:ext cx="3707034" cy="23027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021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576007" y="660578"/>
            <a:ext cx="7076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/>
              <a:t>Bạn</a:t>
            </a:r>
            <a:r>
              <a:rPr lang="en-GB" sz="2200" b="1" dirty="0"/>
              <a:t> </a:t>
            </a:r>
            <a:r>
              <a:rPr lang="en-GB" sz="2200" b="1" dirty="0" err="1"/>
              <a:t>trong</a:t>
            </a:r>
            <a:r>
              <a:rPr lang="en-GB" sz="2200" b="1" dirty="0"/>
              <a:t> </a:t>
            </a:r>
            <a:r>
              <a:rPr lang="en-GB" sz="2200" b="1" dirty="0" err="1"/>
              <a:t>tranh</a:t>
            </a:r>
            <a:r>
              <a:rPr lang="en-GB" sz="2200" b="1" dirty="0"/>
              <a:t> </a:t>
            </a:r>
            <a:r>
              <a:rPr lang="en-GB" sz="2200" b="1" dirty="0" err="1"/>
              <a:t>đã</a:t>
            </a:r>
            <a:r>
              <a:rPr lang="en-GB" sz="2200" b="1" dirty="0"/>
              <a:t> </a:t>
            </a:r>
            <a:r>
              <a:rPr lang="en-GB" sz="2200" b="1" dirty="0" err="1"/>
              <a:t>tự</a:t>
            </a:r>
            <a:r>
              <a:rPr lang="en-GB" sz="2200" b="1" dirty="0"/>
              <a:t> </a:t>
            </a:r>
            <a:r>
              <a:rPr lang="en-GB" sz="2200" b="1" dirty="0" err="1"/>
              <a:t>giác</a:t>
            </a:r>
            <a:r>
              <a:rPr lang="en-GB" sz="2200" b="1" dirty="0"/>
              <a:t> </a:t>
            </a:r>
            <a:r>
              <a:rPr lang="en-GB" sz="2200" b="1" dirty="0" err="1"/>
              <a:t>làm</a:t>
            </a:r>
            <a:r>
              <a:rPr lang="en-GB" sz="2200" b="1" dirty="0"/>
              <a:t> </a:t>
            </a:r>
            <a:r>
              <a:rPr lang="en-GB" sz="2200" b="1" dirty="0" err="1"/>
              <a:t>những</a:t>
            </a:r>
            <a:r>
              <a:rPr lang="en-GB" sz="2200" b="1" dirty="0"/>
              <a:t> </a:t>
            </a:r>
            <a:r>
              <a:rPr lang="en-GB" sz="2200" b="1" dirty="0" err="1"/>
              <a:t>việc</a:t>
            </a:r>
            <a:r>
              <a:rPr lang="en-GB" sz="2200" b="1" dirty="0"/>
              <a:t> </a:t>
            </a:r>
            <a:r>
              <a:rPr lang="en-GB" sz="2200" b="1" dirty="0" err="1"/>
              <a:t>nào</a:t>
            </a:r>
            <a:r>
              <a:rPr lang="en-GB" sz="2200" b="1" dirty="0"/>
              <a:t> ở </a:t>
            </a:r>
            <a:r>
              <a:rPr lang="en-GB" sz="2200" b="1" dirty="0" err="1"/>
              <a:t>nhà</a:t>
            </a:r>
            <a:r>
              <a:rPr lang="en-GB" sz="2200" b="1" dirty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569"/>
          <a:stretch/>
        </p:blipFill>
        <p:spPr>
          <a:xfrm>
            <a:off x="539552" y="1635646"/>
            <a:ext cx="3655930" cy="2441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25" r="4501"/>
          <a:stretch/>
        </p:blipFill>
        <p:spPr>
          <a:xfrm>
            <a:off x="4932040" y="1635645"/>
            <a:ext cx="3528392" cy="24414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298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576007" y="66057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Bạn</a:t>
            </a:r>
            <a:r>
              <a:rPr lang="en-GB" sz="2000" b="1" dirty="0"/>
              <a:t> </a:t>
            </a:r>
            <a:r>
              <a:rPr lang="en-GB" sz="2000" b="1" dirty="0" err="1"/>
              <a:t>trong</a:t>
            </a:r>
            <a:r>
              <a:rPr lang="en-GB" sz="2000" b="1" dirty="0"/>
              <a:t> </a:t>
            </a:r>
            <a:r>
              <a:rPr lang="en-GB" sz="2000" b="1" dirty="0" err="1"/>
              <a:t>tranh</a:t>
            </a:r>
            <a:r>
              <a:rPr lang="en-GB" sz="2000" b="1" dirty="0"/>
              <a:t> </a:t>
            </a:r>
            <a:r>
              <a:rPr lang="en-GB" sz="2000" b="1" dirty="0" err="1"/>
              <a:t>đã</a:t>
            </a:r>
            <a:r>
              <a:rPr lang="en-GB" sz="2000" b="1" dirty="0"/>
              <a:t> </a:t>
            </a:r>
            <a:r>
              <a:rPr lang="en-GB" sz="2000" b="1" dirty="0" err="1"/>
              <a:t>tự</a:t>
            </a:r>
            <a:r>
              <a:rPr lang="en-GB" sz="2000" b="1" dirty="0"/>
              <a:t> </a:t>
            </a:r>
            <a:r>
              <a:rPr lang="en-GB" sz="2000" b="1" dirty="0" err="1"/>
              <a:t>giác</a:t>
            </a:r>
            <a:r>
              <a:rPr lang="en-GB" sz="2000" b="1" dirty="0"/>
              <a:t> </a:t>
            </a:r>
            <a:r>
              <a:rPr lang="en-GB" sz="2000" b="1" dirty="0" err="1"/>
              <a:t>làm</a:t>
            </a:r>
            <a:r>
              <a:rPr lang="en-GB" sz="2000" b="1" dirty="0"/>
              <a:t> </a:t>
            </a:r>
            <a:r>
              <a:rPr lang="en-GB" sz="2000" b="1" dirty="0" err="1"/>
              <a:t>những</a:t>
            </a:r>
            <a:r>
              <a:rPr lang="en-GB" sz="2000" b="1" dirty="0"/>
              <a:t> </a:t>
            </a:r>
            <a:r>
              <a:rPr lang="en-GB" sz="2000" b="1" dirty="0" err="1"/>
              <a:t>việc</a:t>
            </a:r>
            <a:r>
              <a:rPr lang="en-GB" sz="2000" b="1" dirty="0"/>
              <a:t> </a:t>
            </a:r>
            <a:r>
              <a:rPr lang="en-GB" sz="2000" b="1" dirty="0" err="1"/>
              <a:t>nào</a:t>
            </a:r>
            <a:r>
              <a:rPr lang="en-GB" sz="2000" b="1" dirty="0"/>
              <a:t> ở </a:t>
            </a:r>
            <a:r>
              <a:rPr lang="en-GB" sz="2000" b="1" dirty="0" err="1"/>
              <a:t>nhà</a:t>
            </a:r>
            <a:r>
              <a:rPr lang="en-GB" sz="2000" b="1" dirty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91630"/>
            <a:ext cx="4484499" cy="2736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234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3" y="564620"/>
            <a:ext cx="1259660" cy="62542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051720" y="661889"/>
            <a:ext cx="5076537" cy="3450237"/>
            <a:chOff x="2051720" y="661889"/>
            <a:chExt cx="5076537" cy="34502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1190046"/>
              <a:ext cx="5076537" cy="29220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F4597B1-1A43-4EB3-AC50-4AD9A995DF91}"/>
                </a:ext>
              </a:extLst>
            </p:cNvPr>
            <p:cNvSpPr txBox="1"/>
            <p:nvPr/>
          </p:nvSpPr>
          <p:spPr>
            <a:xfrm>
              <a:off x="3524039" y="661889"/>
              <a:ext cx="21318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/>
                <a:t>Lau </a:t>
              </a:r>
              <a:r>
                <a:rPr lang="en-GB" sz="2200" b="1" dirty="0" err="1"/>
                <a:t>dọn</a:t>
              </a:r>
              <a:r>
                <a:rPr lang="en-GB" sz="2200" b="1" dirty="0"/>
                <a:t> </a:t>
              </a:r>
              <a:r>
                <a:rPr lang="en-GB" sz="2200" b="1" dirty="0" err="1"/>
                <a:t>nhà</a:t>
              </a:r>
              <a:r>
                <a:rPr lang="en-GB" sz="2200" b="1" dirty="0"/>
                <a:t> </a:t>
              </a:r>
              <a:r>
                <a:rPr lang="en-GB" sz="2200" b="1" dirty="0" err="1"/>
                <a:t>cửa</a:t>
              </a:r>
              <a:endParaRPr lang="en-GB" sz="22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77719" y="1122133"/>
            <a:ext cx="4824536" cy="3536688"/>
            <a:chOff x="2177719" y="1122133"/>
            <a:chExt cx="4824536" cy="35366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719" y="1122133"/>
              <a:ext cx="4824536" cy="298999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F4597B1-1A43-4EB3-AC50-4AD9A995DF91}"/>
                </a:ext>
              </a:extLst>
            </p:cNvPr>
            <p:cNvSpPr txBox="1"/>
            <p:nvPr/>
          </p:nvSpPr>
          <p:spPr>
            <a:xfrm>
              <a:off x="3183908" y="4227934"/>
              <a:ext cx="28121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 err="1"/>
                <a:t>Chăm</a:t>
              </a:r>
              <a:r>
                <a:rPr lang="en-GB" sz="2200" b="1" dirty="0"/>
                <a:t> </a:t>
              </a:r>
              <a:r>
                <a:rPr lang="en-GB" sz="2200" b="1" dirty="0" err="1"/>
                <a:t>sóc</a:t>
              </a:r>
              <a:r>
                <a:rPr lang="en-GB" sz="2200" b="1" dirty="0"/>
                <a:t> con </a:t>
              </a:r>
              <a:r>
                <a:rPr lang="en-GB" sz="2200" b="1" dirty="0" err="1"/>
                <a:t>vật</a:t>
              </a:r>
              <a:r>
                <a:rPr lang="en-GB" sz="2200" b="1" dirty="0"/>
                <a:t> </a:t>
              </a:r>
              <a:r>
                <a:rPr lang="en-GB" sz="2200" b="1" dirty="0" err="1"/>
                <a:t>nuôi</a:t>
              </a:r>
              <a:endParaRPr lang="en-GB" sz="22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69762" y="694882"/>
            <a:ext cx="4608515" cy="3530201"/>
            <a:chOff x="2369762" y="694882"/>
            <a:chExt cx="4608515" cy="353020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10569"/>
            <a:stretch/>
          </p:blipFill>
          <p:spPr>
            <a:xfrm>
              <a:off x="2369762" y="1147488"/>
              <a:ext cx="4608515" cy="30775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F4597B1-1A43-4EB3-AC50-4AD9A995DF91}"/>
                </a:ext>
              </a:extLst>
            </p:cNvPr>
            <p:cNvSpPr txBox="1"/>
            <p:nvPr/>
          </p:nvSpPr>
          <p:spPr>
            <a:xfrm>
              <a:off x="3781931" y="694882"/>
              <a:ext cx="17841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 err="1"/>
                <a:t>Chăm</a:t>
              </a:r>
              <a:r>
                <a:rPr lang="en-GB" sz="2200" b="1" dirty="0"/>
                <a:t> </a:t>
              </a:r>
              <a:r>
                <a:rPr lang="en-GB" sz="2200" b="1" dirty="0" err="1"/>
                <a:t>sóc</a:t>
              </a:r>
              <a:r>
                <a:rPr lang="en-GB" sz="2200" b="1" dirty="0"/>
                <a:t> </a:t>
              </a:r>
              <a:r>
                <a:rPr lang="en-GB" sz="2200" b="1" dirty="0" err="1"/>
                <a:t>cây</a:t>
              </a:r>
              <a:endParaRPr lang="en-GB" sz="22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41769" y="1157570"/>
            <a:ext cx="4464499" cy="3602562"/>
            <a:chOff x="2441769" y="1157570"/>
            <a:chExt cx="4464499" cy="36025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725" r="4501"/>
            <a:stretch/>
          </p:blipFill>
          <p:spPr>
            <a:xfrm>
              <a:off x="2441769" y="1157570"/>
              <a:ext cx="4464499" cy="308918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F4597B1-1A43-4EB3-AC50-4AD9A995DF91}"/>
                </a:ext>
              </a:extLst>
            </p:cNvPr>
            <p:cNvSpPr txBox="1"/>
            <p:nvPr/>
          </p:nvSpPr>
          <p:spPr>
            <a:xfrm>
              <a:off x="3267939" y="4329245"/>
              <a:ext cx="28121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/>
                <a:t>Thu </a:t>
              </a:r>
              <a:r>
                <a:rPr lang="en-GB" sz="2200" b="1" dirty="0" err="1"/>
                <a:t>dọn</a:t>
              </a:r>
              <a:r>
                <a:rPr lang="en-GB" sz="2200" b="1" dirty="0"/>
                <a:t> </a:t>
              </a:r>
              <a:r>
                <a:rPr lang="en-GB" sz="2200" b="1" dirty="0" err="1"/>
                <a:t>rác</a:t>
              </a:r>
              <a:endParaRPr lang="en-GB" sz="22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97792" y="564620"/>
            <a:ext cx="4984390" cy="3616633"/>
            <a:chOff x="2097792" y="564620"/>
            <a:chExt cx="4984390" cy="361663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792" y="1139931"/>
              <a:ext cx="4984390" cy="30413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F4597B1-1A43-4EB3-AC50-4AD9A995DF91}"/>
                </a:ext>
              </a:extLst>
            </p:cNvPr>
            <p:cNvSpPr txBox="1"/>
            <p:nvPr/>
          </p:nvSpPr>
          <p:spPr>
            <a:xfrm>
              <a:off x="3267939" y="564620"/>
              <a:ext cx="28121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 err="1"/>
                <a:t>Tự</a:t>
              </a:r>
              <a:r>
                <a:rPr lang="en-GB" sz="2200" b="1" dirty="0"/>
                <a:t> </a:t>
              </a:r>
              <a:r>
                <a:rPr lang="en-GB" sz="2200" b="1" dirty="0" err="1"/>
                <a:t>gấp</a:t>
              </a:r>
              <a:r>
                <a:rPr lang="en-GB" sz="2200" b="1" dirty="0"/>
                <a:t> </a:t>
              </a:r>
              <a:r>
                <a:rPr lang="en-GB" sz="2200" b="1" dirty="0" err="1"/>
                <a:t>quần</a:t>
              </a:r>
              <a:r>
                <a:rPr lang="en-GB" sz="2200" b="1" dirty="0"/>
                <a:t> </a:t>
              </a:r>
              <a:r>
                <a:rPr lang="en-GB" sz="2200" b="1" dirty="0" err="1"/>
                <a:t>áo</a:t>
              </a:r>
              <a:endParaRPr lang="en-GB" sz="22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30880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</TotalTime>
  <Words>475</Words>
  <Application>Microsoft Office PowerPoint</Application>
  <PresentationFormat>On-screen Show (16:9)</PresentationFormat>
  <Paragraphs>42</Paragraphs>
  <Slides>20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iCiel Cadena</vt:lpstr>
      <vt:lpstr>iCiel Cucho</vt:lpstr>
      <vt:lpstr>Quicksand Medium</vt:lpstr>
      <vt:lpstr>Lato</vt:lpstr>
      <vt:lpstr>Calibri</vt:lpstr>
      <vt:lpstr>iCiel Cucho 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phuong anh</cp:lastModifiedBy>
  <cp:revision>140</cp:revision>
  <dcterms:created xsi:type="dcterms:W3CDTF">2020-04-29T11:34:14Z</dcterms:created>
  <dcterms:modified xsi:type="dcterms:W3CDTF">2021-02-16T12:42:04Z</dcterms:modified>
</cp:coreProperties>
</file>