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1"/>
  </p:notesMasterIdLst>
  <p:sldIdLst>
    <p:sldId id="280" r:id="rId2"/>
    <p:sldId id="306" r:id="rId3"/>
    <p:sldId id="289" r:id="rId4"/>
    <p:sldId id="304" r:id="rId5"/>
    <p:sldId id="266" r:id="rId6"/>
    <p:sldId id="297" r:id="rId7"/>
    <p:sldId id="308" r:id="rId8"/>
    <p:sldId id="309" r:id="rId9"/>
    <p:sldId id="310" r:id="rId10"/>
    <p:sldId id="311" r:id="rId11"/>
    <p:sldId id="312" r:id="rId12"/>
    <p:sldId id="291" r:id="rId13"/>
    <p:sldId id="283" r:id="rId14"/>
    <p:sldId id="269" r:id="rId15"/>
    <p:sldId id="305" r:id="rId16"/>
    <p:sldId id="298" r:id="rId17"/>
    <p:sldId id="302" r:id="rId18"/>
    <p:sldId id="31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C8D"/>
    <a:srgbClr val="FF66FF"/>
    <a:srgbClr val="FF6600"/>
    <a:srgbClr val="19AB65"/>
    <a:srgbClr val="159357"/>
    <a:srgbClr val="D23B0C"/>
    <a:srgbClr val="E66914"/>
    <a:srgbClr val="002F8E"/>
    <a:srgbClr val="EC7A2C"/>
    <a:srgbClr val="BAE18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36" y="-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6F684-076E-4968-BDCA-ACD67DA85AFD}" type="datetimeFigureOut">
              <a:rPr lang="en-US" smtClean="0"/>
              <a:pPr/>
              <a:t>6/3/2021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10971-9F6A-4F3D-A457-2EB52B8141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329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221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258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9995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575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0971-9F6A-4F3D-A457-2EB52B81417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973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25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097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8931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4229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629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50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61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4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77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17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2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373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72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24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57200"/>
            <a:ext cx="8915400" cy="528339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255291" y="206803"/>
            <a:ext cx="1757618" cy="5007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rượt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endParaRPr lang="en-US" sz="28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81200" y="5562600"/>
            <a:ext cx="8686800" cy="1066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trượt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đồi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mênh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mông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.</a:t>
            </a:r>
            <a:endParaRPr lang="en-US" sz="28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65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590800" y="1675727"/>
            <a:ext cx="7518399" cy="4217745"/>
            <a:chOff x="3764973" y="2644047"/>
            <a:chExt cx="2978727" cy="7926309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780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 giải lao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30237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0">
        <p15:prstTrans prst="origami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4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986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81000" y="1043869"/>
            <a:ext cx="11430000" cy="5041007"/>
            <a:chOff x="744680" y="1657350"/>
            <a:chExt cx="7809345" cy="2705100"/>
          </a:xfrm>
        </p:grpSpPr>
        <p:sp>
          <p:nvSpPr>
            <p:cNvPr id="9" name="Rectangle 2"/>
            <p:cNvSpPr/>
            <p:nvPr/>
          </p:nvSpPr>
          <p:spPr>
            <a:xfrm>
              <a:off x="744680" y="1657350"/>
              <a:ext cx="7809345" cy="2705100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793750 h 2895600"/>
                <a:gd name="connsiteX5" fmla="*/ 47 w 7809392"/>
                <a:gd name="connsiteY5" fmla="*/ 0 h 2895600"/>
                <a:gd name="connsiteX0" fmla="*/ 72 w 7809417"/>
                <a:gd name="connsiteY0" fmla="*/ 0 h 2895600"/>
                <a:gd name="connsiteX1" fmla="*/ 7809417 w 7809417"/>
                <a:gd name="connsiteY1" fmla="*/ 0 h 2895600"/>
                <a:gd name="connsiteX2" fmla="*/ 7809417 w 7809417"/>
                <a:gd name="connsiteY2" fmla="*/ 2895600 h 2895600"/>
                <a:gd name="connsiteX3" fmla="*/ 72 w 7809417"/>
                <a:gd name="connsiteY3" fmla="*/ 2895600 h 2895600"/>
                <a:gd name="connsiteX4" fmla="*/ 106291 w 7809417"/>
                <a:gd name="connsiteY4" fmla="*/ 793750 h 2895600"/>
                <a:gd name="connsiteX5" fmla="*/ 72 w 7809417"/>
                <a:gd name="connsiteY5" fmla="*/ 0 h 2895600"/>
                <a:gd name="connsiteX0" fmla="*/ 555703 w 8365048"/>
                <a:gd name="connsiteY0" fmla="*/ 0 h 2895600"/>
                <a:gd name="connsiteX1" fmla="*/ 8365048 w 8365048"/>
                <a:gd name="connsiteY1" fmla="*/ 0 h 2895600"/>
                <a:gd name="connsiteX2" fmla="*/ 8365048 w 8365048"/>
                <a:gd name="connsiteY2" fmla="*/ 2895600 h 2895600"/>
                <a:gd name="connsiteX3" fmla="*/ 555703 w 8365048"/>
                <a:gd name="connsiteY3" fmla="*/ 2895600 h 2895600"/>
                <a:gd name="connsiteX4" fmla="*/ 649223 w 8365048"/>
                <a:gd name="connsiteY4" fmla="*/ 1670050 h 2895600"/>
                <a:gd name="connsiteX5" fmla="*/ 661922 w 8365048"/>
                <a:gd name="connsiteY5" fmla="*/ 793750 h 2895600"/>
                <a:gd name="connsiteX6" fmla="*/ 555703 w 8365048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93520 w 7809345"/>
                <a:gd name="connsiteY4" fmla="*/ 16700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31619 w 7809345"/>
                <a:gd name="connsiteY5" fmla="*/ 806450 h 2895600"/>
                <a:gd name="connsiteX6" fmla="*/ 0 w 7809345"/>
                <a:gd name="connsiteY6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9345" h="2895600">
                  <a:moveTo>
                    <a:pt x="0" y="0"/>
                  </a:moveTo>
                  <a:lnTo>
                    <a:pt x="7809345" y="0"/>
                  </a:lnTo>
                  <a:lnTo>
                    <a:pt x="7809345" y="2895600"/>
                  </a:lnTo>
                  <a:lnTo>
                    <a:pt x="0" y="2895600"/>
                  </a:lnTo>
                  <a:cubicBezTo>
                    <a:pt x="77163" y="2176992"/>
                    <a:pt x="101217" y="2071158"/>
                    <a:pt x="118920" y="1720850"/>
                  </a:cubicBezTo>
                  <a:cubicBezTo>
                    <a:pt x="136623" y="1370542"/>
                    <a:pt x="138739" y="1078442"/>
                    <a:pt x="131619" y="806450"/>
                  </a:cubicBezTo>
                  <a:cubicBezTo>
                    <a:pt x="108913" y="558800"/>
                    <a:pt x="48106" y="209550"/>
                    <a:pt x="0" y="0"/>
                  </a:cubicBezTo>
                  <a:close/>
                </a:path>
              </a:pathLst>
            </a:custGeom>
            <a:solidFill>
              <a:srgbClr val="FBD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2"/>
            <p:cNvSpPr/>
            <p:nvPr/>
          </p:nvSpPr>
          <p:spPr>
            <a:xfrm>
              <a:off x="1107474" y="1741143"/>
              <a:ext cx="7166281" cy="2531189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4 w 7809389"/>
                <a:gd name="connsiteY0" fmla="*/ 0 h 2895600"/>
                <a:gd name="connsiteX1" fmla="*/ 7809389 w 7809389"/>
                <a:gd name="connsiteY1" fmla="*/ 0 h 2895600"/>
                <a:gd name="connsiteX2" fmla="*/ 7809389 w 7809389"/>
                <a:gd name="connsiteY2" fmla="*/ 2895600 h 2895600"/>
                <a:gd name="connsiteX3" fmla="*/ 44 w 7809389"/>
                <a:gd name="connsiteY3" fmla="*/ 2895600 h 2895600"/>
                <a:gd name="connsiteX4" fmla="*/ 159033 w 7809389"/>
                <a:gd name="connsiteY4" fmla="*/ 1016020 h 2895600"/>
                <a:gd name="connsiteX5" fmla="*/ 44 w 7809389"/>
                <a:gd name="connsiteY5" fmla="*/ 0 h 2895600"/>
                <a:gd name="connsiteX0" fmla="*/ 582152 w 8391497"/>
                <a:gd name="connsiteY0" fmla="*/ 0 h 2895600"/>
                <a:gd name="connsiteX1" fmla="*/ 8391497 w 8391497"/>
                <a:gd name="connsiteY1" fmla="*/ 0 h 2895600"/>
                <a:gd name="connsiteX2" fmla="*/ 8391497 w 8391497"/>
                <a:gd name="connsiteY2" fmla="*/ 2895600 h 2895600"/>
                <a:gd name="connsiteX3" fmla="*/ 582152 w 8391497"/>
                <a:gd name="connsiteY3" fmla="*/ 2895600 h 2895600"/>
                <a:gd name="connsiteX4" fmla="*/ 741141 w 8391497"/>
                <a:gd name="connsiteY4" fmla="*/ 1016020 h 2895600"/>
                <a:gd name="connsiteX5" fmla="*/ 572769 w 8391497"/>
                <a:gd name="connsiteY5" fmla="*/ 448384 h 2895600"/>
                <a:gd name="connsiteX6" fmla="*/ 582152 w 8391497"/>
                <a:gd name="connsiteY6" fmla="*/ 0 h 2895600"/>
                <a:gd name="connsiteX0" fmla="*/ 74435 w 7883780"/>
                <a:gd name="connsiteY0" fmla="*/ 0 h 2895600"/>
                <a:gd name="connsiteX1" fmla="*/ 7883780 w 7883780"/>
                <a:gd name="connsiteY1" fmla="*/ 0 h 2895600"/>
                <a:gd name="connsiteX2" fmla="*/ 7883780 w 7883780"/>
                <a:gd name="connsiteY2" fmla="*/ 2895600 h 2895600"/>
                <a:gd name="connsiteX3" fmla="*/ 74435 w 7883780"/>
                <a:gd name="connsiteY3" fmla="*/ 2895600 h 2895600"/>
                <a:gd name="connsiteX4" fmla="*/ 233424 w 7883780"/>
                <a:gd name="connsiteY4" fmla="*/ 1016020 h 2895600"/>
                <a:gd name="connsiteX5" fmla="*/ 65052 w 7883780"/>
                <a:gd name="connsiteY5" fmla="*/ 448384 h 2895600"/>
                <a:gd name="connsiteX6" fmla="*/ 74435 w 7883780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79978 w 8389323"/>
                <a:gd name="connsiteY0" fmla="*/ 0 h 2895600"/>
                <a:gd name="connsiteX1" fmla="*/ 8389323 w 8389323"/>
                <a:gd name="connsiteY1" fmla="*/ 0 h 2895600"/>
                <a:gd name="connsiteX2" fmla="*/ 8389323 w 8389323"/>
                <a:gd name="connsiteY2" fmla="*/ 2895600 h 2895600"/>
                <a:gd name="connsiteX3" fmla="*/ 579978 w 8389323"/>
                <a:gd name="connsiteY3" fmla="*/ 2895600 h 2895600"/>
                <a:gd name="connsiteX4" fmla="*/ 570596 w 8389323"/>
                <a:gd name="connsiteY4" fmla="*/ 1625991 h 2895600"/>
                <a:gd name="connsiteX5" fmla="*/ 738967 w 8389323"/>
                <a:gd name="connsiteY5" fmla="*/ 1016020 h 2895600"/>
                <a:gd name="connsiteX6" fmla="*/ 570595 w 8389323"/>
                <a:gd name="connsiteY6" fmla="*/ 448384 h 2895600"/>
                <a:gd name="connsiteX7" fmla="*/ 579978 w 8389323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45917 w 7864644"/>
                <a:gd name="connsiteY4" fmla="*/ 1625991 h 2895600"/>
                <a:gd name="connsiteX5" fmla="*/ 214288 w 7864644"/>
                <a:gd name="connsiteY5" fmla="*/ 1016020 h 2895600"/>
                <a:gd name="connsiteX6" fmla="*/ 45916 w 7864644"/>
                <a:gd name="connsiteY6" fmla="*/ 448384 h 2895600"/>
                <a:gd name="connsiteX7" fmla="*/ 55299 w 7864644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732620 w 7864644"/>
                <a:gd name="connsiteY2" fmla="*/ 510363 h 2895600"/>
                <a:gd name="connsiteX3" fmla="*/ 7864644 w 7864644"/>
                <a:gd name="connsiteY3" fmla="*/ 2895600 h 2895600"/>
                <a:gd name="connsiteX4" fmla="*/ 55299 w 7864644"/>
                <a:gd name="connsiteY4" fmla="*/ 2895600 h 2895600"/>
                <a:gd name="connsiteX5" fmla="*/ 45917 w 7864644"/>
                <a:gd name="connsiteY5" fmla="*/ 1625991 h 2895600"/>
                <a:gd name="connsiteX6" fmla="*/ 214288 w 7864644"/>
                <a:gd name="connsiteY6" fmla="*/ 1016020 h 2895600"/>
                <a:gd name="connsiteX7" fmla="*/ 45916 w 7864644"/>
                <a:gd name="connsiteY7" fmla="*/ 448384 h 2895600"/>
                <a:gd name="connsiteX8" fmla="*/ 55299 w 7864644"/>
                <a:gd name="connsiteY8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864644 w 7879425"/>
                <a:gd name="connsiteY4" fmla="*/ 2895600 h 2895600"/>
                <a:gd name="connsiteX5" fmla="*/ 55299 w 7879425"/>
                <a:gd name="connsiteY5" fmla="*/ 2895600 h 2895600"/>
                <a:gd name="connsiteX6" fmla="*/ 45917 w 7879425"/>
                <a:gd name="connsiteY6" fmla="*/ 1625991 h 2895600"/>
                <a:gd name="connsiteX7" fmla="*/ 214288 w 7879425"/>
                <a:gd name="connsiteY7" fmla="*/ 1016020 h 2895600"/>
                <a:gd name="connsiteX8" fmla="*/ 45916 w 7879425"/>
                <a:gd name="connsiteY8" fmla="*/ 448384 h 2895600"/>
                <a:gd name="connsiteX9" fmla="*/ 55299 w 7879425"/>
                <a:gd name="connsiteY9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688611 w 7879425"/>
                <a:gd name="connsiteY4" fmla="*/ 1734454 h 2895600"/>
                <a:gd name="connsiteX5" fmla="*/ 7864644 w 7879425"/>
                <a:gd name="connsiteY5" fmla="*/ 2895600 h 2895600"/>
                <a:gd name="connsiteX6" fmla="*/ 55299 w 7879425"/>
                <a:gd name="connsiteY6" fmla="*/ 2895600 h 2895600"/>
                <a:gd name="connsiteX7" fmla="*/ 45917 w 7879425"/>
                <a:gd name="connsiteY7" fmla="*/ 1625991 h 2895600"/>
                <a:gd name="connsiteX8" fmla="*/ 214288 w 7879425"/>
                <a:gd name="connsiteY8" fmla="*/ 1016020 h 2895600"/>
                <a:gd name="connsiteX9" fmla="*/ 45916 w 7879425"/>
                <a:gd name="connsiteY9" fmla="*/ 448384 h 2895600"/>
                <a:gd name="connsiteX10" fmla="*/ 55299 w 7879425"/>
                <a:gd name="connsiteY10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9257 w 7925560"/>
                <a:gd name="connsiteY0" fmla="*/ 0 h 2895600"/>
                <a:gd name="connsiteX1" fmla="*/ 7878602 w 7925560"/>
                <a:gd name="connsiteY1" fmla="*/ 0 h 2895600"/>
                <a:gd name="connsiteX2" fmla="*/ 7746578 w 7925560"/>
                <a:gd name="connsiteY2" fmla="*/ 510363 h 2895600"/>
                <a:gd name="connsiteX3" fmla="*/ 7893271 w 7925560"/>
                <a:gd name="connsiteY3" fmla="*/ 928723 h 2895600"/>
                <a:gd name="connsiteX4" fmla="*/ 7643892 w 7925560"/>
                <a:gd name="connsiteY4" fmla="*/ 1734454 h 2895600"/>
                <a:gd name="connsiteX5" fmla="*/ 7922608 w 7925560"/>
                <a:gd name="connsiteY5" fmla="*/ 2462711 h 2895600"/>
                <a:gd name="connsiteX6" fmla="*/ 7878602 w 7925560"/>
                <a:gd name="connsiteY6" fmla="*/ 2895600 h 2895600"/>
                <a:gd name="connsiteX7" fmla="*/ 69257 w 7925560"/>
                <a:gd name="connsiteY7" fmla="*/ 2895600 h 2895600"/>
                <a:gd name="connsiteX8" fmla="*/ 59875 w 7925560"/>
                <a:gd name="connsiteY8" fmla="*/ 1625991 h 2895600"/>
                <a:gd name="connsiteX9" fmla="*/ 228246 w 7925560"/>
                <a:gd name="connsiteY9" fmla="*/ 1016020 h 2895600"/>
                <a:gd name="connsiteX10" fmla="*/ 59874 w 7925560"/>
                <a:gd name="connsiteY10" fmla="*/ 448384 h 2895600"/>
                <a:gd name="connsiteX11" fmla="*/ 69257 w 7925560"/>
                <a:gd name="connsiteY11" fmla="*/ 0 h 2895600"/>
                <a:gd name="connsiteX0" fmla="*/ 64294 w 7920597"/>
                <a:gd name="connsiteY0" fmla="*/ 0 h 2895600"/>
                <a:gd name="connsiteX1" fmla="*/ 7873639 w 7920597"/>
                <a:gd name="connsiteY1" fmla="*/ 0 h 2895600"/>
                <a:gd name="connsiteX2" fmla="*/ 7741615 w 7920597"/>
                <a:gd name="connsiteY2" fmla="*/ 510363 h 2895600"/>
                <a:gd name="connsiteX3" fmla="*/ 7888308 w 7920597"/>
                <a:gd name="connsiteY3" fmla="*/ 928723 h 2895600"/>
                <a:gd name="connsiteX4" fmla="*/ 7638929 w 7920597"/>
                <a:gd name="connsiteY4" fmla="*/ 1734454 h 2895600"/>
                <a:gd name="connsiteX5" fmla="*/ 7917645 w 7920597"/>
                <a:gd name="connsiteY5" fmla="*/ 2462711 h 2895600"/>
                <a:gd name="connsiteX6" fmla="*/ 7873639 w 7920597"/>
                <a:gd name="connsiteY6" fmla="*/ 2895600 h 2895600"/>
                <a:gd name="connsiteX7" fmla="*/ 64294 w 7920597"/>
                <a:gd name="connsiteY7" fmla="*/ 2895600 h 2895600"/>
                <a:gd name="connsiteX8" fmla="*/ 54912 w 7920597"/>
                <a:gd name="connsiteY8" fmla="*/ 1625991 h 2895600"/>
                <a:gd name="connsiteX9" fmla="*/ 223283 w 7920597"/>
                <a:gd name="connsiteY9" fmla="*/ 1016020 h 2895600"/>
                <a:gd name="connsiteX10" fmla="*/ 54911 w 7920597"/>
                <a:gd name="connsiteY10" fmla="*/ 448384 h 2895600"/>
                <a:gd name="connsiteX11" fmla="*/ 64294 w 7920597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28503 w 7920841"/>
                <a:gd name="connsiteY4" fmla="*/ 1908771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28503 w 7920841"/>
                <a:gd name="connsiteY4" fmla="*/ 1908771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2170980 w 7920841"/>
                <a:gd name="connsiteY7" fmla="*/ 2825518 h 2895600"/>
                <a:gd name="connsiteX8" fmla="*/ 64538 w 7920841"/>
                <a:gd name="connsiteY8" fmla="*/ 2895600 h 2895600"/>
                <a:gd name="connsiteX9" fmla="*/ 55156 w 7920841"/>
                <a:gd name="connsiteY9" fmla="*/ 1625991 h 2895600"/>
                <a:gd name="connsiteX10" fmla="*/ 223527 w 7920841"/>
                <a:gd name="connsiteY10" fmla="*/ 1016020 h 2895600"/>
                <a:gd name="connsiteX11" fmla="*/ 55155 w 7920841"/>
                <a:gd name="connsiteY11" fmla="*/ 448384 h 2895600"/>
                <a:gd name="connsiteX12" fmla="*/ 64538 w 7920841"/>
                <a:gd name="connsiteY12" fmla="*/ 0 h 2895600"/>
                <a:gd name="connsiteX0" fmla="*/ 64538 w 7920841"/>
                <a:gd name="connsiteY0" fmla="*/ 0 h 2935998"/>
                <a:gd name="connsiteX1" fmla="*/ 7873883 w 7920841"/>
                <a:gd name="connsiteY1" fmla="*/ 0 h 2935998"/>
                <a:gd name="connsiteX2" fmla="*/ 7741859 w 7920841"/>
                <a:gd name="connsiteY2" fmla="*/ 510363 h 2935998"/>
                <a:gd name="connsiteX3" fmla="*/ 7888552 w 7920841"/>
                <a:gd name="connsiteY3" fmla="*/ 928723 h 2935998"/>
                <a:gd name="connsiteX4" fmla="*/ 7628503 w 7920841"/>
                <a:gd name="connsiteY4" fmla="*/ 1908771 h 2935998"/>
                <a:gd name="connsiteX5" fmla="*/ 7917889 w 7920841"/>
                <a:gd name="connsiteY5" fmla="*/ 2462711 h 2935998"/>
                <a:gd name="connsiteX6" fmla="*/ 7873883 w 7920841"/>
                <a:gd name="connsiteY6" fmla="*/ 2895600 h 2935998"/>
                <a:gd name="connsiteX7" fmla="*/ 5482815 w 7920841"/>
                <a:gd name="connsiteY7" fmla="*/ 2917717 h 2935998"/>
                <a:gd name="connsiteX8" fmla="*/ 2170980 w 7920841"/>
                <a:gd name="connsiteY8" fmla="*/ 2825518 h 2935998"/>
                <a:gd name="connsiteX9" fmla="*/ 64538 w 7920841"/>
                <a:gd name="connsiteY9" fmla="*/ 2895600 h 2935998"/>
                <a:gd name="connsiteX10" fmla="*/ 55156 w 7920841"/>
                <a:gd name="connsiteY10" fmla="*/ 1625991 h 2935998"/>
                <a:gd name="connsiteX11" fmla="*/ 223527 w 7920841"/>
                <a:gd name="connsiteY11" fmla="*/ 1016020 h 2935998"/>
                <a:gd name="connsiteX12" fmla="*/ 55155 w 7920841"/>
                <a:gd name="connsiteY12" fmla="*/ 448384 h 2935998"/>
                <a:gd name="connsiteX13" fmla="*/ 64538 w 7920841"/>
                <a:gd name="connsiteY13" fmla="*/ 0 h 2935998"/>
                <a:gd name="connsiteX0" fmla="*/ 64538 w 7920841"/>
                <a:gd name="connsiteY0" fmla="*/ 0 h 2935998"/>
                <a:gd name="connsiteX1" fmla="*/ 3195815 w 7920841"/>
                <a:gd name="connsiteY1" fmla="*/ 59544 h 2935998"/>
                <a:gd name="connsiteX2" fmla="*/ 7873883 w 7920841"/>
                <a:gd name="connsiteY2" fmla="*/ 0 h 2935998"/>
                <a:gd name="connsiteX3" fmla="*/ 7741859 w 7920841"/>
                <a:gd name="connsiteY3" fmla="*/ 510363 h 2935998"/>
                <a:gd name="connsiteX4" fmla="*/ 7888552 w 7920841"/>
                <a:gd name="connsiteY4" fmla="*/ 928723 h 2935998"/>
                <a:gd name="connsiteX5" fmla="*/ 7628503 w 7920841"/>
                <a:gd name="connsiteY5" fmla="*/ 1908771 h 2935998"/>
                <a:gd name="connsiteX6" fmla="*/ 7917889 w 7920841"/>
                <a:gd name="connsiteY6" fmla="*/ 2462711 h 2935998"/>
                <a:gd name="connsiteX7" fmla="*/ 7873883 w 7920841"/>
                <a:gd name="connsiteY7" fmla="*/ 2895600 h 2935998"/>
                <a:gd name="connsiteX8" fmla="*/ 5482815 w 7920841"/>
                <a:gd name="connsiteY8" fmla="*/ 2917717 h 2935998"/>
                <a:gd name="connsiteX9" fmla="*/ 2170980 w 7920841"/>
                <a:gd name="connsiteY9" fmla="*/ 2825518 h 2935998"/>
                <a:gd name="connsiteX10" fmla="*/ 64538 w 7920841"/>
                <a:gd name="connsiteY10" fmla="*/ 2895600 h 2935998"/>
                <a:gd name="connsiteX11" fmla="*/ 55156 w 7920841"/>
                <a:gd name="connsiteY11" fmla="*/ 1625991 h 2935998"/>
                <a:gd name="connsiteX12" fmla="*/ 223527 w 7920841"/>
                <a:gd name="connsiteY12" fmla="*/ 1016020 h 2935998"/>
                <a:gd name="connsiteX13" fmla="*/ 55155 w 7920841"/>
                <a:gd name="connsiteY13" fmla="*/ 448384 h 2935998"/>
                <a:gd name="connsiteX14" fmla="*/ 64538 w 7920841"/>
                <a:gd name="connsiteY14" fmla="*/ 0 h 2935998"/>
                <a:gd name="connsiteX0" fmla="*/ 64538 w 7920841"/>
                <a:gd name="connsiteY0" fmla="*/ 32655 h 2968653"/>
                <a:gd name="connsiteX1" fmla="*/ 3195815 w 7920841"/>
                <a:gd name="connsiteY1" fmla="*/ 92199 h 2968653"/>
                <a:gd name="connsiteX2" fmla="*/ 5450451 w 7920841"/>
                <a:gd name="connsiteY2" fmla="*/ 0 h 2968653"/>
                <a:gd name="connsiteX3" fmla="*/ 7873883 w 7920841"/>
                <a:gd name="connsiteY3" fmla="*/ 32655 h 2968653"/>
                <a:gd name="connsiteX4" fmla="*/ 7741859 w 7920841"/>
                <a:gd name="connsiteY4" fmla="*/ 543018 h 2968653"/>
                <a:gd name="connsiteX5" fmla="*/ 7888552 w 7920841"/>
                <a:gd name="connsiteY5" fmla="*/ 961378 h 2968653"/>
                <a:gd name="connsiteX6" fmla="*/ 7628503 w 7920841"/>
                <a:gd name="connsiteY6" fmla="*/ 1941426 h 2968653"/>
                <a:gd name="connsiteX7" fmla="*/ 7917889 w 7920841"/>
                <a:gd name="connsiteY7" fmla="*/ 2495366 h 2968653"/>
                <a:gd name="connsiteX8" fmla="*/ 7873883 w 7920841"/>
                <a:gd name="connsiteY8" fmla="*/ 2928255 h 2968653"/>
                <a:gd name="connsiteX9" fmla="*/ 5482815 w 7920841"/>
                <a:gd name="connsiteY9" fmla="*/ 2950372 h 2968653"/>
                <a:gd name="connsiteX10" fmla="*/ 2170980 w 7920841"/>
                <a:gd name="connsiteY10" fmla="*/ 2858173 h 2968653"/>
                <a:gd name="connsiteX11" fmla="*/ 64538 w 7920841"/>
                <a:gd name="connsiteY11" fmla="*/ 2928255 h 2968653"/>
                <a:gd name="connsiteX12" fmla="*/ 55156 w 7920841"/>
                <a:gd name="connsiteY12" fmla="*/ 1658646 h 2968653"/>
                <a:gd name="connsiteX13" fmla="*/ 223527 w 7920841"/>
                <a:gd name="connsiteY13" fmla="*/ 1048675 h 2968653"/>
                <a:gd name="connsiteX14" fmla="*/ 55155 w 7920841"/>
                <a:gd name="connsiteY14" fmla="*/ 481039 h 2968653"/>
                <a:gd name="connsiteX15" fmla="*/ 64538 w 7920841"/>
                <a:gd name="connsiteY15" fmla="*/ 32655 h 2968653"/>
                <a:gd name="connsiteX0" fmla="*/ 64538 w 7920841"/>
                <a:gd name="connsiteY0" fmla="*/ 32655 h 2968653"/>
                <a:gd name="connsiteX1" fmla="*/ 3195815 w 7920841"/>
                <a:gd name="connsiteY1" fmla="*/ 92199 h 2968653"/>
                <a:gd name="connsiteX2" fmla="*/ 5450451 w 7920841"/>
                <a:gd name="connsiteY2" fmla="*/ 0 h 2968653"/>
                <a:gd name="connsiteX3" fmla="*/ 7873883 w 7920841"/>
                <a:gd name="connsiteY3" fmla="*/ 32655 h 2968653"/>
                <a:gd name="connsiteX4" fmla="*/ 7741859 w 7920841"/>
                <a:gd name="connsiteY4" fmla="*/ 543018 h 2968653"/>
                <a:gd name="connsiteX5" fmla="*/ 7888552 w 7920841"/>
                <a:gd name="connsiteY5" fmla="*/ 961378 h 2968653"/>
                <a:gd name="connsiteX6" fmla="*/ 7768743 w 7920841"/>
                <a:gd name="connsiteY6" fmla="*/ 1908049 h 2968653"/>
                <a:gd name="connsiteX7" fmla="*/ 7917889 w 7920841"/>
                <a:gd name="connsiteY7" fmla="*/ 2495366 h 2968653"/>
                <a:gd name="connsiteX8" fmla="*/ 7873883 w 7920841"/>
                <a:gd name="connsiteY8" fmla="*/ 2928255 h 2968653"/>
                <a:gd name="connsiteX9" fmla="*/ 5482815 w 7920841"/>
                <a:gd name="connsiteY9" fmla="*/ 2950372 h 2968653"/>
                <a:gd name="connsiteX10" fmla="*/ 2170980 w 7920841"/>
                <a:gd name="connsiteY10" fmla="*/ 2858173 h 2968653"/>
                <a:gd name="connsiteX11" fmla="*/ 64538 w 7920841"/>
                <a:gd name="connsiteY11" fmla="*/ 2928255 h 2968653"/>
                <a:gd name="connsiteX12" fmla="*/ 55156 w 7920841"/>
                <a:gd name="connsiteY12" fmla="*/ 1658646 h 2968653"/>
                <a:gd name="connsiteX13" fmla="*/ 223527 w 7920841"/>
                <a:gd name="connsiteY13" fmla="*/ 1048675 h 2968653"/>
                <a:gd name="connsiteX14" fmla="*/ 55155 w 7920841"/>
                <a:gd name="connsiteY14" fmla="*/ 481039 h 2968653"/>
                <a:gd name="connsiteX15" fmla="*/ 64538 w 7920841"/>
                <a:gd name="connsiteY15" fmla="*/ 32655 h 2968653"/>
                <a:gd name="connsiteX0" fmla="*/ 64538 w 7920841"/>
                <a:gd name="connsiteY0" fmla="*/ 32655 h 2968653"/>
                <a:gd name="connsiteX1" fmla="*/ 3195815 w 7920841"/>
                <a:gd name="connsiteY1" fmla="*/ 92199 h 2968653"/>
                <a:gd name="connsiteX2" fmla="*/ 5450451 w 7920841"/>
                <a:gd name="connsiteY2" fmla="*/ 0 h 2968653"/>
                <a:gd name="connsiteX3" fmla="*/ 7873883 w 7920841"/>
                <a:gd name="connsiteY3" fmla="*/ 32655 h 2968653"/>
                <a:gd name="connsiteX4" fmla="*/ 7806586 w 7920841"/>
                <a:gd name="connsiteY4" fmla="*/ 543018 h 2968653"/>
                <a:gd name="connsiteX5" fmla="*/ 7888552 w 7920841"/>
                <a:gd name="connsiteY5" fmla="*/ 961378 h 2968653"/>
                <a:gd name="connsiteX6" fmla="*/ 7768743 w 7920841"/>
                <a:gd name="connsiteY6" fmla="*/ 1908049 h 2968653"/>
                <a:gd name="connsiteX7" fmla="*/ 7917889 w 7920841"/>
                <a:gd name="connsiteY7" fmla="*/ 2495366 h 2968653"/>
                <a:gd name="connsiteX8" fmla="*/ 7873883 w 7920841"/>
                <a:gd name="connsiteY8" fmla="*/ 2928255 h 2968653"/>
                <a:gd name="connsiteX9" fmla="*/ 5482815 w 7920841"/>
                <a:gd name="connsiteY9" fmla="*/ 2950372 h 2968653"/>
                <a:gd name="connsiteX10" fmla="*/ 2170980 w 7920841"/>
                <a:gd name="connsiteY10" fmla="*/ 2858173 h 2968653"/>
                <a:gd name="connsiteX11" fmla="*/ 64538 w 7920841"/>
                <a:gd name="connsiteY11" fmla="*/ 2928255 h 2968653"/>
                <a:gd name="connsiteX12" fmla="*/ 55156 w 7920841"/>
                <a:gd name="connsiteY12" fmla="*/ 1658646 h 2968653"/>
                <a:gd name="connsiteX13" fmla="*/ 223527 w 7920841"/>
                <a:gd name="connsiteY13" fmla="*/ 1048675 h 2968653"/>
                <a:gd name="connsiteX14" fmla="*/ 55155 w 7920841"/>
                <a:gd name="connsiteY14" fmla="*/ 481039 h 2968653"/>
                <a:gd name="connsiteX15" fmla="*/ 64538 w 7920841"/>
                <a:gd name="connsiteY15" fmla="*/ 32655 h 2968653"/>
                <a:gd name="connsiteX0" fmla="*/ 64538 w 7928667"/>
                <a:gd name="connsiteY0" fmla="*/ 32655 h 2968653"/>
                <a:gd name="connsiteX1" fmla="*/ 3195815 w 7928667"/>
                <a:gd name="connsiteY1" fmla="*/ 92199 h 2968653"/>
                <a:gd name="connsiteX2" fmla="*/ 5450451 w 7928667"/>
                <a:gd name="connsiteY2" fmla="*/ 0 h 2968653"/>
                <a:gd name="connsiteX3" fmla="*/ 7873883 w 7928667"/>
                <a:gd name="connsiteY3" fmla="*/ 32655 h 2968653"/>
                <a:gd name="connsiteX4" fmla="*/ 7806586 w 7928667"/>
                <a:gd name="connsiteY4" fmla="*/ 543018 h 2968653"/>
                <a:gd name="connsiteX5" fmla="*/ 7888552 w 7928667"/>
                <a:gd name="connsiteY5" fmla="*/ 961378 h 2968653"/>
                <a:gd name="connsiteX6" fmla="*/ 7768743 w 7928667"/>
                <a:gd name="connsiteY6" fmla="*/ 1908049 h 2968653"/>
                <a:gd name="connsiteX7" fmla="*/ 7917889 w 7928667"/>
                <a:gd name="connsiteY7" fmla="*/ 2495366 h 2968653"/>
                <a:gd name="connsiteX8" fmla="*/ 7873883 w 7928667"/>
                <a:gd name="connsiteY8" fmla="*/ 2928255 h 2968653"/>
                <a:gd name="connsiteX9" fmla="*/ 5482815 w 7928667"/>
                <a:gd name="connsiteY9" fmla="*/ 2950372 h 2968653"/>
                <a:gd name="connsiteX10" fmla="*/ 2170980 w 7928667"/>
                <a:gd name="connsiteY10" fmla="*/ 2858173 h 2968653"/>
                <a:gd name="connsiteX11" fmla="*/ 64538 w 7928667"/>
                <a:gd name="connsiteY11" fmla="*/ 2928255 h 2968653"/>
                <a:gd name="connsiteX12" fmla="*/ 55156 w 7928667"/>
                <a:gd name="connsiteY12" fmla="*/ 1658646 h 2968653"/>
                <a:gd name="connsiteX13" fmla="*/ 223527 w 7928667"/>
                <a:gd name="connsiteY13" fmla="*/ 1048675 h 2968653"/>
                <a:gd name="connsiteX14" fmla="*/ 55155 w 7928667"/>
                <a:gd name="connsiteY14" fmla="*/ 481039 h 2968653"/>
                <a:gd name="connsiteX15" fmla="*/ 64538 w 7928667"/>
                <a:gd name="connsiteY15" fmla="*/ 32655 h 2968653"/>
                <a:gd name="connsiteX0" fmla="*/ 64538 w 7928667"/>
                <a:gd name="connsiteY0" fmla="*/ 32655 h 2968653"/>
                <a:gd name="connsiteX1" fmla="*/ 3195815 w 7928667"/>
                <a:gd name="connsiteY1" fmla="*/ 92199 h 2968653"/>
                <a:gd name="connsiteX2" fmla="*/ 5450451 w 7928667"/>
                <a:gd name="connsiteY2" fmla="*/ 0 h 2968653"/>
                <a:gd name="connsiteX3" fmla="*/ 7873883 w 7928667"/>
                <a:gd name="connsiteY3" fmla="*/ 32655 h 2968653"/>
                <a:gd name="connsiteX4" fmla="*/ 7806586 w 7928667"/>
                <a:gd name="connsiteY4" fmla="*/ 543018 h 2968653"/>
                <a:gd name="connsiteX5" fmla="*/ 7888552 w 7928667"/>
                <a:gd name="connsiteY5" fmla="*/ 961378 h 2968653"/>
                <a:gd name="connsiteX6" fmla="*/ 7768743 w 7928667"/>
                <a:gd name="connsiteY6" fmla="*/ 1908049 h 2968653"/>
                <a:gd name="connsiteX7" fmla="*/ 7917889 w 7928667"/>
                <a:gd name="connsiteY7" fmla="*/ 2495366 h 2968653"/>
                <a:gd name="connsiteX8" fmla="*/ 7873883 w 7928667"/>
                <a:gd name="connsiteY8" fmla="*/ 2928255 h 2968653"/>
                <a:gd name="connsiteX9" fmla="*/ 5482815 w 7928667"/>
                <a:gd name="connsiteY9" fmla="*/ 2950372 h 2968653"/>
                <a:gd name="connsiteX10" fmla="*/ 2170980 w 7928667"/>
                <a:gd name="connsiteY10" fmla="*/ 2858173 h 2968653"/>
                <a:gd name="connsiteX11" fmla="*/ 64538 w 7928667"/>
                <a:gd name="connsiteY11" fmla="*/ 2928255 h 2968653"/>
                <a:gd name="connsiteX12" fmla="*/ 55156 w 7928667"/>
                <a:gd name="connsiteY12" fmla="*/ 1658646 h 2968653"/>
                <a:gd name="connsiteX13" fmla="*/ 223527 w 7928667"/>
                <a:gd name="connsiteY13" fmla="*/ 1048675 h 2968653"/>
                <a:gd name="connsiteX14" fmla="*/ 55155 w 7928667"/>
                <a:gd name="connsiteY14" fmla="*/ 481039 h 2968653"/>
                <a:gd name="connsiteX15" fmla="*/ 64538 w 7928667"/>
                <a:gd name="connsiteY15" fmla="*/ 32655 h 2968653"/>
                <a:gd name="connsiteX0" fmla="*/ 64538 w 7928667"/>
                <a:gd name="connsiteY0" fmla="*/ 32655 h 2968653"/>
                <a:gd name="connsiteX1" fmla="*/ 3195815 w 7928667"/>
                <a:gd name="connsiteY1" fmla="*/ 92199 h 2968653"/>
                <a:gd name="connsiteX2" fmla="*/ 5450451 w 7928667"/>
                <a:gd name="connsiteY2" fmla="*/ 0 h 2968653"/>
                <a:gd name="connsiteX3" fmla="*/ 7873883 w 7928667"/>
                <a:gd name="connsiteY3" fmla="*/ 32655 h 2968653"/>
                <a:gd name="connsiteX4" fmla="*/ 7806586 w 7928667"/>
                <a:gd name="connsiteY4" fmla="*/ 543018 h 2968653"/>
                <a:gd name="connsiteX5" fmla="*/ 7888552 w 7928667"/>
                <a:gd name="connsiteY5" fmla="*/ 961378 h 2968653"/>
                <a:gd name="connsiteX6" fmla="*/ 7768743 w 7928667"/>
                <a:gd name="connsiteY6" fmla="*/ 1908049 h 2968653"/>
                <a:gd name="connsiteX7" fmla="*/ 7917889 w 7928667"/>
                <a:gd name="connsiteY7" fmla="*/ 2495366 h 2968653"/>
                <a:gd name="connsiteX8" fmla="*/ 7873883 w 7928667"/>
                <a:gd name="connsiteY8" fmla="*/ 2928255 h 2968653"/>
                <a:gd name="connsiteX9" fmla="*/ 5482815 w 7928667"/>
                <a:gd name="connsiteY9" fmla="*/ 2950372 h 2968653"/>
                <a:gd name="connsiteX10" fmla="*/ 2170980 w 7928667"/>
                <a:gd name="connsiteY10" fmla="*/ 2858173 h 2968653"/>
                <a:gd name="connsiteX11" fmla="*/ 64538 w 7928667"/>
                <a:gd name="connsiteY11" fmla="*/ 2928255 h 2968653"/>
                <a:gd name="connsiteX12" fmla="*/ 55156 w 7928667"/>
                <a:gd name="connsiteY12" fmla="*/ 1658646 h 2968653"/>
                <a:gd name="connsiteX13" fmla="*/ 180376 w 7928667"/>
                <a:gd name="connsiteY13" fmla="*/ 1048675 h 2968653"/>
                <a:gd name="connsiteX14" fmla="*/ 55155 w 7928667"/>
                <a:gd name="connsiteY14" fmla="*/ 481039 h 2968653"/>
                <a:gd name="connsiteX15" fmla="*/ 64538 w 7928667"/>
                <a:gd name="connsiteY15" fmla="*/ 32655 h 2968653"/>
                <a:gd name="connsiteX0" fmla="*/ 64538 w 7928667"/>
                <a:gd name="connsiteY0" fmla="*/ 32655 h 2968653"/>
                <a:gd name="connsiteX1" fmla="*/ 3195815 w 7928667"/>
                <a:gd name="connsiteY1" fmla="*/ 92199 h 2968653"/>
                <a:gd name="connsiteX2" fmla="*/ 5450451 w 7928667"/>
                <a:gd name="connsiteY2" fmla="*/ 0 h 2968653"/>
                <a:gd name="connsiteX3" fmla="*/ 7873883 w 7928667"/>
                <a:gd name="connsiteY3" fmla="*/ 32655 h 2968653"/>
                <a:gd name="connsiteX4" fmla="*/ 7806586 w 7928667"/>
                <a:gd name="connsiteY4" fmla="*/ 543018 h 2968653"/>
                <a:gd name="connsiteX5" fmla="*/ 7888552 w 7928667"/>
                <a:gd name="connsiteY5" fmla="*/ 961378 h 2968653"/>
                <a:gd name="connsiteX6" fmla="*/ 7768743 w 7928667"/>
                <a:gd name="connsiteY6" fmla="*/ 1908049 h 2968653"/>
                <a:gd name="connsiteX7" fmla="*/ 7917889 w 7928667"/>
                <a:gd name="connsiteY7" fmla="*/ 2495366 h 2968653"/>
                <a:gd name="connsiteX8" fmla="*/ 7873883 w 7928667"/>
                <a:gd name="connsiteY8" fmla="*/ 2928255 h 2968653"/>
                <a:gd name="connsiteX9" fmla="*/ 5482815 w 7928667"/>
                <a:gd name="connsiteY9" fmla="*/ 2950372 h 2968653"/>
                <a:gd name="connsiteX10" fmla="*/ 2170980 w 7928667"/>
                <a:gd name="connsiteY10" fmla="*/ 2858173 h 2968653"/>
                <a:gd name="connsiteX11" fmla="*/ 64538 w 7928667"/>
                <a:gd name="connsiteY11" fmla="*/ 2928255 h 2968653"/>
                <a:gd name="connsiteX12" fmla="*/ 44368 w 7928667"/>
                <a:gd name="connsiteY12" fmla="*/ 1814402 h 2968653"/>
                <a:gd name="connsiteX13" fmla="*/ 180376 w 7928667"/>
                <a:gd name="connsiteY13" fmla="*/ 1048675 h 2968653"/>
                <a:gd name="connsiteX14" fmla="*/ 55155 w 7928667"/>
                <a:gd name="connsiteY14" fmla="*/ 481039 h 2968653"/>
                <a:gd name="connsiteX15" fmla="*/ 64538 w 7928667"/>
                <a:gd name="connsiteY15" fmla="*/ 32655 h 2968653"/>
                <a:gd name="connsiteX0" fmla="*/ 64538 w 7928667"/>
                <a:gd name="connsiteY0" fmla="*/ 32655 h 2968653"/>
                <a:gd name="connsiteX1" fmla="*/ 3195815 w 7928667"/>
                <a:gd name="connsiteY1" fmla="*/ 92199 h 2968653"/>
                <a:gd name="connsiteX2" fmla="*/ 5450451 w 7928667"/>
                <a:gd name="connsiteY2" fmla="*/ 0 h 2968653"/>
                <a:gd name="connsiteX3" fmla="*/ 7873883 w 7928667"/>
                <a:gd name="connsiteY3" fmla="*/ 32655 h 2968653"/>
                <a:gd name="connsiteX4" fmla="*/ 7806586 w 7928667"/>
                <a:gd name="connsiteY4" fmla="*/ 543018 h 2968653"/>
                <a:gd name="connsiteX5" fmla="*/ 7888552 w 7928667"/>
                <a:gd name="connsiteY5" fmla="*/ 961378 h 2968653"/>
                <a:gd name="connsiteX6" fmla="*/ 7768743 w 7928667"/>
                <a:gd name="connsiteY6" fmla="*/ 1908049 h 2968653"/>
                <a:gd name="connsiteX7" fmla="*/ 7917889 w 7928667"/>
                <a:gd name="connsiteY7" fmla="*/ 2495366 h 2968653"/>
                <a:gd name="connsiteX8" fmla="*/ 7873883 w 7928667"/>
                <a:gd name="connsiteY8" fmla="*/ 2928255 h 2968653"/>
                <a:gd name="connsiteX9" fmla="*/ 5482815 w 7928667"/>
                <a:gd name="connsiteY9" fmla="*/ 2950372 h 2968653"/>
                <a:gd name="connsiteX10" fmla="*/ 2170980 w 7928667"/>
                <a:gd name="connsiteY10" fmla="*/ 2858173 h 2968653"/>
                <a:gd name="connsiteX11" fmla="*/ 64538 w 7928667"/>
                <a:gd name="connsiteY11" fmla="*/ 2928255 h 2968653"/>
                <a:gd name="connsiteX12" fmla="*/ 44368 w 7928667"/>
                <a:gd name="connsiteY12" fmla="*/ 1814402 h 2968653"/>
                <a:gd name="connsiteX13" fmla="*/ 180376 w 7928667"/>
                <a:gd name="connsiteY13" fmla="*/ 1048675 h 2968653"/>
                <a:gd name="connsiteX14" fmla="*/ 55155 w 7928667"/>
                <a:gd name="connsiteY14" fmla="*/ 481039 h 2968653"/>
                <a:gd name="connsiteX15" fmla="*/ 64538 w 7928667"/>
                <a:gd name="connsiteY15" fmla="*/ 32655 h 2968653"/>
                <a:gd name="connsiteX0" fmla="*/ 64538 w 7928667"/>
                <a:gd name="connsiteY0" fmla="*/ 32655 h 2968653"/>
                <a:gd name="connsiteX1" fmla="*/ 3195815 w 7928667"/>
                <a:gd name="connsiteY1" fmla="*/ 92199 h 2968653"/>
                <a:gd name="connsiteX2" fmla="*/ 5450451 w 7928667"/>
                <a:gd name="connsiteY2" fmla="*/ 0 h 2968653"/>
                <a:gd name="connsiteX3" fmla="*/ 7873883 w 7928667"/>
                <a:gd name="connsiteY3" fmla="*/ 32655 h 2968653"/>
                <a:gd name="connsiteX4" fmla="*/ 7806586 w 7928667"/>
                <a:gd name="connsiteY4" fmla="*/ 543018 h 2968653"/>
                <a:gd name="connsiteX5" fmla="*/ 7888552 w 7928667"/>
                <a:gd name="connsiteY5" fmla="*/ 961378 h 2968653"/>
                <a:gd name="connsiteX6" fmla="*/ 7768743 w 7928667"/>
                <a:gd name="connsiteY6" fmla="*/ 1908049 h 2968653"/>
                <a:gd name="connsiteX7" fmla="*/ 7917889 w 7928667"/>
                <a:gd name="connsiteY7" fmla="*/ 2495366 h 2968653"/>
                <a:gd name="connsiteX8" fmla="*/ 7873883 w 7928667"/>
                <a:gd name="connsiteY8" fmla="*/ 2928255 h 2968653"/>
                <a:gd name="connsiteX9" fmla="*/ 5482815 w 7928667"/>
                <a:gd name="connsiteY9" fmla="*/ 2950372 h 2968653"/>
                <a:gd name="connsiteX10" fmla="*/ 2170980 w 7928667"/>
                <a:gd name="connsiteY10" fmla="*/ 2858173 h 2968653"/>
                <a:gd name="connsiteX11" fmla="*/ 64538 w 7928667"/>
                <a:gd name="connsiteY11" fmla="*/ 2928255 h 2968653"/>
                <a:gd name="connsiteX12" fmla="*/ 44368 w 7928667"/>
                <a:gd name="connsiteY12" fmla="*/ 1814402 h 2968653"/>
                <a:gd name="connsiteX13" fmla="*/ 180376 w 7928667"/>
                <a:gd name="connsiteY13" fmla="*/ 1048675 h 2968653"/>
                <a:gd name="connsiteX14" fmla="*/ 55155 w 7928667"/>
                <a:gd name="connsiteY14" fmla="*/ 469913 h 2968653"/>
                <a:gd name="connsiteX15" fmla="*/ 64538 w 7928667"/>
                <a:gd name="connsiteY15" fmla="*/ 32655 h 2968653"/>
                <a:gd name="connsiteX0" fmla="*/ 196241 w 8060370"/>
                <a:gd name="connsiteY0" fmla="*/ 32655 h 2968653"/>
                <a:gd name="connsiteX1" fmla="*/ 3327518 w 8060370"/>
                <a:gd name="connsiteY1" fmla="*/ 92199 h 2968653"/>
                <a:gd name="connsiteX2" fmla="*/ 5582154 w 8060370"/>
                <a:gd name="connsiteY2" fmla="*/ 0 h 2968653"/>
                <a:gd name="connsiteX3" fmla="*/ 8005586 w 8060370"/>
                <a:gd name="connsiteY3" fmla="*/ 32655 h 2968653"/>
                <a:gd name="connsiteX4" fmla="*/ 7938289 w 8060370"/>
                <a:gd name="connsiteY4" fmla="*/ 543018 h 2968653"/>
                <a:gd name="connsiteX5" fmla="*/ 8020255 w 8060370"/>
                <a:gd name="connsiteY5" fmla="*/ 961378 h 2968653"/>
                <a:gd name="connsiteX6" fmla="*/ 7900446 w 8060370"/>
                <a:gd name="connsiteY6" fmla="*/ 1908049 h 2968653"/>
                <a:gd name="connsiteX7" fmla="*/ 8049592 w 8060370"/>
                <a:gd name="connsiteY7" fmla="*/ 2495366 h 2968653"/>
                <a:gd name="connsiteX8" fmla="*/ 8005586 w 8060370"/>
                <a:gd name="connsiteY8" fmla="*/ 2928255 h 2968653"/>
                <a:gd name="connsiteX9" fmla="*/ 5614518 w 8060370"/>
                <a:gd name="connsiteY9" fmla="*/ 2950372 h 2968653"/>
                <a:gd name="connsiteX10" fmla="*/ 2302683 w 8060370"/>
                <a:gd name="connsiteY10" fmla="*/ 2858173 h 2968653"/>
                <a:gd name="connsiteX11" fmla="*/ 196241 w 8060370"/>
                <a:gd name="connsiteY11" fmla="*/ 2928255 h 2968653"/>
                <a:gd name="connsiteX12" fmla="*/ 176071 w 8060370"/>
                <a:gd name="connsiteY12" fmla="*/ 1814402 h 2968653"/>
                <a:gd name="connsiteX13" fmla="*/ 312079 w 8060370"/>
                <a:gd name="connsiteY13" fmla="*/ 1048675 h 2968653"/>
                <a:gd name="connsiteX14" fmla="*/ 196241 w 8060370"/>
                <a:gd name="connsiteY14" fmla="*/ 32655 h 2968653"/>
                <a:gd name="connsiteX0" fmla="*/ 20335 w 7884464"/>
                <a:gd name="connsiteY0" fmla="*/ 32655 h 2968653"/>
                <a:gd name="connsiteX1" fmla="*/ 3151612 w 7884464"/>
                <a:gd name="connsiteY1" fmla="*/ 92199 h 2968653"/>
                <a:gd name="connsiteX2" fmla="*/ 5406248 w 7884464"/>
                <a:gd name="connsiteY2" fmla="*/ 0 h 2968653"/>
                <a:gd name="connsiteX3" fmla="*/ 7829680 w 7884464"/>
                <a:gd name="connsiteY3" fmla="*/ 32655 h 2968653"/>
                <a:gd name="connsiteX4" fmla="*/ 7762383 w 7884464"/>
                <a:gd name="connsiteY4" fmla="*/ 543018 h 2968653"/>
                <a:gd name="connsiteX5" fmla="*/ 7844349 w 7884464"/>
                <a:gd name="connsiteY5" fmla="*/ 961378 h 2968653"/>
                <a:gd name="connsiteX6" fmla="*/ 7724540 w 7884464"/>
                <a:gd name="connsiteY6" fmla="*/ 1908049 h 2968653"/>
                <a:gd name="connsiteX7" fmla="*/ 7873686 w 7884464"/>
                <a:gd name="connsiteY7" fmla="*/ 2495366 h 2968653"/>
                <a:gd name="connsiteX8" fmla="*/ 7829680 w 7884464"/>
                <a:gd name="connsiteY8" fmla="*/ 2928255 h 2968653"/>
                <a:gd name="connsiteX9" fmla="*/ 5438612 w 7884464"/>
                <a:gd name="connsiteY9" fmla="*/ 2950372 h 2968653"/>
                <a:gd name="connsiteX10" fmla="*/ 2126777 w 7884464"/>
                <a:gd name="connsiteY10" fmla="*/ 2858173 h 2968653"/>
                <a:gd name="connsiteX11" fmla="*/ 20335 w 7884464"/>
                <a:gd name="connsiteY11" fmla="*/ 2928255 h 2968653"/>
                <a:gd name="connsiteX12" fmla="*/ 165 w 7884464"/>
                <a:gd name="connsiteY12" fmla="*/ 1814402 h 2968653"/>
                <a:gd name="connsiteX13" fmla="*/ 136173 w 7884464"/>
                <a:gd name="connsiteY13" fmla="*/ 1048675 h 2968653"/>
                <a:gd name="connsiteX14" fmla="*/ 20335 w 7884464"/>
                <a:gd name="connsiteY14" fmla="*/ 32655 h 2968653"/>
                <a:gd name="connsiteX0" fmla="*/ 20335 w 7873686"/>
                <a:gd name="connsiteY0" fmla="*/ 32655 h 2968653"/>
                <a:gd name="connsiteX1" fmla="*/ 3151612 w 7873686"/>
                <a:gd name="connsiteY1" fmla="*/ 92199 h 2968653"/>
                <a:gd name="connsiteX2" fmla="*/ 5406248 w 7873686"/>
                <a:gd name="connsiteY2" fmla="*/ 0 h 2968653"/>
                <a:gd name="connsiteX3" fmla="*/ 7829680 w 7873686"/>
                <a:gd name="connsiteY3" fmla="*/ 32655 h 2968653"/>
                <a:gd name="connsiteX4" fmla="*/ 7762383 w 7873686"/>
                <a:gd name="connsiteY4" fmla="*/ 543018 h 2968653"/>
                <a:gd name="connsiteX5" fmla="*/ 7844349 w 7873686"/>
                <a:gd name="connsiteY5" fmla="*/ 961378 h 2968653"/>
                <a:gd name="connsiteX6" fmla="*/ 7724540 w 7873686"/>
                <a:gd name="connsiteY6" fmla="*/ 1908049 h 2968653"/>
                <a:gd name="connsiteX7" fmla="*/ 7873686 w 7873686"/>
                <a:gd name="connsiteY7" fmla="*/ 2495366 h 2968653"/>
                <a:gd name="connsiteX8" fmla="*/ 7829680 w 7873686"/>
                <a:gd name="connsiteY8" fmla="*/ 2928255 h 2968653"/>
                <a:gd name="connsiteX9" fmla="*/ 5438612 w 7873686"/>
                <a:gd name="connsiteY9" fmla="*/ 2950372 h 2968653"/>
                <a:gd name="connsiteX10" fmla="*/ 2126777 w 7873686"/>
                <a:gd name="connsiteY10" fmla="*/ 2858173 h 2968653"/>
                <a:gd name="connsiteX11" fmla="*/ 20335 w 7873686"/>
                <a:gd name="connsiteY11" fmla="*/ 2928255 h 2968653"/>
                <a:gd name="connsiteX12" fmla="*/ 165 w 7873686"/>
                <a:gd name="connsiteY12" fmla="*/ 1814402 h 2968653"/>
                <a:gd name="connsiteX13" fmla="*/ 136173 w 7873686"/>
                <a:gd name="connsiteY13" fmla="*/ 1048675 h 2968653"/>
                <a:gd name="connsiteX14" fmla="*/ 20335 w 7873686"/>
                <a:gd name="connsiteY14" fmla="*/ 32655 h 2968653"/>
                <a:gd name="connsiteX0" fmla="*/ 20335 w 7873686"/>
                <a:gd name="connsiteY0" fmla="*/ 32655 h 2968653"/>
                <a:gd name="connsiteX1" fmla="*/ 3151612 w 7873686"/>
                <a:gd name="connsiteY1" fmla="*/ 92199 h 2968653"/>
                <a:gd name="connsiteX2" fmla="*/ 5406248 w 7873686"/>
                <a:gd name="connsiteY2" fmla="*/ 0 h 2968653"/>
                <a:gd name="connsiteX3" fmla="*/ 7829680 w 7873686"/>
                <a:gd name="connsiteY3" fmla="*/ 32655 h 2968653"/>
                <a:gd name="connsiteX4" fmla="*/ 7762383 w 7873686"/>
                <a:gd name="connsiteY4" fmla="*/ 543018 h 2968653"/>
                <a:gd name="connsiteX5" fmla="*/ 7844349 w 7873686"/>
                <a:gd name="connsiteY5" fmla="*/ 961378 h 2968653"/>
                <a:gd name="connsiteX6" fmla="*/ 7724540 w 7873686"/>
                <a:gd name="connsiteY6" fmla="*/ 1908049 h 2968653"/>
                <a:gd name="connsiteX7" fmla="*/ 7873686 w 7873686"/>
                <a:gd name="connsiteY7" fmla="*/ 2495366 h 2968653"/>
                <a:gd name="connsiteX8" fmla="*/ 7829680 w 7873686"/>
                <a:gd name="connsiteY8" fmla="*/ 2928255 h 2968653"/>
                <a:gd name="connsiteX9" fmla="*/ 5438612 w 7873686"/>
                <a:gd name="connsiteY9" fmla="*/ 2950372 h 2968653"/>
                <a:gd name="connsiteX10" fmla="*/ 2126777 w 7873686"/>
                <a:gd name="connsiteY10" fmla="*/ 2858173 h 2968653"/>
                <a:gd name="connsiteX11" fmla="*/ 20335 w 7873686"/>
                <a:gd name="connsiteY11" fmla="*/ 2928255 h 2968653"/>
                <a:gd name="connsiteX12" fmla="*/ 165 w 7873686"/>
                <a:gd name="connsiteY12" fmla="*/ 1814402 h 2968653"/>
                <a:gd name="connsiteX13" fmla="*/ 136173 w 7873686"/>
                <a:gd name="connsiteY13" fmla="*/ 1048675 h 2968653"/>
                <a:gd name="connsiteX14" fmla="*/ 20335 w 7873686"/>
                <a:gd name="connsiteY14" fmla="*/ 32655 h 296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73686" h="2968653">
                  <a:moveTo>
                    <a:pt x="20335" y="32655"/>
                  </a:moveTo>
                  <a:cubicBezTo>
                    <a:pt x="1060498" y="33295"/>
                    <a:pt x="2111449" y="91559"/>
                    <a:pt x="3151612" y="92199"/>
                  </a:cubicBezTo>
                  <a:cubicBezTo>
                    <a:pt x="3903157" y="80674"/>
                    <a:pt x="4654703" y="11525"/>
                    <a:pt x="5406248" y="0"/>
                  </a:cubicBezTo>
                  <a:lnTo>
                    <a:pt x="7829680" y="32655"/>
                  </a:lnTo>
                  <a:cubicBezTo>
                    <a:pt x="7824790" y="202776"/>
                    <a:pt x="7767273" y="372897"/>
                    <a:pt x="7762383" y="543018"/>
                  </a:cubicBezTo>
                  <a:cubicBezTo>
                    <a:pt x="7757493" y="666977"/>
                    <a:pt x="7805232" y="759944"/>
                    <a:pt x="7844349" y="961378"/>
                  </a:cubicBezTo>
                  <a:cubicBezTo>
                    <a:pt x="7868798" y="1281605"/>
                    <a:pt x="7758771" y="1525843"/>
                    <a:pt x="7724540" y="1908049"/>
                  </a:cubicBezTo>
                  <a:cubicBezTo>
                    <a:pt x="7778327" y="2279925"/>
                    <a:pt x="7815363" y="2189838"/>
                    <a:pt x="7873686" y="2495366"/>
                  </a:cubicBezTo>
                  <a:cubicBezTo>
                    <a:pt x="7867584" y="2766412"/>
                    <a:pt x="7844349" y="2783959"/>
                    <a:pt x="7829680" y="2928255"/>
                  </a:cubicBezTo>
                  <a:cubicBezTo>
                    <a:pt x="7423834" y="2994485"/>
                    <a:pt x="6389096" y="2962052"/>
                    <a:pt x="5438612" y="2950372"/>
                  </a:cubicBezTo>
                  <a:cubicBezTo>
                    <a:pt x="4488128" y="2938692"/>
                    <a:pt x="3029823" y="2852255"/>
                    <a:pt x="2126777" y="2858173"/>
                  </a:cubicBezTo>
                  <a:cubicBezTo>
                    <a:pt x="1273601" y="2858484"/>
                    <a:pt x="873511" y="2927944"/>
                    <a:pt x="20335" y="2928255"/>
                  </a:cubicBezTo>
                  <a:cubicBezTo>
                    <a:pt x="318610" y="2494562"/>
                    <a:pt x="-8353" y="2127665"/>
                    <a:pt x="165" y="1814402"/>
                  </a:cubicBezTo>
                  <a:cubicBezTo>
                    <a:pt x="8683" y="1501139"/>
                    <a:pt x="103495" y="1317252"/>
                    <a:pt x="136173" y="1048675"/>
                  </a:cubicBezTo>
                  <a:cubicBezTo>
                    <a:pt x="139535" y="751717"/>
                    <a:pt x="100299" y="425703"/>
                    <a:pt x="20335" y="326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653718" y="6125867"/>
            <a:ext cx="6884564" cy="523208"/>
          </a:xfrm>
          <a:prstGeom prst="rect">
            <a:avLst/>
          </a:prstGeom>
          <a:solidFill>
            <a:srgbClr val="00B050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dễ viết lẫn trong bài.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823" y="173637"/>
            <a:ext cx="4419600" cy="666218"/>
            <a:chOff x="3429000" y="324620"/>
            <a:chExt cx="3025596" cy="666218"/>
          </a:xfrm>
        </p:grpSpPr>
        <p:sp>
          <p:nvSpPr>
            <p:cNvPr id="6" name="Oval 5"/>
            <p:cNvSpPr/>
            <p:nvPr/>
          </p:nvSpPr>
          <p:spPr>
            <a:xfrm>
              <a:off x="3429000" y="381238"/>
              <a:ext cx="609600" cy="60960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75078" y="324620"/>
              <a:ext cx="2379518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Nghe viết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29692" y="1190047"/>
            <a:ext cx="8626186" cy="138498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thỏa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sức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sóng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nhặt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vỏ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sò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xây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diệu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thiên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ban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ta. 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41694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5262596" y="1676400"/>
            <a:ext cx="119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91400" y="1676400"/>
            <a:ext cx="30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978982" y="2064325"/>
            <a:ext cx="7454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872196" y="2064325"/>
            <a:ext cx="9096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61088" y="16764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829800" y="2064325"/>
            <a:ext cx="7498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71257" y="2505754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381" y="2667358"/>
            <a:ext cx="9509748" cy="32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82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57109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-55418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025448" y="264266"/>
            <a:ext cx="10741683" cy="4037677"/>
            <a:chOff x="1288892" y="1694473"/>
            <a:chExt cx="10741683" cy="4037677"/>
          </a:xfrm>
        </p:grpSpPr>
        <p:grpSp>
          <p:nvGrpSpPr>
            <p:cNvPr id="31" name="Group 30"/>
            <p:cNvGrpSpPr/>
            <p:nvPr/>
          </p:nvGrpSpPr>
          <p:grpSpPr>
            <a:xfrm>
              <a:off x="1288892" y="2899691"/>
              <a:ext cx="10404551" cy="2832459"/>
              <a:chOff x="853788" y="1253081"/>
              <a:chExt cx="7803413" cy="2124344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918086" y="1253081"/>
                <a:ext cx="7515555" cy="2124344"/>
                <a:chOff x="918086" y="1253081"/>
                <a:chExt cx="7515555" cy="212434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918086" y="1253081"/>
                  <a:ext cx="7422038" cy="1075462"/>
                  <a:chOff x="1173267" y="1319645"/>
                  <a:chExt cx="7422038" cy="1075462"/>
                </a:xfrm>
              </p:grpSpPr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40413" y="1319645"/>
                    <a:ext cx="7354892" cy="606985"/>
                  </a:xfrm>
                  <a:prstGeom prst="rect">
                    <a:avLst/>
                  </a:prstGeom>
                </p:spPr>
              </p:pic>
              <p:sp>
                <p:nvSpPr>
                  <p:cNvPr id="42" name="TextBox 41"/>
                  <p:cNvSpPr txBox="1"/>
                  <p:nvPr/>
                </p:nvSpPr>
                <p:spPr>
                  <a:xfrm flipH="1">
                    <a:off x="1173267" y="1433619"/>
                    <a:ext cx="936088" cy="777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6133" b="1" dirty="0">
                      <a:latin typeface="HP001 4 hàng" panose="020B0603050302020204" pitchFamily="34" charset="0"/>
                    </a:endParaRPr>
                  </a:p>
                </p:txBody>
              </p:sp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40413" y="1788122"/>
                    <a:ext cx="7354892" cy="60698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918086" y="2301963"/>
                  <a:ext cx="7422038" cy="1075462"/>
                  <a:chOff x="1173267" y="1319645"/>
                  <a:chExt cx="7422038" cy="1075462"/>
                </a:xfrm>
              </p:grpSpPr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40413" y="1319645"/>
                    <a:ext cx="7354892" cy="606985"/>
                  </a:xfrm>
                  <a:prstGeom prst="rect">
                    <a:avLst/>
                  </a:prstGeom>
                </p:spPr>
              </p:pic>
              <p:sp>
                <p:nvSpPr>
                  <p:cNvPr id="39" name="TextBox 38"/>
                  <p:cNvSpPr txBox="1"/>
                  <p:nvPr/>
                </p:nvSpPr>
                <p:spPr>
                  <a:xfrm flipH="1">
                    <a:off x="1173267" y="1433619"/>
                    <a:ext cx="936088" cy="777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6133" b="1" dirty="0">
                      <a:latin typeface="HP001 4 hàng" panose="020B0603050302020204" pitchFamily="34" charset="0"/>
                    </a:endParaRPr>
                  </a:p>
                </p:txBody>
              </p:sp>
              <p:pic>
                <p:nvPicPr>
                  <p:cNvPr id="40" name="Picture 39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40413" y="1788122"/>
                    <a:ext cx="7354892" cy="60698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7" name="TextBox 36"/>
                <p:cNvSpPr txBox="1"/>
                <p:nvPr/>
              </p:nvSpPr>
              <p:spPr>
                <a:xfrm flipH="1">
                  <a:off x="1331501" y="1588270"/>
                  <a:ext cx="7102140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3200" b="1" dirty="0">
                      <a:solidFill>
                        <a:srgbClr val="0418AC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lv-LV" sz="3200" b="1" dirty="0">
                      <a:solidFill>
                        <a:srgbClr val="0418AC"/>
                      </a:solidFill>
                      <a:latin typeface="HP001 4 hàng" panose="020B0603050302020204" pitchFamily="34" charset="0"/>
                    </a:rPr>
                    <a:t>Đi 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anose="020B0603050302020204" pitchFamily="34" charset="0"/>
                    </a:rPr>
                    <a:t>λμϜ</a:t>
                  </a:r>
                  <a:r>
                    <a:rPr lang="lv-LV" sz="3200" b="1" dirty="0">
                      <a:solidFill>
                        <a:srgbClr val="0418AC"/>
                      </a:solidFill>
                      <a:latin typeface="HP001 4 hàng" panose="020B0603050302020204" pitchFamily="34" charset="0"/>
                    </a:rPr>
                    <a:t>n bạn sẽ 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anose="020B0603050302020204" pitchFamily="34" charset="0"/>
                    </a:rPr>
                    <a:t>κ</a:t>
                  </a:r>
                  <a:r>
                    <a:rPr lang="lv-LV" sz="3200" b="1" dirty="0">
                      <a:solidFill>
                        <a:srgbClr val="0418AC"/>
                      </a:solidFill>
                      <a:latin typeface="HP001 4 hàng" panose="020B0603050302020204" pitchFamily="34" charset="0"/>
                    </a:rPr>
                    <a:t>Ƥ ǧẁc b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anose="020B0603050302020204" pitchFamily="34" charset="0"/>
                    </a:rPr>
                    <a:t>Π </a:t>
                  </a:r>
                  <a:r>
                    <a:rPr lang="lv-LV" sz="3200" b="1" dirty="0">
                      <a:solidFill>
                        <a:srgbClr val="0418AC"/>
                      </a:solidFill>
                      <a:latin typeface="HP001 4 hàng" panose="020B0603050302020204" pitchFamily="34" charset="0"/>
                    </a:rPr>
                    <a:t>lĖ, wô đùa 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anose="020B0603050302020204" pitchFamily="34" charset="0"/>
                    </a:rPr>
                    <a:t>Λ</a:t>
                  </a:r>
                  <a:r>
                    <a:rPr lang="lv-LV" sz="3200" b="1" dirty="0">
                      <a:solidFill>
                        <a:srgbClr val="0418AC"/>
                      </a:solidFill>
                      <a:latin typeface="HP001 4 hàng" panose="020B0603050302020204" pitchFamily="34" charset="0"/>
                    </a:rPr>
                    <a:t>łn sŗg</a:t>
                  </a:r>
                  <a:endParaRPr lang="en-US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endParaRPr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 flipH="1">
                <a:off x="853788" y="2172905"/>
                <a:ext cx="7689113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lv-LV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hǠc </a:t>
                </a:r>
                <a:r>
                  <a:rPr lang="el-GR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η</a:t>
                </a:r>
                <a:r>
                  <a:rPr lang="lv-LV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ặt vỏ sò, xây lâu đài </a:t>
                </a:r>
                <a:r>
                  <a:rPr lang="el-GR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Λ</a:t>
                </a:r>
                <a:r>
                  <a:rPr lang="lv-LV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łn cát . </a:t>
                </a:r>
                <a:r>
                  <a:rPr lang="lv-LV" sz="3200" b="1" dirty="0" smtClean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B</a:t>
                </a:r>
                <a:r>
                  <a:rPr lang="el-GR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ΗϜ</a:t>
                </a:r>
                <a:r>
                  <a:rPr lang="lv-LV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n là jŗ </a:t>
                </a:r>
                <a:endParaRPr lang="en-US" sz="3200" b="1" dirty="0">
                  <a:solidFill>
                    <a:srgbClr val="0418AC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flipH="1">
                <a:off x="943667" y="2635758"/>
                <a:ext cx="771353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Ǖ</a:t>
                </a:r>
                <a:r>
                  <a:rPr lang="el-GR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ί</a:t>
                </a:r>
                <a:r>
                  <a:rPr lang="en-US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à </a:t>
                </a:r>
                <a:r>
                  <a:rPr lang="en-US" sz="3200" b="1" dirty="0" err="1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kì</a:t>
                </a:r>
                <a:r>
                  <a:rPr lang="en-US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d</a:t>
                </a:r>
                <a:r>
                  <a:rPr lang="el-GR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Η</a:t>
                </a:r>
                <a:r>
                  <a:rPr lang="en-US" sz="3200" b="1" dirty="0" err="1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İu</a:t>
                </a:r>
                <a:r>
                  <a:rPr lang="en-US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jà</a:t>
                </a:r>
                <a:r>
                  <a:rPr lang="en-US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l-GR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κΗ</a:t>
                </a:r>
                <a:r>
                  <a:rPr lang="en-US" sz="3200" b="1" dirty="0" err="1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łn</a:t>
                </a:r>
                <a:r>
                  <a:rPr lang="en-US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l-GR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ηΗ</a:t>
                </a:r>
                <a:r>
                  <a:rPr lang="en-US" sz="3200" b="1" dirty="0" err="1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łn</a:t>
                </a:r>
                <a:r>
                  <a:rPr lang="en-US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ban </a:t>
                </a:r>
                <a:r>
                  <a:rPr lang="en-US" sz="3200" b="1" dirty="0" err="1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Ǉặng</a:t>
                </a:r>
                <a:r>
                  <a:rPr lang="en-US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l-GR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ε</a:t>
                </a:r>
                <a:r>
                  <a:rPr lang="en-US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o </a:t>
                </a:r>
                <a:r>
                  <a:rPr lang="el-GR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ε</a:t>
                </a:r>
                <a:r>
                  <a:rPr lang="en-US" sz="3200" b="1" dirty="0" err="1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úng</a:t>
                </a:r>
                <a:r>
                  <a:rPr lang="en-US" sz="32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Ǉa</a:t>
                </a:r>
                <a:r>
                  <a:rPr lang="en-US" sz="3200" b="1" dirty="0" smtClean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.</a:t>
                </a:r>
                <a:endParaRPr lang="en-US" sz="3200" b="1" dirty="0">
                  <a:solidFill>
                    <a:srgbClr val="0418AC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1693444" y="1694473"/>
              <a:ext cx="337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057" y="182168"/>
            <a:ext cx="10952173" cy="4731312"/>
            <a:chOff x="55057" y="182168"/>
            <a:chExt cx="10952173" cy="4731312"/>
          </a:xfrm>
        </p:grpSpPr>
        <p:grpSp>
          <p:nvGrpSpPr>
            <p:cNvPr id="2" name="Group 1"/>
            <p:cNvGrpSpPr/>
            <p:nvPr/>
          </p:nvGrpSpPr>
          <p:grpSpPr>
            <a:xfrm>
              <a:off x="55057" y="182168"/>
              <a:ext cx="3962400" cy="666218"/>
              <a:chOff x="-935543" y="169725"/>
              <a:chExt cx="3962400" cy="666218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-935543" y="226343"/>
                <a:ext cx="609600" cy="6096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 Rounded MT Bold" pitchFamily="34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-289465" y="169725"/>
                <a:ext cx="3316322" cy="646319"/>
              </a:xfrm>
              <a:prstGeom prst="rect">
                <a:avLst/>
              </a:prstGeom>
              <a:noFill/>
            </p:spPr>
            <p:txBody>
              <a:bodyPr wrap="square" lIns="91428" tIns="45714" rIns="91428" bIns="45714" rtlCol="0">
                <a:spAutoFit/>
              </a:bodyPr>
              <a:lstStyle/>
              <a:p>
                <a:pPr algn="just"/>
                <a:r>
                  <a:rPr lang="en-US" sz="3600" b="1" dirty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Nghe viết</a:t>
                </a: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707" y="4104166"/>
              <a:ext cx="9806523" cy="809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70943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57200" y="217053"/>
            <a:ext cx="11125200" cy="644423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</a:t>
            </a:r>
          </a:p>
          <a:p>
            <a:pPr algn="ctr">
              <a:defRPr/>
            </a:pPr>
            <a:endParaRPr lang="en-US" sz="3600" b="1" dirty="0" smtClean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36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suốt chiều dài đất nước cũng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bãi biển còn hoang sơ.</a:t>
            </a:r>
          </a:p>
          <a:p>
            <a:pPr algn="just">
              <a:defRPr/>
            </a:pP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Đi 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biển, bạn sẽ được thỏa sức bơi lội, nô đùa trên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nhặt vỏ sò, xây lâu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 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Biển 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món quà kì diệu mà thiên nhiên đã ban tặng cho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Cẩm Anh 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0782" y="148538"/>
            <a:ext cx="11942618" cy="937043"/>
            <a:chOff x="147304" y="324847"/>
            <a:chExt cx="9988704" cy="937043"/>
          </a:xfrm>
          <a:solidFill>
            <a:schemeClr val="accent6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solidFill>
              <a:srgbClr val="672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 smtClean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8</a:t>
              </a:r>
              <a:endParaRPr lang="en-US" sz="3516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2724" y="430905"/>
              <a:ext cx="9393284" cy="830985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hoặc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ngoài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 </a:t>
              </a:r>
              <a:r>
                <a:rPr lang="en-US" sz="2400" b="1" i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lịch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biển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Việt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ngữ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chứa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vần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anh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ach,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ươt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ươp</a:t>
              </a:r>
              <a:endParaRPr lang="en-US" sz="2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-55418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0782" y="6650904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56238" y="1218691"/>
            <a:ext cx="1507168" cy="709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580910" y="2308967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61353" y="1219499"/>
            <a:ext cx="1507168" cy="709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ach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458200" y="2743200"/>
            <a:ext cx="914400" cy="0"/>
          </a:xfrm>
          <a:prstGeom prst="line">
            <a:avLst/>
          </a:prstGeom>
          <a:ln w="28575">
            <a:solidFill>
              <a:srgbClr val="C00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68435" y="5292435"/>
            <a:ext cx="838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62841" y="1223370"/>
            <a:ext cx="1507168" cy="709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69444" y="1236120"/>
            <a:ext cx="1507168" cy="709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134600" y="2276516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1656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250774"/>
            <a:ext cx="12192000" cy="624840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" y="-55418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0" y="6649978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219200" y="537908"/>
            <a:ext cx="9988704" cy="830985"/>
            <a:chOff x="147304" y="430905"/>
            <a:chExt cx="9988704" cy="830985"/>
          </a:xfrm>
          <a:solidFill>
            <a:schemeClr val="accent6">
              <a:lumMod val="75000"/>
            </a:schemeClr>
          </a:solidFill>
        </p:grpSpPr>
        <p:sp>
          <p:nvSpPr>
            <p:cNvPr id="29" name="Oval 28"/>
            <p:cNvSpPr/>
            <p:nvPr/>
          </p:nvSpPr>
          <p:spPr>
            <a:xfrm>
              <a:off x="147304" y="493935"/>
              <a:ext cx="595420" cy="595420"/>
            </a:xfrm>
            <a:prstGeom prst="ellipse">
              <a:avLst/>
            </a:prstGeom>
            <a:solidFill>
              <a:srgbClr val="672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 smtClean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8</a:t>
              </a:r>
              <a:endParaRPr lang="en-US" sz="3516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2724" y="430905"/>
              <a:ext cx="9393284" cy="830985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hoặc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ngoài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Du </a:t>
              </a:r>
              <a:r>
                <a:rPr lang="en-US" sz="2400" b="1" i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lịch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biển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Việt</a:t>
              </a:r>
              <a:r>
                <a:rPr lang="en-US" sz="2400" b="1" i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Nam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ngữ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chứa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vần</a:t>
              </a:r>
              <a:r>
                <a:rPr lang="en-US" sz="24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anh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ach,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ươt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ươp</a:t>
              </a:r>
              <a:endParaRPr lang="en-US" sz="2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763326" y="1659325"/>
            <a:ext cx="1507168" cy="709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63326" y="2916181"/>
            <a:ext cx="1507168" cy="709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ach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56398" y="5305749"/>
            <a:ext cx="1507168" cy="709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3326" y="4159700"/>
            <a:ext cx="1507168" cy="709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277421" y="1808951"/>
            <a:ext cx="978408" cy="354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2277421" y="3093516"/>
            <a:ext cx="978408" cy="354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256649" y="4337035"/>
            <a:ext cx="978408" cy="354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2256644" y="5483084"/>
            <a:ext cx="978408" cy="354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248902" y="1537589"/>
            <a:ext cx="8562098" cy="9467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28125" y="2745516"/>
            <a:ext cx="8562098" cy="9467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 </a:t>
            </a:r>
            <a:endParaRPr lang="en-US" sz="2800" dirty="0"/>
          </a:p>
        </p:txBody>
      </p:sp>
      <p:sp>
        <p:nvSpPr>
          <p:cNvPr id="20" name="Rounded Rectangle 19"/>
          <p:cNvSpPr/>
          <p:nvPr/>
        </p:nvSpPr>
        <p:spPr>
          <a:xfrm>
            <a:off x="3228125" y="3960921"/>
            <a:ext cx="8562098" cy="9467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 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3228125" y="5169511"/>
            <a:ext cx="8562098" cy="9467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uả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ướp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r>
              <a:rPr lang="en-US" sz="28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07602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4" grpId="0" animBg="1"/>
      <p:bldP spid="15" grpId="0" animBg="1"/>
      <p:bldP spid="16" grpId="0" animBg="1"/>
      <p:bldP spid="17" grpId="0" animBg="1"/>
      <p:bldP spid="5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57109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-76200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8100" y="152400"/>
            <a:ext cx="8610600" cy="691984"/>
            <a:chOff x="1368696" y="207494"/>
            <a:chExt cx="8610600" cy="658738"/>
          </a:xfrm>
        </p:grpSpPr>
        <p:sp>
          <p:nvSpPr>
            <p:cNvPr id="6" name="Oval 5"/>
            <p:cNvSpPr/>
            <p:nvPr/>
          </p:nvSpPr>
          <p:spPr>
            <a:xfrm>
              <a:off x="1368696" y="256632"/>
              <a:ext cx="609600" cy="60960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9</a:t>
              </a:r>
              <a:endPara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07922" y="207494"/>
              <a:ext cx="7771374" cy="615267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Đặt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tên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bức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dưới</a:t>
              </a:r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đây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191000" y="5681280"/>
            <a:ext cx="4305812" cy="872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9854"/>
            <a:ext cx="12088545" cy="489414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343400" y="5783929"/>
            <a:ext cx="4305812" cy="8721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40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Ơi Nhớ Nhé Tập 2 - Đi Biển Sao Cho An Toàn - Phim Hoạt Hình Giáo Dục Trẻ Em - Kỹ Năng Số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7" y="0"/>
            <a:ext cx="12185073" cy="6858000"/>
          </a:xfrm>
        </p:spPr>
      </p:pic>
    </p:spTree>
    <p:extLst>
      <p:ext uri="{BB962C8B-B14F-4D97-AF65-F5344CB8AC3E}">
        <p14:creationId xmlns:p14="http://schemas.microsoft.com/office/powerpoint/2010/main" xmlns="" val="4404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4" y="119967"/>
            <a:ext cx="12060814" cy="673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55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1447799" cy="1310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86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533400" y="-14642"/>
            <a:ext cx="11452043" cy="138821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87565" y="-164473"/>
            <a:ext cx="1664744" cy="1459873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E20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9315" y="90296"/>
            <a:ext cx="1240213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E20CA5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8</a:t>
            </a:r>
            <a:endParaRPr lang="en-US" sz="7200" b="1" dirty="0">
              <a:solidFill>
                <a:srgbClr val="E20CA5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2257" y="189140"/>
            <a:ext cx="9455391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 NƯỚC VÀ CON NGƯỜI</a:t>
            </a:r>
            <a:endParaRPr lang="en-US" sz="48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69447" y="3022916"/>
            <a:ext cx="8458201" cy="139845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E20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589679" y="101573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96255" y="2859576"/>
            <a:ext cx="1654973" cy="1612907"/>
            <a:chOff x="1149549" y="1066515"/>
            <a:chExt cx="992332" cy="992332"/>
          </a:xfrm>
          <a:solidFill>
            <a:srgbClr val="F0720A"/>
          </a:solidFill>
        </p:grpSpPr>
        <p:sp>
          <p:nvSpPr>
            <p:cNvPr id="19" name="Oval 18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88514" y="1081550"/>
              <a:ext cx="914400" cy="914400"/>
            </a:xfrm>
            <a:prstGeom prst="ellipse">
              <a:avLst/>
            </a:prstGeom>
            <a:solidFill>
              <a:srgbClr val="E20C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94838" y="3062453"/>
            <a:ext cx="1257801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  <a:endParaRPr lang="en-US" sz="44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9735" y="3293522"/>
            <a:ext cx="7464339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 LỊCH BIỂN VIỆT NAM</a:t>
            </a:r>
          </a:p>
        </p:txBody>
      </p:sp>
    </p:spTree>
    <p:extLst>
      <p:ext uri="{BB962C8B-B14F-4D97-AF65-F5344CB8AC3E}">
        <p14:creationId xmlns:p14="http://schemas.microsoft.com/office/powerpoint/2010/main" xmlns="" val="28239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3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136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9812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762000" y="741840"/>
            <a:ext cx="11125200" cy="5867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Du </a:t>
            </a:r>
            <a:r>
              <a:rPr lang="en-US" sz="3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endParaRPr lang="en-US" sz="28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suốt chiều dài đất nước cũng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bãi biển còn hoang sơ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biển, bạn sẽ được thỏa sức bơi lội, nô đùa trên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nhặt vỏ sò, xây lâu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 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Biển 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món quà kì diệu mà thiên nhiên đã ban tặng cho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Cẩm Anh 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12112" y="173182"/>
            <a:ext cx="2064488" cy="646319"/>
            <a:chOff x="147304" y="315612"/>
            <a:chExt cx="1602334" cy="646319"/>
          </a:xfrm>
          <a:solidFill>
            <a:schemeClr val="accent6">
              <a:lumMod val="7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solidFill>
              <a:srgbClr val="672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16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9508" y="315612"/>
              <a:ext cx="930130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36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-55418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0782" y="6650904"/>
            <a:ext cx="121920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727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28600" y="104257"/>
            <a:ext cx="589564" cy="51625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4751" y="73912"/>
            <a:ext cx="9713249" cy="49243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 từ ngữ để hoàn thiện câu và viết câu vào vở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8722" y="646577"/>
            <a:ext cx="9683617" cy="8925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/>
            <a:endParaRPr lang="en-US" sz="2600" b="1" dirty="0" smtClean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2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21782" y="664725"/>
            <a:ext cx="2424038" cy="49243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mênh</a:t>
            </a:r>
            <a:r>
              <a:rPr lang="en-US" sz="26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mông</a:t>
            </a:r>
            <a:endParaRPr lang="en-US" sz="26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6527" y="633418"/>
            <a:ext cx="2143067" cy="492430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26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đổi</a:t>
            </a:r>
            <a:endParaRPr lang="en-US" sz="26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8722" y="697934"/>
            <a:ext cx="2335078" cy="492430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nổi</a:t>
            </a:r>
            <a:r>
              <a:rPr lang="en-US" sz="26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endParaRPr lang="en-US" sz="26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1245" y="1051637"/>
            <a:ext cx="2147622" cy="49243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26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6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endParaRPr lang="en-US" sz="26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8626" y="1696027"/>
            <a:ext cx="10950677" cy="49243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Dọc bờ biển nước ta có nhiều khu du lịch đẹp (…………..........).</a:t>
            </a:r>
            <a:endParaRPr lang="en-US" sz="2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6335" y="2343044"/>
            <a:ext cx="11697191" cy="49243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2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Miền Nam nước ta có những cánh đồng lúa rộng (…………………).</a:t>
            </a:r>
            <a:endParaRPr lang="en-US" sz="2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14615" y="1023335"/>
            <a:ext cx="2286000" cy="49243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26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2600" b="1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6239" y="2914220"/>
            <a:ext cx="11968796" cy="3762598"/>
            <a:chOff x="146239" y="2914220"/>
            <a:chExt cx="11968796" cy="3762598"/>
          </a:xfrm>
        </p:grpSpPr>
        <p:grpSp>
          <p:nvGrpSpPr>
            <p:cNvPr id="3" name="Group 2"/>
            <p:cNvGrpSpPr/>
            <p:nvPr/>
          </p:nvGrpSpPr>
          <p:grpSpPr>
            <a:xfrm>
              <a:off x="146239" y="2914220"/>
              <a:ext cx="11968796" cy="3762598"/>
              <a:chOff x="282242" y="3059906"/>
              <a:chExt cx="11968796" cy="3762598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82242" y="3059906"/>
                <a:ext cx="11336540" cy="3762598"/>
                <a:chOff x="282242" y="3059906"/>
                <a:chExt cx="11336540" cy="3762598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1447799" y="3059906"/>
                  <a:ext cx="10170983" cy="2222653"/>
                  <a:chOff x="-815419" y="3215843"/>
                  <a:chExt cx="11894541" cy="2921039"/>
                </a:xfrm>
              </p:grpSpPr>
              <p:pic>
                <p:nvPicPr>
                  <p:cNvPr id="2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 xmlns="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15419" y="3215843"/>
                    <a:ext cx="11894541" cy="292103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7" name="Rectangle 26"/>
                  <p:cNvSpPr/>
                  <p:nvPr/>
                </p:nvSpPr>
                <p:spPr>
                  <a:xfrm>
                    <a:off x="148253" y="3345583"/>
                    <a:ext cx="2887910" cy="64365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endParaRPr lang="en-US" sz="30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endParaRPr>
                  </a:p>
                </p:txBody>
              </p:sp>
            </p:grpSp>
            <p:sp>
              <p:nvSpPr>
                <p:cNvPr id="31" name="TextBox 30"/>
                <p:cNvSpPr txBox="1"/>
                <p:nvPr/>
              </p:nvSpPr>
              <p:spPr>
                <a:xfrm rot="18850460">
                  <a:off x="50951" y="6006438"/>
                  <a:ext cx="104735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>
                      <a:solidFill>
                        <a:srgbClr val="002F8E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`</a:t>
                  </a:r>
                  <a:endParaRPr lang="en-US" sz="3200" dirty="0">
                    <a:solidFill>
                      <a:srgbClr val="002F8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2" name="Group 1"/>
              <p:cNvGrpSpPr/>
              <p:nvPr/>
            </p:nvGrpSpPr>
            <p:grpSpPr>
              <a:xfrm>
                <a:off x="1382725" y="3564003"/>
                <a:ext cx="10868313" cy="3073148"/>
                <a:chOff x="1382725" y="3564003"/>
                <a:chExt cx="10868313" cy="3073148"/>
              </a:xfrm>
            </p:grpSpPr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7798" y="4414498"/>
                  <a:ext cx="10170983" cy="22226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2" name="Rectangle 31"/>
                <p:cNvSpPr/>
                <p:nvPr/>
              </p:nvSpPr>
              <p:spPr>
                <a:xfrm>
                  <a:off x="1382725" y="4232565"/>
                  <a:ext cx="1986670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 </a:t>
                  </a:r>
                  <a:r>
                    <a:rPr lang="vi-VN" sz="3200" b="1" dirty="0" smtClean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Ǉ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Η</a:t>
                  </a:r>
                  <a:r>
                    <a:rPr lang="vi-VN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Ğng</a:t>
                  </a:r>
                  <a:r>
                    <a:rPr lang="en-US" sz="3200" b="1" dirty="0" smtClean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.</a:t>
                  </a:r>
                  <a:endParaRPr lang="en-US" sz="3200" b="1" dirty="0">
                    <a:solidFill>
                      <a:srgbClr val="0418AC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1975730" y="3564003"/>
                  <a:ext cx="9880150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 </a:t>
                  </a:r>
                  <a:r>
                    <a:rPr lang="vi-VN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Dǌ bờ 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λμϜ</a:t>
                  </a:r>
                  <a:r>
                    <a:rPr lang="vi-VN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n wư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ϐ </a:t>
                  </a:r>
                  <a:r>
                    <a:rPr lang="vi-VN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Ǉa có 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ηΗϛ</a:t>
                  </a:r>
                  <a:r>
                    <a:rPr lang="vi-VN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u 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δ</a:t>
                  </a:r>
                  <a:r>
                    <a:rPr lang="vi-VN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u du lị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ε Α−</a:t>
                  </a:r>
                  <a:r>
                    <a:rPr lang="vi-VN" sz="3200" b="1" dirty="0" smtClean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p</a:t>
                  </a:r>
                  <a:r>
                    <a:rPr lang="en-US" sz="3200" b="1" dirty="0" smtClean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 </a:t>
                  </a:r>
                  <a:r>
                    <a:rPr lang="vi-VN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wĔ</a:t>
                  </a:r>
                  <a:r>
                    <a:rPr lang="en-US" sz="3200" b="1" dirty="0" smtClean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 </a:t>
                  </a:r>
                  <a:endParaRPr lang="en-US" sz="3200" b="1" dirty="0">
                    <a:solidFill>
                      <a:srgbClr val="0418AC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1953491" y="4924828"/>
                  <a:ext cx="10297547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30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 </a:t>
                  </a:r>
                  <a:r>
                    <a:rPr lang="vi-VN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M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Ηϛ</a:t>
                  </a:r>
                  <a:r>
                    <a:rPr lang="vi-VN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n Nam wư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ϐ </a:t>
                  </a:r>
                  <a:r>
                    <a:rPr lang="vi-VN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Ǉa có 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η</a:t>
                  </a:r>
                  <a:r>
                    <a:rPr lang="vi-VN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ững cá</a:t>
                  </a:r>
                  <a:r>
                    <a:rPr lang="el-GR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ζ </a:t>
                  </a:r>
                  <a:r>
                    <a:rPr lang="vi-VN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đŬg </a:t>
                  </a:r>
                  <a:r>
                    <a:rPr lang="vi-VN" sz="3200" b="1" dirty="0" smtClean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lúa</a:t>
                  </a:r>
                  <a:r>
                    <a:rPr lang="en-US" sz="3200" b="1" dirty="0" smtClean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 </a:t>
                  </a:r>
                  <a:r>
                    <a:rPr lang="en-US" sz="30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 </a:t>
                  </a:r>
                  <a:r>
                    <a:rPr lang="lt-LT" sz="3200" b="1" dirty="0">
                      <a:solidFill>
                        <a:srgbClr val="0418AC"/>
                      </a:solidFill>
                      <a:latin typeface="HP001 4 hàng" pitchFamily="34" charset="0"/>
                      <a:ea typeface="Arial-Rounded" pitchFamily="34" charset="0"/>
                      <a:cs typeface="Arial-Rounded" pitchFamily="34" charset="0"/>
                    </a:rPr>
                    <a:t>ǟųg </a:t>
                  </a:r>
                  <a:endParaRPr lang="en-US" sz="3200" b="1" dirty="0">
                    <a:solidFill>
                      <a:srgbClr val="0418AC"/>
                    </a:solidFill>
                    <a:latin typeface="HP001 4 hàng" pitchFamily="34" charset="0"/>
                    <a:ea typeface="Arial-Rounded" pitchFamily="34" charset="0"/>
                    <a:cs typeface="Arial-Rounded" pitchFamily="34" charset="0"/>
                  </a:endParaRPr>
                </a:p>
              </p:txBody>
            </p:sp>
          </p:grpSp>
        </p:grpSp>
        <p:sp>
          <p:nvSpPr>
            <p:cNvPr id="25" name="Rectangle 24"/>
            <p:cNvSpPr/>
            <p:nvPr/>
          </p:nvSpPr>
          <p:spPr>
            <a:xfrm>
              <a:off x="1091756" y="5456741"/>
              <a:ext cx="102975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b="1" dirty="0">
                  <a:solidFill>
                    <a:srgbClr val="0418AC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l-GR" sz="3200" b="1" dirty="0" smtClean="0">
                  <a:solidFill>
                    <a:srgbClr val="0418AC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lt-LT" sz="3200" b="1" dirty="0">
                  <a:solidFill>
                    <a:srgbClr val="0418AC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ł</a:t>
              </a:r>
              <a:r>
                <a:rPr lang="el-GR" sz="3200" b="1" dirty="0">
                  <a:solidFill>
                    <a:srgbClr val="0418AC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 </a:t>
              </a:r>
              <a:r>
                <a:rPr lang="lt-LT" sz="3200" b="1" dirty="0" smtClean="0">
                  <a:solidFill>
                    <a:srgbClr val="0418AC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jŪg</a:t>
              </a:r>
              <a:r>
                <a:rPr lang="en-US" sz="3200" b="1" dirty="0" smtClean="0">
                  <a:solidFill>
                    <a:srgbClr val="0418AC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r>
                <a:rPr lang="lt-LT" sz="3200" b="1" dirty="0" smtClean="0">
                  <a:solidFill>
                    <a:srgbClr val="0418AC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endParaRPr lang="en-US" sz="3200" b="1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57202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7916 1.85185E-6 C 0.40403 1.85185E-6 0.55833 0.03842 0.55833 0.06991 L 0.55833 0.14004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417 L 0.02761 0.00417 C 0.03985 0.00417 0.05521 0.06875 0.05521 0.12153 L 0.05521 0.23912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8260" y="48189"/>
            <a:ext cx="11353800" cy="629919"/>
            <a:chOff x="757859" y="214946"/>
            <a:chExt cx="10362603" cy="629919"/>
          </a:xfrm>
        </p:grpSpPr>
        <p:sp>
          <p:nvSpPr>
            <p:cNvPr id="15" name="Oval 14"/>
            <p:cNvSpPr/>
            <p:nvPr/>
          </p:nvSpPr>
          <p:spPr>
            <a:xfrm>
              <a:off x="757859" y="214946"/>
              <a:ext cx="579105" cy="62991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36964" y="228600"/>
              <a:ext cx="9783498" cy="523208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just"/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điều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thích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khi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28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biển</a:t>
              </a:r>
              <a:endPara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435" y="603239"/>
            <a:ext cx="4165992" cy="2520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778" y="527485"/>
            <a:ext cx="4057047" cy="2467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517341"/>
            <a:ext cx="4471282" cy="2854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778" y="3539051"/>
            <a:ext cx="4136437" cy="27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5937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57200"/>
            <a:ext cx="8763000" cy="51503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29789" y="0"/>
            <a:ext cx="1456219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  <a:endParaRPr lang="en-US" sz="28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75808" y="5572906"/>
            <a:ext cx="7564183" cy="10934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thỏa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sức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7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654385"/>
            <a:ext cx="8305800" cy="50518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97925" y="152400"/>
            <a:ext cx="377715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đài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endParaRPr lang="en-US" sz="28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43200" y="5706220"/>
            <a:ext cx="7486584" cy="9141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xây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đài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bởi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trình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dựng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17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736416"/>
            <a:ext cx="8763000" cy="534078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72000" y="177984"/>
            <a:ext cx="3657600" cy="5584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hặt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vỏ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sò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vỏ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</a:t>
            </a:r>
            <a:endParaRPr lang="en-US" sz="28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5000" y="5791200"/>
            <a:ext cx="8610600" cy="9229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nhặt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vỏ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sò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vỏ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383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6166</TotalTime>
  <Words>731</Words>
  <Application>Microsoft Office PowerPoint</Application>
  <PresentationFormat>Custom</PresentationFormat>
  <Paragraphs>83</Paragraphs>
  <Slides>19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phuong anh</cp:lastModifiedBy>
  <cp:revision>215</cp:revision>
  <dcterms:created xsi:type="dcterms:W3CDTF">2020-08-29T00:25:06Z</dcterms:created>
  <dcterms:modified xsi:type="dcterms:W3CDTF">2021-06-03T03:50:41Z</dcterms:modified>
</cp:coreProperties>
</file>