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24" r:id="rId4"/>
    <p:sldId id="308" r:id="rId5"/>
    <p:sldId id="261" r:id="rId6"/>
    <p:sldId id="265" r:id="rId7"/>
    <p:sldId id="320" r:id="rId8"/>
    <p:sldId id="260" r:id="rId9"/>
    <p:sldId id="325" r:id="rId10"/>
    <p:sldId id="327" r:id="rId11"/>
    <p:sldId id="326" r:id="rId12"/>
    <p:sldId id="328" r:id="rId13"/>
    <p:sldId id="329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443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5.png"/><Relationship Id="rId4" Type="http://schemas.openxmlformats.org/officeDocument/2006/relationships/image" Target="../media/image8.emf"/><Relationship Id="rId9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=""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=""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=""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=""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=""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=""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2235786" y="3064774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1901653" y="3055046"/>
            <a:ext cx="9637204" cy="178510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TR.36) 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9953" y="101598"/>
            <a:ext cx="8257736" cy="216982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NHIỆT LIỆT CHÀO MỪNG </a:t>
            </a:r>
            <a:r>
              <a:rPr lang="en-US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GIỜ HỌC TOÁN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2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/>
          <a:srcRect t="21376" b="37989"/>
          <a:stretch>
            <a:fillRect/>
          </a:stretch>
        </p:blipFill>
        <p:spPr>
          <a:xfrm>
            <a:off x="580571" y="420914"/>
            <a:ext cx="11001829" cy="6052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8971" y="2133601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228" y="2162629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9828" y="2902858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5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84456" y="4644573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69713" y="4673601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5313" y="5413830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9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/>
          <a:srcRect t="60952"/>
          <a:stretch>
            <a:fillRect/>
          </a:stretch>
        </p:blipFill>
        <p:spPr>
          <a:xfrm>
            <a:off x="885371" y="493485"/>
            <a:ext cx="10779352" cy="5355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0569" y="566089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5826" y="595117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1426" y="1335346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/>
          <a:srcRect t="22011" b="50650"/>
          <a:stretch>
            <a:fillRect/>
          </a:stretch>
        </p:blipFill>
        <p:spPr>
          <a:xfrm>
            <a:off x="595086" y="290286"/>
            <a:ext cx="11485903" cy="6037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8112" y="5602467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8454" y="5602466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5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2797" y="4339724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9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3426" y="4310695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9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0626" y="4862238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0626" y="5515381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5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/>
          <a:srcRect t="49101"/>
          <a:stretch>
            <a:fillRect/>
          </a:stretch>
        </p:blipFill>
        <p:spPr>
          <a:xfrm>
            <a:off x="493486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1826" y="3280182"/>
            <a:ext cx="493488" cy="522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chemeClr val="tx1"/>
                </a:solidFill>
              </a:rPr>
              <a:t>10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055" y="3512411"/>
            <a:ext cx="493488" cy="522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8055" y="4005942"/>
            <a:ext cx="493488" cy="3918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9084" y="4412342"/>
            <a:ext cx="493488" cy="3918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chemeClr val="tx1"/>
                </a:solidFill>
              </a:rPr>
              <a:t>10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3769" y="4412342"/>
            <a:ext cx="493488" cy="3918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2683" y="4412342"/>
            <a:ext cx="493488" cy="3918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4912" y="3643086"/>
            <a:ext cx="406402" cy="4064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9426" y="3962398"/>
            <a:ext cx="406402" cy="44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6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1143" y="4368798"/>
            <a:ext cx="725714" cy="44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10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65140" y="4397827"/>
            <a:ext cx="406402" cy="44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6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65026" y="4441370"/>
            <a:ext cx="406402" cy="44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=""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=""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=""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=""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=""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=""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=""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=""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=""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=""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=""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90486" cy="1325563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5284" y="1773011"/>
            <a:ext cx="5402944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4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gồm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…..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…..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5358039"/>
            <a:ext cx="5402944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gồm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…..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…..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3684" y="3427639"/>
            <a:ext cx="540294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gồm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…..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…..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DCB9140-B9A5-4DE7-9C0A-BF4B1D5BC352}"/>
              </a:ext>
            </a:extLst>
          </p:cNvPr>
          <p:cNvSpPr/>
          <p:nvPr/>
        </p:nvSpPr>
        <p:spPr>
          <a:xfrm>
            <a:off x="3616920" y="1914525"/>
            <a:ext cx="6622455" cy="2962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412" y="2454464"/>
            <a:ext cx="5797423" cy="126943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dirty="0">
                <a:latin typeface=".VnArial" panose="020B72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3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=""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=""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=""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=""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=""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=""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=""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33810" y="2416087"/>
            <a:ext cx="1004355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Thư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giãn</a:t>
            </a:r>
            <a:r>
              <a:rPr lang="en-US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=""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=""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=""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=""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onCaoCao-BaoNgu-2751662">
            <a:hlinkClick r:id="" action="ppaction://media"/>
            <a:extLst>
              <a:ext uri="{FF2B5EF4-FFF2-40B4-BE49-F238E27FC236}">
                <a16:creationId xmlns="" xmlns:a16="http://schemas.microsoft.com/office/drawing/2014/main" id="{197072CC-4445-4881-9F8B-4041DC3A102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94874" y="4877232"/>
            <a:ext cx="1459590" cy="1459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3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295401" y="1604434"/>
            <a:ext cx="10081684" cy="25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HƯỚNG DẪN HỌC SINH </a:t>
            </a:r>
          </a:p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LÀM BÀI TẬP TOÁN</a:t>
            </a:r>
          </a:p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Trang </a:t>
            </a:r>
            <a:r>
              <a:rPr lang="vi-VN" sz="53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31, 32</a:t>
            </a:r>
            <a:endParaRPr lang="en-US" sz="53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137</Words>
  <Application>Microsoft Office PowerPoint</Application>
  <PresentationFormat>Custom</PresentationFormat>
  <Paragraphs>74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 Số</vt:lpstr>
      <vt:lpstr>2. Luyện tập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anh</cp:lastModifiedBy>
  <cp:revision>18</cp:revision>
  <dcterms:created xsi:type="dcterms:W3CDTF">2020-08-20T02:11:43Z</dcterms:created>
  <dcterms:modified xsi:type="dcterms:W3CDTF">2021-10-11T08:53:07Z</dcterms:modified>
</cp:coreProperties>
</file>