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21"/>
  </p:notesMasterIdLst>
  <p:sldIdLst>
    <p:sldId id="339" r:id="rId4"/>
    <p:sldId id="446" r:id="rId5"/>
    <p:sldId id="365" r:id="rId6"/>
    <p:sldId id="343" r:id="rId7"/>
    <p:sldId id="369" r:id="rId8"/>
    <p:sldId id="328" r:id="rId9"/>
    <p:sldId id="329" r:id="rId10"/>
    <p:sldId id="394" r:id="rId11"/>
    <p:sldId id="270" r:id="rId12"/>
    <p:sldId id="451" r:id="rId13"/>
    <p:sldId id="452" r:id="rId14"/>
    <p:sldId id="271" r:id="rId15"/>
    <p:sldId id="454" r:id="rId16"/>
    <p:sldId id="455" r:id="rId17"/>
    <p:sldId id="456" r:id="rId18"/>
    <p:sldId id="337" r:id="rId19"/>
    <p:sldId id="348" r:id="rId20"/>
  </p:sldIdLst>
  <p:sldSz cx="12192000" cy="6858000"/>
  <p:notesSz cx="6858000" cy="9144000"/>
  <p:embeddedFontLst>
    <p:embeddedFont>
      <p:font typeface="HP001 5 hàng 1 ô ly" panose="020B0603050302020204" pitchFamily="34" charset="0"/>
      <p:bold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HP001 Kieu 1" panose="020B0604020202020204" charset="0"/>
      <p:boldItalic r:id="rId33"/>
    </p:embeddedFont>
    <p:embeddedFont>
      <p:font typeface="Segoe UI Black" panose="020B0A02040204020203" pitchFamily="34" charset="0"/>
      <p:bold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SimSun" panose="02010600030101010101" pitchFamily="2" charset="-122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339"/>
          </p14:sldIdLst>
        </p14:section>
        <p14:section name="Hoạt động khởi động" id="{ACE75654-AEAB-471F-BB19-8859A9A7A302}">
          <p14:sldIdLst>
            <p14:sldId id="446"/>
            <p14:sldId id="365"/>
          </p14:sldIdLst>
        </p14:section>
        <p14:section name="Viết CT" id="{ECD83A58-E948-41EE-9481-20D841790872}">
          <p14:sldIdLst>
            <p14:sldId id="343"/>
            <p14:sldId id="369"/>
            <p14:sldId id="328"/>
            <p14:sldId id="329"/>
            <p14:sldId id="394"/>
          </p14:sldIdLst>
        </p14:section>
        <p14:section name="HĐ chấm và nhận xét bài" id="{6AF5AF7A-8264-4034-9151-106191F39552}">
          <p14:sldIdLst>
            <p14:sldId id="270"/>
            <p14:sldId id="451"/>
            <p14:sldId id="452"/>
          </p14:sldIdLst>
        </p14:section>
        <p14:section name="Hoạt động làm bài tập" id="{918E7CBC-F4CD-4C8B-B99A-2EFDDE16790E}">
          <p14:sldIdLst>
            <p14:sldId id="271"/>
            <p14:sldId id="454"/>
            <p14:sldId id="455"/>
            <p14:sldId id="456"/>
          </p14:sldIdLst>
        </p14:section>
        <p14:section name="vận dụng" id="{3298BD3A-2E2D-4622-B899-2DEA8F4CE757}">
          <p14:sldIdLst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  <a:srgbClr val="44546A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5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1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1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5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1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0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6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4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3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0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0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9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8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94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1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22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89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36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31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2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00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37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983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4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56" r:id="rId53"/>
    <p:sldLayoutId id="2147483657" r:id="rId54"/>
    <p:sldLayoutId id="2147483658" r:id="rId55"/>
    <p:sldLayoutId id="2147483659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28" r:id="rId14"/>
    <p:sldLayoutId id="2147483698" r:id="rId15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217466DF-DCFD-4D1B-A2AF-93A854F5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8153" y="1864896"/>
            <a:ext cx="826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 19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sụp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đoàn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chạy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ta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bóng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287039" y="3432405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Trưng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hùng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ngoại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xâm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55625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19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55149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50517" y="1731756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Trưng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68103" y="4527081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761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99643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112" y="183983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75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93520" y="659086"/>
            <a:ext cx="754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</a:t>
            </a:r>
            <a:r>
              <a:rPr lang="en-US" altLang="en-US" sz="36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r>
              <a:rPr lang="en-US" altLang="en-US" sz="3600" b="1" u="none" dirty="0">
                <a:solidFill>
                  <a:srgbClr val="FF0000"/>
                </a:solidFill>
                <a:latin typeface="HP001 Kieu 1" pitchFamily="34" charset="0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Điền</a:t>
            </a:r>
            <a:r>
              <a:rPr lang="en-US" altLang="en-US" sz="36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vào</a:t>
            </a:r>
            <a:r>
              <a:rPr lang="en-US" altLang="en-US" sz="36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chỗ</a:t>
            </a:r>
            <a:r>
              <a:rPr lang="en-US" altLang="en-US" sz="36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none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trống</a:t>
            </a:r>
            <a:r>
              <a:rPr lang="en-US" altLang="en-US" sz="3600" b="1" u="none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en-US" altLang="en-US" sz="3600" b="1" u="none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877197" y="1929449"/>
            <a:ext cx="47244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i="1" u="none" dirty="0">
                <a:latin typeface="HP001 Kieu 1" pitchFamily="34" charset="0"/>
              </a:rPr>
              <a:t>b) </a:t>
            </a:r>
            <a:r>
              <a:rPr lang="en-US" sz="3200" u="none" dirty="0" err="1">
                <a:solidFill>
                  <a:srgbClr val="0000FF"/>
                </a:solidFill>
                <a:latin typeface="HP001 4 hàng" pitchFamily="34" charset="0"/>
              </a:rPr>
              <a:t>iêt</a:t>
            </a:r>
            <a:r>
              <a:rPr lang="en-US" sz="3200" u="none" dirty="0">
                <a:latin typeface="HP001 4 hàng" pitchFamily="34" charset="0"/>
              </a:rPr>
              <a:t> hay </a:t>
            </a:r>
            <a:r>
              <a:rPr lang="en-US" sz="3200" u="none" dirty="0" err="1">
                <a:solidFill>
                  <a:srgbClr val="0000FF"/>
                </a:solidFill>
                <a:latin typeface="HP001 4 hàng" pitchFamily="34" charset="0"/>
              </a:rPr>
              <a:t>iêc</a:t>
            </a:r>
            <a:r>
              <a:rPr lang="en-US" sz="3200" u="none" dirty="0">
                <a:latin typeface="HP001 4 hàng" pitchFamily="34" charset="0"/>
              </a:rPr>
              <a:t>?</a:t>
            </a:r>
          </a:p>
          <a:p>
            <a:pPr>
              <a:defRPr/>
            </a:pPr>
            <a:r>
              <a:rPr lang="en-US" sz="3200" u="none" dirty="0">
                <a:latin typeface="HP001 4 hàng" pitchFamily="34" charset="0"/>
              </a:rPr>
              <a:t>- </a:t>
            </a:r>
            <a:r>
              <a:rPr lang="en-US" sz="3200" u="none" dirty="0" err="1">
                <a:latin typeface="HP001 4 hàng" pitchFamily="34" charset="0"/>
              </a:rPr>
              <a:t>đi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biền</a:t>
            </a:r>
            <a:r>
              <a:rPr lang="en-US" sz="3200" u="none" dirty="0">
                <a:latin typeface="HP001 4 hàng" pitchFamily="34" charset="0"/>
              </a:rPr>
              <a:t> b....</a:t>
            </a:r>
          </a:p>
          <a:p>
            <a:pPr>
              <a:defRPr/>
            </a:pPr>
            <a:r>
              <a:rPr lang="en-US" sz="3200" u="none" dirty="0">
                <a:latin typeface="HP001 4 hàng" pitchFamily="34" charset="0"/>
              </a:rPr>
              <a:t>- </a:t>
            </a:r>
            <a:r>
              <a:rPr lang="en-US" sz="3200" u="none" dirty="0" err="1">
                <a:latin typeface="HP001 4 hàng" pitchFamily="34" charset="0"/>
              </a:rPr>
              <a:t>thấy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tiêng</a:t>
            </a:r>
            <a:r>
              <a:rPr lang="en-US" sz="3200" u="none" dirty="0">
                <a:latin typeface="HP001 4 hàng" pitchFamily="34" charset="0"/>
              </a:rPr>
              <a:t> t...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u="none" dirty="0" err="1">
                <a:latin typeface="HP001 4 hàng" pitchFamily="34" charset="0"/>
              </a:rPr>
              <a:t>xanh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biêng</a:t>
            </a:r>
            <a:r>
              <a:rPr lang="en-US" sz="3200" u="none" dirty="0">
                <a:latin typeface="HP001 4 hàng" pitchFamily="34" charset="0"/>
              </a:rPr>
              <a:t> b...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u="none" dirty="0" err="1">
                <a:latin typeface="HP001 4 hàng" pitchFamily="34" charset="0"/>
              </a:rPr>
              <a:t>nuối</a:t>
            </a:r>
            <a:r>
              <a:rPr lang="en-US" sz="3200" u="none" dirty="0">
                <a:latin typeface="HP001 4 hàng" pitchFamily="34" charset="0"/>
              </a:rPr>
              <a:t> t…. </a:t>
            </a:r>
            <a:r>
              <a:rPr lang="en-US" sz="3200" u="none" dirty="0" err="1">
                <a:latin typeface="HP001 4 hàng" pitchFamily="34" charset="0"/>
              </a:rPr>
              <a:t>kỉ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niệm</a:t>
            </a:r>
            <a:endParaRPr lang="en-US" sz="3200" u="none" dirty="0">
              <a:latin typeface="HP001 4 hàng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u="none" dirty="0" err="1" smtClean="0">
                <a:latin typeface="HP001 4 hàng" pitchFamily="34" charset="0"/>
              </a:rPr>
              <a:t>nhiều</a:t>
            </a:r>
            <a:r>
              <a:rPr lang="en-US" sz="3200" u="none" dirty="0" smtClean="0">
                <a:latin typeface="HP001 4 hàng" pitchFamily="34" charset="0"/>
              </a:rPr>
              <a:t> la l….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u="none" dirty="0" err="1" smtClean="0">
                <a:latin typeface="HP001 4 hàng" pitchFamily="34" charset="0"/>
              </a:rPr>
              <a:t>nhìn</a:t>
            </a:r>
            <a:r>
              <a:rPr lang="en-US" sz="3200" u="none" dirty="0" smtClean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mải</a:t>
            </a:r>
            <a:r>
              <a:rPr lang="en-US" sz="3200" u="none" dirty="0">
                <a:latin typeface="HP001 4 hàng" pitchFamily="34" charset="0"/>
              </a:rPr>
              <a:t> m….</a:t>
            </a:r>
          </a:p>
          <a:p>
            <a:pPr marL="457200" indent="-457200">
              <a:buFontTx/>
              <a:buChar char="-"/>
              <a:defRPr/>
            </a:pPr>
            <a:endParaRPr lang="en-US" sz="3200" u="none" dirty="0">
              <a:latin typeface="HP001 4 hàng" pitchFamily="34" charset="0"/>
            </a:endParaRPr>
          </a:p>
        </p:txBody>
      </p:sp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7826647" y="2405699"/>
            <a:ext cx="33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none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 rot="1465919">
            <a:off x="8979172" y="3337563"/>
            <a:ext cx="215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8744222" y="3416936"/>
            <a:ext cx="1552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iêc</a:t>
            </a:r>
            <a:endParaRPr lang="en-US" altLang="en-US" b="1" u="none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7753622" y="2405699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iêt</a:t>
            </a:r>
            <a:endParaRPr lang="en-US" altLang="en-US" b="1" u="none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8171084" y="2900300"/>
            <a:ext cx="13446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iêc</a:t>
            </a:r>
            <a:endParaRPr lang="en-US" altLang="en-US" b="1" u="none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1493520" y="1929449"/>
            <a:ext cx="47244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i="1" u="none" dirty="0">
                <a:latin typeface="HP001 Kieu 1" pitchFamily="34" charset="0"/>
              </a:rPr>
              <a:t>a) </a:t>
            </a:r>
            <a:r>
              <a:rPr lang="en-US" sz="3200" u="none" dirty="0">
                <a:solidFill>
                  <a:srgbClr val="0000FF"/>
                </a:solidFill>
                <a:latin typeface="HP001 4 hàng" pitchFamily="34" charset="0"/>
              </a:rPr>
              <a:t>l</a:t>
            </a:r>
            <a:r>
              <a:rPr lang="en-US" sz="3200" u="none" dirty="0">
                <a:latin typeface="HP001 4 hàng" pitchFamily="34" charset="0"/>
              </a:rPr>
              <a:t> hay </a:t>
            </a:r>
            <a:r>
              <a:rPr lang="en-US" sz="3200" u="none" dirty="0">
                <a:solidFill>
                  <a:srgbClr val="0000FF"/>
                </a:solidFill>
                <a:latin typeface="HP001 4 hàng" pitchFamily="34" charset="0"/>
              </a:rPr>
              <a:t>n</a:t>
            </a:r>
            <a:r>
              <a:rPr lang="en-US" sz="3200" u="none" dirty="0">
                <a:latin typeface="HP001 4 hàng" pitchFamily="34" charset="0"/>
              </a:rPr>
              <a:t>?</a:t>
            </a:r>
          </a:p>
          <a:p>
            <a:pPr>
              <a:defRPr/>
            </a:pPr>
            <a:r>
              <a:rPr lang="en-US" sz="3200" u="none" dirty="0">
                <a:latin typeface="HP001 4 hàng" pitchFamily="34" charset="0"/>
              </a:rPr>
              <a:t>- </a:t>
            </a:r>
            <a:r>
              <a:rPr lang="en-US" sz="3200" u="none" dirty="0" err="1">
                <a:latin typeface="HP001 4 hàng" pitchFamily="34" charset="0"/>
              </a:rPr>
              <a:t>lành</a:t>
            </a:r>
            <a:r>
              <a:rPr lang="en-US" sz="3200" u="none" dirty="0">
                <a:latin typeface="HP001 4 hàng" pitchFamily="34" charset="0"/>
              </a:rPr>
              <a:t> ...</a:t>
            </a:r>
            <a:r>
              <a:rPr lang="en-US" sz="3200" u="none" dirty="0" err="1">
                <a:latin typeface="HP001 4 hàng" pitchFamily="34" charset="0"/>
              </a:rPr>
              <a:t>ặn</a:t>
            </a:r>
            <a:endParaRPr lang="en-US" sz="3200" u="none" dirty="0">
              <a:latin typeface="HP001 4 hàng" pitchFamily="34" charset="0"/>
            </a:endParaRPr>
          </a:p>
          <a:p>
            <a:pPr>
              <a:defRPr/>
            </a:pPr>
            <a:r>
              <a:rPr lang="en-US" sz="3200" u="none" dirty="0">
                <a:latin typeface="HP001 4 hàng" pitchFamily="34" charset="0"/>
              </a:rPr>
              <a:t>- </a:t>
            </a:r>
            <a:r>
              <a:rPr lang="en-US" sz="3200" u="none" dirty="0" err="1">
                <a:latin typeface="HP001 4 hàng" pitchFamily="34" charset="0"/>
              </a:rPr>
              <a:t>nao</a:t>
            </a:r>
            <a:r>
              <a:rPr lang="en-US" sz="3200" u="none" dirty="0">
                <a:latin typeface="HP001 4 hàng" pitchFamily="34" charset="0"/>
              </a:rPr>
              <a:t> ...</a:t>
            </a:r>
            <a:r>
              <a:rPr lang="en-US" sz="3200" u="none" dirty="0" err="1">
                <a:latin typeface="HP001 4 hàng" pitchFamily="34" charset="0"/>
              </a:rPr>
              <a:t>úng</a:t>
            </a:r>
            <a:endParaRPr lang="en-US" sz="3200" u="none" dirty="0">
              <a:latin typeface="HP001 4 hàng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u="none" dirty="0">
                <a:latin typeface="HP001 4 hàng" pitchFamily="34" charset="0"/>
              </a:rPr>
              <a:t>...</a:t>
            </a:r>
            <a:r>
              <a:rPr lang="en-US" sz="3200" u="none" dirty="0" err="1">
                <a:latin typeface="HP001 4 hàng" pitchFamily="34" charset="0"/>
              </a:rPr>
              <a:t>anh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lảnh</a:t>
            </a:r>
            <a:endParaRPr lang="en-US" sz="3200" u="none" dirty="0">
              <a:latin typeface="HP001 4 hàng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u="none" dirty="0">
                <a:latin typeface="HP001 4 hàng" pitchFamily="34" charset="0"/>
              </a:rPr>
              <a:t>long …</a:t>
            </a:r>
            <a:r>
              <a:rPr lang="en-US" sz="3200" u="none" dirty="0" err="1">
                <a:latin typeface="HP001 4 hàng" pitchFamily="34" charset="0"/>
              </a:rPr>
              <a:t>anh</a:t>
            </a:r>
            <a:endParaRPr lang="en-US" sz="3200" u="none" dirty="0">
              <a:latin typeface="HP001 4 hàng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u="none" dirty="0">
                <a:latin typeface="HP001 4 hàng" pitchFamily="34" charset="0"/>
              </a:rPr>
              <a:t>…</a:t>
            </a:r>
            <a:r>
              <a:rPr lang="en-US" sz="3200" u="none" dirty="0" err="1">
                <a:latin typeface="HP001 4 hàng" pitchFamily="34" charset="0"/>
              </a:rPr>
              <a:t>iên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lạc</a:t>
            </a:r>
            <a:endParaRPr lang="en-US" sz="3200" u="none" dirty="0">
              <a:latin typeface="HP001 4 hàng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u="none" dirty="0">
                <a:latin typeface="HP001 4 hàng" pitchFamily="34" charset="0"/>
              </a:rPr>
              <a:t>…</a:t>
            </a:r>
            <a:r>
              <a:rPr lang="en-US" sz="3200" u="none" dirty="0" err="1">
                <a:latin typeface="HP001 4 hàng" pitchFamily="34" charset="0"/>
              </a:rPr>
              <a:t>ăm</a:t>
            </a:r>
            <a:r>
              <a:rPr lang="en-US" sz="3200" u="none" dirty="0">
                <a:latin typeface="HP001 4 hàng" pitchFamily="34" charset="0"/>
              </a:rPr>
              <a:t> </a:t>
            </a:r>
            <a:r>
              <a:rPr lang="en-US" sz="3200" u="none" dirty="0" err="1">
                <a:latin typeface="HP001 4 hàng" pitchFamily="34" charset="0"/>
              </a:rPr>
              <a:t>học</a:t>
            </a:r>
            <a:endParaRPr lang="en-US" sz="3200" u="none" dirty="0">
              <a:latin typeface="HP001 4 hàng" pitchFamily="34" charset="0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2484120" y="2905760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2865120" y="2448560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1988820" y="3413760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2903220" y="3896360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1988820" y="4404360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1912620" y="4883785"/>
            <a:ext cx="7239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 rot="1465919">
            <a:off x="8369572" y="2804163"/>
            <a:ext cx="215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7324998" y="3853499"/>
            <a:ext cx="1552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iêc</a:t>
            </a:r>
          </a:p>
        </p:txBody>
      </p:sp>
      <p:sp>
        <p:nvSpPr>
          <p:cNvPr id="18" name="TextBox 17"/>
          <p:cNvSpPr txBox="1"/>
          <p:nvPr/>
        </p:nvSpPr>
        <p:spPr>
          <a:xfrm rot="1465919">
            <a:off x="7569473" y="3791586"/>
            <a:ext cx="215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 rot="1465919">
            <a:off x="8883922" y="4696463"/>
            <a:ext cx="2159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8163197" y="4361499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iêt</a:t>
            </a: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8658497" y="4844099"/>
            <a:ext cx="723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none">
                <a:solidFill>
                  <a:srgbClr val="FF0000"/>
                </a:solidFill>
                <a:latin typeface="HP001 4 hàng" panose="020B0603050302020204" pitchFamily="34" charset="0"/>
              </a:rPr>
              <a:t>iêt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8264797" y="4331192"/>
            <a:ext cx="33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none" dirty="0" smtClean="0">
                <a:cs typeface="Arial" panose="020B0604020202020204" pitchFamily="34" charset="0"/>
              </a:rPr>
              <a:t>.</a:t>
            </a:r>
            <a:endParaRPr lang="en-US" altLang="en-US" b="1" u="non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3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45028" y="349160"/>
            <a:ext cx="11390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3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Thi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nhanh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đúng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2800" b="1" u="none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none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ngữ</a:t>
            </a:r>
            <a:r>
              <a:rPr lang="en-US" altLang="en-US" sz="2800" b="1" u="none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en-US" altLang="en-US" sz="2800" b="1" u="none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48640" y="856486"/>
            <a:ext cx="113908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Tx/>
              <a:buAutoNum type="alphaLcParenR"/>
              <a:defRPr/>
            </a:pPr>
            <a:r>
              <a:rPr lang="en-US" sz="2800" i="1" u="none" dirty="0">
                <a:latin typeface="HP001 4 hàng" pitchFamily="34" charset="0"/>
              </a:rPr>
              <a:t>–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Chứa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bắt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đầu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bằng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l: </a:t>
            </a:r>
            <a:r>
              <a:rPr lang="en-US" sz="2800" u="none" dirty="0" err="1">
                <a:latin typeface="HP001 4 hàng" pitchFamily="34" charset="0"/>
              </a:rPr>
              <a:t>lạ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lao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động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lủng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củng</a:t>
            </a:r>
            <a:r>
              <a:rPr lang="en-US" sz="2800" u="none" dirty="0">
                <a:latin typeface="HP001 4 hàng" pitchFamily="34" charset="0"/>
              </a:rPr>
              <a:t>, lo </a:t>
            </a:r>
            <a:r>
              <a:rPr lang="en-US" sz="2800" u="none" dirty="0" err="1">
                <a:latin typeface="HP001 4 hàng" pitchFamily="34" charset="0"/>
              </a:rPr>
              <a:t>lắng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làng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xóm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lớp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 smtClean="0">
                <a:latin typeface="HP001 4 hàng" pitchFamily="34" charset="0"/>
              </a:rPr>
              <a:t>học</a:t>
            </a:r>
            <a:r>
              <a:rPr lang="en-US" sz="2800" u="none" dirty="0" smtClean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lá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cây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lạ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lùng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 smtClean="0">
                <a:latin typeface="HP001 4 hàng" pitchFamily="34" charset="0"/>
              </a:rPr>
              <a:t>lăn</a:t>
            </a:r>
            <a:r>
              <a:rPr lang="en-US" sz="2800" u="none" dirty="0" smtClean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tr</a:t>
            </a:r>
            <a:r>
              <a:rPr lang="en-US" sz="2800" b="0" u="none" dirty="0" err="1">
                <a:cs typeface="Times New Roman" panose="02020603050405020304" pitchFamily="18" charset="0"/>
              </a:rPr>
              <a:t>ò</a:t>
            </a:r>
            <a:r>
              <a:rPr lang="en-US" sz="2800" u="none" dirty="0" err="1">
                <a:latin typeface="HP001 4 hàng" pitchFamily="34" charset="0"/>
              </a:rPr>
              <a:t>n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lúng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túng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lạnh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lùng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lạnh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giá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lời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mời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lươn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 smtClean="0">
                <a:latin typeface="HP001 4 hàng" pitchFamily="34" charset="0"/>
              </a:rPr>
              <a:t>l</a:t>
            </a:r>
            <a:r>
              <a:rPr lang="en-US" sz="2800" b="0" u="none" dirty="0" err="1" smtClean="0">
                <a:cs typeface="Times New Roman" panose="02020603050405020304" pitchFamily="18" charset="0"/>
              </a:rPr>
              <a:t>ẹ</a:t>
            </a:r>
            <a:r>
              <a:rPr lang="en-US" sz="2800" u="none" dirty="0" err="1" smtClean="0">
                <a:latin typeface="HP001 4 hàng" pitchFamily="34" charset="0"/>
              </a:rPr>
              <a:t>o</a:t>
            </a:r>
            <a:r>
              <a:rPr lang="en-US" sz="2800" u="none" dirty="0" smtClean="0">
                <a:latin typeface="HP001 4 hàng" pitchFamily="34" charset="0"/>
              </a:rPr>
              <a:t>,…</a:t>
            </a:r>
            <a:endParaRPr lang="en-US" sz="2800" u="none" dirty="0">
              <a:latin typeface="HP001 4 hàng" pitchFamily="34" charset="0"/>
            </a:endParaRPr>
          </a:p>
          <a:p>
            <a:pPr>
              <a:defRPr/>
            </a:pPr>
            <a:r>
              <a:rPr lang="en-US" sz="2800" i="1" u="none" dirty="0">
                <a:latin typeface="HP001 4 hàng" pitchFamily="34" charset="0"/>
              </a:rPr>
              <a:t>   -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Chứa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bắt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đầu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bằng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n: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nông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thôn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nón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lá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năn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nỉ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smtClean="0">
                <a:latin typeface="HP001 4 hàng" pitchFamily="34" charset="0"/>
              </a:rPr>
              <a:t>non </a:t>
            </a:r>
            <a:r>
              <a:rPr lang="en-US" sz="2800" u="none" dirty="0" err="1">
                <a:latin typeface="HP001 4 hàng" pitchFamily="34" charset="0"/>
              </a:rPr>
              <a:t>sông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 smtClean="0">
                <a:latin typeface="HP001 4 hàng" pitchFamily="34" charset="0"/>
              </a:rPr>
              <a:t>nao</a:t>
            </a:r>
            <a:r>
              <a:rPr lang="en-US" sz="2800" u="none" dirty="0" smtClean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núng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 smtClean="0">
                <a:latin typeface="HP001 4 hàng" pitchFamily="34" charset="0"/>
              </a:rPr>
              <a:t>nóng</a:t>
            </a:r>
            <a:r>
              <a:rPr lang="en-US" sz="2800" u="none" dirty="0" smtClean="0">
                <a:latin typeface="HP001 4 hàng" pitchFamily="34" charset="0"/>
              </a:rPr>
              <a:t> </a:t>
            </a:r>
            <a:r>
              <a:rPr lang="en-US" sz="2800" u="none" dirty="0" err="1" smtClean="0">
                <a:latin typeface="HP001 4 hàng" pitchFamily="34" charset="0"/>
              </a:rPr>
              <a:t>nực</a:t>
            </a:r>
            <a:r>
              <a:rPr lang="en-US" sz="2800" u="none" dirty="0" smtClean="0">
                <a:latin typeface="HP001 4 hàng" pitchFamily="34" charset="0"/>
              </a:rPr>
              <a:t>, </a:t>
            </a:r>
            <a:r>
              <a:rPr lang="en-US" sz="2800" u="none" dirty="0" err="1" smtClean="0">
                <a:latin typeface="HP001 4 hàng" pitchFamily="34" charset="0"/>
              </a:rPr>
              <a:t>nương</a:t>
            </a:r>
            <a:r>
              <a:rPr lang="en-US" sz="2800" u="none" dirty="0" smtClean="0">
                <a:latin typeface="HP001 4 hàng" pitchFamily="34" charset="0"/>
              </a:rPr>
              <a:t> </a:t>
            </a:r>
            <a:r>
              <a:rPr lang="en-US" sz="2800" u="none" dirty="0" err="1" smtClean="0">
                <a:latin typeface="HP001 4 hàng" pitchFamily="34" charset="0"/>
              </a:rPr>
              <a:t>rẫy</a:t>
            </a:r>
            <a:r>
              <a:rPr lang="en-US" sz="2800" u="none" dirty="0" smtClean="0">
                <a:latin typeface="HP001 4 hàng" pitchFamily="34" charset="0"/>
              </a:rPr>
              <a:t>,…</a:t>
            </a:r>
            <a:endParaRPr lang="en-US" sz="2800" u="none" dirty="0">
              <a:latin typeface="HP001 4 hàng" pitchFamily="34" charset="0"/>
            </a:endParaRPr>
          </a:p>
          <a:p>
            <a:pPr>
              <a:defRPr/>
            </a:pPr>
            <a:r>
              <a:rPr lang="en-US" sz="2800" i="1" u="none" dirty="0">
                <a:latin typeface="HP001 4 hàng" pitchFamily="34" charset="0"/>
              </a:rPr>
              <a:t>b) –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Chứa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có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vần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iêt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 </a:t>
            </a:r>
            <a:r>
              <a:rPr lang="en-US" sz="2800" u="none" dirty="0" err="1">
                <a:latin typeface="HP001 4 hàng" pitchFamily="34" charset="0"/>
              </a:rPr>
              <a:t>viết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mải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miết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tha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thiết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thiệt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thòi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triết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học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nhiệt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độ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viết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bài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đặc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biệt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biệt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thự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thân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thiết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tiết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kiệm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chảy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xiết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tinh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khiết</a:t>
            </a:r>
            <a:r>
              <a:rPr lang="en-US" sz="2800" u="none" dirty="0">
                <a:latin typeface="HP001 4 hàng" pitchFamily="34" charset="0"/>
              </a:rPr>
              <a:t>,… </a:t>
            </a:r>
          </a:p>
          <a:p>
            <a:pPr>
              <a:defRPr/>
            </a:pPr>
            <a:r>
              <a:rPr lang="en-US" sz="2800" i="1" u="none" dirty="0">
                <a:latin typeface="HP001 4 hàng" pitchFamily="34" charset="0"/>
              </a:rPr>
              <a:t>   -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Chứa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tiếng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có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vần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2800" i="1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iêc</a:t>
            </a:r>
            <a:r>
              <a:rPr lang="en-US" sz="2800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 </a:t>
            </a:r>
            <a:r>
              <a:rPr lang="en-US" sz="2800" u="none" dirty="0" err="1">
                <a:latin typeface="HP001 4 hàng" pitchFamily="34" charset="0"/>
              </a:rPr>
              <a:t>việc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làm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xanh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biếc</a:t>
            </a:r>
            <a:r>
              <a:rPr lang="en-US" sz="2800" i="1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rạp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xiếc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bữa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tiệc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chiếc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khăn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tiếc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nuối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mắt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biếc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 smtClean="0">
                <a:latin typeface="HP001 4 hàng" pitchFamily="34" charset="0"/>
              </a:rPr>
              <a:t>liếc</a:t>
            </a:r>
            <a:r>
              <a:rPr lang="en-US" sz="2800" u="none" dirty="0" smtClean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mắt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chiếc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giầy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tiếc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của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điếc</a:t>
            </a:r>
            <a:r>
              <a:rPr lang="en-US" sz="2800" u="none" dirty="0">
                <a:latin typeface="HP001 4 hàng" pitchFamily="34" charset="0"/>
              </a:rPr>
              <a:t> tai, </a:t>
            </a:r>
            <a:r>
              <a:rPr lang="en-US" sz="2800" u="none" dirty="0" err="1">
                <a:latin typeface="HP001 4 hàng" pitchFamily="34" charset="0"/>
              </a:rPr>
              <a:t>nhiếc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mắng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cá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diếc</a:t>
            </a:r>
            <a:r>
              <a:rPr lang="en-US" sz="2800" u="none" dirty="0">
                <a:latin typeface="HP001 4 hàng" pitchFamily="34" charset="0"/>
              </a:rPr>
              <a:t>, </a:t>
            </a:r>
            <a:r>
              <a:rPr lang="en-US" sz="2800" u="none" dirty="0" err="1">
                <a:latin typeface="HP001 4 hàng" pitchFamily="34" charset="0"/>
              </a:rPr>
              <a:t>công</a:t>
            </a:r>
            <a:r>
              <a:rPr lang="en-US" sz="2800" u="none" dirty="0">
                <a:latin typeface="HP001 4 hàng" pitchFamily="34" charset="0"/>
              </a:rPr>
              <a:t> </a:t>
            </a:r>
            <a:r>
              <a:rPr lang="en-US" sz="2800" u="none" dirty="0" err="1">
                <a:latin typeface="HP001 4 hàng" pitchFamily="34" charset="0"/>
              </a:rPr>
              <a:t>việc</a:t>
            </a:r>
            <a:r>
              <a:rPr lang="en-US" sz="2800" u="none" dirty="0">
                <a:latin typeface="HP001 4 hàng" pitchFamily="34" charset="0"/>
              </a:rPr>
              <a:t>,..  </a:t>
            </a:r>
          </a:p>
        </p:txBody>
      </p:sp>
    </p:spTree>
    <p:extLst>
      <p:ext uri="{BB962C8B-B14F-4D97-AF65-F5344CB8AC3E}">
        <p14:creationId xmlns:p14="http://schemas.microsoft.com/office/powerpoint/2010/main" val="5176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761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99643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11" y="175478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74" y="3726193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67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88" y="3793971"/>
            <a:ext cx="3132953" cy="3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938" y="2058511"/>
            <a:ext cx="108065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9507" y="2661314"/>
            <a:ext cx="804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ẵn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49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7610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Trưng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chỗ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l/n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iêt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iêc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99643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61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Thành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trì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của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giặc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lần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lượt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sụp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đổ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dưới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chân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của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đoàn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quân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ghĩa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Tô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Định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chạy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Đất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ta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sạch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bóng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quân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thù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287039" y="3432405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Trưng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trở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thành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vị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anh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hùng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chống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ngoại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xâm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tiên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55625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rong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lịch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19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604614" y="1134249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(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Nghe-viết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587028" y="1710856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Trưng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993295" y="4502770"/>
            <a:ext cx="63883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mấy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6351771" y="4524966"/>
            <a:ext cx="5916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- 4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1013561" y="5055152"/>
            <a:ext cx="63883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6351771" y="5058027"/>
            <a:ext cx="5178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06976" y="2658794"/>
            <a:ext cx="1098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86470" y="2115243"/>
            <a:ext cx="23909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56147" y="3242847"/>
            <a:ext cx="1230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83471" y="3261570"/>
            <a:ext cx="609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5634" y="3812613"/>
            <a:ext cx="2520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5164068" y="2870279"/>
            <a:ext cx="2610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l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ần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lượt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7160204" y="4460101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k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hởi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nghĩa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857143" y="2870279"/>
            <a:ext cx="2093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s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ụp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đổ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684530" y="553229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19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83436" y="114084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865871" y="170787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Hai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Trưng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3853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725</Words>
  <Application>Microsoft Office PowerPoint</Application>
  <PresentationFormat>Widescreen</PresentationFormat>
  <Paragraphs>100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HP001 5 hàng 1 ô ly</vt:lpstr>
      <vt:lpstr>Microsoft YaHei</vt:lpstr>
      <vt:lpstr>Calibri Light</vt:lpstr>
      <vt:lpstr>Calibri</vt:lpstr>
      <vt:lpstr>HP001 5 hàng</vt:lpstr>
      <vt:lpstr>Arial</vt:lpstr>
      <vt:lpstr>HP001 Kieu 1</vt:lpstr>
      <vt:lpstr>Segoe UI Black</vt:lpstr>
      <vt:lpstr>Cambria</vt:lpstr>
      <vt:lpstr>等线</vt:lpstr>
      <vt:lpstr>Times New Roman</vt:lpstr>
      <vt:lpstr>HP001 4 hàng</vt:lpstr>
      <vt:lpstr>SimSun</vt:lpstr>
      <vt:lpstr>Tahoma</vt:lpstr>
      <vt:lpstr>Office Theme</vt:lpstr>
      <vt:lpstr>1_Office Theme</vt:lpstr>
      <vt:lpstr>3_默认设计模板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Admin</cp:lastModifiedBy>
  <cp:revision>140</cp:revision>
  <dcterms:created xsi:type="dcterms:W3CDTF">2021-08-28T14:45:05Z</dcterms:created>
  <dcterms:modified xsi:type="dcterms:W3CDTF">2022-01-13T04:11:24Z</dcterms:modified>
</cp:coreProperties>
</file>