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60" r:id="rId3"/>
    <p:sldMasterId id="2147483681" r:id="rId4"/>
    <p:sldMasterId id="2147483693" r:id="rId5"/>
  </p:sldMasterIdLst>
  <p:notesMasterIdLst>
    <p:notesMasterId r:id="rId19"/>
  </p:notesMasterIdLst>
  <p:sldIdLst>
    <p:sldId id="309" r:id="rId6"/>
    <p:sldId id="263" r:id="rId7"/>
    <p:sldId id="268" r:id="rId8"/>
    <p:sldId id="270" r:id="rId9"/>
    <p:sldId id="272" r:id="rId10"/>
    <p:sldId id="271" r:id="rId11"/>
    <p:sldId id="257" r:id="rId12"/>
    <p:sldId id="304" r:id="rId13"/>
    <p:sldId id="305" r:id="rId14"/>
    <p:sldId id="306" r:id="rId15"/>
    <p:sldId id="307" r:id="rId16"/>
    <p:sldId id="308" r:id="rId17"/>
    <p:sldId id="282"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
        <p:nvSpPr>
          <p:cNvPr id="8" name="Title 7">
            <a:extLst>
              <a:ext uri="{FF2B5EF4-FFF2-40B4-BE49-F238E27FC236}">
                <a16:creationId xmlns:a16="http://schemas.microsoft.com/office/drawing/2014/main" id="{7ABE6B35-457E-4A46-B1E1-0BDDF8F46465}"/>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0CD65D15-80F4-4C92-AB8A-621A44C1A14F}"/>
              </a:ext>
            </a:extLst>
          </p:cNvPr>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10" name="Footer Placeholder 9">
            <a:extLst>
              <a:ext uri="{FF2B5EF4-FFF2-40B4-BE49-F238E27FC236}">
                <a16:creationId xmlns:a16="http://schemas.microsoft.com/office/drawing/2014/main" id="{570BBB61-8569-40B1-A2B8-854751BC536C}"/>
              </a:ext>
            </a:extLst>
          </p:cNvPr>
          <p:cNvSpPr>
            <a:spLocks noGrp="1"/>
          </p:cNvSpPr>
          <p:nvPr>
            <p:ph type="ftr" sz="quarter" idx="11"/>
          </p:nvPr>
        </p:nvSpPr>
        <p:spPr/>
        <p:txBody>
          <a:bodyPr/>
          <a:lstStyle/>
          <a:p>
            <a:endParaRPr lang="zh-CN" altLang="en-US"/>
          </a:p>
        </p:txBody>
      </p:sp>
      <p:sp>
        <p:nvSpPr>
          <p:cNvPr id="11" name="Slide Number Placeholder 10">
            <a:extLst>
              <a:ext uri="{FF2B5EF4-FFF2-40B4-BE49-F238E27FC236}">
                <a16:creationId xmlns:a16="http://schemas.microsoft.com/office/drawing/2014/main" id="{508BEBC2-242C-42EC-98ED-F5EF7A3C5563}"/>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B20F-40F4-4BCF-BCE3-9BF9CD2B0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820-903A-49F7-A186-B8E61481E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15C48-6DF8-47AC-846D-6EED9A4D449F}"/>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618E3EB0-A878-42B5-96CA-0FBFA1E62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F80F6-DA38-4FF6-BE75-E58C7BED0F0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32352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CDA9-0B26-4B36-8266-64AA0A166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6E709-5747-47F4-AA7F-8EF8F79B2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1927D-B7E4-4D78-948B-6D09979C004F}"/>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8EC6FD30-0365-4092-829D-32ED5D57E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BF78B-BBC8-433C-8BD8-B1A81E2B746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53979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C588-581E-4F2D-9A5E-3806C1A3F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B1ACAF-A260-4114-AA44-18775C98E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B4FD3-2992-4FB8-BC89-494C0E1C94EE}"/>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A94CDB66-9EDE-4114-B877-FC064530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C3384-1344-4FD8-8FB0-F477149AA77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91129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F668-47A1-47FF-A12E-50B1E3EC6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3623-27FA-46FD-A8EB-6C0EE486C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A1D49-4068-4BEF-A268-2CDEEC5A7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3B5984-F321-4AA0-AE4B-EE7ACE53B61D}"/>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6" name="Footer Placeholder 5">
            <a:extLst>
              <a:ext uri="{FF2B5EF4-FFF2-40B4-BE49-F238E27FC236}">
                <a16:creationId xmlns:a16="http://schemas.microsoft.com/office/drawing/2014/main" id="{47C053E2-9770-4C7C-BC10-AF32CCC1F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7B1D6-1108-4693-A9D7-3DD8428A1E0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35932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D1B0-90AC-43A3-A5BC-B3057609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83FC-C527-4453-9CD0-DC84F9C1A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66AFF-E786-433E-8D0D-26A66E8C7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AC010-C82A-47D2-960E-D34645B06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033CD-741F-4F1C-8CE6-24FD5529E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408C0-9FDB-4105-AFF9-A3D8FCDC15AE}"/>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8" name="Footer Placeholder 7">
            <a:extLst>
              <a:ext uri="{FF2B5EF4-FFF2-40B4-BE49-F238E27FC236}">
                <a16:creationId xmlns:a16="http://schemas.microsoft.com/office/drawing/2014/main" id="{4CD19FF2-A3D2-45AC-B8C7-DB38FCB5B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CCA065-061D-4A3B-9571-84C36D565BC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441692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9416-AC9D-414E-8FED-B704CE3FB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85400B-E33D-4D03-A664-8F3D8179ECAE}"/>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4" name="Footer Placeholder 3">
            <a:extLst>
              <a:ext uri="{FF2B5EF4-FFF2-40B4-BE49-F238E27FC236}">
                <a16:creationId xmlns:a16="http://schemas.microsoft.com/office/drawing/2014/main" id="{EB416786-4AA1-41C9-BF3C-5EF2A3E62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34E20-C64D-4F37-8A8E-D6A89062545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28824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61FF-8D9B-48D8-A2B4-B58304D91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98B8-F471-4510-A2BC-D3870F448773}"/>
              </a:ext>
            </a:extLst>
          </p:cNvPr>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4" name="Footer Placeholder 3">
            <a:extLst>
              <a:ext uri="{FF2B5EF4-FFF2-40B4-BE49-F238E27FC236}">
                <a16:creationId xmlns:a16="http://schemas.microsoft.com/office/drawing/2014/main" id="{0319D5F0-754E-4BED-8414-AD4CFFA67804}"/>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F89259A-18D1-44FC-A371-0DC2038B5325}"/>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16470262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EB4D3-6DDC-4B32-985D-4B8AC461DF04}"/>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3" name="Footer Placeholder 2">
            <a:extLst>
              <a:ext uri="{FF2B5EF4-FFF2-40B4-BE49-F238E27FC236}">
                <a16:creationId xmlns:a16="http://schemas.microsoft.com/office/drawing/2014/main" id="{66316BAA-B2B1-43B2-B31A-BB3043D86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46390-EF4D-44FD-9EC1-872BF726E01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30616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4460-1F78-497F-AF73-4F3B4361A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633D7-C040-4DC6-8A49-23F23407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E3CC14-80A7-410F-9C4E-BD2794B63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A0087-17BB-4BD3-8F17-60239A6656FB}"/>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6" name="Footer Placeholder 5">
            <a:extLst>
              <a:ext uri="{FF2B5EF4-FFF2-40B4-BE49-F238E27FC236}">
                <a16:creationId xmlns:a16="http://schemas.microsoft.com/office/drawing/2014/main" id="{3FB4C996-ACC6-4248-8BF5-F98888B2D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4F699-82A0-4F6B-959F-A7F65F23A7CF}"/>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06270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AFD9-2E52-4729-BE10-670008C28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D5E82-A4DF-4BA1-A431-E84C321FC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60578-C468-44FC-AD8F-48BA759EC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D0E82-BB56-4D51-AF28-9BF8E3AF2254}"/>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6" name="Footer Placeholder 5">
            <a:extLst>
              <a:ext uri="{FF2B5EF4-FFF2-40B4-BE49-F238E27FC236}">
                <a16:creationId xmlns:a16="http://schemas.microsoft.com/office/drawing/2014/main" id="{04FD2BA3-5CEC-448B-AB14-F04B2F425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4F395-0772-42D6-9365-147F67A1129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9200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741-0A7B-4293-83DD-3FA97C655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D0DE1-DE90-4696-8E55-6B0CD2B63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0A06-4B57-4137-96E9-ABCE004BCB9B}"/>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870E4557-9142-4D46-B97E-0380F283E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C8599-BD6F-4647-BBE8-229E5C546159}"/>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53596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1B1B8-A31F-4CD6-8597-5DE58F1AE2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F8327-6D8E-46AE-AD98-BCEE92287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57999-4ACE-4B53-84C8-71AB85FEC0B3}"/>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835A6D8D-F139-49C2-897B-B60B5F1E5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E169-967B-4932-834C-246A56F7EC7D}"/>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41145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BF07-CE9B-4008-AC49-78970195D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44456-60BE-4D02-976F-D75937A5E0BD}"/>
              </a:ext>
            </a:extLst>
          </p:cNvPr>
          <p:cNvSpPr>
            <a:spLocks noGrp="1"/>
          </p:cNvSpPr>
          <p:nvPr>
            <p:ph type="dt" sz="half" idx="10"/>
          </p:nvPr>
        </p:nvSpPr>
        <p:spPr/>
        <p:txBody>
          <a:bodyPr/>
          <a:lstStyle/>
          <a:p>
            <a:fld id="{3A5D6360-2BD7-4B84-BD69-85918FA20B57}" type="datetimeFigureOut">
              <a:rPr lang="en-US" smtClean="0"/>
              <a:t>11/17/2022</a:t>
            </a:fld>
            <a:endParaRPr lang="en-US"/>
          </a:p>
        </p:txBody>
      </p:sp>
      <p:sp>
        <p:nvSpPr>
          <p:cNvPr id="4" name="Footer Placeholder 3">
            <a:extLst>
              <a:ext uri="{FF2B5EF4-FFF2-40B4-BE49-F238E27FC236}">
                <a16:creationId xmlns:a16="http://schemas.microsoft.com/office/drawing/2014/main" id="{EDD79F60-EB00-4F60-AF19-FC8BFFE97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56C29-95F4-4DD6-982A-4EBD0BCDD603}"/>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84366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5776693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970347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94175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079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53619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95424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010011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86466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18185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4975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02398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2698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742093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385612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4057026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63397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037194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376934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79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478173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79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3116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79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030591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236405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135872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50458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84044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8.xml"/><Relationship Id="rId7" Type="http://schemas.openxmlformats.org/officeDocument/2006/relationships/tags" Target="../tags/tag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0" r:id="rId2"/>
    <p:sldLayoutId id="2147483666"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E1D9D-EF88-46C8-9495-2ACC45A4A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A30CD-9018-45ED-803A-58BA08E95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310C6-0CF4-4129-9BF5-71A55A822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D6360-2BD7-4B84-BD69-85918FA20B57}" type="datetimeFigureOut">
              <a:rPr lang="en-US" smtClean="0"/>
              <a:t>11/17/2022</a:t>
            </a:fld>
            <a:endParaRPr lang="en-US"/>
          </a:p>
        </p:txBody>
      </p:sp>
      <p:sp>
        <p:nvSpPr>
          <p:cNvPr id="5" name="Footer Placeholder 4">
            <a:extLst>
              <a:ext uri="{FF2B5EF4-FFF2-40B4-BE49-F238E27FC236}">
                <a16:creationId xmlns:a16="http://schemas.microsoft.com/office/drawing/2014/main" id="{5335102E-5C36-450B-9627-DEC8EAFEC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878C0A-AEBD-472C-AFDC-AC66BD481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5678-1280-45B6-905C-F27C470FEACB}" type="slidenum">
              <a:rPr lang="en-US" smtClean="0"/>
              <a:t>‹#›</a:t>
            </a:fld>
            <a:endParaRPr lang="en-US"/>
          </a:p>
        </p:txBody>
      </p:sp>
    </p:spTree>
    <p:extLst>
      <p:ext uri="{BB962C8B-B14F-4D97-AF65-F5344CB8AC3E}">
        <p14:creationId xmlns:p14="http://schemas.microsoft.com/office/powerpoint/2010/main" val="16078442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11/17/2022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21572628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pPr defTabSz="1087940"/>
            <a:fld id="{774B3276-3901-471F-8285-C92A8E75787C}" type="datetimeFigureOut">
              <a:rPr lang="en-US" smtClean="0">
                <a:solidFill>
                  <a:prstClr val="black">
                    <a:tint val="75000"/>
                  </a:prstClr>
                </a:solidFill>
              </a:rPr>
              <a:pPr defTabSz="1087940"/>
              <a:t>11/17/2022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pPr defTabSz="10879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16455321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jpg"/><Relationship Id="rId1" Type="http://schemas.openxmlformats.org/officeDocument/2006/relationships/slideLayout" Target="../slideLayouts/slideLayout4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image" Target="../media/image40.png"/><Relationship Id="rId15" Type="http://schemas.openxmlformats.org/officeDocument/2006/relationships/image" Target="../media/image44.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41.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3" Type="http://schemas.microsoft.com/office/2007/relationships/media" Target="../media/media3.mp4"/><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slideLayout" Target="../slideLayouts/slideLayout26.xml"/><Relationship Id="rId15" Type="http://schemas.openxmlformats.org/officeDocument/2006/relationships/image" Target="../media/image24.emf"/><Relationship Id="rId10" Type="http://schemas.openxmlformats.org/officeDocument/2006/relationships/image" Target="../media/image20.png"/><Relationship Id="rId4" Type="http://schemas.openxmlformats.org/officeDocument/2006/relationships/video" Target="../media/media3.mp4"/><Relationship Id="rId9" Type="http://schemas.openxmlformats.org/officeDocument/2006/relationships/image" Target="../media/image19.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3" Type="http://schemas.openxmlformats.org/officeDocument/2006/relationships/video" Target="NULL" TargetMode="Externa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slideLayout" Target="../slideLayouts/slideLayout26.xml"/><Relationship Id="rId15" Type="http://schemas.openxmlformats.org/officeDocument/2006/relationships/image" Target="../media/image26.png"/><Relationship Id="rId10" Type="http://schemas.openxmlformats.org/officeDocument/2006/relationships/image" Target="../media/image20.png"/><Relationship Id="rId4" Type="http://schemas.microsoft.com/office/2007/relationships/media" Target="../media/media4.mp4"/><Relationship Id="rId9" Type="http://schemas.openxmlformats.org/officeDocument/2006/relationships/image" Target="../media/image19.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3" Type="http://schemas.microsoft.com/office/2007/relationships/media" Target="../media/media5.mp4"/><Relationship Id="rId7" Type="http://schemas.openxmlformats.org/officeDocument/2006/relationships/image" Target="../media/image18.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slideLayout" Target="../slideLayouts/slideLayout26.xml"/><Relationship Id="rId1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video" Target="../media/media5.mp4"/><Relationship Id="rId9" Type="http://schemas.openxmlformats.org/officeDocument/2006/relationships/image" Target="../media/image19.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audio" Target="../media/media6.mp3"/><Relationship Id="rId16" Type="http://schemas.openxmlformats.org/officeDocument/2006/relationships/image" Target="../media/image38.png"/><Relationship Id="rId1" Type="http://schemas.microsoft.com/office/2007/relationships/media" Target="../media/media6.mp3"/><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33.png"/><Relationship Id="rId4" Type="http://schemas.openxmlformats.org/officeDocument/2006/relationships/notesSlide" Target="../notesSlides/notesSlide1.xml"/><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298542" y="545649"/>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622" b="1" dirty="0">
                <a:solidFill>
                  <a:srgbClr val="FF0066"/>
                </a:solidFill>
                <a:latin typeface="Times New Roman" pitchFamily="18" charset="0"/>
              </a:rPr>
              <a:t>TRƯỜNG TIỂU HỌC </a:t>
            </a:r>
            <a:r>
              <a:rPr lang="en-US" altLang="en-US" sz="2622" b="1">
                <a:solidFill>
                  <a:srgbClr val="FF0066"/>
                </a:solidFill>
                <a:latin typeface="Times New Roman" pitchFamily="18" charset="0"/>
              </a:rPr>
              <a:t>ĐỨC GIANG</a:t>
            </a:r>
            <a:endParaRPr lang="en-US" altLang="en-US" sz="2622" b="1" dirty="0">
              <a:solidFill>
                <a:srgbClr val="FF0066"/>
              </a:solidFill>
              <a:latin typeface="Times New Roman" pitchFamily="18" charset="0"/>
            </a:endParaRPr>
          </a:p>
        </p:txBody>
      </p:sp>
      <p:sp>
        <p:nvSpPr>
          <p:cNvPr id="10" name="Text Box 14"/>
          <p:cNvSpPr txBox="1">
            <a:spLocks noChangeArrowheads="1"/>
          </p:cNvSpPr>
          <p:nvPr/>
        </p:nvSpPr>
        <p:spPr bwMode="auto">
          <a:xfrm>
            <a:off x="1301486" y="4033476"/>
            <a:ext cx="10045646" cy="56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4494" b="1" dirty="0">
                <a:solidFill>
                  <a:srgbClr val="0000CC"/>
                </a:solidFill>
                <a:effectLst>
                  <a:outerShdw blurRad="38100" dist="38100" dir="2700000" algn="tl">
                    <a:srgbClr val="000000">
                      <a:alpha val="43137"/>
                    </a:srgbClr>
                  </a:outerShdw>
                </a:effectLst>
                <a:latin typeface="Times New Roman" pitchFamily="18" charset="0"/>
              </a:rPr>
              <a:t>CÔ ĐẾN DỰ GIỜ </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947" y="46714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3. Dấu hai chấm trong câu sau dùng để làm gì?</a:t>
            </a:r>
          </a:p>
        </p:txBody>
      </p:sp>
      <p:sp>
        <p:nvSpPr>
          <p:cNvPr id="8" name="Text Box 3">
            <a:extLst>
              <a:ext uri="{FF2B5EF4-FFF2-40B4-BE49-F238E27FC236}">
                <a16:creationId xmlns:a16="http://schemas.microsoft.com/office/drawing/2014/main" id="{BCAD84C5-E034-41BE-B295-9874C66AB5E5}"/>
              </a:ext>
            </a:extLst>
          </p:cNvPr>
          <p:cNvSpPr txBox="1"/>
          <p:nvPr/>
        </p:nvSpPr>
        <p:spPr>
          <a:xfrm>
            <a:off x="567055" y="1244600"/>
            <a:ext cx="11057890" cy="1912062"/>
          </a:xfrm>
          <a:prstGeom prst="rect">
            <a:avLst/>
          </a:prstGeom>
          <a:noFill/>
        </p:spPr>
        <p:txBody>
          <a:bodyPr wrap="square" rtlCol="0" anchor="t">
            <a:spAutoFit/>
          </a:bodyPr>
          <a:lstStyle/>
          <a:p>
            <a:pPr indent="457200">
              <a:lnSpc>
                <a:spcPct val="200000"/>
              </a:lnSpc>
            </a:pPr>
            <a:r>
              <a:rPr lang="en-US" sz="3200" b="1" i="1">
                <a:solidFill>
                  <a:srgbClr val="00206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9" name="Text Box 4">
            <a:extLst>
              <a:ext uri="{FF2B5EF4-FFF2-40B4-BE49-F238E27FC236}">
                <a16:creationId xmlns:a16="http://schemas.microsoft.com/office/drawing/2014/main" id="{B3414971-83B9-4DF3-BA28-39E6BEC45B18}"/>
              </a:ext>
            </a:extLst>
          </p:cNvPr>
          <p:cNvSpPr txBox="1"/>
          <p:nvPr/>
        </p:nvSpPr>
        <p:spPr>
          <a:xfrm>
            <a:off x="684530" y="3454400"/>
            <a:ext cx="6008370" cy="2554545"/>
          </a:xfrm>
          <a:prstGeom prst="rect">
            <a:avLst/>
          </a:prstGeom>
          <a:noFill/>
        </p:spPr>
        <p:txBody>
          <a:bodyPr wrap="square" rtlCol="0" anchor="t">
            <a:spAutoFit/>
          </a:bodyPr>
          <a:lstStyle/>
          <a:p>
            <a:r>
              <a:rPr lang="en-US" sz="3200">
                <a:solidFill>
                  <a:srgbClr val="002060"/>
                </a:solidFill>
                <a:latin typeface="Times New Roman" panose="02020603050405020304" pitchFamily="18" charset="0"/>
                <a:cs typeface="Times New Roman" panose="02020603050405020304" pitchFamily="18" charset="0"/>
              </a:rPr>
              <a:t>a. Để báo hiệu lời nói trực tiếp</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Để báo hiệu phần giải thích</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c. Để báo hiệu phần liệt kê</a:t>
            </a:r>
          </a:p>
        </p:txBody>
      </p:sp>
      <p:sp>
        <p:nvSpPr>
          <p:cNvPr id="3" name="Oval 2">
            <a:extLst>
              <a:ext uri="{FF2B5EF4-FFF2-40B4-BE49-F238E27FC236}">
                <a16:creationId xmlns:a16="http://schemas.microsoft.com/office/drawing/2014/main" id="{0BCD54FD-EE73-494B-9946-46B17894E98D}"/>
              </a:ext>
            </a:extLst>
          </p:cNvPr>
          <p:cNvSpPr/>
          <p:nvPr/>
        </p:nvSpPr>
        <p:spPr>
          <a:xfrm>
            <a:off x="567055" y="4439920"/>
            <a:ext cx="611505" cy="5689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9">
                                            <p:txEl>
                                              <p:pRg st="0" end="0"/>
                                            </p:txEl>
                                          </p:spTgt>
                                        </p:tgtEl>
                                      </p:cBhvr>
                                    </p:animEffect>
                                    <p:set>
                                      <p:cBhvr>
                                        <p:cTn id="12" dur="1" fill="hold">
                                          <p:stCondLst>
                                            <p:cond delay="1999"/>
                                          </p:stCondLst>
                                        </p:cTn>
                                        <p:tgtEl>
                                          <p:spTgt spid="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9">
                                            <p:txEl>
                                              <p:pRg st="4" end="4"/>
                                            </p:txEl>
                                          </p:spTgt>
                                        </p:tgtEl>
                                      </p:cBhvr>
                                    </p:animEffect>
                                    <p:set>
                                      <p:cBhvr>
                                        <p:cTn id="17" dur="1" fill="hold">
                                          <p:stCondLst>
                                            <p:cond delay="1999"/>
                                          </p:stCondLst>
                                        </p:cTn>
                                        <p:tgtEl>
                                          <p:spTgt spid="9">
                                            <p:txEl>
                                              <p:pRg st="4" end="4"/>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4F3AE-8632-4540-BC6E-C00E0D6A8DCF}"/>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E311E85-35D1-43CE-A0CC-E02CDC9CDB8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3">
            <a:extLst>
              <a:ext uri="{FF2B5EF4-FFF2-40B4-BE49-F238E27FC236}">
                <a16:creationId xmlns:a16="http://schemas.microsoft.com/office/drawing/2014/main" id="{DB788AC8-A190-40B9-B784-6B05DE03E467}"/>
              </a:ext>
            </a:extLst>
          </p:cNvPr>
          <p:cNvSpPr txBox="1"/>
          <p:nvPr/>
        </p:nvSpPr>
        <p:spPr>
          <a:xfrm>
            <a:off x="342264" y="280670"/>
            <a:ext cx="12042775" cy="58477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4. Xác định công dụng của dấu hai chấm trong mỗi câu văn dưới đây:</a:t>
            </a:r>
          </a:p>
        </p:txBody>
      </p:sp>
      <p:pic>
        <p:nvPicPr>
          <p:cNvPr id="5" name="Content Placeholder 99">
            <a:extLst>
              <a:ext uri="{FF2B5EF4-FFF2-40B4-BE49-F238E27FC236}">
                <a16:creationId xmlns:a16="http://schemas.microsoft.com/office/drawing/2014/main" id="{5E7CE506-1DBC-4CB3-B91E-596E93D6DC57}"/>
              </a:ext>
            </a:extLst>
          </p:cNvPr>
          <p:cNvPicPr>
            <a:picLocks/>
          </p:cNvPicPr>
          <p:nvPr/>
        </p:nvPicPr>
        <p:blipFill>
          <a:blip r:embed="rId2"/>
          <a:stretch>
            <a:fillRect/>
          </a:stretch>
        </p:blipFill>
        <p:spPr>
          <a:xfrm>
            <a:off x="927100" y="1016906"/>
            <a:ext cx="10069195" cy="1573530"/>
          </a:xfrm>
          <a:prstGeom prst="rect">
            <a:avLst/>
          </a:prstGeom>
          <a:noFill/>
          <a:ln w="9525">
            <a:noFill/>
          </a:ln>
        </p:spPr>
      </p:pic>
      <p:sp>
        <p:nvSpPr>
          <p:cNvPr id="6" name="Text Box 5">
            <a:extLst>
              <a:ext uri="{FF2B5EF4-FFF2-40B4-BE49-F238E27FC236}">
                <a16:creationId xmlns:a16="http://schemas.microsoft.com/office/drawing/2014/main" id="{9CB68BEE-9058-45FA-81AA-1D48395D1787}"/>
              </a:ext>
            </a:extLst>
          </p:cNvPr>
          <p:cNvSpPr txBox="1"/>
          <p:nvPr/>
        </p:nvSpPr>
        <p:spPr>
          <a:xfrm>
            <a:off x="338772" y="2741897"/>
            <a:ext cx="11721148" cy="4031873"/>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 Chú sóc có bộ lông khá đẹp: lưng xám nhưng bụng và chóp đuôi lại đỏ rực.</a:t>
            </a:r>
          </a:p>
        </p:txBody>
      </p:sp>
    </p:spTree>
    <p:extLst>
      <p:ext uri="{BB962C8B-B14F-4D97-AF65-F5344CB8AC3E}">
        <p14:creationId xmlns:p14="http://schemas.microsoft.com/office/powerpoint/2010/main" val="2027466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2EF03486-8247-45A2-8F16-0CE739D89DDD}"/>
              </a:ext>
            </a:extLst>
          </p:cNvPr>
          <p:cNvSpPr/>
          <p:nvPr/>
        </p:nvSpPr>
        <p:spPr>
          <a:xfrm>
            <a:off x="378372" y="2735452"/>
            <a:ext cx="322050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Left Brace 2">
            <a:extLst>
              <a:ext uri="{FF2B5EF4-FFF2-40B4-BE49-F238E27FC236}">
                <a16:creationId xmlns:a16="http://schemas.microsoft.com/office/drawing/2014/main" id="{C38BA9A4-61FE-441A-885E-F51E1C282EE5}"/>
              </a:ext>
            </a:extLst>
          </p:cNvPr>
          <p:cNvSpPr/>
          <p:nvPr/>
        </p:nvSpPr>
        <p:spPr>
          <a:xfrm>
            <a:off x="3808426" y="257352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593B8A43-097B-4E33-BB51-D750E2C635EB}"/>
              </a:ext>
            </a:extLst>
          </p:cNvPr>
          <p:cNvSpPr/>
          <p:nvPr/>
        </p:nvSpPr>
        <p:spPr>
          <a:xfrm>
            <a:off x="4246573" y="201631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6C311F6-F0FF-4959-97C7-A15E957941FF}"/>
              </a:ext>
            </a:extLst>
          </p:cNvPr>
          <p:cNvSpPr/>
          <p:nvPr/>
        </p:nvSpPr>
        <p:spPr>
          <a:xfrm>
            <a:off x="4246573" y="4911915"/>
            <a:ext cx="3109267"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 về người thân</a:t>
            </a:r>
            <a:endPar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085F72A2-A32A-41DE-91A0-18C9B691487F}"/>
              </a:ext>
            </a:extLst>
          </p:cNvPr>
          <p:cNvCxnSpPr>
            <a:cxnSpLocks/>
            <a:stCxn id="4" idx="3"/>
            <a:endCxn id="7" idx="1"/>
          </p:cNvCxnSpPr>
          <p:nvPr/>
        </p:nvCxnSpPr>
        <p:spPr>
          <a:xfrm flipV="1">
            <a:off x="6494476" y="1294765"/>
            <a:ext cx="762304" cy="1378775"/>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7" name="Rectangle 6">
            <a:extLst>
              <a:ext uri="{FF2B5EF4-FFF2-40B4-BE49-F238E27FC236}">
                <a16:creationId xmlns:a16="http://schemas.microsoft.com/office/drawing/2014/main" id="{43C1C144-03D5-4B07-981B-11AA6D341B9E}"/>
              </a:ext>
            </a:extLst>
          </p:cNvPr>
          <p:cNvSpPr/>
          <p:nvPr/>
        </p:nvSpPr>
        <p:spPr>
          <a:xfrm>
            <a:off x="7256780" y="75819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giải thích</a:t>
            </a:r>
          </a:p>
        </p:txBody>
      </p:sp>
      <p:cxnSp>
        <p:nvCxnSpPr>
          <p:cNvPr id="8" name="Straight Connector 7">
            <a:extLst>
              <a:ext uri="{FF2B5EF4-FFF2-40B4-BE49-F238E27FC236}">
                <a16:creationId xmlns:a16="http://schemas.microsoft.com/office/drawing/2014/main" id="{2689CE15-EDA6-4BF8-A2E7-D9E7E83A925C}"/>
              </a:ext>
            </a:extLst>
          </p:cNvPr>
          <p:cNvCxnSpPr/>
          <p:nvPr/>
        </p:nvCxnSpPr>
        <p:spPr>
          <a:xfrm>
            <a:off x="6494476" y="272592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9" name="Rectangle 8">
            <a:extLst>
              <a:ext uri="{FF2B5EF4-FFF2-40B4-BE49-F238E27FC236}">
                <a16:creationId xmlns:a16="http://schemas.microsoft.com/office/drawing/2014/main" id="{3A58CACA-6585-46A8-9426-49106B816BF6}"/>
              </a:ext>
            </a:extLst>
          </p:cNvPr>
          <p:cNvSpPr/>
          <p:nvPr/>
        </p:nvSpPr>
        <p:spPr>
          <a:xfrm>
            <a:off x="7256780" y="217805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liệt kê</a:t>
            </a:r>
            <a:endPar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21FE1C4-E5D4-4F09-8151-CC0C15B6D0EA}"/>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FF60413-002C-490E-91CC-286B1E716730}"/>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5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377734" y="810427"/>
              <a:ext cx="283919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649225" y="2133600"/>
            <a:ext cx="8869608" cy="2767361"/>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Trò</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chơi</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4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trắc</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nghiệm</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này</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hãy</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đưa</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ra</a:t>
            </a:r>
            <a:b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b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kí</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hiệu</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KÉO - BÚA - BAO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chứa</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đúng</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r>
            <a:b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b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mà</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tìm</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trước</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lớp</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nhé</a:t>
            </a:r>
            <a:r>
              <a:rPr kumimoji="0" lang="en-US" sz="36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may.</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392298" y="5142425"/>
            <a:ext cx="11239443" cy="1646551"/>
            <a:chOff x="402621" y="5142425"/>
            <a:chExt cx="10440970"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0"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402621" y="5142425"/>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0446" y="-130013"/>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2" name="TextBox 21"/>
          <p:cNvSpPr txBox="1"/>
          <p:nvPr/>
        </p:nvSpPr>
        <p:spPr>
          <a:xfrm>
            <a:off x="3536848" y="982688"/>
            <a:ext cx="88871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Chủ</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 nhà yêu thương</a:t>
            </a:r>
            <a:endPar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614163" y="2478737"/>
            <a:ext cx="7291070" cy="1754326"/>
          </a:xfrm>
          <a:prstGeom prst="rect">
            <a:avLst/>
          </a:prstGeom>
          <a:noFill/>
        </p:spPr>
        <p:txBody>
          <a:bodyPr wrap="square" rtlCol="0">
            <a:spAutoFit/>
          </a:bodyPr>
          <a:lstStyle/>
          <a:p>
            <a:pPr algn="ctr"/>
            <a:r>
              <a:rPr lang="en-US" sz="5400" dirty="0" err="1">
                <a:solidFill>
                  <a:schemeClr val="bg1"/>
                </a:solidFill>
                <a:latin typeface="Times New Roman" panose="02020603050405020304" pitchFamily="18" charset="0"/>
                <a:cs typeface="Times New Roman" panose="02020603050405020304" pitchFamily="18" charset="0"/>
              </a:rPr>
              <a:t>Mở</a:t>
            </a:r>
            <a:r>
              <a:rPr lang="en-US" sz="5400" dirty="0">
                <a:solidFill>
                  <a:schemeClr val="bg1"/>
                </a:solidFill>
                <a:latin typeface="Times New Roman" panose="02020603050405020304" pitchFamily="18" charset="0"/>
                <a:cs typeface="Times New Roman" panose="02020603050405020304" pitchFamily="18" charset="0"/>
              </a:rPr>
              <a:t>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75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CBF778-161C-48CE-8531-369D5DC2B5C5}"/>
              </a:ext>
            </a:extLst>
          </p:cNvPr>
          <p:cNvSpPr txBox="1"/>
          <p:nvPr/>
        </p:nvSpPr>
        <p:spPr>
          <a:xfrm>
            <a:off x="81280" y="375914"/>
            <a:ext cx="12110720" cy="630942"/>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mj-lt"/>
                <a:ea typeface="Arial-Rounded" panose="020B0500000000000000" pitchFamily="34" charset="0"/>
                <a:cs typeface="Arial-Rounded" panose="020B0500000000000000" pitchFamily="34" charset="0"/>
              </a:rPr>
              <a:t>Tìm các từ chỉ người thân trong đoạn văn dưới đây:</a:t>
            </a:r>
          </a:p>
        </p:txBody>
      </p:sp>
      <p:sp>
        <p:nvSpPr>
          <p:cNvPr id="9" name="TextBox 8">
            <a:extLst>
              <a:ext uri="{FF2B5EF4-FFF2-40B4-BE49-F238E27FC236}">
                <a16:creationId xmlns:a16="http://schemas.microsoft.com/office/drawing/2014/main" id="{0D5EDF34-312B-4581-A073-CC6784E34EC3}"/>
              </a:ext>
            </a:extLst>
          </p:cNvPr>
          <p:cNvSpPr txBox="1"/>
          <p:nvPr/>
        </p:nvSpPr>
        <p:spPr>
          <a:xfrm>
            <a:off x="185390" y="1120382"/>
            <a:ext cx="11884690" cy="2554545"/>
          </a:xfrm>
          <a:prstGeom prst="rect">
            <a:avLst/>
          </a:prstGeom>
          <a:noFill/>
        </p:spPr>
        <p:txBody>
          <a:bodyPr wrap="square">
            <a:spAutoFit/>
          </a:bodyPr>
          <a:lstStyle/>
          <a:p>
            <a:pPr algn="just"/>
            <a:r>
              <a:rPr lang="en-US" sz="3200" dirty="0" smtClean="0">
                <a:latin typeface="+mj-lt"/>
                <a:ea typeface="Arial-Rounded" panose="020B0500000000000000" pitchFamily="34" charset="0"/>
                <a:cs typeface="Arial-Rounded" panose="020B0500000000000000" pitchFamily="34" charset="0"/>
              </a:rPr>
              <a:t>     </a:t>
            </a:r>
            <a:r>
              <a:rPr lang="vi-VN" sz="3200" dirty="0" smtClean="0">
                <a:latin typeface="+mj-lt"/>
                <a:ea typeface="Arial-Rounded" panose="020B0500000000000000" pitchFamily="34" charset="0"/>
                <a:cs typeface="Arial-Rounded" panose="020B0500000000000000" pitchFamily="34" charset="0"/>
              </a:rPr>
              <a:t>Bà </a:t>
            </a:r>
            <a:r>
              <a:rPr lang="vi-VN" sz="3200" dirty="0">
                <a:latin typeface="+mj-lt"/>
                <a:ea typeface="Arial-Rounded" panose="020B0500000000000000" pitchFamily="34" charset="0"/>
                <a:cs typeface="Arial-Rounded" panose="020B0500000000000000" pitchFamily="34" charset="0"/>
              </a:rPr>
              <a:t>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(Theo Vũ Tú Nam)</a:t>
            </a:r>
            <a:endParaRPr lang="vi-VN" sz="3200" dirty="0">
              <a:solidFill>
                <a:srgbClr val="002060"/>
              </a:solidFill>
              <a:latin typeface="+mj-lt"/>
              <a:ea typeface="Arial-Rounded" panose="020B0500000000000000" pitchFamily="34" charset="0"/>
              <a:cs typeface="Arial-Rounded" panose="020B0500000000000000" pitchFamily="34" charset="0"/>
            </a:endParaRPr>
          </a:p>
        </p:txBody>
      </p:sp>
      <p:sp>
        <p:nvSpPr>
          <p:cNvPr id="10" name="Text Box 1">
            <a:extLst>
              <a:ext uri="{FF2B5EF4-FFF2-40B4-BE49-F238E27FC236}">
                <a16:creationId xmlns:a16="http://schemas.microsoft.com/office/drawing/2014/main" id="{E178B49F-385B-4BF0-AF01-2169D8930C7D}"/>
              </a:ext>
            </a:extLst>
          </p:cNvPr>
          <p:cNvSpPr txBox="1"/>
          <p:nvPr/>
        </p:nvSpPr>
        <p:spPr>
          <a:xfrm>
            <a:off x="368248" y="4248920"/>
            <a:ext cx="11285272" cy="1323439"/>
          </a:xfrm>
          <a:prstGeom prst="rect">
            <a:avLst/>
          </a:prstGeom>
          <a:noFill/>
        </p:spPr>
        <p:txBody>
          <a:bodyPr wrap="square" rtlCol="0" anchor="t">
            <a:spAutoFit/>
          </a:bodyPr>
          <a:lstStyle/>
          <a:p>
            <a:r>
              <a:rPr lang="en-US" sz="4000" dirty="0" err="1">
                <a:solidFill>
                  <a:srgbClr val="C00000"/>
                </a:solidFill>
                <a:latin typeface="Times New Roman" panose="02020603050405020304" pitchFamily="18" charset="0"/>
                <a:cs typeface="Times New Roman" panose="02020603050405020304" pitchFamily="18" charset="0"/>
              </a:rPr>
              <a:t>Các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từ</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chỉ</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người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thân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trong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đoạn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văn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nội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ngoại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chị</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Đốm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My,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Chấm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a:t>
            </a:r>
            <a:endParaRPr lang="en-US" sz="4000" dirty="0">
              <a:solidFill>
                <a:srgbClr val="C0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D95CAC67-2742-4DD1-8929-82D1DBE6F60D}"/>
              </a:ext>
            </a:extLst>
          </p:cNvPr>
          <p:cNvCxnSpPr>
            <a:cxnSpLocks/>
          </p:cNvCxnSpPr>
          <p:nvPr/>
        </p:nvCxnSpPr>
        <p:spPr>
          <a:xfrm>
            <a:off x="2912050" y="1006856"/>
            <a:ext cx="262690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2"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1"/>
      <p:bldP spid="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2. Tìm thêm từ ngữ chỉ những người thân bên nội và bên ngoại.</a:t>
            </a:r>
          </a:p>
        </p:txBody>
      </p:sp>
      <p:graphicFrame>
        <p:nvGraphicFramePr>
          <p:cNvPr id="2" name="Table 1">
            <a:extLst>
              <a:ext uri="{FF2B5EF4-FFF2-40B4-BE49-F238E27FC236}">
                <a16:creationId xmlns:a16="http://schemas.microsoft.com/office/drawing/2014/main" id="{F3F763D4-4459-4003-AD6A-4E0B11F3279A}"/>
              </a:ext>
            </a:extLst>
          </p:cNvPr>
          <p:cNvGraphicFramePr>
            <a:graphicFrameLocks noGrp="1"/>
          </p:cNvGraphicFramePr>
          <p:nvPr>
            <p:extLst>
              <p:ext uri="{D42A27DB-BD31-4B8C-83A1-F6EECF244321}">
                <p14:modId xmlns:p14="http://schemas.microsoft.com/office/powerpoint/2010/main" val="1377801292"/>
              </p:ext>
            </p:extLst>
          </p:nvPr>
        </p:nvGraphicFramePr>
        <p:xfrm>
          <a:off x="701992" y="2215515"/>
          <a:ext cx="10301288" cy="1828800"/>
        </p:xfrm>
        <a:graphic>
          <a:graphicData uri="http://schemas.openxmlformats.org/drawingml/2006/table">
            <a:tbl>
              <a:tblPr firstRow="1" firstCol="1" bandRow="1">
                <a:tableStyleId>{93296810-A885-4BE3-A3E7-6D5BEEA58F35}</a:tableStyleId>
              </a:tblPr>
              <a:tblGrid>
                <a:gridCol w="5149231">
                  <a:extLst>
                    <a:ext uri="{9D8B030D-6E8A-4147-A177-3AD203B41FA5}">
                      <a16:colId xmlns:a16="http://schemas.microsoft.com/office/drawing/2014/main" val="223727039"/>
                    </a:ext>
                  </a:extLst>
                </a:gridCol>
                <a:gridCol w="5152057">
                  <a:extLst>
                    <a:ext uri="{9D8B030D-6E8A-4147-A177-3AD203B41FA5}">
                      <a16:colId xmlns:a16="http://schemas.microsoft.com/office/drawing/2014/main" val="1502829690"/>
                    </a:ext>
                  </a:extLst>
                </a:gridCol>
              </a:tblGrid>
              <a:tr h="0">
                <a:tc>
                  <a:txBody>
                    <a:bodyPr/>
                    <a:lstStyle/>
                    <a:p>
                      <a:pPr algn="ctr"/>
                      <a:r>
                        <a:rPr lang="nl-NL" sz="4000" dirty="0">
                          <a:solidFill>
                            <a:srgbClr val="002060"/>
                          </a:solidFill>
                          <a:effectLst/>
                          <a:latin typeface="Times New Roman" panose="02020603050405020304" pitchFamily="18" charset="0"/>
                          <a:cs typeface="Times New Roman" panose="02020603050405020304" pitchFamily="18" charset="0"/>
                        </a:rPr>
                        <a:t>Người thân bên nội</a:t>
                      </a:r>
                      <a:endParaRPr lang="en-US" sz="4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4000" dirty="0">
                          <a:solidFill>
                            <a:srgbClr val="002060"/>
                          </a:solidFill>
                          <a:effectLst/>
                          <a:latin typeface="Times New Roman" panose="02020603050405020304" pitchFamily="18" charset="0"/>
                          <a:cs typeface="Times New Roman" panose="02020603050405020304" pitchFamily="18" charset="0"/>
                        </a:rPr>
                        <a:t>Người thân bên ngoại</a:t>
                      </a:r>
                      <a:endParaRPr lang="en-US" sz="4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119032"/>
                  </a:ext>
                </a:extLst>
              </a:tr>
              <a:tr h="0">
                <a:tc>
                  <a:txBody>
                    <a:bodyPr/>
                    <a:lstStyle/>
                    <a:p>
                      <a:r>
                        <a:rPr lang="nl-NL" sz="4000" b="0" dirty="0">
                          <a:solidFill>
                            <a:srgbClr val="002060"/>
                          </a:solidFill>
                          <a:effectLst/>
                          <a:latin typeface="Times New Roman" panose="02020603050405020304" pitchFamily="18" charset="0"/>
                          <a:cs typeface="Times New Roman" panose="02020603050405020304" pitchFamily="18" charset="0"/>
                        </a:rPr>
                        <a:t>Chú, thím, cô, bác, chị, em, anh,...</a:t>
                      </a:r>
                      <a:endParaRPr lang="en-US" sz="4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nl-NL" sz="4000" dirty="0">
                          <a:solidFill>
                            <a:srgbClr val="002060"/>
                          </a:solidFill>
                          <a:effectLst/>
                          <a:latin typeface="Times New Roman" panose="02020603050405020304" pitchFamily="18" charset="0"/>
                          <a:cs typeface="Times New Roman" panose="02020603050405020304" pitchFamily="18" charset="0"/>
                        </a:rPr>
                        <a:t>Bác, dì, cậu, mợ, chị, em, anh,...</a:t>
                      </a:r>
                      <a:endParaRPr lang="en-US" sz="4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8659045"/>
                  </a:ext>
                </a:extLst>
              </a:tr>
            </a:tbl>
          </a:graphicData>
        </a:graphic>
      </p:graphicFrame>
    </p:spTree>
    <p:extLst>
      <p:ext uri="{BB962C8B-B14F-4D97-AF65-F5344CB8AC3E}">
        <p14:creationId xmlns:p14="http://schemas.microsoft.com/office/powerpoint/2010/main" val="21793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268427"/>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495</Words>
  <Application>Microsoft Office PowerPoint</Application>
  <PresentationFormat>Widescreen</PresentationFormat>
  <Paragraphs>55</Paragraphs>
  <Slides>13</Slides>
  <Notes>2</Notes>
  <HiddenSlides>0</HiddenSlides>
  <MMClips>8</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13</vt:i4>
      </vt:variant>
    </vt:vector>
  </HeadingPairs>
  <TitlesOfParts>
    <vt:vector size="29" baseType="lpstr">
      <vt:lpstr>宋体</vt:lpstr>
      <vt:lpstr>宋体</vt:lpstr>
      <vt:lpstr>#9Slide02 Noi dung dai</vt:lpstr>
      <vt:lpstr>#9Slide02 Tieu de dai</vt:lpstr>
      <vt:lpstr>Arial</vt:lpstr>
      <vt:lpstr>Arial-Rounded</vt:lpstr>
      <vt:lpstr>Calibri</vt:lpstr>
      <vt:lpstr>Calibri Light</vt:lpstr>
      <vt:lpstr>等线</vt:lpstr>
      <vt:lpstr>iCiel Cadena</vt:lpstr>
      <vt:lpstr>Times New Roman</vt:lpstr>
      <vt:lpstr>Office 主题</vt:lpstr>
      <vt:lpstr>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24</cp:revision>
  <dcterms:created xsi:type="dcterms:W3CDTF">2022-06-21T11:25:00Z</dcterms:created>
  <dcterms:modified xsi:type="dcterms:W3CDTF">2022-11-17T05:53:35Z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