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57" r:id="rId4"/>
    <p:sldId id="286" r:id="rId5"/>
    <p:sldId id="285" r:id="rId6"/>
    <p:sldId id="258" r:id="rId7"/>
    <p:sldId id="283" r:id="rId8"/>
    <p:sldId id="270" r:id="rId9"/>
    <p:sldId id="272" r:id="rId10"/>
    <p:sldId id="278" r:id="rId11"/>
    <p:sldId id="273" r:id="rId12"/>
    <p:sldId id="277" r:id="rId13"/>
    <p:sldId id="279" r:id="rId14"/>
    <p:sldId id="284" r:id="rId15"/>
    <p:sldId id="271" r:id="rId16"/>
    <p:sldId id="267" r:id="rId17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/>
    <p:restoredTop sz="94660"/>
  </p:normalViewPr>
  <p:slideViewPr>
    <p:cSldViewPr showGuides="1">
      <p:cViewPr varScale="1">
        <p:scale>
          <a:sx n="65" d="100"/>
          <a:sy n="65" d="100"/>
        </p:scale>
        <p:origin x="774" y="114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359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" y="958692"/>
            <a:ext cx="1850666" cy="18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75569" y="1136646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7603866" cy="141283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4: Ham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(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1)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751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441079" y="1376378"/>
            <a:ext cx="13289757" cy="6392776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51780" y="1558392"/>
            <a:ext cx="12468356" cy="6114123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Ban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 ta.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</a:t>
            </a:r>
            <a:r>
              <a:rPr lang="en-US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Trinh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4.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NXB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2000, tr.104)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3125040" y="2193680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79" y="2193680"/>
            <a:ext cx="862420" cy="90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248899" y="3908411"/>
            <a:ext cx="10781799" cy="3812339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4562747" y="1776456"/>
            <a:ext cx="8103185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9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19" y="1902186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47119" y="3367329"/>
            <a:ext cx="11519289" cy="494908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5050563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kịp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2410205" y="1589294"/>
            <a:ext cx="12853329" cy="465577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Ban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Ham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VẬN DỤNG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</a:p>
          <a:p>
            <a:pPr algn="ctr"/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3473404" y="2835575"/>
            <a:ext cx="8137549" cy="2275019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sẻ một số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em đã làm để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 hiện là một người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ham học hỏi.</a:t>
            </a:r>
            <a:endParaRPr lang="en-US" sz="3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477743" y="5895555"/>
            <a:ext cx="2309185" cy="1142634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lợi ích gì?</a:t>
            </a:r>
            <a:endParaRPr lang="en-US" sz="31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901219" y="-144218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5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nên học hỏi, tìm hiểu nhiều hơn để khám phá những điều thú vị trong cuộc sống.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KHÁ 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18" y="242680"/>
            <a:ext cx="6461798" cy="4596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3829" y="4564198"/>
            <a:ext cx="6461798" cy="444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28447" y="346869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27677" y="483952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7929377" y="6075784"/>
            <a:ext cx="8137549" cy="1735232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Mượn vở của bạn để chép bù bài khi nghỉ học, hỏi bạn hoặc thầy cô để được giảng giải thêm.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520</Words>
  <Application>Microsoft Office PowerPoint</Application>
  <PresentationFormat>Custom</PresentationFormat>
  <Paragraphs>57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Arial</vt:lpstr>
      <vt:lpstr>Arial-Rounded</vt:lpstr>
      <vt:lpstr>AvantGarde</vt:lpstr>
      <vt:lpstr>Calibri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44</cp:revision>
  <dcterms:created xsi:type="dcterms:W3CDTF">2015-09-14T06:10:05Z</dcterms:created>
  <dcterms:modified xsi:type="dcterms:W3CDTF">2022-11-15T03:23:47Z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