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31"/>
  </p:notesMasterIdLst>
  <p:sldIdLst>
    <p:sldId id="470" r:id="rId5"/>
    <p:sldId id="471" r:id="rId6"/>
    <p:sldId id="352" r:id="rId7"/>
    <p:sldId id="513" r:id="rId8"/>
    <p:sldId id="472" r:id="rId9"/>
    <p:sldId id="496" r:id="rId10"/>
    <p:sldId id="318" r:id="rId11"/>
    <p:sldId id="503" r:id="rId12"/>
    <p:sldId id="514" r:id="rId13"/>
    <p:sldId id="515" r:id="rId14"/>
    <p:sldId id="516" r:id="rId15"/>
    <p:sldId id="497" r:id="rId16"/>
    <p:sldId id="502" r:id="rId17"/>
    <p:sldId id="517" r:id="rId18"/>
    <p:sldId id="293" r:id="rId19"/>
    <p:sldId id="518" r:id="rId20"/>
    <p:sldId id="282" r:id="rId21"/>
    <p:sldId id="283" r:id="rId22"/>
    <p:sldId id="499" r:id="rId23"/>
    <p:sldId id="500" r:id="rId24"/>
    <p:sldId id="504" r:id="rId25"/>
    <p:sldId id="507" r:id="rId26"/>
    <p:sldId id="510" r:id="rId27"/>
    <p:sldId id="508" r:id="rId28"/>
    <p:sldId id="511" r:id="rId29"/>
    <p:sldId id="47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8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14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155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056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đeo</a:t>
            </a:r>
            <a:r>
              <a:rPr lang="en-US" baseline="0" dirty="0"/>
              <a:t> </a:t>
            </a:r>
            <a:r>
              <a:rPr lang="en-US" baseline="0" dirty="0" err="1"/>
              <a:t>khẩu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đúngg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virut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nhiễm</a:t>
            </a:r>
            <a:r>
              <a:rPr lang="en-US" baseline="0" dirty="0"/>
              <a:t> </a:t>
            </a:r>
            <a:r>
              <a:rPr lang="en-US" baseline="0" dirty="0" err="1"/>
              <a:t>bệnh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slide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01FD3-DFF1-4430-A46A-D3E877F457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771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93F79-AC9C-4FB1-A8B0-F4BADE3308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1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0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97B5-C50B-4032-98C6-A46A6F22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E050F-5088-465C-8EED-2FE05862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F8F6F-6701-44D6-B5A0-9B19ED77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83F19-124D-440C-B1AE-96CE14C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CAF10-5320-4377-8A47-95E13017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1605-6CA6-480F-9ABC-99468E4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9D1BA-0CE2-4405-BBF3-600B36736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3A3FC-D24A-4972-8A3A-07B3F8E5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F917C-B0E6-4B8D-BA00-1B38393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4CF8-6CD0-4E6E-B628-FB58F469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CB1CD-B050-4FB9-9C7F-2413416E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1F88A-C0FB-4DB5-874F-CD68D0402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F13DE-C0DD-439F-A410-36651F34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243B6-8D3A-4FF5-A683-A7004B8C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8DC26-E1DB-4AE2-B54D-6E74658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785E-19C9-4E58-A925-569C7B23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6ACA-3323-4B41-8626-A888BC68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FCC95-B5C4-4DE9-AD66-62EEB804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6867-05AA-4AD0-B296-260DE25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BF60-E7C6-4144-9AE1-9D684A8D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98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96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02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6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79F9-94E0-43B8-95E4-257FE36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A277F-0CDE-4194-BCB5-67AACE9A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AB2C0-34C7-4037-AA24-3541B867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A13ED-48F6-40E8-AC05-55985F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7DD33-B1EC-4B31-895C-08927FF3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03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42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69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31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92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103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2AB6-A672-4EA9-AACA-F875CDE2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A661A-56B6-4E94-9EB3-B61F18931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378E2-84B7-4367-9B7A-899531EB6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CB939-F329-4DD6-B730-259CDBBD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9DC16-6F5A-499B-9E57-AA61E75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EA69C-7E14-4C43-A7C6-C09A605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8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FFF3-DA0F-4770-83E8-BE7D60AC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61777-519A-4218-BBD4-B6C95FC5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CC767-D65C-434C-B06F-1FAC72B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F4175-DF93-4CA5-B988-D7E7BF23E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C1B544-07AC-4835-8ED7-4D6D8FEB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FD1D1-3403-464F-8E59-3AF1266D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26907-A4AE-4AA4-87C9-4123E77B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2C0D4-5D1E-4140-9471-7055B923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C25F-40CB-4E53-BEBC-0514E036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C44B0-6FEC-460E-B1E3-03A81F0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7FEF5-BC3D-4BC3-97D3-75B8EF5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94A68-026D-4E71-B876-26BF591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EBF5-673B-4475-80A9-58FAF61A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FBC6-D60C-43B3-B5F4-55207F8FF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13EDE-38E6-4B0F-B063-1EA9A8E1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A5D3-C2F6-42D4-B3C3-3796C4AE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08DF4-EAE5-441F-AFF4-E8F9F2B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E395F-3DEC-4190-858D-84AD2AD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F5B0-2781-40E5-BCA8-BA73EBE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36055-C210-4F64-9505-463C3B737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1558C-14EF-468B-A253-385DB578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924A-C146-4A24-8CD8-07CF3AC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FBDB7-EFA1-4724-8F31-D7A71E66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B3E60-8DCE-4112-9FD5-E3307B52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29D65A-A406-4EA3-9548-6E519CF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31413-6CC4-4829-A515-0AF05264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0A2A1-2C67-4C85-AF03-D24C1CB4B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8F2D-7AD6-4C26-AB5A-1BA9AC71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A36C9-2C58-4841-8934-BDA444352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5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emf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slide" Target="slide1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8.wdp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11" Type="http://schemas.openxmlformats.org/officeDocument/2006/relationships/slide" Target="slide21.xml"/><Relationship Id="rId5" Type="http://schemas.openxmlformats.org/officeDocument/2006/relationships/image" Target="../media/image44.png"/><Relationship Id="rId15" Type="http://schemas.openxmlformats.org/officeDocument/2006/relationships/slide" Target="slide22.xml"/><Relationship Id="rId10" Type="http://schemas.openxmlformats.org/officeDocument/2006/relationships/slide" Target="slide20.xml"/><Relationship Id="rId4" Type="http://schemas.openxmlformats.org/officeDocument/2006/relationships/image" Target="../media/image43.png"/><Relationship Id="rId9" Type="http://schemas.openxmlformats.org/officeDocument/2006/relationships/slide" Target="slide19.xml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2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emf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>
            <a:extLst>
              <a:ext uri="{FF2B5EF4-FFF2-40B4-BE49-F238E27FC236}">
                <a16:creationId xmlns:a16="http://schemas.microsoft.com/office/drawing/2014/main" id="{DB78176E-A84D-4E00-BE7C-630977922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" y="-137295"/>
            <a:ext cx="1268705" cy="171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640" y="3805234"/>
            <a:ext cx="2286318" cy="3040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779" y="3787292"/>
            <a:ext cx="2084572" cy="3075865"/>
          </a:xfrm>
          <a:prstGeom prst="rect">
            <a:avLst/>
          </a:prstGeom>
        </p:spPr>
      </p:pic>
      <p:pic>
        <p:nvPicPr>
          <p:cNvPr id="11" name="图片 88">
            <a:extLst>
              <a:ext uri="{FF2B5EF4-FFF2-40B4-BE49-F238E27FC236}">
                <a16:creationId xmlns:a16="http://schemas.microsoft.com/office/drawing/2014/main" id="{DE88B15F-9F49-4748-B604-4B319F560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10644948" y="-137296"/>
            <a:ext cx="1268705" cy="1710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FA8856-8B96-496F-AD5F-F9260305B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752" y="1296966"/>
            <a:ext cx="11796782" cy="1755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0C007A-9093-4715-B1DC-499DB2BFD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3524" y="3052766"/>
            <a:ext cx="3773751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F57285-A854-4AC1-A90B-934FB92318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31" y="492941"/>
            <a:ext cx="333480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2072640"/>
          </a:xfrm>
          <a:custGeom>
            <a:avLst/>
            <a:gdLst>
              <a:gd name="connsiteX0" fmla="*/ 0 w 5221372"/>
              <a:gd name="connsiteY0" fmla="*/ 345440 h 2072640"/>
              <a:gd name="connsiteX1" fmla="*/ 345440 w 5221372"/>
              <a:gd name="connsiteY1" fmla="*/ 0 h 2072640"/>
              <a:gd name="connsiteX2" fmla="*/ 947348 w 5221372"/>
              <a:gd name="connsiteY2" fmla="*/ 0 h 2072640"/>
              <a:gd name="connsiteX3" fmla="*/ 1594561 w 5221372"/>
              <a:gd name="connsiteY3" fmla="*/ 0 h 2072640"/>
              <a:gd name="connsiteX4" fmla="*/ 2105860 w 5221372"/>
              <a:gd name="connsiteY4" fmla="*/ 0 h 2072640"/>
              <a:gd name="connsiteX5" fmla="*/ 2843683 w 5221372"/>
              <a:gd name="connsiteY5" fmla="*/ 0 h 2072640"/>
              <a:gd name="connsiteX6" fmla="*/ 3400286 w 5221372"/>
              <a:gd name="connsiteY6" fmla="*/ 0 h 2072640"/>
              <a:gd name="connsiteX7" fmla="*/ 4092804 w 5221372"/>
              <a:gd name="connsiteY7" fmla="*/ 0 h 2072640"/>
              <a:gd name="connsiteX8" fmla="*/ 4875932 w 5221372"/>
              <a:gd name="connsiteY8" fmla="*/ 0 h 2072640"/>
              <a:gd name="connsiteX9" fmla="*/ 5221372 w 5221372"/>
              <a:gd name="connsiteY9" fmla="*/ 345440 h 2072640"/>
              <a:gd name="connsiteX10" fmla="*/ 5221372 w 5221372"/>
              <a:gd name="connsiteY10" fmla="*/ 1022502 h 2072640"/>
              <a:gd name="connsiteX11" fmla="*/ 5221372 w 5221372"/>
              <a:gd name="connsiteY11" fmla="*/ 1727200 h 2072640"/>
              <a:gd name="connsiteX12" fmla="*/ 4875932 w 5221372"/>
              <a:gd name="connsiteY12" fmla="*/ 2072640 h 2072640"/>
              <a:gd name="connsiteX13" fmla="*/ 4319329 w 5221372"/>
              <a:gd name="connsiteY13" fmla="*/ 2072640 h 2072640"/>
              <a:gd name="connsiteX14" fmla="*/ 3581506 w 5221372"/>
              <a:gd name="connsiteY14" fmla="*/ 2072640 h 2072640"/>
              <a:gd name="connsiteX15" fmla="*/ 2843683 w 5221372"/>
              <a:gd name="connsiteY15" fmla="*/ 2072640 h 2072640"/>
              <a:gd name="connsiteX16" fmla="*/ 2151165 w 5221372"/>
              <a:gd name="connsiteY16" fmla="*/ 2072640 h 2072640"/>
              <a:gd name="connsiteX17" fmla="*/ 1549256 w 5221372"/>
              <a:gd name="connsiteY17" fmla="*/ 2072640 h 2072640"/>
              <a:gd name="connsiteX18" fmla="*/ 992653 w 5221372"/>
              <a:gd name="connsiteY18" fmla="*/ 2072640 h 2072640"/>
              <a:gd name="connsiteX19" fmla="*/ 345440 w 5221372"/>
              <a:gd name="connsiteY19" fmla="*/ 2072640 h 2072640"/>
              <a:gd name="connsiteX20" fmla="*/ 0 w 5221372"/>
              <a:gd name="connsiteY20" fmla="*/ 1727200 h 2072640"/>
              <a:gd name="connsiteX21" fmla="*/ 0 w 5221372"/>
              <a:gd name="connsiteY21" fmla="*/ 1063955 h 2072640"/>
              <a:gd name="connsiteX22" fmla="*/ 0 w 5221372"/>
              <a:gd name="connsiteY22" fmla="*/ 34544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2072640" fill="none" extrusionOk="0">
                <a:moveTo>
                  <a:pt x="0" y="345440"/>
                </a:moveTo>
                <a:cubicBezTo>
                  <a:pt x="-14256" y="145826"/>
                  <a:pt x="157436" y="-30498"/>
                  <a:pt x="345440" y="0"/>
                </a:cubicBezTo>
                <a:cubicBezTo>
                  <a:pt x="630186" y="12456"/>
                  <a:pt x="780556" y="8049"/>
                  <a:pt x="947348" y="0"/>
                </a:cubicBezTo>
                <a:cubicBezTo>
                  <a:pt x="1114140" y="-8049"/>
                  <a:pt x="1366881" y="22554"/>
                  <a:pt x="1594561" y="0"/>
                </a:cubicBezTo>
                <a:cubicBezTo>
                  <a:pt x="1822241" y="-22554"/>
                  <a:pt x="1966694" y="15065"/>
                  <a:pt x="2105860" y="0"/>
                </a:cubicBezTo>
                <a:cubicBezTo>
                  <a:pt x="2245026" y="-15065"/>
                  <a:pt x="2693949" y="-8503"/>
                  <a:pt x="2843683" y="0"/>
                </a:cubicBezTo>
                <a:cubicBezTo>
                  <a:pt x="2993417" y="8503"/>
                  <a:pt x="3140599" y="13627"/>
                  <a:pt x="3400286" y="0"/>
                </a:cubicBezTo>
                <a:cubicBezTo>
                  <a:pt x="3659973" y="-13627"/>
                  <a:pt x="3815622" y="-33664"/>
                  <a:pt x="4092804" y="0"/>
                </a:cubicBezTo>
                <a:cubicBezTo>
                  <a:pt x="4369986" y="33664"/>
                  <a:pt x="4515752" y="-699"/>
                  <a:pt x="4875932" y="0"/>
                </a:cubicBezTo>
                <a:cubicBezTo>
                  <a:pt x="5030820" y="28472"/>
                  <a:pt x="5248441" y="178447"/>
                  <a:pt x="5221372" y="345440"/>
                </a:cubicBezTo>
                <a:cubicBezTo>
                  <a:pt x="5241371" y="542174"/>
                  <a:pt x="5253674" y="753990"/>
                  <a:pt x="5221372" y="1022502"/>
                </a:cubicBezTo>
                <a:cubicBezTo>
                  <a:pt x="5189070" y="1291014"/>
                  <a:pt x="5237152" y="1508430"/>
                  <a:pt x="5221372" y="1727200"/>
                </a:cubicBezTo>
                <a:cubicBezTo>
                  <a:pt x="5216881" y="1949328"/>
                  <a:pt x="5073637" y="2072509"/>
                  <a:pt x="4875932" y="2072640"/>
                </a:cubicBezTo>
                <a:cubicBezTo>
                  <a:pt x="4651017" y="2083127"/>
                  <a:pt x="4573544" y="2080332"/>
                  <a:pt x="4319329" y="2072640"/>
                </a:cubicBezTo>
                <a:cubicBezTo>
                  <a:pt x="4065114" y="2064948"/>
                  <a:pt x="3897664" y="2080122"/>
                  <a:pt x="3581506" y="2072640"/>
                </a:cubicBezTo>
                <a:cubicBezTo>
                  <a:pt x="3265348" y="2065158"/>
                  <a:pt x="3150354" y="2083314"/>
                  <a:pt x="2843683" y="2072640"/>
                </a:cubicBezTo>
                <a:cubicBezTo>
                  <a:pt x="2537012" y="2061966"/>
                  <a:pt x="2448412" y="2090428"/>
                  <a:pt x="2151165" y="2072640"/>
                </a:cubicBezTo>
                <a:cubicBezTo>
                  <a:pt x="1853918" y="2054852"/>
                  <a:pt x="1785242" y="2046934"/>
                  <a:pt x="1549256" y="2072640"/>
                </a:cubicBezTo>
                <a:cubicBezTo>
                  <a:pt x="1313270" y="2098346"/>
                  <a:pt x="1268854" y="2058323"/>
                  <a:pt x="992653" y="2072640"/>
                </a:cubicBezTo>
                <a:cubicBezTo>
                  <a:pt x="716452" y="2086957"/>
                  <a:pt x="505381" y="2047520"/>
                  <a:pt x="345440" y="2072640"/>
                </a:cubicBezTo>
                <a:cubicBezTo>
                  <a:pt x="154685" y="2050326"/>
                  <a:pt x="17726" y="1938320"/>
                  <a:pt x="0" y="1727200"/>
                </a:cubicBezTo>
                <a:cubicBezTo>
                  <a:pt x="2333" y="1588178"/>
                  <a:pt x="24299" y="1297635"/>
                  <a:pt x="0" y="1063955"/>
                </a:cubicBezTo>
                <a:cubicBezTo>
                  <a:pt x="-24299" y="830276"/>
                  <a:pt x="22434" y="698426"/>
                  <a:pt x="0" y="345440"/>
                </a:cubicBezTo>
                <a:close/>
              </a:path>
              <a:path w="5221372" h="2072640" stroke="0" extrusionOk="0">
                <a:moveTo>
                  <a:pt x="0" y="345440"/>
                </a:moveTo>
                <a:cubicBezTo>
                  <a:pt x="-9733" y="187850"/>
                  <a:pt x="181069" y="8725"/>
                  <a:pt x="345440" y="0"/>
                </a:cubicBezTo>
                <a:cubicBezTo>
                  <a:pt x="495571" y="-10440"/>
                  <a:pt x="740960" y="23505"/>
                  <a:pt x="947348" y="0"/>
                </a:cubicBezTo>
                <a:cubicBezTo>
                  <a:pt x="1153736" y="-23505"/>
                  <a:pt x="1421114" y="23534"/>
                  <a:pt x="1685171" y="0"/>
                </a:cubicBezTo>
                <a:cubicBezTo>
                  <a:pt x="1949228" y="-23534"/>
                  <a:pt x="2152601" y="9693"/>
                  <a:pt x="2287079" y="0"/>
                </a:cubicBezTo>
                <a:cubicBezTo>
                  <a:pt x="2421557" y="-9693"/>
                  <a:pt x="2655207" y="19446"/>
                  <a:pt x="2798378" y="0"/>
                </a:cubicBezTo>
                <a:cubicBezTo>
                  <a:pt x="2941549" y="-19446"/>
                  <a:pt x="3274161" y="8428"/>
                  <a:pt x="3490896" y="0"/>
                </a:cubicBezTo>
                <a:cubicBezTo>
                  <a:pt x="3707631" y="-8428"/>
                  <a:pt x="3893134" y="15452"/>
                  <a:pt x="4228719" y="0"/>
                </a:cubicBezTo>
                <a:cubicBezTo>
                  <a:pt x="4564304" y="-15452"/>
                  <a:pt x="4630180" y="-453"/>
                  <a:pt x="4875932" y="0"/>
                </a:cubicBezTo>
                <a:cubicBezTo>
                  <a:pt x="5049521" y="-8862"/>
                  <a:pt x="5231800" y="151402"/>
                  <a:pt x="5221372" y="345440"/>
                </a:cubicBezTo>
                <a:cubicBezTo>
                  <a:pt x="5232326" y="511802"/>
                  <a:pt x="5224746" y="848748"/>
                  <a:pt x="5221372" y="1063955"/>
                </a:cubicBezTo>
                <a:cubicBezTo>
                  <a:pt x="5217998" y="1279163"/>
                  <a:pt x="5199351" y="1578823"/>
                  <a:pt x="5221372" y="1727200"/>
                </a:cubicBezTo>
                <a:cubicBezTo>
                  <a:pt x="5260049" y="1891543"/>
                  <a:pt x="5026713" y="2098245"/>
                  <a:pt x="4875932" y="2072640"/>
                </a:cubicBezTo>
                <a:cubicBezTo>
                  <a:pt x="4737087" y="2092957"/>
                  <a:pt x="4536550" y="2062513"/>
                  <a:pt x="4364634" y="2072640"/>
                </a:cubicBezTo>
                <a:cubicBezTo>
                  <a:pt x="4192718" y="2082767"/>
                  <a:pt x="3952781" y="2049905"/>
                  <a:pt x="3808030" y="2072640"/>
                </a:cubicBezTo>
                <a:cubicBezTo>
                  <a:pt x="3663279" y="2095375"/>
                  <a:pt x="3256894" y="2065614"/>
                  <a:pt x="3115512" y="2072640"/>
                </a:cubicBezTo>
                <a:cubicBezTo>
                  <a:pt x="2974130" y="2079666"/>
                  <a:pt x="2788814" y="2078660"/>
                  <a:pt x="2604214" y="2072640"/>
                </a:cubicBezTo>
                <a:cubicBezTo>
                  <a:pt x="2419614" y="2066620"/>
                  <a:pt x="2231040" y="2067701"/>
                  <a:pt x="2002306" y="2072640"/>
                </a:cubicBezTo>
                <a:cubicBezTo>
                  <a:pt x="1773572" y="2077579"/>
                  <a:pt x="1585179" y="2050806"/>
                  <a:pt x="1445702" y="2072640"/>
                </a:cubicBezTo>
                <a:cubicBezTo>
                  <a:pt x="1306225" y="2094474"/>
                  <a:pt x="571657" y="2066728"/>
                  <a:pt x="345440" y="2072640"/>
                </a:cubicBezTo>
                <a:cubicBezTo>
                  <a:pt x="142329" y="2083052"/>
                  <a:pt x="-12215" y="1892876"/>
                  <a:pt x="0" y="1727200"/>
                </a:cubicBezTo>
                <a:cubicBezTo>
                  <a:pt x="25967" y="1523443"/>
                  <a:pt x="24481" y="1376759"/>
                  <a:pt x="0" y="1063955"/>
                </a:cubicBezTo>
                <a:cubicBezTo>
                  <a:pt x="-24481" y="751152"/>
                  <a:pt x="18369" y="669381"/>
                  <a:pt x="0" y="3454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 làm đó </a:t>
            </a:r>
            <a:r>
              <a:rPr lang="en-US" sz="3200" b="1" kern="0" noProof="0" dirty="0">
                <a:solidFill>
                  <a:srgbClr val="FF0000"/>
                </a:solidFill>
              </a:rPr>
              <a:t>t</a:t>
            </a:r>
            <a:r>
              <a:rPr lang="vi-VN" sz="3200" b="1" kern="0" dirty="0">
                <a:solidFill>
                  <a:srgbClr val="FF0000"/>
                </a:solidFill>
              </a:rPr>
              <a:t>hể hiện bạn nam và mẹ quan tâm, lo lắng cho sức khỏe của ông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892761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22240" y="1627646"/>
            <a:ext cx="54356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37FB8F-7688-4A88-B2C9-ABFB79E87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6" y="1384570"/>
            <a:ext cx="4603570" cy="343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14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việc quan tâm, tạo dựng mối quan hệ tốt với những người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63C46-C844-4BD6-BEF7-35486B497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3" y="1574740"/>
            <a:ext cx="4595685" cy="3220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806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514F9F-799E-4DC0-9A15-8E39CF83804F}"/>
              </a:ext>
            </a:extLst>
          </p:cNvPr>
          <p:cNvSpPr txBox="1"/>
          <p:nvPr/>
        </p:nvSpPr>
        <p:spPr>
          <a:xfrm>
            <a:off x="1908238" y="1305342"/>
            <a:ext cx="92793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4400" dirty="0">
                <a:solidFill>
                  <a:srgbClr val="002060"/>
                </a:solidFill>
              </a:rPr>
              <a:t>Em còn biết những việc làm nào khác thể hiện sự quan tâm hàng xóm láng giềng?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10232095" y="3702009"/>
            <a:ext cx="2333563" cy="31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52400" y="412536"/>
            <a:ext cx="12039600" cy="999704"/>
          </a:xfrm>
          <a:custGeom>
            <a:avLst/>
            <a:gdLst>
              <a:gd name="connsiteX0" fmla="*/ 0 w 12039600"/>
              <a:gd name="connsiteY0" fmla="*/ 166621 h 999704"/>
              <a:gd name="connsiteX1" fmla="*/ 166621 w 12039600"/>
              <a:gd name="connsiteY1" fmla="*/ 0 h 999704"/>
              <a:gd name="connsiteX2" fmla="*/ 11872979 w 12039600"/>
              <a:gd name="connsiteY2" fmla="*/ 0 h 999704"/>
              <a:gd name="connsiteX3" fmla="*/ 12039600 w 12039600"/>
              <a:gd name="connsiteY3" fmla="*/ 166621 h 999704"/>
              <a:gd name="connsiteX4" fmla="*/ 12039600 w 12039600"/>
              <a:gd name="connsiteY4" fmla="*/ 833083 h 999704"/>
              <a:gd name="connsiteX5" fmla="*/ 11872979 w 12039600"/>
              <a:gd name="connsiteY5" fmla="*/ 999704 h 999704"/>
              <a:gd name="connsiteX6" fmla="*/ 166621 w 12039600"/>
              <a:gd name="connsiteY6" fmla="*/ 999704 h 999704"/>
              <a:gd name="connsiteX7" fmla="*/ 0 w 12039600"/>
              <a:gd name="connsiteY7" fmla="*/ 833083 h 999704"/>
              <a:gd name="connsiteX8" fmla="*/ 0 w 12039600"/>
              <a:gd name="connsiteY8" fmla="*/ 166621 h 9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39600" h="999704" fill="none" extrusionOk="0">
                <a:moveTo>
                  <a:pt x="0" y="166621"/>
                </a:moveTo>
                <a:cubicBezTo>
                  <a:pt x="70" y="76487"/>
                  <a:pt x="80854" y="10498"/>
                  <a:pt x="166621" y="0"/>
                </a:cubicBezTo>
                <a:cubicBezTo>
                  <a:pt x="2880825" y="72427"/>
                  <a:pt x="10684747" y="61419"/>
                  <a:pt x="11872979" y="0"/>
                </a:cubicBezTo>
                <a:cubicBezTo>
                  <a:pt x="11963603" y="-9622"/>
                  <a:pt x="12025342" y="70286"/>
                  <a:pt x="12039600" y="166621"/>
                </a:cubicBezTo>
                <a:cubicBezTo>
                  <a:pt x="11996700" y="289728"/>
                  <a:pt x="12036750" y="683665"/>
                  <a:pt x="12039600" y="833083"/>
                </a:cubicBezTo>
                <a:cubicBezTo>
                  <a:pt x="12043062" y="907536"/>
                  <a:pt x="11963338" y="997840"/>
                  <a:pt x="11872979" y="999704"/>
                </a:cubicBezTo>
                <a:cubicBezTo>
                  <a:pt x="9834153" y="1029531"/>
                  <a:pt x="4677110" y="920398"/>
                  <a:pt x="166621" y="999704"/>
                </a:cubicBezTo>
                <a:cubicBezTo>
                  <a:pt x="85155" y="998511"/>
                  <a:pt x="-3293" y="925756"/>
                  <a:pt x="0" y="833083"/>
                </a:cubicBezTo>
                <a:cubicBezTo>
                  <a:pt x="46183" y="705420"/>
                  <a:pt x="-23276" y="492219"/>
                  <a:pt x="0" y="166621"/>
                </a:cubicBezTo>
                <a:close/>
              </a:path>
              <a:path w="12039600" h="999704" stroke="0" extrusionOk="0">
                <a:moveTo>
                  <a:pt x="0" y="166621"/>
                </a:moveTo>
                <a:cubicBezTo>
                  <a:pt x="5900" y="76207"/>
                  <a:pt x="78909" y="8979"/>
                  <a:pt x="166621" y="0"/>
                </a:cubicBezTo>
                <a:cubicBezTo>
                  <a:pt x="4291162" y="123000"/>
                  <a:pt x="7587931" y="-96860"/>
                  <a:pt x="11872979" y="0"/>
                </a:cubicBezTo>
                <a:cubicBezTo>
                  <a:pt x="11954561" y="-7957"/>
                  <a:pt x="12042588" y="68576"/>
                  <a:pt x="12039600" y="166621"/>
                </a:cubicBezTo>
                <a:cubicBezTo>
                  <a:pt x="11986475" y="243367"/>
                  <a:pt x="12042698" y="679606"/>
                  <a:pt x="12039600" y="833083"/>
                </a:cubicBezTo>
                <a:cubicBezTo>
                  <a:pt x="12022878" y="931163"/>
                  <a:pt x="11953169" y="997768"/>
                  <a:pt x="11872979" y="999704"/>
                </a:cubicBezTo>
                <a:cubicBezTo>
                  <a:pt x="6343199" y="838997"/>
                  <a:pt x="2258900" y="1039371"/>
                  <a:pt x="166621" y="999704"/>
                </a:cubicBezTo>
                <a:cubicBezTo>
                  <a:pt x="72551" y="999290"/>
                  <a:pt x="-9247" y="920916"/>
                  <a:pt x="0" y="833083"/>
                </a:cubicBezTo>
                <a:cubicBezTo>
                  <a:pt x="49563" y="755420"/>
                  <a:pt x="9784" y="257078"/>
                  <a:pt x="0" y="16662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217"/>
            <a:r>
              <a:rPr lang="en-US" sz="3999" i="1" dirty="0" err="1">
                <a:solidFill>
                  <a:srgbClr val="FF0000"/>
                </a:solidFill>
              </a:rPr>
              <a:t>Hàng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xóm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láng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giềng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cần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quan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tâm</a:t>
            </a:r>
            <a:r>
              <a:rPr lang="en-US" sz="3999" i="1" dirty="0">
                <a:solidFill>
                  <a:srgbClr val="FF0000"/>
                </a:solidFill>
              </a:rPr>
              <a:t>, </a:t>
            </a:r>
            <a:r>
              <a:rPr lang="en-US" sz="3999" i="1" dirty="0" err="1">
                <a:solidFill>
                  <a:srgbClr val="FF0000"/>
                </a:solidFill>
              </a:rPr>
              <a:t>giúp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đỡ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lẫn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nhau</a:t>
            </a:r>
            <a:r>
              <a:rPr lang="en-US" sz="3999" i="1" dirty="0">
                <a:solidFill>
                  <a:srgbClr val="FF0000"/>
                </a:solidFill>
              </a:rPr>
              <a:t>. </a:t>
            </a:r>
            <a:endParaRPr lang="en-US" sz="3999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E069E-2A8B-4C9B-9577-9E8F4D273596}"/>
              </a:ext>
            </a:extLst>
          </p:cNvPr>
          <p:cNvSpPr txBox="1"/>
          <p:nvPr/>
        </p:nvSpPr>
        <p:spPr>
          <a:xfrm>
            <a:off x="1666882" y="2354345"/>
            <a:ext cx="8716638" cy="2862322"/>
          </a:xfrm>
          <a:custGeom>
            <a:avLst/>
            <a:gdLst>
              <a:gd name="connsiteX0" fmla="*/ 0 w 8716638"/>
              <a:gd name="connsiteY0" fmla="*/ 0 h 2862322"/>
              <a:gd name="connsiteX1" fmla="*/ 8716638 w 8716638"/>
              <a:gd name="connsiteY1" fmla="*/ 0 h 2862322"/>
              <a:gd name="connsiteX2" fmla="*/ 8716638 w 8716638"/>
              <a:gd name="connsiteY2" fmla="*/ 2862322 h 2862322"/>
              <a:gd name="connsiteX3" fmla="*/ 0 w 8716638"/>
              <a:gd name="connsiteY3" fmla="*/ 2862322 h 2862322"/>
              <a:gd name="connsiteX4" fmla="*/ 0 w 8716638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6638" h="2862322" fill="none" extrusionOk="0">
                <a:moveTo>
                  <a:pt x="0" y="0"/>
                </a:moveTo>
                <a:cubicBezTo>
                  <a:pt x="2127379" y="5222"/>
                  <a:pt x="4660625" y="24918"/>
                  <a:pt x="8716638" y="0"/>
                </a:cubicBezTo>
                <a:cubicBezTo>
                  <a:pt x="8555393" y="942177"/>
                  <a:pt x="8672878" y="1869700"/>
                  <a:pt x="8716638" y="2862322"/>
                </a:cubicBezTo>
                <a:cubicBezTo>
                  <a:pt x="5982187" y="2697561"/>
                  <a:pt x="1548083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8716638" h="2862322" stroke="0" extrusionOk="0">
                <a:moveTo>
                  <a:pt x="0" y="0"/>
                </a:moveTo>
                <a:cubicBezTo>
                  <a:pt x="1218847" y="11849"/>
                  <a:pt x="6798044" y="-161459"/>
                  <a:pt x="8716638" y="0"/>
                </a:cubicBezTo>
                <a:cubicBezTo>
                  <a:pt x="8719768" y="1124090"/>
                  <a:pt x="8615462" y="1755093"/>
                  <a:pt x="8716638" y="2862322"/>
                </a:cubicBezTo>
                <a:cubicBezTo>
                  <a:pt x="5131935" y="2716462"/>
                  <a:pt x="1680843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Dù còn nhỏ, các em cũng cần biết làm các việc phù hợp với lứa tuổi như: chào hỏi khi gặp hàng xóm, hỏi thăm khi hàng xóm có chuyện buồn, giúp đỡ hàng xóm khi cần thiết,.....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268E5095-21D6-47EB-91FB-DD8F4888AFEA}"/>
              </a:ext>
            </a:extLst>
          </p:cNvPr>
          <p:cNvSpPr/>
          <p:nvPr/>
        </p:nvSpPr>
        <p:spPr>
          <a:xfrm>
            <a:off x="781468" y="141224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en-US" sz="4600" b="1" dirty="0">
                <a:solidFill>
                  <a:srgbClr val="000000"/>
                </a:solidFill>
              </a:rPr>
              <a:t>2.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vì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sao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phải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9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874DE-4259-4915-B9E8-05839EB3FA4F}"/>
              </a:ext>
            </a:extLst>
          </p:cNvPr>
          <p:cNvSpPr txBox="1"/>
          <p:nvPr/>
        </p:nvSpPr>
        <p:spPr>
          <a:xfrm>
            <a:off x="3515360" y="1379270"/>
            <a:ext cx="5019039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defRPr/>
            </a:pPr>
            <a:r>
              <a:rPr lang="en-US" sz="5400" b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6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Hàng xóm- kể chuyện lớp 1- Sách Cánh Diều">
            <a:hlinkClick r:id="" action="ppaction://media"/>
            <a:extLst>
              <a:ext uri="{FF2B5EF4-FFF2-40B4-BE49-F238E27FC236}">
                <a16:creationId xmlns:a16="http://schemas.microsoft.com/office/drawing/2014/main" id="{95276746-155F-4B9C-BC0A-F0A042686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83710" cy="67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74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A2652-CA45-4A4F-901E-5CBE41A2E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12" y="1263527"/>
            <a:ext cx="3248211" cy="4330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6E1755-6DCA-4C3F-9893-F446F7009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12" y="2127901"/>
            <a:ext cx="3110909" cy="28401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4A51B6B-17CB-4CA6-9934-376086987B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8504591" y="2406804"/>
            <a:ext cx="1330178" cy="33111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2532792-FA33-4593-9EE4-F454E827E5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7170271" y="2406804"/>
            <a:ext cx="1330178" cy="33111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E22309-963D-422D-A90B-EA37AB45F8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84" y="3526940"/>
            <a:ext cx="698055" cy="3719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1CB4689-4874-4E06-984E-572747ADCA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00" y="3746831"/>
            <a:ext cx="698055" cy="371951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id="{61CEC918-1744-46D1-B576-A6CAC9F65B11}"/>
              </a:ext>
            </a:extLst>
          </p:cNvPr>
          <p:cNvSpPr/>
          <p:nvPr/>
        </p:nvSpPr>
        <p:spPr>
          <a:xfrm>
            <a:off x="4993268" y="5415902"/>
            <a:ext cx="1568889" cy="922975"/>
          </a:xfrm>
          <a:prstGeom prst="rect">
            <a:avLst/>
          </a:prstGeom>
          <a:noFill/>
        </p:spPr>
        <p:txBody>
          <a:bodyPr wrap="none" lIns="91407" tIns="45703" rIns="91407" bIns="45703">
            <a:spAutoFit/>
          </a:bodyPr>
          <a:lstStyle/>
          <a:p>
            <a:pPr algn="ctr" defTabSz="609417"/>
            <a:r>
              <a:rPr lang="en-US" sz="5398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43707-DA23-459D-84B0-45CE7788AE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1659" y="54149"/>
            <a:ext cx="656596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01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B81C29F-B0BF-4B72-B9B8-56E8ABF462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5561280" y="2228942"/>
            <a:ext cx="1038242" cy="2584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FDE0F-F056-4A2C-B154-53C63A80F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4574067" y="2228946"/>
            <a:ext cx="1038242" cy="2584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A7FEE-D16C-4D21-A85A-E3C3B104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28687" r="28347" b="13627"/>
          <a:stretch/>
        </p:blipFill>
        <p:spPr>
          <a:xfrm>
            <a:off x="9422559" y="2926755"/>
            <a:ext cx="989223" cy="2110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ACA9E9-3273-4AD1-BF41-E522DD13D5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788" y="3215150"/>
            <a:ext cx="574354" cy="306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24C8A3-B1D8-4C34-91E4-743543CF3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965" y="3058232"/>
            <a:ext cx="605385" cy="322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198587-C16C-4350-9B4E-1984C68DED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2" r="16692" b="-1996"/>
          <a:stretch/>
        </p:blipFill>
        <p:spPr>
          <a:xfrm rot="354455">
            <a:off x="9788406" y="3221923"/>
            <a:ext cx="239843" cy="200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009DBE-80D2-468B-BC5D-8587D56373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51" y="584733"/>
            <a:ext cx="977168" cy="13028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0A851A-287E-43FC-A873-CC7411E0FF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44" y="1742145"/>
            <a:ext cx="977168" cy="1302890"/>
          </a:xfrm>
          <a:prstGeom prst="rect">
            <a:avLst/>
          </a:prstGeom>
        </p:spPr>
      </p:pic>
      <p:sp>
        <p:nvSpPr>
          <p:cNvPr id="25" name="Oval 24">
            <a:hlinkClick r:id="rId9" action="ppaction://hlinksldjump"/>
            <a:extLst>
              <a:ext uri="{FF2B5EF4-FFF2-40B4-BE49-F238E27FC236}">
                <a16:creationId xmlns:a16="http://schemas.microsoft.com/office/drawing/2014/main" id="{7EFDE4D0-9DA6-46CD-A60A-AB8DA304415D}"/>
              </a:ext>
            </a:extLst>
          </p:cNvPr>
          <p:cNvSpPr/>
          <p:nvPr/>
        </p:nvSpPr>
        <p:spPr>
          <a:xfrm>
            <a:off x="5018363" y="1771908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hlinkClick r:id="rId10" action="ppaction://hlinksldjump"/>
            <a:extLst>
              <a:ext uri="{FF2B5EF4-FFF2-40B4-BE49-F238E27FC236}">
                <a16:creationId xmlns:a16="http://schemas.microsoft.com/office/drawing/2014/main" id="{BA77418A-DDA1-47D0-A644-3689608C60FD}"/>
              </a:ext>
            </a:extLst>
          </p:cNvPr>
          <p:cNvSpPr/>
          <p:nvPr/>
        </p:nvSpPr>
        <p:spPr>
          <a:xfrm>
            <a:off x="5854922" y="1799460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hlinkClick r:id="rId11" action="ppaction://hlinksldjump"/>
            <a:extLst>
              <a:ext uri="{FF2B5EF4-FFF2-40B4-BE49-F238E27FC236}">
                <a16:creationId xmlns:a16="http://schemas.microsoft.com/office/drawing/2014/main" id="{7D118569-2E87-4F71-BFBF-B05A580B20AF}"/>
              </a:ext>
            </a:extLst>
          </p:cNvPr>
          <p:cNvSpPr/>
          <p:nvPr/>
        </p:nvSpPr>
        <p:spPr>
          <a:xfrm>
            <a:off x="9769760" y="2349397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4C144AF-8F9D-4EE2-8AC8-ABCD0339CEA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4253387" y="2036134"/>
            <a:ext cx="617707" cy="7710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855FE77-97C4-47F1-A1BA-F7DD8019B3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14" y="3180954"/>
            <a:ext cx="1185527" cy="10823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737B5ED-7538-434E-950A-34EE2E2CAE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95" y="3213401"/>
            <a:ext cx="1185527" cy="10823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513FD76-F008-45B0-9091-BB668BCFFF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471" y="3345893"/>
            <a:ext cx="1185527" cy="108234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03BEC4E-2143-47AA-91BF-21459A421249}"/>
              </a:ext>
            </a:extLst>
          </p:cNvPr>
          <p:cNvSpPr/>
          <p:nvPr/>
        </p:nvSpPr>
        <p:spPr>
          <a:xfrm>
            <a:off x="4892968" y="2886346"/>
            <a:ext cx="552639" cy="198204"/>
          </a:xfrm>
          <a:custGeom>
            <a:avLst/>
            <a:gdLst>
              <a:gd name="connsiteX0" fmla="*/ 46653 w 737119"/>
              <a:gd name="connsiteY0" fmla="*/ 111967 h 158620"/>
              <a:gd name="connsiteX1" fmla="*/ 149290 w 737119"/>
              <a:gd name="connsiteY1" fmla="*/ 46653 h 158620"/>
              <a:gd name="connsiteX2" fmla="*/ 223935 w 737119"/>
              <a:gd name="connsiteY2" fmla="*/ 83976 h 158620"/>
              <a:gd name="connsiteX3" fmla="*/ 289249 w 737119"/>
              <a:gd name="connsiteY3" fmla="*/ 0 h 158620"/>
              <a:gd name="connsiteX4" fmla="*/ 298580 w 737119"/>
              <a:gd name="connsiteY4" fmla="*/ 102637 h 158620"/>
              <a:gd name="connsiteX5" fmla="*/ 475861 w 737119"/>
              <a:gd name="connsiteY5" fmla="*/ 9331 h 158620"/>
              <a:gd name="connsiteX6" fmla="*/ 606490 w 737119"/>
              <a:gd name="connsiteY6" fmla="*/ 46653 h 158620"/>
              <a:gd name="connsiteX7" fmla="*/ 737119 w 737119"/>
              <a:gd name="connsiteY7" fmla="*/ 93306 h 158620"/>
              <a:gd name="connsiteX8" fmla="*/ 606490 w 737119"/>
              <a:gd name="connsiteY8" fmla="*/ 121298 h 158620"/>
              <a:gd name="connsiteX9" fmla="*/ 737119 w 737119"/>
              <a:gd name="connsiteY9" fmla="*/ 139959 h 158620"/>
              <a:gd name="connsiteX10" fmla="*/ 0 w 737119"/>
              <a:gd name="connsiteY10" fmla="*/ 158620 h 15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7119" h="158620">
                <a:moveTo>
                  <a:pt x="46653" y="111967"/>
                </a:moveTo>
                <a:lnTo>
                  <a:pt x="149290" y="46653"/>
                </a:lnTo>
                <a:lnTo>
                  <a:pt x="223935" y="83976"/>
                </a:lnTo>
                <a:lnTo>
                  <a:pt x="289249" y="0"/>
                </a:lnTo>
                <a:lnTo>
                  <a:pt x="298580" y="102637"/>
                </a:lnTo>
                <a:lnTo>
                  <a:pt x="475861" y="9331"/>
                </a:lnTo>
                <a:lnTo>
                  <a:pt x="606490" y="46653"/>
                </a:lnTo>
                <a:lnTo>
                  <a:pt x="737119" y="93306"/>
                </a:lnTo>
                <a:lnTo>
                  <a:pt x="606490" y="121298"/>
                </a:lnTo>
                <a:lnTo>
                  <a:pt x="737119" y="139959"/>
                </a:lnTo>
                <a:lnTo>
                  <a:pt x="0" y="158620"/>
                </a:lnTo>
              </a:path>
            </a:pathLst>
          </a:custGeom>
          <a:solidFill>
            <a:srgbClr val="00B050">
              <a:alpha val="38000"/>
            </a:srgbClr>
          </a:solidFill>
          <a:ln>
            <a:solidFill>
              <a:srgbClr val="7E56D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48D29D-1E52-42FD-B7C9-74D1BF67D532}"/>
              </a:ext>
            </a:extLst>
          </p:cNvPr>
          <p:cNvSpPr/>
          <p:nvPr/>
        </p:nvSpPr>
        <p:spPr>
          <a:xfrm>
            <a:off x="5664334" y="3045035"/>
            <a:ext cx="498562" cy="212755"/>
          </a:xfrm>
          <a:custGeom>
            <a:avLst/>
            <a:gdLst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38545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23313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309" h="175490">
                <a:moveTo>
                  <a:pt x="0" y="175490"/>
                </a:moveTo>
                <a:lnTo>
                  <a:pt x="64654" y="120072"/>
                </a:lnTo>
                <a:lnTo>
                  <a:pt x="193964" y="123313"/>
                </a:lnTo>
                <a:lnTo>
                  <a:pt x="415636" y="0"/>
                </a:lnTo>
                <a:lnTo>
                  <a:pt x="508000" y="120072"/>
                </a:lnTo>
                <a:lnTo>
                  <a:pt x="572654" y="138545"/>
                </a:lnTo>
                <a:lnTo>
                  <a:pt x="637309" y="166254"/>
                </a:lnTo>
                <a:lnTo>
                  <a:pt x="0" y="175490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4659890-8FAF-48D7-8B28-8FF8DB03103F}"/>
              </a:ext>
            </a:extLst>
          </p:cNvPr>
          <p:cNvSpPr/>
          <p:nvPr/>
        </p:nvSpPr>
        <p:spPr>
          <a:xfrm>
            <a:off x="9806404" y="3128139"/>
            <a:ext cx="254029" cy="107177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65018 w 729673"/>
              <a:gd name="connsiteY6" fmla="*/ 18473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05346 w 729673"/>
              <a:gd name="connsiteY6" fmla="*/ 135167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150511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0 w 729673"/>
              <a:gd name="connsiteY10" fmla="*/ 150511 h 150511"/>
              <a:gd name="connsiteX0" fmla="*/ 119344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119344 w 729673"/>
              <a:gd name="connsiteY10" fmla="*/ 98647 h 150511"/>
              <a:gd name="connsiteX0" fmla="*/ 238688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238688 w 729673"/>
              <a:gd name="connsiteY10" fmla="*/ 98647 h 15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150511">
                <a:moveTo>
                  <a:pt x="238688" y="98647"/>
                </a:moveTo>
                <a:lnTo>
                  <a:pt x="0" y="85857"/>
                </a:lnTo>
                <a:cubicBezTo>
                  <a:pt x="46182" y="61227"/>
                  <a:pt x="75431" y="13506"/>
                  <a:pt x="83128" y="2730"/>
                </a:cubicBezTo>
                <a:cubicBezTo>
                  <a:pt x="90825" y="-8046"/>
                  <a:pt x="31618" y="16229"/>
                  <a:pt x="46182" y="21202"/>
                </a:cubicBezTo>
                <a:cubicBezTo>
                  <a:pt x="60746" y="26175"/>
                  <a:pt x="148957" y="63356"/>
                  <a:pt x="170509" y="32568"/>
                </a:cubicBezTo>
                <a:lnTo>
                  <a:pt x="456148" y="28838"/>
                </a:lnTo>
                <a:lnTo>
                  <a:pt x="605346" y="73242"/>
                </a:lnTo>
                <a:lnTo>
                  <a:pt x="711200" y="48911"/>
                </a:lnTo>
                <a:lnTo>
                  <a:pt x="729673" y="113566"/>
                </a:lnTo>
                <a:lnTo>
                  <a:pt x="609600" y="150511"/>
                </a:lnTo>
                <a:lnTo>
                  <a:pt x="238688" y="98647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id="{E298A78F-382F-4FE0-B669-D0AE0CC7AD4D}"/>
              </a:ext>
            </a:extLst>
          </p:cNvPr>
          <p:cNvSpPr/>
          <p:nvPr/>
        </p:nvSpPr>
        <p:spPr>
          <a:xfrm>
            <a:off x="111760" y="76733"/>
            <a:ext cx="140208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0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1.45833E-6 0.00023 L 0.04023 0.0868 " pathEditMode="relative" rAng="0" ptsTypes="AAA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432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06758 0.1900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949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2.91667E-6 0.00023 C -0.00338 0.00347 -0.00677 0.00648 -0.00989 0.01111 C -0.01211 0.01412 -0.01393 0.01898 -0.01614 0.02222 C -0.01875 0.02639 -0.02148 0.0301 -0.02422 0.03334 C -0.02682 0.03658 -0.03229 0.0426 -0.03229 0.04283 L -0.05547 0.12847 L -0.0457 0.10787 " pathEditMode="relative" rAng="0" ptsTypes="AAAAAAAA"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641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" grpId="0" animBg="1"/>
      <p:bldP spid="10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id="{FE0E20C0-C02F-48D9-ADE1-E57341D4C0D8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D1DE9597-FA4B-4ED3-A689-89042B2757E7}"/>
              </a:ext>
            </a:extLst>
          </p:cNvPr>
          <p:cNvSpPr/>
          <p:nvPr/>
        </p:nvSpPr>
        <p:spPr>
          <a:xfrm>
            <a:off x="984308" y="234103"/>
            <a:ext cx="1103034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Biết tin chồn mẹ bị ốm, những người hàng xóm đã làm gì?</a:t>
            </a:r>
          </a:p>
        </p:txBody>
      </p:sp>
      <p:pic>
        <p:nvPicPr>
          <p:cNvPr id="8" name="Picture 7" descr="Mục này có hình ảnh của: ">
            <a:extLst>
              <a:ext uri="{FF2B5EF4-FFF2-40B4-BE49-F238E27FC236}">
                <a16:creationId xmlns:a16="http://schemas.microsoft.com/office/drawing/2014/main" id="{E16DA0C8-3854-4B59-9B02-33EA8C0B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18" y="-93746"/>
            <a:ext cx="1520971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9BDB5A-9606-44F4-89F7-1B5B6E385C07}"/>
              </a:ext>
            </a:extLst>
          </p:cNvPr>
          <p:cNvSpPr txBox="1"/>
          <p:nvPr/>
        </p:nvSpPr>
        <p:spPr>
          <a:xfrm>
            <a:off x="812501" y="1764604"/>
            <a:ext cx="7356139" cy="1754326"/>
          </a:xfrm>
          <a:custGeom>
            <a:avLst/>
            <a:gdLst>
              <a:gd name="connsiteX0" fmla="*/ 0 w 7356139"/>
              <a:gd name="connsiteY0" fmla="*/ 0 h 1754326"/>
              <a:gd name="connsiteX1" fmla="*/ 7356139 w 7356139"/>
              <a:gd name="connsiteY1" fmla="*/ 0 h 1754326"/>
              <a:gd name="connsiteX2" fmla="*/ 7356139 w 7356139"/>
              <a:gd name="connsiteY2" fmla="*/ 1754326 h 1754326"/>
              <a:gd name="connsiteX3" fmla="*/ 0 w 7356139"/>
              <a:gd name="connsiteY3" fmla="*/ 1754326 h 1754326"/>
              <a:gd name="connsiteX4" fmla="*/ 0 w 735613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6139" h="1754326" fill="none" extrusionOk="0">
                <a:moveTo>
                  <a:pt x="0" y="0"/>
                </a:moveTo>
                <a:cubicBezTo>
                  <a:pt x="3505298" y="5222"/>
                  <a:pt x="5192043" y="24918"/>
                  <a:pt x="7356139" y="0"/>
                </a:cubicBezTo>
                <a:cubicBezTo>
                  <a:pt x="7420714" y="239465"/>
                  <a:pt x="7258066" y="1500058"/>
                  <a:pt x="7356139" y="1754326"/>
                </a:cubicBezTo>
                <a:cubicBezTo>
                  <a:pt x="5767469" y="1589565"/>
                  <a:pt x="2270614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7356139" h="1754326" stroke="0" extrusionOk="0">
                <a:moveTo>
                  <a:pt x="0" y="0"/>
                </a:moveTo>
                <a:cubicBezTo>
                  <a:pt x="1247574" y="11849"/>
                  <a:pt x="3944089" y="-161459"/>
                  <a:pt x="7356139" y="0"/>
                </a:cubicBezTo>
                <a:cubicBezTo>
                  <a:pt x="7330325" y="606792"/>
                  <a:pt x="7209609" y="1569389"/>
                  <a:pt x="7356139" y="1754326"/>
                </a:cubicBezTo>
                <a:cubicBezTo>
                  <a:pt x="5260399" y="1608466"/>
                  <a:pt x="2339879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 defTabSz="914217"/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Biết tin chồn mẹ bị ốm những người hàng xóm đã sẵn sàng giúp đỡ: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D29A93-8008-4753-80CA-DC5051BE9D41}"/>
              </a:ext>
            </a:extLst>
          </p:cNvPr>
          <p:cNvSpPr txBox="1"/>
          <p:nvPr/>
        </p:nvSpPr>
        <p:spPr>
          <a:xfrm>
            <a:off x="717763" y="3821572"/>
            <a:ext cx="7198573" cy="2308324"/>
          </a:xfrm>
          <a:custGeom>
            <a:avLst/>
            <a:gdLst>
              <a:gd name="connsiteX0" fmla="*/ 0 w 7198573"/>
              <a:gd name="connsiteY0" fmla="*/ 0 h 2308324"/>
              <a:gd name="connsiteX1" fmla="*/ 7198573 w 7198573"/>
              <a:gd name="connsiteY1" fmla="*/ 0 h 2308324"/>
              <a:gd name="connsiteX2" fmla="*/ 7198573 w 7198573"/>
              <a:gd name="connsiteY2" fmla="*/ 2308324 h 2308324"/>
              <a:gd name="connsiteX3" fmla="*/ 0 w 7198573"/>
              <a:gd name="connsiteY3" fmla="*/ 2308324 h 2308324"/>
              <a:gd name="connsiteX4" fmla="*/ 0 w 7198573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8573" h="2308324" fill="none" extrusionOk="0">
                <a:moveTo>
                  <a:pt x="0" y="0"/>
                </a:moveTo>
                <a:cubicBezTo>
                  <a:pt x="2171076" y="5222"/>
                  <a:pt x="4390580" y="24918"/>
                  <a:pt x="7198573" y="0"/>
                </a:cubicBezTo>
                <a:cubicBezTo>
                  <a:pt x="7037328" y="295473"/>
                  <a:pt x="7154813" y="1186317"/>
                  <a:pt x="7198573" y="2308324"/>
                </a:cubicBezTo>
                <a:cubicBezTo>
                  <a:pt x="4832033" y="2143563"/>
                  <a:pt x="319883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7198573" h="2308324" stroke="0" extrusionOk="0">
                <a:moveTo>
                  <a:pt x="0" y="0"/>
                </a:moveTo>
                <a:cubicBezTo>
                  <a:pt x="1145333" y="11849"/>
                  <a:pt x="3961968" y="-161459"/>
                  <a:pt x="7198573" y="0"/>
                </a:cubicBezTo>
                <a:cubicBezTo>
                  <a:pt x="7201703" y="699270"/>
                  <a:pt x="7097397" y="2031698"/>
                  <a:pt x="7198573" y="2308324"/>
                </a:cubicBezTo>
                <a:cubicBezTo>
                  <a:pt x="5803117" y="2162464"/>
                  <a:pt x="1294500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Voi giúp tưới nước cho cây;</a:t>
            </a:r>
          </a:p>
          <a:p>
            <a:pPr marL="457200" indent="-457200" algn="just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Sóc rửa bát đĩa và lau dọn nhà cửa; chuột túi dỗ dành</a:t>
            </a:r>
          </a:p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Chăm sóc hai chú chồn con.</a:t>
            </a:r>
          </a:p>
        </p:txBody>
      </p:sp>
      <p:pic>
        <p:nvPicPr>
          <p:cNvPr id="16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EB060972-1C4A-4EB4-A7B1-B9C98984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9" y="3538517"/>
            <a:ext cx="4104941" cy="32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4B5216D0-918F-4F6B-9924-3010AB0E0822}"/>
              </a:ext>
            </a:extLst>
          </p:cNvPr>
          <p:cNvSpPr/>
          <p:nvPr/>
        </p:nvSpPr>
        <p:spPr>
          <a:xfrm rot="10605222" flipH="1">
            <a:off x="10599216" y="578784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BEA7F956-9153-49A1-A5D7-7E4D3D241737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36BA8-BDFB-425D-BBD9-5B5A12AF5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050" y="2363204"/>
            <a:ext cx="525520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id="{F8FB6020-DCA9-4181-B309-59E3E8991129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矩形 28">
            <a:extLst>
              <a:ext uri="{FF2B5EF4-FFF2-40B4-BE49-F238E27FC236}">
                <a16:creationId xmlns:a16="http://schemas.microsoft.com/office/drawing/2014/main" id="{E622EEF3-58D6-40A0-9E23-ABFAD74AA6AF}"/>
              </a:ext>
            </a:extLst>
          </p:cNvPr>
          <p:cNvSpPr/>
          <p:nvPr/>
        </p:nvSpPr>
        <p:spPr>
          <a:xfrm>
            <a:off x="729395" y="239090"/>
            <a:ext cx="1134530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2. </a:t>
            </a: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Khi được hàng xóm giúp đỡ, chồn mẹ cảm thấy thế nào?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" name="Picture 9" descr="Mục này có hình ảnh của: ">
            <a:extLst>
              <a:ext uri="{FF2B5EF4-FFF2-40B4-BE49-F238E27FC236}">
                <a16:creationId xmlns:a16="http://schemas.microsoft.com/office/drawing/2014/main" id="{5117B224-00F3-45EE-B50D-0EB7E7E2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375" y="-257625"/>
            <a:ext cx="1419416" cy="12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47549-B316-475E-B843-BBDA475D96F3}"/>
              </a:ext>
            </a:extLst>
          </p:cNvPr>
          <p:cNvSpPr txBox="1"/>
          <p:nvPr/>
        </p:nvSpPr>
        <p:spPr>
          <a:xfrm>
            <a:off x="1704756" y="2104106"/>
            <a:ext cx="6982044" cy="1323439"/>
          </a:xfrm>
          <a:custGeom>
            <a:avLst/>
            <a:gdLst>
              <a:gd name="connsiteX0" fmla="*/ 0 w 6982044"/>
              <a:gd name="connsiteY0" fmla="*/ 0 h 1323439"/>
              <a:gd name="connsiteX1" fmla="*/ 6982044 w 6982044"/>
              <a:gd name="connsiteY1" fmla="*/ 0 h 1323439"/>
              <a:gd name="connsiteX2" fmla="*/ 6982044 w 6982044"/>
              <a:gd name="connsiteY2" fmla="*/ 1323439 h 1323439"/>
              <a:gd name="connsiteX3" fmla="*/ 0 w 6982044"/>
              <a:gd name="connsiteY3" fmla="*/ 1323439 h 1323439"/>
              <a:gd name="connsiteX4" fmla="*/ 0 w 6982044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044" h="1323439" fill="none" extrusionOk="0">
                <a:moveTo>
                  <a:pt x="0" y="0"/>
                </a:moveTo>
                <a:cubicBezTo>
                  <a:pt x="2633086" y="5222"/>
                  <a:pt x="5378747" y="24918"/>
                  <a:pt x="6982044" y="0"/>
                </a:cubicBezTo>
                <a:cubicBezTo>
                  <a:pt x="6919450" y="502581"/>
                  <a:pt x="6945086" y="742429"/>
                  <a:pt x="6982044" y="1323439"/>
                </a:cubicBezTo>
                <a:cubicBezTo>
                  <a:pt x="5209215" y="1158678"/>
                  <a:pt x="121950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982044" h="1323439" stroke="0" extrusionOk="0">
                <a:moveTo>
                  <a:pt x="0" y="0"/>
                </a:moveTo>
                <a:cubicBezTo>
                  <a:pt x="713491" y="11849"/>
                  <a:pt x="6076086" y="-161459"/>
                  <a:pt x="6982044" y="0"/>
                </a:cubicBezTo>
                <a:cubicBezTo>
                  <a:pt x="6967384" y="501774"/>
                  <a:pt x="6902109" y="1007572"/>
                  <a:pt x="6982044" y="1323439"/>
                </a:cubicBezTo>
                <a:cubicBezTo>
                  <a:pt x="5212812" y="1177579"/>
                  <a:pt x="937916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,…..</a:t>
            </a:r>
          </a:p>
        </p:txBody>
      </p:sp>
      <p:pic>
        <p:nvPicPr>
          <p:cNvPr id="17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C1888E2A-9246-4EDC-8D9F-EB6A3F3D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98" y="2874422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hlinkClick r:id="rId6" action="ppaction://hlinksldjump"/>
            <a:extLst>
              <a:ext uri="{FF2B5EF4-FFF2-40B4-BE49-F238E27FC236}">
                <a16:creationId xmlns:a16="http://schemas.microsoft.com/office/drawing/2014/main" id="{35776EFB-28CD-497A-867E-46FC5683F0A9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F1FA155D-CC46-43F6-9BA7-081428EDE533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C48942D2-46BA-4420-B050-C25B383F336D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">
            <a:extLst>
              <a:ext uri="{FF2B5EF4-FFF2-40B4-BE49-F238E27FC236}">
                <a16:creationId xmlns:a16="http://schemas.microsoft.com/office/drawing/2014/main" id="{96C2AE5B-DD21-4B73-9EA4-AF1E485D5CFB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矩形 28">
            <a:extLst>
              <a:ext uri="{FF2B5EF4-FFF2-40B4-BE49-F238E27FC236}">
                <a16:creationId xmlns:a16="http://schemas.microsoft.com/office/drawing/2014/main" id="{12FF9EC7-4595-4EDC-BCA7-4746D1E739CB}"/>
              </a:ext>
            </a:extLst>
          </p:cNvPr>
          <p:cNvSpPr/>
          <p:nvPr/>
        </p:nvSpPr>
        <p:spPr>
          <a:xfrm>
            <a:off x="2037018" y="262098"/>
            <a:ext cx="942848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3. Em rút ra được điều gì qua câu chuyện trên?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4" name="Picture 13" descr="Mục này có hình ảnh của: ">
            <a:extLst>
              <a:ext uri="{FF2B5EF4-FFF2-40B4-BE49-F238E27FC236}">
                <a16:creationId xmlns:a16="http://schemas.microsoft.com/office/drawing/2014/main" id="{5441D753-7D49-4457-9EE9-6C7524ADD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" y="-34145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9E9EE8FB-6D20-47DF-9E95-E9DDEACF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23" y="3429000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DBF552-D0B4-47E2-8DC8-46E849F2EB8E}"/>
              </a:ext>
            </a:extLst>
          </p:cNvPr>
          <p:cNvSpPr txBox="1"/>
          <p:nvPr/>
        </p:nvSpPr>
        <p:spPr>
          <a:xfrm>
            <a:off x="1972769" y="1395592"/>
            <a:ext cx="8633110" cy="2554545"/>
          </a:xfrm>
          <a:custGeom>
            <a:avLst/>
            <a:gdLst>
              <a:gd name="connsiteX0" fmla="*/ 0 w 8633110"/>
              <a:gd name="connsiteY0" fmla="*/ 0 h 2554545"/>
              <a:gd name="connsiteX1" fmla="*/ 8633110 w 8633110"/>
              <a:gd name="connsiteY1" fmla="*/ 0 h 2554545"/>
              <a:gd name="connsiteX2" fmla="*/ 8633110 w 8633110"/>
              <a:gd name="connsiteY2" fmla="*/ 2554545 h 2554545"/>
              <a:gd name="connsiteX3" fmla="*/ 0 w 8633110"/>
              <a:gd name="connsiteY3" fmla="*/ 2554545 h 2554545"/>
              <a:gd name="connsiteX4" fmla="*/ 0 w 8633110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3110" h="2554545" fill="none" extrusionOk="0">
                <a:moveTo>
                  <a:pt x="0" y="0"/>
                </a:moveTo>
                <a:cubicBezTo>
                  <a:pt x="1023822" y="5222"/>
                  <a:pt x="7597560" y="24918"/>
                  <a:pt x="8633110" y="0"/>
                </a:cubicBezTo>
                <a:cubicBezTo>
                  <a:pt x="8471865" y="837733"/>
                  <a:pt x="8589350" y="1383476"/>
                  <a:pt x="8633110" y="2554545"/>
                </a:cubicBezTo>
                <a:cubicBezTo>
                  <a:pt x="6135788" y="2389784"/>
                  <a:pt x="2078835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8633110" h="2554545" stroke="0" extrusionOk="0">
                <a:moveTo>
                  <a:pt x="0" y="0"/>
                </a:moveTo>
                <a:cubicBezTo>
                  <a:pt x="3749745" y="11849"/>
                  <a:pt x="6615846" y="-161459"/>
                  <a:pt x="8633110" y="0"/>
                </a:cubicBezTo>
                <a:cubicBezTo>
                  <a:pt x="8636240" y="1191849"/>
                  <a:pt x="8531934" y="1724527"/>
                  <a:pt x="8633110" y="2554545"/>
                </a:cubicBezTo>
                <a:cubicBezTo>
                  <a:pt x="6307129" y="2408685"/>
                  <a:pt x="349311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Arrow: Right 21">
            <a:hlinkClick r:id="rId6" action="ppaction://hlinksldjump"/>
            <a:extLst>
              <a:ext uri="{FF2B5EF4-FFF2-40B4-BE49-F238E27FC236}">
                <a16:creationId xmlns:a16="http://schemas.microsoft.com/office/drawing/2014/main" id="{2BDBF44A-4258-46D8-B77F-E3B55DC64E29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9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ACC6E0-D780-48E0-8075-95B3F3E3F4F6}"/>
              </a:ext>
            </a:extLst>
          </p:cNvPr>
          <p:cNvSpPr/>
          <p:nvPr/>
        </p:nvSpPr>
        <p:spPr>
          <a:xfrm>
            <a:off x="379355" y="311872"/>
            <a:ext cx="11433290" cy="2866177"/>
          </a:xfrm>
          <a:custGeom>
            <a:avLst/>
            <a:gdLst>
              <a:gd name="connsiteX0" fmla="*/ 0 w 11433290"/>
              <a:gd name="connsiteY0" fmla="*/ 477706 h 2866177"/>
              <a:gd name="connsiteX1" fmla="*/ 477706 w 11433290"/>
              <a:gd name="connsiteY1" fmla="*/ 0 h 2866177"/>
              <a:gd name="connsiteX2" fmla="*/ 10955584 w 11433290"/>
              <a:gd name="connsiteY2" fmla="*/ 0 h 2866177"/>
              <a:gd name="connsiteX3" fmla="*/ 11433290 w 11433290"/>
              <a:gd name="connsiteY3" fmla="*/ 477706 h 2866177"/>
              <a:gd name="connsiteX4" fmla="*/ 11433290 w 11433290"/>
              <a:gd name="connsiteY4" fmla="*/ 2388471 h 2866177"/>
              <a:gd name="connsiteX5" fmla="*/ 10955584 w 11433290"/>
              <a:gd name="connsiteY5" fmla="*/ 2866177 h 2866177"/>
              <a:gd name="connsiteX6" fmla="*/ 477706 w 11433290"/>
              <a:gd name="connsiteY6" fmla="*/ 2866177 h 2866177"/>
              <a:gd name="connsiteX7" fmla="*/ 0 w 11433290"/>
              <a:gd name="connsiteY7" fmla="*/ 2388471 h 2866177"/>
              <a:gd name="connsiteX8" fmla="*/ 0 w 11433290"/>
              <a:gd name="connsiteY8" fmla="*/ 477706 h 286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3290" h="2866177" fill="none" extrusionOk="0">
                <a:moveTo>
                  <a:pt x="0" y="477706"/>
                </a:moveTo>
                <a:cubicBezTo>
                  <a:pt x="16416" y="241433"/>
                  <a:pt x="253102" y="-15215"/>
                  <a:pt x="477706" y="0"/>
                </a:cubicBezTo>
                <a:cubicBezTo>
                  <a:pt x="5483007" y="-80384"/>
                  <a:pt x="5782634" y="52863"/>
                  <a:pt x="10955584" y="0"/>
                </a:cubicBezTo>
                <a:cubicBezTo>
                  <a:pt x="11244996" y="31610"/>
                  <a:pt x="11428249" y="241495"/>
                  <a:pt x="11433290" y="477706"/>
                </a:cubicBezTo>
                <a:cubicBezTo>
                  <a:pt x="11469719" y="949027"/>
                  <a:pt x="11265037" y="1640363"/>
                  <a:pt x="11433290" y="2388471"/>
                </a:cubicBezTo>
                <a:cubicBezTo>
                  <a:pt x="11435306" y="2656083"/>
                  <a:pt x="11181861" y="2870554"/>
                  <a:pt x="10955584" y="2866177"/>
                </a:cubicBezTo>
                <a:cubicBezTo>
                  <a:pt x="8399435" y="2952692"/>
                  <a:pt x="2292987" y="2714999"/>
                  <a:pt x="477706" y="2866177"/>
                </a:cubicBezTo>
                <a:cubicBezTo>
                  <a:pt x="218182" y="2872904"/>
                  <a:pt x="38197" y="2633341"/>
                  <a:pt x="0" y="2388471"/>
                </a:cubicBezTo>
                <a:cubicBezTo>
                  <a:pt x="103917" y="2069064"/>
                  <a:pt x="-117310" y="1188643"/>
                  <a:pt x="0" y="477706"/>
                </a:cubicBezTo>
                <a:close/>
              </a:path>
              <a:path w="11433290" h="2866177" stroke="0" extrusionOk="0">
                <a:moveTo>
                  <a:pt x="0" y="477706"/>
                </a:moveTo>
                <a:cubicBezTo>
                  <a:pt x="1042" y="218000"/>
                  <a:pt x="225435" y="13373"/>
                  <a:pt x="477706" y="0"/>
                </a:cubicBezTo>
                <a:cubicBezTo>
                  <a:pt x="4335383" y="120098"/>
                  <a:pt x="8549483" y="23653"/>
                  <a:pt x="10955584" y="0"/>
                </a:cubicBezTo>
                <a:cubicBezTo>
                  <a:pt x="11249518" y="14678"/>
                  <a:pt x="11427152" y="227597"/>
                  <a:pt x="11433290" y="477706"/>
                </a:cubicBezTo>
                <a:cubicBezTo>
                  <a:pt x="11508132" y="1121499"/>
                  <a:pt x="11349047" y="1628686"/>
                  <a:pt x="11433290" y="2388471"/>
                </a:cubicBezTo>
                <a:cubicBezTo>
                  <a:pt x="11433074" y="2661031"/>
                  <a:pt x="11231528" y="2901897"/>
                  <a:pt x="10955584" y="2866177"/>
                </a:cubicBezTo>
                <a:cubicBezTo>
                  <a:pt x="5942412" y="2726055"/>
                  <a:pt x="4927528" y="2729277"/>
                  <a:pt x="477706" y="2866177"/>
                </a:cubicBezTo>
                <a:cubicBezTo>
                  <a:pt x="220406" y="2875863"/>
                  <a:pt x="-7652" y="2651661"/>
                  <a:pt x="0" y="2388471"/>
                </a:cubicBezTo>
                <a:cubicBezTo>
                  <a:pt x="65009" y="1525465"/>
                  <a:pt x="-13692" y="851215"/>
                  <a:pt x="0" y="4777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6404328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400" i="1" dirty="0">
                <a:solidFill>
                  <a:srgbClr val="FF0000"/>
                </a:solidFill>
              </a:rPr>
              <a:t>Khi </a:t>
            </a:r>
            <a:r>
              <a:rPr lang="en-US" sz="4400" i="1" dirty="0" err="1">
                <a:solidFill>
                  <a:srgbClr val="FF0000"/>
                </a:solidFill>
              </a:rPr>
              <a:t>chúng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thấy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hàng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xóm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láng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giềng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vui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cùng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chúc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mừng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buồn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lên</a:t>
            </a:r>
            <a:r>
              <a:rPr lang="en-US" sz="4400" i="1" dirty="0">
                <a:solidFill>
                  <a:srgbClr val="FF0000"/>
                </a:solidFill>
              </a:rPr>
              <a:t> chia </a:t>
            </a:r>
            <a:r>
              <a:rPr lang="en-US" sz="4400" i="1" dirty="0" err="1">
                <a:solidFill>
                  <a:srgbClr val="FF0000"/>
                </a:solidFill>
              </a:rPr>
              <a:t>sẻ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khi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gặp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hoạn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nạn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nên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giúp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đỡ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lẫn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nhau</a:t>
            </a:r>
            <a:r>
              <a:rPr lang="en-US" sz="4400" i="1" dirty="0">
                <a:solidFill>
                  <a:srgbClr val="FF0000"/>
                </a:solidFill>
              </a:rPr>
              <a:t>.</a:t>
            </a:r>
            <a:endParaRPr lang="en-US" sz="4400" i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5059DF-E823-4C5A-9F15-CCAD806A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46129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8C5A4837-5F6E-4E51-A669-1C829C6A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58652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FA31AF-A0FF-42AF-B533-6178E1BF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83698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3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8"/>
            <a:ext cx="12187592" cy="7007037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71555" y="1874754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3EDD0-E21F-4011-B790-9D3360F6C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381" y="2627306"/>
            <a:ext cx="454191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A7F00531-0B1C-48AE-BAF6-03DD6FFE41D0}"/>
              </a:ext>
            </a:extLst>
          </p:cNvPr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709012" y="328744"/>
            <a:ext cx="854242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Chia sẻ một số việc em đã làm để thể hiện sự quan tâm hàng xóm láng giềng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10251439" y="3641601"/>
            <a:ext cx="1964247" cy="33326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F7D697-7884-4E4D-BCB9-BD14D62267C2}"/>
              </a:ext>
            </a:extLst>
          </p:cNvPr>
          <p:cNvSpPr txBox="1"/>
          <p:nvPr/>
        </p:nvSpPr>
        <p:spPr>
          <a:xfrm>
            <a:off x="2286000" y="2441272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VD: Nhà bác hàng xóm có chuyện buồn, em và bố mẹ đã sang an ủi gia đình bác.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id="{0F439D44-E703-4474-B15B-647EDA205D54}"/>
              </a:ext>
            </a:extLst>
          </p:cNvPr>
          <p:cNvSpPr/>
          <p:nvPr/>
        </p:nvSpPr>
        <p:spPr>
          <a:xfrm>
            <a:off x="1677042" y="155985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2AD24E-19B0-43D6-8E63-0B857B5F50FF}"/>
              </a:ext>
            </a:extLst>
          </p:cNvPr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999" dirty="0">
                <a:solidFill>
                  <a:srgbClr val="0066FF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ADCD77-7A91-4697-8170-CA7C5DB70B54}"/>
              </a:ext>
            </a:extLst>
          </p:cNvPr>
          <p:cNvSpPr txBox="1"/>
          <p:nvPr/>
        </p:nvSpPr>
        <p:spPr>
          <a:xfrm>
            <a:off x="3510531" y="1490008"/>
            <a:ext cx="5816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8"/>
            <a:ext cx="12187592" cy="7007037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Tạm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biệt</a:t>
            </a:r>
            <a:endParaRPr lang="en-US" sz="9998" b="1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矩形 28">
            <a:extLst>
              <a:ext uri="{FF2B5EF4-FFF2-40B4-BE49-F238E27FC236}">
                <a16:creationId xmlns:a16="http://schemas.microsoft.com/office/drawing/2014/main" id="{F3B0267B-031B-480D-9638-AAD70A57500D}"/>
              </a:ext>
            </a:extLst>
          </p:cNvPr>
          <p:cNvSpPr/>
          <p:nvPr/>
        </p:nvSpPr>
        <p:spPr>
          <a:xfrm>
            <a:off x="1912420" y="224069"/>
            <a:ext cx="1049397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vi-VN" altLang="zh-CN" sz="44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Hãy kể về một người hàng xóm mà em yêu quý</a:t>
            </a:r>
            <a:endParaRPr lang="zh-CN" altLang="en-US" sz="44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2204" y="1878541"/>
            <a:ext cx="7770196" cy="27838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07F8F67-C412-4F46-AF80-049B0E474B20}"/>
              </a:ext>
            </a:extLst>
          </p:cNvPr>
          <p:cNvSpPr txBox="1"/>
          <p:nvPr/>
        </p:nvSpPr>
        <p:spPr>
          <a:xfrm>
            <a:off x="1813" y="2276452"/>
            <a:ext cx="7414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Người hàng xóm đó tên là gì?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Vì sao em yêu quý người hàng xóm đó?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30032-E922-4701-A11E-053D17E1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805" y="2506355"/>
            <a:ext cx="48284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600" b="1" dirty="0">
                <a:solidFill>
                  <a:srgbClr val="000000"/>
                </a:solidFill>
              </a:rPr>
              <a:t>1.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một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số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biểu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hiện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của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việc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endParaRPr lang="en-US" sz="46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id="{92D2C06B-AD16-4353-9C11-A3ECAA4F4BF3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050197" y="282091"/>
            <a:ext cx="11436443" cy="5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3599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Nêu những việc làm thể hiện sự quan tâm hàng xóm láng giềng </a:t>
            </a:r>
            <a:endParaRPr lang="zh-CN" altLang="en-US" sz="3599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8B374AE3-BBC5-4DEC-A0F5-8485E6DAD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" y="1956190"/>
            <a:ext cx="5411369" cy="493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85EC91-28F0-409E-8B57-86A279AB7DE8}"/>
              </a:ext>
            </a:extLst>
          </p:cNvPr>
          <p:cNvSpPr txBox="1"/>
          <p:nvPr/>
        </p:nvSpPr>
        <p:spPr>
          <a:xfrm>
            <a:off x="835080" y="2721278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4D4FE-AC2A-4D23-AD82-C55D9A4BE05A}"/>
              </a:ext>
            </a:extLst>
          </p:cNvPr>
          <p:cNvSpPr txBox="1"/>
          <p:nvPr/>
        </p:nvSpPr>
        <p:spPr>
          <a:xfrm>
            <a:off x="2958589" y="3044443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3600" dirty="0">
              <a:solidFill>
                <a:srgbClr val="FFBF53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339622-D487-43B5-B01C-8E8B9E46AD48}"/>
              </a:ext>
            </a:extLst>
          </p:cNvPr>
          <p:cNvGrpSpPr/>
          <p:nvPr/>
        </p:nvGrpSpPr>
        <p:grpSpPr>
          <a:xfrm>
            <a:off x="5205510" y="1229360"/>
            <a:ext cx="6984288" cy="5664259"/>
            <a:chOff x="999224" y="609601"/>
            <a:chExt cx="9294762" cy="63335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3BC627-8E07-4ED8-A95F-6C1DF539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224" y="786948"/>
              <a:ext cx="4925378" cy="3350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29E640-2AF6-4DDA-B749-7BAC534AE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5912" y="609601"/>
              <a:ext cx="4301075" cy="3456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249F6F-DBDD-4736-B5C8-FD7E7C86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4375" y="4090560"/>
              <a:ext cx="4555075" cy="2852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F27A42-95DE-4E1A-B260-5E5E7243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38911" y="4066021"/>
              <a:ext cx="4555075" cy="2682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1627374"/>
          </a:xfrm>
          <a:custGeom>
            <a:avLst/>
            <a:gdLst>
              <a:gd name="connsiteX0" fmla="*/ 0 w 5221372"/>
              <a:gd name="connsiteY0" fmla="*/ 271229 h 1627374"/>
              <a:gd name="connsiteX1" fmla="*/ 271229 w 5221372"/>
              <a:gd name="connsiteY1" fmla="*/ 0 h 1627374"/>
              <a:gd name="connsiteX2" fmla="*/ 892856 w 5221372"/>
              <a:gd name="connsiteY2" fmla="*/ 0 h 1627374"/>
              <a:gd name="connsiteX3" fmla="*/ 1561272 w 5221372"/>
              <a:gd name="connsiteY3" fmla="*/ 0 h 1627374"/>
              <a:gd name="connsiteX4" fmla="*/ 2089321 w 5221372"/>
              <a:gd name="connsiteY4" fmla="*/ 0 h 1627374"/>
              <a:gd name="connsiteX5" fmla="*/ 2851316 w 5221372"/>
              <a:gd name="connsiteY5" fmla="*/ 0 h 1627374"/>
              <a:gd name="connsiteX6" fmla="*/ 3426154 w 5221372"/>
              <a:gd name="connsiteY6" fmla="*/ 0 h 1627374"/>
              <a:gd name="connsiteX7" fmla="*/ 4141359 w 5221372"/>
              <a:gd name="connsiteY7" fmla="*/ 0 h 1627374"/>
              <a:gd name="connsiteX8" fmla="*/ 4950143 w 5221372"/>
              <a:gd name="connsiteY8" fmla="*/ 0 h 1627374"/>
              <a:gd name="connsiteX9" fmla="*/ 5221372 w 5221372"/>
              <a:gd name="connsiteY9" fmla="*/ 271229 h 1627374"/>
              <a:gd name="connsiteX10" fmla="*/ 5221372 w 5221372"/>
              <a:gd name="connsiteY10" fmla="*/ 802838 h 1627374"/>
              <a:gd name="connsiteX11" fmla="*/ 5221372 w 5221372"/>
              <a:gd name="connsiteY11" fmla="*/ 1356145 h 1627374"/>
              <a:gd name="connsiteX12" fmla="*/ 4950143 w 5221372"/>
              <a:gd name="connsiteY12" fmla="*/ 1627374 h 1627374"/>
              <a:gd name="connsiteX13" fmla="*/ 4375305 w 5221372"/>
              <a:gd name="connsiteY13" fmla="*/ 1627374 h 1627374"/>
              <a:gd name="connsiteX14" fmla="*/ 3613310 w 5221372"/>
              <a:gd name="connsiteY14" fmla="*/ 1627374 h 1627374"/>
              <a:gd name="connsiteX15" fmla="*/ 2851316 w 5221372"/>
              <a:gd name="connsiteY15" fmla="*/ 1627374 h 1627374"/>
              <a:gd name="connsiteX16" fmla="*/ 2136110 w 5221372"/>
              <a:gd name="connsiteY16" fmla="*/ 1627374 h 1627374"/>
              <a:gd name="connsiteX17" fmla="*/ 1514483 w 5221372"/>
              <a:gd name="connsiteY17" fmla="*/ 1627374 h 1627374"/>
              <a:gd name="connsiteX18" fmla="*/ 939645 w 5221372"/>
              <a:gd name="connsiteY18" fmla="*/ 1627374 h 1627374"/>
              <a:gd name="connsiteX19" fmla="*/ 271229 w 5221372"/>
              <a:gd name="connsiteY19" fmla="*/ 1627374 h 1627374"/>
              <a:gd name="connsiteX20" fmla="*/ 0 w 5221372"/>
              <a:gd name="connsiteY20" fmla="*/ 1356145 h 1627374"/>
              <a:gd name="connsiteX21" fmla="*/ 0 w 5221372"/>
              <a:gd name="connsiteY21" fmla="*/ 835385 h 1627374"/>
              <a:gd name="connsiteX22" fmla="*/ 0 w 5221372"/>
              <a:gd name="connsiteY22" fmla="*/ 271229 h 16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1627374" fill="none" extrusionOk="0">
                <a:moveTo>
                  <a:pt x="0" y="271229"/>
                </a:moveTo>
                <a:cubicBezTo>
                  <a:pt x="-28533" y="103755"/>
                  <a:pt x="123537" y="-23101"/>
                  <a:pt x="271229" y="0"/>
                </a:cubicBezTo>
                <a:cubicBezTo>
                  <a:pt x="567354" y="8826"/>
                  <a:pt x="700189" y="-18060"/>
                  <a:pt x="892856" y="0"/>
                </a:cubicBezTo>
                <a:cubicBezTo>
                  <a:pt x="1085523" y="18060"/>
                  <a:pt x="1368776" y="905"/>
                  <a:pt x="1561272" y="0"/>
                </a:cubicBezTo>
                <a:cubicBezTo>
                  <a:pt x="1753768" y="-905"/>
                  <a:pt x="1892817" y="-25999"/>
                  <a:pt x="2089321" y="0"/>
                </a:cubicBezTo>
                <a:cubicBezTo>
                  <a:pt x="2285825" y="25999"/>
                  <a:pt x="2697248" y="30727"/>
                  <a:pt x="2851316" y="0"/>
                </a:cubicBezTo>
                <a:cubicBezTo>
                  <a:pt x="3005385" y="-30727"/>
                  <a:pt x="3151443" y="-11061"/>
                  <a:pt x="3426154" y="0"/>
                </a:cubicBezTo>
                <a:cubicBezTo>
                  <a:pt x="3700865" y="11061"/>
                  <a:pt x="3929603" y="-24449"/>
                  <a:pt x="4141359" y="0"/>
                </a:cubicBezTo>
                <a:cubicBezTo>
                  <a:pt x="4353116" y="24449"/>
                  <a:pt x="4563863" y="12049"/>
                  <a:pt x="4950143" y="0"/>
                </a:cubicBezTo>
                <a:cubicBezTo>
                  <a:pt x="5078280" y="17181"/>
                  <a:pt x="5231737" y="130542"/>
                  <a:pt x="5221372" y="271229"/>
                </a:cubicBezTo>
                <a:cubicBezTo>
                  <a:pt x="5212170" y="461814"/>
                  <a:pt x="5229195" y="668081"/>
                  <a:pt x="5221372" y="802838"/>
                </a:cubicBezTo>
                <a:cubicBezTo>
                  <a:pt x="5213549" y="937595"/>
                  <a:pt x="5228569" y="1226023"/>
                  <a:pt x="5221372" y="1356145"/>
                </a:cubicBezTo>
                <a:cubicBezTo>
                  <a:pt x="5220065" y="1515062"/>
                  <a:pt x="5136838" y="1626673"/>
                  <a:pt x="4950143" y="1627374"/>
                </a:cubicBezTo>
                <a:cubicBezTo>
                  <a:pt x="4818173" y="1602065"/>
                  <a:pt x="4510004" y="1610784"/>
                  <a:pt x="4375305" y="1627374"/>
                </a:cubicBezTo>
                <a:cubicBezTo>
                  <a:pt x="4240606" y="1643964"/>
                  <a:pt x="3969273" y="1663185"/>
                  <a:pt x="3613310" y="1627374"/>
                </a:cubicBezTo>
                <a:cubicBezTo>
                  <a:pt x="3257347" y="1591563"/>
                  <a:pt x="3086133" y="1662554"/>
                  <a:pt x="2851316" y="1627374"/>
                </a:cubicBezTo>
                <a:cubicBezTo>
                  <a:pt x="2616499" y="1592194"/>
                  <a:pt x="2376423" y="1646434"/>
                  <a:pt x="2136110" y="1627374"/>
                </a:cubicBezTo>
                <a:cubicBezTo>
                  <a:pt x="1895797" y="1608314"/>
                  <a:pt x="1659154" y="1621400"/>
                  <a:pt x="1514483" y="1627374"/>
                </a:cubicBezTo>
                <a:cubicBezTo>
                  <a:pt x="1369812" y="1633348"/>
                  <a:pt x="1216975" y="1607453"/>
                  <a:pt x="939645" y="1627374"/>
                </a:cubicBezTo>
                <a:cubicBezTo>
                  <a:pt x="662315" y="1647295"/>
                  <a:pt x="564706" y="1613033"/>
                  <a:pt x="271229" y="1627374"/>
                </a:cubicBezTo>
                <a:cubicBezTo>
                  <a:pt x="121469" y="1596101"/>
                  <a:pt x="6343" y="1513219"/>
                  <a:pt x="0" y="1356145"/>
                </a:cubicBezTo>
                <a:cubicBezTo>
                  <a:pt x="-4586" y="1131184"/>
                  <a:pt x="3427" y="958858"/>
                  <a:pt x="0" y="835385"/>
                </a:cubicBezTo>
                <a:cubicBezTo>
                  <a:pt x="-3427" y="711912"/>
                  <a:pt x="21212" y="415163"/>
                  <a:pt x="0" y="271229"/>
                </a:cubicBezTo>
                <a:close/>
              </a:path>
              <a:path w="5221372" h="1627374" stroke="0" extrusionOk="0">
                <a:moveTo>
                  <a:pt x="0" y="271229"/>
                </a:moveTo>
                <a:cubicBezTo>
                  <a:pt x="-5665" y="140750"/>
                  <a:pt x="152154" y="10149"/>
                  <a:pt x="271229" y="0"/>
                </a:cubicBezTo>
                <a:cubicBezTo>
                  <a:pt x="569979" y="-5167"/>
                  <a:pt x="699745" y="-2767"/>
                  <a:pt x="892856" y="0"/>
                </a:cubicBezTo>
                <a:cubicBezTo>
                  <a:pt x="1085967" y="2767"/>
                  <a:pt x="1324935" y="-14869"/>
                  <a:pt x="1654851" y="0"/>
                </a:cubicBezTo>
                <a:cubicBezTo>
                  <a:pt x="1984768" y="14869"/>
                  <a:pt x="1966454" y="2848"/>
                  <a:pt x="2276478" y="0"/>
                </a:cubicBezTo>
                <a:cubicBezTo>
                  <a:pt x="2586502" y="-2848"/>
                  <a:pt x="2578641" y="23924"/>
                  <a:pt x="2804527" y="0"/>
                </a:cubicBezTo>
                <a:cubicBezTo>
                  <a:pt x="3030413" y="-23924"/>
                  <a:pt x="3343139" y="32876"/>
                  <a:pt x="3519732" y="0"/>
                </a:cubicBezTo>
                <a:cubicBezTo>
                  <a:pt x="3696326" y="-32876"/>
                  <a:pt x="4124097" y="38"/>
                  <a:pt x="4281727" y="0"/>
                </a:cubicBezTo>
                <a:cubicBezTo>
                  <a:pt x="4439358" y="-38"/>
                  <a:pt x="4779883" y="9097"/>
                  <a:pt x="4950143" y="0"/>
                </a:cubicBezTo>
                <a:cubicBezTo>
                  <a:pt x="5095648" y="-2212"/>
                  <a:pt x="5239219" y="115859"/>
                  <a:pt x="5221372" y="271229"/>
                </a:cubicBezTo>
                <a:cubicBezTo>
                  <a:pt x="5233422" y="540311"/>
                  <a:pt x="5249518" y="659728"/>
                  <a:pt x="5221372" y="835385"/>
                </a:cubicBezTo>
                <a:cubicBezTo>
                  <a:pt x="5193226" y="1011042"/>
                  <a:pt x="5218844" y="1120180"/>
                  <a:pt x="5221372" y="1356145"/>
                </a:cubicBezTo>
                <a:cubicBezTo>
                  <a:pt x="5250815" y="1485815"/>
                  <a:pt x="5094884" y="1630610"/>
                  <a:pt x="4950143" y="1627374"/>
                </a:cubicBezTo>
                <a:cubicBezTo>
                  <a:pt x="4821237" y="1649839"/>
                  <a:pt x="4570558" y="1604851"/>
                  <a:pt x="4422094" y="1627374"/>
                </a:cubicBezTo>
                <a:cubicBezTo>
                  <a:pt x="4273630" y="1649897"/>
                  <a:pt x="4063301" y="1602585"/>
                  <a:pt x="3847256" y="1627374"/>
                </a:cubicBezTo>
                <a:cubicBezTo>
                  <a:pt x="3631211" y="1652163"/>
                  <a:pt x="3392534" y="1615987"/>
                  <a:pt x="3132051" y="1627374"/>
                </a:cubicBezTo>
                <a:cubicBezTo>
                  <a:pt x="2871569" y="1638761"/>
                  <a:pt x="2810388" y="1613170"/>
                  <a:pt x="2604002" y="1627374"/>
                </a:cubicBezTo>
                <a:cubicBezTo>
                  <a:pt x="2397616" y="1641578"/>
                  <a:pt x="2151572" y="1632500"/>
                  <a:pt x="1982375" y="1627374"/>
                </a:cubicBezTo>
                <a:cubicBezTo>
                  <a:pt x="1813178" y="1622248"/>
                  <a:pt x="1646680" y="1619432"/>
                  <a:pt x="1407537" y="1627374"/>
                </a:cubicBezTo>
                <a:cubicBezTo>
                  <a:pt x="1168394" y="1635316"/>
                  <a:pt x="580585" y="1634404"/>
                  <a:pt x="271229" y="1627374"/>
                </a:cubicBezTo>
                <a:cubicBezTo>
                  <a:pt x="112351" y="1635044"/>
                  <a:pt x="-5175" y="1495305"/>
                  <a:pt x="0" y="1356145"/>
                </a:cubicBezTo>
                <a:cubicBezTo>
                  <a:pt x="-24206" y="1108319"/>
                  <a:pt x="-9336" y="1070631"/>
                  <a:pt x="0" y="835385"/>
                </a:cubicBezTo>
                <a:cubicBezTo>
                  <a:pt x="9336" y="600139"/>
                  <a:pt x="2626" y="393524"/>
                  <a:pt x="0" y="27122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Điều đó thể hiện sự quan tâm, lễ phép với bác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73040" y="1341614"/>
            <a:ext cx="5384800" cy="202593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xóm, bạn nữ đã chào hỏi lễ phép và hỏi thăm bác.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006EA3D-0D66-4EC5-838A-E24349A10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714" y="1239842"/>
            <a:ext cx="5130800" cy="387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153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bạn nữ và mẹ biết quan tâm, chia sẻ với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455F23-7A83-49EE-9D98-7DFE8D388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61" y="1249680"/>
            <a:ext cx="4525276" cy="432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10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632</Words>
  <Application>Microsoft Office PowerPoint</Application>
  <PresentationFormat>Widescreen</PresentationFormat>
  <Paragraphs>69</Paragraphs>
  <Slides>26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微软雅黑</vt:lpstr>
      <vt:lpstr>宋体</vt:lpstr>
      <vt:lpstr>#9Slide03 AllRoundGothic</vt:lpstr>
      <vt:lpstr>Arial</vt:lpstr>
      <vt:lpstr>Arial-Rounded</vt:lpstr>
      <vt:lpstr>Calibri</vt:lpstr>
      <vt:lpstr>Calibri Light</vt:lpstr>
      <vt:lpstr>Coiny</vt:lpstr>
      <vt:lpstr>等线</vt:lpstr>
      <vt:lpstr>Georgia</vt:lpstr>
      <vt:lpstr>ITC Avant Garde Std Bk</vt:lpstr>
      <vt:lpstr>Pattaya</vt:lpstr>
      <vt:lpstr>华文新魏</vt:lpstr>
      <vt:lpstr>Times New Roman</vt:lpstr>
      <vt:lpstr>Office Theme</vt:lpstr>
      <vt:lpstr>1_Office Theme</vt:lpstr>
      <vt:lpstr>10_Office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53</cp:revision>
  <dcterms:created xsi:type="dcterms:W3CDTF">2022-07-19T23:39:35Z</dcterms:created>
  <dcterms:modified xsi:type="dcterms:W3CDTF">2022-10-11T05:15:14Z</dcterms:modified>
</cp:coreProperties>
</file>