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2"/>
  </p:notesMasterIdLst>
  <p:sldIdLst>
    <p:sldId id="258" r:id="rId3"/>
    <p:sldId id="267" r:id="rId4"/>
    <p:sldId id="379" r:id="rId5"/>
    <p:sldId id="356" r:id="rId6"/>
    <p:sldId id="261" r:id="rId7"/>
    <p:sldId id="380" r:id="rId8"/>
    <p:sldId id="381" r:id="rId9"/>
    <p:sldId id="268" r:id="rId10"/>
    <p:sldId id="382" r:id="rId11"/>
    <p:sldId id="383" r:id="rId12"/>
    <p:sldId id="384" r:id="rId13"/>
    <p:sldId id="385" r:id="rId14"/>
    <p:sldId id="386" r:id="rId15"/>
    <p:sldId id="270" r:id="rId16"/>
    <p:sldId id="335" r:id="rId17"/>
    <p:sldId id="368" r:id="rId18"/>
    <p:sldId id="330" r:id="rId19"/>
    <p:sldId id="370" r:id="rId20"/>
    <p:sldId id="3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9219D8-B946-4AD3-B5ED-0E1B472A9A35}">
          <p14:sldIdLst>
            <p14:sldId id="258"/>
          </p14:sldIdLst>
        </p14:section>
        <p14:section name="Hoạt động khởi động" id="{FFA82476-3458-49B5-BC48-CA7B1A5DC5AA}">
          <p14:sldIdLst>
            <p14:sldId id="267"/>
          </p14:sldIdLst>
        </p14:section>
        <p14:section name="Khám phá" id="{DDB7B53C-A1AF-42C1-83FE-52B7C2CA8F4B}">
          <p14:sldIdLst>
            <p14:sldId id="379"/>
            <p14:sldId id="356"/>
            <p14:sldId id="261"/>
            <p14:sldId id="380"/>
            <p14:sldId id="381"/>
            <p14:sldId id="268"/>
            <p14:sldId id="382"/>
            <p14:sldId id="383"/>
            <p14:sldId id="384"/>
            <p14:sldId id="385"/>
            <p14:sldId id="386"/>
            <p14:sldId id="270"/>
            <p14:sldId id="335"/>
            <p14:sldId id="368"/>
            <p14:sldId id="330"/>
            <p14:sldId id="370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DAC1"/>
    <a:srgbClr val="82B7B3"/>
    <a:srgbClr val="EA4D5F"/>
    <a:srgbClr val="2D7570"/>
    <a:srgbClr val="706AAC"/>
    <a:srgbClr val="404040"/>
    <a:srgbClr val="FFFFFF"/>
    <a:srgbClr val="FFBF86"/>
    <a:srgbClr val="FFEBA1"/>
    <a:srgbClr val="C2F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2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C72C4-F09C-435C-9AE9-D9E86ED7E7AB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F8A7C-8D7E-4391-BE49-6BF1AABD7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2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13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72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1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950900" y="5390133"/>
            <a:ext cx="10290000" cy="748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5207133" y="2506195"/>
            <a:ext cx="5665600" cy="23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3585933" y="5455433"/>
            <a:ext cx="7286800" cy="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177533" y="1076977"/>
            <a:ext cx="26952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36575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6384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955267" y="3429000"/>
            <a:ext cx="10288000" cy="271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4"/>
          <p:cNvSpPr/>
          <p:nvPr/>
        </p:nvSpPr>
        <p:spPr>
          <a:xfrm>
            <a:off x="3454400" y="719333"/>
            <a:ext cx="7788800" cy="187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500100" y="3429000"/>
            <a:ext cx="9166800" cy="21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4876800" y="719467"/>
            <a:ext cx="6008400" cy="1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569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951000" y="443563"/>
            <a:ext cx="10290000" cy="7484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2324200" y="461096"/>
            <a:ext cx="75440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24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950900" y="209544"/>
            <a:ext cx="10290000" cy="95955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4088000" y="536909"/>
            <a:ext cx="4016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950900" y="2819857"/>
            <a:ext cx="5570000" cy="313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60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bg>
      <p:bgPr>
        <a:solidFill>
          <a:srgbClr val="ECF8F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950900" y="719333"/>
            <a:ext cx="10290000" cy="54256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805933" y="4781196"/>
            <a:ext cx="85724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833333" y="3888127"/>
            <a:ext cx="6517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805933" y="2517465"/>
            <a:ext cx="85724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833333" y="1624268"/>
            <a:ext cx="6517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6855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1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Background  1 1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9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68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2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6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552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5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31A525-AC08-4E6C-B49A-B4769C72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64" y="1778577"/>
            <a:ext cx="7619136" cy="5079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F663DA-B091-4DC1-882F-1434D35F94D0}"/>
              </a:ext>
            </a:extLst>
          </p:cNvPr>
          <p:cNvSpPr txBox="1"/>
          <p:nvPr/>
        </p:nvSpPr>
        <p:spPr>
          <a:xfrm>
            <a:off x="5814675" y="415588"/>
            <a:ext cx="5628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endParaRPr lang="en-US" sz="3600" b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7952A-5C82-426D-B8A1-28367B209435}"/>
              </a:ext>
            </a:extLst>
          </p:cNvPr>
          <p:cNvSpPr txBox="1"/>
          <p:nvPr/>
        </p:nvSpPr>
        <p:spPr>
          <a:xfrm>
            <a:off x="330517" y="2153085"/>
            <a:ext cx="313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–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EFFA6D-34D5-4299-B3D5-A7800AC7A7C0}"/>
              </a:ext>
            </a:extLst>
          </p:cNvPr>
          <p:cNvSpPr/>
          <p:nvPr/>
        </p:nvSpPr>
        <p:spPr>
          <a:xfrm>
            <a:off x="442734" y="2877016"/>
            <a:ext cx="1292482" cy="81330"/>
          </a:xfrm>
          <a:prstGeom prst="rect">
            <a:avLst/>
          </a:prstGeom>
          <a:solidFill>
            <a:srgbClr val="368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60B954-6EF8-426A-ACFE-0D54D1A7F7CC}"/>
              </a:ext>
            </a:extLst>
          </p:cNvPr>
          <p:cNvSpPr txBox="1"/>
          <p:nvPr/>
        </p:nvSpPr>
        <p:spPr>
          <a:xfrm>
            <a:off x="442735" y="3640848"/>
            <a:ext cx="4921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cực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6DEF0-999F-4B22-8BC6-0A9BCBDE4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2233" y1="22150" x2="21433" y2="81750"/>
                        <a14:foregroundMark x1="34567" y1="21200" x2="43100" y2="83750"/>
                        <a14:foregroundMark x1="35567" y1="84750" x2="37200" y2="70950"/>
                        <a14:foregroundMark x1="31267" y1="84250" x2="45400" y2="81750"/>
                        <a14:foregroundMark x1="84467" y1="22150" x2="82500" y2="48450"/>
                        <a14:foregroundMark x1="82500" y1="48450" x2="87100" y2="82250"/>
                        <a14:foregroundMark x1="72000" y1="43350" x2="75300" y2="4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79" y="4610344"/>
            <a:ext cx="3782060" cy="25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88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74635-A31B-4B2D-AB4D-72B3B6EE90C1}"/>
              </a:ext>
            </a:extLst>
          </p:cNvPr>
          <p:cNvSpPr txBox="1"/>
          <p:nvPr/>
        </p:nvSpPr>
        <p:spPr>
          <a:xfrm>
            <a:off x="3968114" y="2250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78F44-B34B-4DF1-A1FA-C80DA8CC3E32}"/>
              </a:ext>
            </a:extLst>
          </p:cNvPr>
          <p:cNvGrpSpPr/>
          <p:nvPr/>
        </p:nvGrpSpPr>
        <p:grpSpPr>
          <a:xfrm>
            <a:off x="5417019" y="2221188"/>
            <a:ext cx="4216958" cy="581334"/>
            <a:chOff x="261257" y="1300849"/>
            <a:chExt cx="4216958" cy="5813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64426-47E8-42DF-8D9A-DB3AE6D5029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solidFill>
              <a:srgbClr val="95D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356;p33">
              <a:extLst>
                <a:ext uri="{FF2B5EF4-FFF2-40B4-BE49-F238E27FC236}">
                  <a16:creationId xmlns:a16="http://schemas.microsoft.com/office/drawing/2014/main" id="{221A0347-3C4C-4CCD-A0C6-64BE14C8B5C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4818BC-A5C7-4F56-9C75-1C5AA9D50126}"/>
              </a:ext>
            </a:extLst>
          </p:cNvPr>
          <p:cNvSpPr txBox="1"/>
          <p:nvPr/>
        </p:nvSpPr>
        <p:spPr>
          <a:xfrm>
            <a:off x="5413758" y="3543804"/>
            <a:ext cx="524408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186E18-91EB-4D41-AAD2-0E31EEF3BF6C}"/>
              </a:ext>
            </a:extLst>
          </p:cNvPr>
          <p:cNvGrpSpPr/>
          <p:nvPr/>
        </p:nvGrpSpPr>
        <p:grpSpPr>
          <a:xfrm>
            <a:off x="1014854" y="2221188"/>
            <a:ext cx="3346549" cy="3102703"/>
            <a:chOff x="3473688" y="1774419"/>
            <a:chExt cx="2430884" cy="220865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B4A36793-F1C8-4D88-BE30-49A888B5E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4" t="164" b="52708"/>
            <a:stretch/>
          </p:blipFill>
          <p:spPr bwMode="auto">
            <a:xfrm>
              <a:off x="3473688" y="1774419"/>
              <a:ext cx="2430884" cy="22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FD396E-7D5F-457A-8EB1-CEBB570A4E4D}"/>
                </a:ext>
              </a:extLst>
            </p:cNvPr>
            <p:cNvGrpSpPr/>
            <p:nvPr/>
          </p:nvGrpSpPr>
          <p:grpSpPr>
            <a:xfrm>
              <a:off x="5370689" y="3429000"/>
              <a:ext cx="515862" cy="554070"/>
              <a:chOff x="2493016" y="3297514"/>
              <a:chExt cx="515862" cy="55407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91CE576-9CDD-4236-B8F5-4AD26E0D465A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7A485D-B0C1-490F-9EF8-BD3B2167684C}"/>
                  </a:ext>
                </a:extLst>
              </p:cNvPr>
              <p:cNvSpPr txBox="1"/>
              <p:nvPr/>
            </p:nvSpPr>
            <p:spPr>
              <a:xfrm>
                <a:off x="2622620" y="3482252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57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74635-A31B-4B2D-AB4D-72B3B6EE90C1}"/>
              </a:ext>
            </a:extLst>
          </p:cNvPr>
          <p:cNvSpPr txBox="1"/>
          <p:nvPr/>
        </p:nvSpPr>
        <p:spPr>
          <a:xfrm>
            <a:off x="3968114" y="2250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78F44-B34B-4DF1-A1FA-C80DA8CC3E32}"/>
              </a:ext>
            </a:extLst>
          </p:cNvPr>
          <p:cNvGrpSpPr/>
          <p:nvPr/>
        </p:nvGrpSpPr>
        <p:grpSpPr>
          <a:xfrm>
            <a:off x="5417019" y="2221188"/>
            <a:ext cx="4216958" cy="581334"/>
            <a:chOff x="261257" y="1300849"/>
            <a:chExt cx="4216958" cy="5813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64426-47E8-42DF-8D9A-DB3AE6D5029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solidFill>
              <a:srgbClr val="95D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356;p33">
              <a:extLst>
                <a:ext uri="{FF2B5EF4-FFF2-40B4-BE49-F238E27FC236}">
                  <a16:creationId xmlns:a16="http://schemas.microsoft.com/office/drawing/2014/main" id="{221A0347-3C4C-4CCD-A0C6-64BE14C8B5C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4818BC-A5C7-4F56-9C75-1C5AA9D50126}"/>
              </a:ext>
            </a:extLst>
          </p:cNvPr>
          <p:cNvSpPr txBox="1"/>
          <p:nvPr/>
        </p:nvSpPr>
        <p:spPr>
          <a:xfrm>
            <a:off x="5413758" y="3543804"/>
            <a:ext cx="580288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78655C-EB94-40C1-9688-87946AA21AEA}"/>
              </a:ext>
            </a:extLst>
          </p:cNvPr>
          <p:cNvGrpSpPr/>
          <p:nvPr/>
        </p:nvGrpSpPr>
        <p:grpSpPr>
          <a:xfrm>
            <a:off x="737724" y="2221188"/>
            <a:ext cx="3640598" cy="3172578"/>
            <a:chOff x="1416039" y="4316209"/>
            <a:chExt cx="2630959" cy="2292734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A755F60-83CB-4B5C-A8DE-24B319C9C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5" t="50000" r="-796" b="2872"/>
            <a:stretch/>
          </p:blipFill>
          <p:spPr bwMode="auto">
            <a:xfrm>
              <a:off x="1416039" y="4316209"/>
              <a:ext cx="2630959" cy="229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DB9E13-893F-4BE7-8F88-F8F562AD733D}"/>
                </a:ext>
              </a:extLst>
            </p:cNvPr>
            <p:cNvGrpSpPr/>
            <p:nvPr/>
          </p:nvGrpSpPr>
          <p:grpSpPr>
            <a:xfrm>
              <a:off x="3311698" y="6021376"/>
              <a:ext cx="497840" cy="512029"/>
              <a:chOff x="2493016" y="3297514"/>
              <a:chExt cx="497840" cy="51202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05337D2-52BC-48EF-A3FA-B5176645E612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E34A8F-4A86-42EE-A4FA-2942609A70A4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78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74635-A31B-4B2D-AB4D-72B3B6EE90C1}"/>
              </a:ext>
            </a:extLst>
          </p:cNvPr>
          <p:cNvSpPr txBox="1"/>
          <p:nvPr/>
        </p:nvSpPr>
        <p:spPr>
          <a:xfrm>
            <a:off x="3968114" y="2250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78F44-B34B-4DF1-A1FA-C80DA8CC3E32}"/>
              </a:ext>
            </a:extLst>
          </p:cNvPr>
          <p:cNvGrpSpPr/>
          <p:nvPr/>
        </p:nvGrpSpPr>
        <p:grpSpPr>
          <a:xfrm>
            <a:off x="5417019" y="2221188"/>
            <a:ext cx="4216958" cy="581334"/>
            <a:chOff x="261257" y="1300849"/>
            <a:chExt cx="4216958" cy="5813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64426-47E8-42DF-8D9A-DB3AE6D5029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solidFill>
              <a:srgbClr val="95D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356;p33">
              <a:extLst>
                <a:ext uri="{FF2B5EF4-FFF2-40B4-BE49-F238E27FC236}">
                  <a16:creationId xmlns:a16="http://schemas.microsoft.com/office/drawing/2014/main" id="{221A0347-3C4C-4CCD-A0C6-64BE14C8B5C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4818BC-A5C7-4F56-9C75-1C5AA9D50126}"/>
              </a:ext>
            </a:extLst>
          </p:cNvPr>
          <p:cNvSpPr txBox="1"/>
          <p:nvPr/>
        </p:nvSpPr>
        <p:spPr>
          <a:xfrm>
            <a:off x="5413758" y="3543804"/>
            <a:ext cx="580288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bạn nam đang trao đổi về ngày nhà giáo Việt Nam nên tổ chức như nào cho các thầy cô.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97E40-B4E5-430B-9CFE-A16DD84BEEB1}"/>
              </a:ext>
            </a:extLst>
          </p:cNvPr>
          <p:cNvGrpSpPr/>
          <p:nvPr/>
        </p:nvGrpSpPr>
        <p:grpSpPr>
          <a:xfrm>
            <a:off x="796262" y="2264174"/>
            <a:ext cx="4054125" cy="3384785"/>
            <a:chOff x="4514822" y="4340253"/>
            <a:chExt cx="2779499" cy="232965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A14EFEF-AF22-4FDA-8CBE-C1B90D65F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" t="50000" r="48125" b="1078"/>
            <a:stretch/>
          </p:blipFill>
          <p:spPr bwMode="auto">
            <a:xfrm>
              <a:off x="4514822" y="4340253"/>
              <a:ext cx="2779499" cy="229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EBEA95-FC50-4D32-A568-039BC67D7B7E}"/>
                </a:ext>
              </a:extLst>
            </p:cNvPr>
            <p:cNvGrpSpPr/>
            <p:nvPr/>
          </p:nvGrpSpPr>
          <p:grpSpPr>
            <a:xfrm>
              <a:off x="6772529" y="6157874"/>
              <a:ext cx="497840" cy="512029"/>
              <a:chOff x="2493016" y="3297514"/>
              <a:chExt cx="497840" cy="51202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70021FF-CE8F-404E-9AE3-D1A08A906479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1EFDBE-F950-4BDF-BE7D-FA2D17EC4615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098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797182" y="1769814"/>
            <a:ext cx="6042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sz="60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sz="60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chia </a:t>
            </a:r>
            <a:r>
              <a:rPr lang="en-US" sz="60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endParaRPr lang="en-US" sz="60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60859-7E7F-47DB-BB07-F6F78FC51D9B}"/>
              </a:ext>
            </a:extLst>
          </p:cNvPr>
          <p:cNvSpPr txBox="1"/>
          <p:nvPr/>
        </p:nvSpPr>
        <p:spPr>
          <a:xfrm>
            <a:off x="5918569" y="3128527"/>
            <a:ext cx="61157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vi-VN" sz="2600" dirty="0">
                <a:latin typeface="+mj-lt"/>
              </a:rPr>
              <a:t>Em có tán thành các ý kiến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</a:rPr>
              <a:t>không ? </a:t>
            </a:r>
            <a:endParaRPr lang="en-US" sz="2600" dirty="0">
              <a:latin typeface="+mj-lt"/>
            </a:endParaRPr>
          </a:p>
          <a:p>
            <a:pPr algn="r"/>
            <a:r>
              <a:rPr lang="vi-VN" sz="2600" dirty="0">
                <a:latin typeface="+mj-lt"/>
              </a:rPr>
              <a:t>Vì sao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52A513-F63E-40DF-8C5E-FF456D51AC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8EBB73-6F5C-45D0-9C74-765838CA2E60}"/>
              </a:ext>
            </a:extLst>
          </p:cNvPr>
          <p:cNvSpPr/>
          <p:nvPr/>
        </p:nvSpPr>
        <p:spPr>
          <a:xfrm>
            <a:off x="1368364" y="1121569"/>
            <a:ext cx="2539266" cy="166688"/>
          </a:xfrm>
          <a:custGeom>
            <a:avLst/>
            <a:gdLst>
              <a:gd name="connsiteX0" fmla="*/ 83344 w 2539266"/>
              <a:gd name="connsiteY0" fmla="*/ 0 h 166688"/>
              <a:gd name="connsiteX1" fmla="*/ 2455922 w 2539266"/>
              <a:gd name="connsiteY1" fmla="*/ 0 h 166688"/>
              <a:gd name="connsiteX2" fmla="*/ 2539266 w 2539266"/>
              <a:gd name="connsiteY2" fmla="*/ 83344 h 166688"/>
              <a:gd name="connsiteX3" fmla="*/ 2455922 w 2539266"/>
              <a:gd name="connsiteY3" fmla="*/ 166688 h 166688"/>
              <a:gd name="connsiteX4" fmla="*/ 83344 w 2539266"/>
              <a:gd name="connsiteY4" fmla="*/ 166688 h 166688"/>
              <a:gd name="connsiteX5" fmla="*/ 0 w 2539266"/>
              <a:gd name="connsiteY5" fmla="*/ 83344 h 166688"/>
              <a:gd name="connsiteX6" fmla="*/ 83344 w 2539266"/>
              <a:gd name="connsiteY6" fmla="*/ 0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9266" h="166688">
                <a:moveTo>
                  <a:pt x="83344" y="0"/>
                </a:moveTo>
                <a:lnTo>
                  <a:pt x="2455922" y="0"/>
                </a:lnTo>
                <a:cubicBezTo>
                  <a:pt x="2501952" y="0"/>
                  <a:pt x="2539266" y="37314"/>
                  <a:pt x="2539266" y="83344"/>
                </a:cubicBezTo>
                <a:cubicBezTo>
                  <a:pt x="2539266" y="129374"/>
                  <a:pt x="2501952" y="166688"/>
                  <a:pt x="2455922" y="166688"/>
                </a:cubicBezTo>
                <a:lnTo>
                  <a:pt x="83344" y="166688"/>
                </a:lnTo>
                <a:cubicBezTo>
                  <a:pt x="37314" y="166688"/>
                  <a:pt x="0" y="129374"/>
                  <a:pt x="0" y="83344"/>
                </a:cubicBezTo>
                <a:cubicBezTo>
                  <a:pt x="0" y="37314"/>
                  <a:pt x="37314" y="0"/>
                  <a:pt x="8334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798FF8-7584-4185-8778-D217665266B9}"/>
              </a:ext>
            </a:extLst>
          </p:cNvPr>
          <p:cNvSpPr/>
          <p:nvPr/>
        </p:nvSpPr>
        <p:spPr>
          <a:xfrm>
            <a:off x="-5534024" y="242763"/>
            <a:ext cx="12192000" cy="546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E76C54C-C085-47B1-9AAF-1A4F100BFB71}"/>
              </a:ext>
            </a:extLst>
          </p:cNvPr>
          <p:cNvSpPr/>
          <p:nvPr/>
        </p:nvSpPr>
        <p:spPr>
          <a:xfrm>
            <a:off x="0" y="0"/>
            <a:ext cx="12192000" cy="889000"/>
          </a:xfrm>
          <a:custGeom>
            <a:avLst/>
            <a:gdLst>
              <a:gd name="connsiteX0" fmla="*/ 2779698 w 12192000"/>
              <a:gd name="connsiteY0" fmla="*/ 350636 h 889000"/>
              <a:gd name="connsiteX1" fmla="*/ 2669635 w 12192000"/>
              <a:gd name="connsiteY1" fmla="*/ 423590 h 889000"/>
              <a:gd name="connsiteX2" fmla="*/ 2660248 w 12192000"/>
              <a:gd name="connsiteY2" fmla="*/ 470085 h 889000"/>
              <a:gd name="connsiteX3" fmla="*/ 2660248 w 12192000"/>
              <a:gd name="connsiteY3" fmla="*/ 470084 h 889000"/>
              <a:gd name="connsiteX4" fmla="*/ 2660248 w 12192000"/>
              <a:gd name="connsiteY4" fmla="*/ 470085 h 889000"/>
              <a:gd name="connsiteX5" fmla="*/ 2660248 w 12192000"/>
              <a:gd name="connsiteY5" fmla="*/ 470085 h 889000"/>
              <a:gd name="connsiteX6" fmla="*/ 2669635 w 12192000"/>
              <a:gd name="connsiteY6" fmla="*/ 516579 h 889000"/>
              <a:gd name="connsiteX7" fmla="*/ 2779698 w 12192000"/>
              <a:gd name="connsiteY7" fmla="*/ 589533 h 889000"/>
              <a:gd name="connsiteX8" fmla="*/ 4384839 w 12192000"/>
              <a:gd name="connsiteY8" fmla="*/ 589534 h 889000"/>
              <a:gd name="connsiteX9" fmla="*/ 4504288 w 12192000"/>
              <a:gd name="connsiteY9" fmla="*/ 470085 h 889000"/>
              <a:gd name="connsiteX10" fmla="*/ 4504289 w 12192000"/>
              <a:gd name="connsiteY10" fmla="*/ 470085 h 889000"/>
              <a:gd name="connsiteX11" fmla="*/ 4384840 w 12192000"/>
              <a:gd name="connsiteY11" fmla="*/ 350636 h 889000"/>
              <a:gd name="connsiteX12" fmla="*/ 770753 w 12192000"/>
              <a:gd name="connsiteY12" fmla="*/ 350068 h 889000"/>
              <a:gd name="connsiteX13" fmla="*/ 660691 w 12192000"/>
              <a:gd name="connsiteY13" fmla="*/ 423022 h 889000"/>
              <a:gd name="connsiteX14" fmla="*/ 651304 w 12192000"/>
              <a:gd name="connsiteY14" fmla="*/ 469517 h 889000"/>
              <a:gd name="connsiteX15" fmla="*/ 660691 w 12192000"/>
              <a:gd name="connsiteY15" fmla="*/ 516011 h 889000"/>
              <a:gd name="connsiteX16" fmla="*/ 770753 w 12192000"/>
              <a:gd name="connsiteY16" fmla="*/ 588965 h 889000"/>
              <a:gd name="connsiteX17" fmla="*/ 2375895 w 12192000"/>
              <a:gd name="connsiteY17" fmla="*/ 588966 h 889000"/>
              <a:gd name="connsiteX18" fmla="*/ 2495344 w 12192000"/>
              <a:gd name="connsiteY18" fmla="*/ 469517 h 889000"/>
              <a:gd name="connsiteX19" fmla="*/ 2495345 w 12192000"/>
              <a:gd name="connsiteY19" fmla="*/ 469517 h 889000"/>
              <a:gd name="connsiteX20" fmla="*/ 2375896 w 12192000"/>
              <a:gd name="connsiteY20" fmla="*/ 350068 h 889000"/>
              <a:gd name="connsiteX21" fmla="*/ 4788641 w 12192000"/>
              <a:gd name="connsiteY21" fmla="*/ 350067 h 889000"/>
              <a:gd name="connsiteX22" fmla="*/ 4678579 w 12192000"/>
              <a:gd name="connsiteY22" fmla="*/ 423021 h 889000"/>
              <a:gd name="connsiteX23" fmla="*/ 4669192 w 12192000"/>
              <a:gd name="connsiteY23" fmla="*/ 469516 h 889000"/>
              <a:gd name="connsiteX24" fmla="*/ 4678579 w 12192000"/>
              <a:gd name="connsiteY24" fmla="*/ 516010 h 889000"/>
              <a:gd name="connsiteX25" fmla="*/ 4788641 w 12192000"/>
              <a:gd name="connsiteY25" fmla="*/ 588964 h 889000"/>
              <a:gd name="connsiteX26" fmla="*/ 6393783 w 12192000"/>
              <a:gd name="connsiteY26" fmla="*/ 588965 h 889000"/>
              <a:gd name="connsiteX27" fmla="*/ 6513232 w 12192000"/>
              <a:gd name="connsiteY27" fmla="*/ 469516 h 889000"/>
              <a:gd name="connsiteX28" fmla="*/ 6513233 w 12192000"/>
              <a:gd name="connsiteY28" fmla="*/ 469516 h 889000"/>
              <a:gd name="connsiteX29" fmla="*/ 6393784 w 12192000"/>
              <a:gd name="connsiteY29" fmla="*/ 350067 h 889000"/>
              <a:gd name="connsiteX30" fmla="*/ 8806529 w 12192000"/>
              <a:gd name="connsiteY30" fmla="*/ 350066 h 889000"/>
              <a:gd name="connsiteX31" fmla="*/ 8696467 w 12192000"/>
              <a:gd name="connsiteY31" fmla="*/ 423020 h 889000"/>
              <a:gd name="connsiteX32" fmla="*/ 8687080 w 12192000"/>
              <a:gd name="connsiteY32" fmla="*/ 469515 h 889000"/>
              <a:gd name="connsiteX33" fmla="*/ 8696467 w 12192000"/>
              <a:gd name="connsiteY33" fmla="*/ 516009 h 889000"/>
              <a:gd name="connsiteX34" fmla="*/ 8806529 w 12192000"/>
              <a:gd name="connsiteY34" fmla="*/ 588963 h 889000"/>
              <a:gd name="connsiteX35" fmla="*/ 10411671 w 12192000"/>
              <a:gd name="connsiteY35" fmla="*/ 588964 h 889000"/>
              <a:gd name="connsiteX36" fmla="*/ 10531120 w 12192000"/>
              <a:gd name="connsiteY36" fmla="*/ 469515 h 889000"/>
              <a:gd name="connsiteX37" fmla="*/ 10531121 w 12192000"/>
              <a:gd name="connsiteY37" fmla="*/ 469515 h 889000"/>
              <a:gd name="connsiteX38" fmla="*/ 10411672 w 12192000"/>
              <a:gd name="connsiteY38" fmla="*/ 350066 h 889000"/>
              <a:gd name="connsiteX39" fmla="*/ 6797585 w 12192000"/>
              <a:gd name="connsiteY39" fmla="*/ 350066 h 889000"/>
              <a:gd name="connsiteX40" fmla="*/ 6687523 w 12192000"/>
              <a:gd name="connsiteY40" fmla="*/ 423020 h 889000"/>
              <a:gd name="connsiteX41" fmla="*/ 6678136 w 12192000"/>
              <a:gd name="connsiteY41" fmla="*/ 469515 h 889000"/>
              <a:gd name="connsiteX42" fmla="*/ 6687523 w 12192000"/>
              <a:gd name="connsiteY42" fmla="*/ 516009 h 889000"/>
              <a:gd name="connsiteX43" fmla="*/ 6797585 w 12192000"/>
              <a:gd name="connsiteY43" fmla="*/ 588963 h 889000"/>
              <a:gd name="connsiteX44" fmla="*/ 8402727 w 12192000"/>
              <a:gd name="connsiteY44" fmla="*/ 588964 h 889000"/>
              <a:gd name="connsiteX45" fmla="*/ 8522176 w 12192000"/>
              <a:gd name="connsiteY45" fmla="*/ 469515 h 889000"/>
              <a:gd name="connsiteX46" fmla="*/ 8522177 w 12192000"/>
              <a:gd name="connsiteY46" fmla="*/ 469515 h 889000"/>
              <a:gd name="connsiteX47" fmla="*/ 8402728 w 12192000"/>
              <a:gd name="connsiteY47" fmla="*/ 350066 h 889000"/>
              <a:gd name="connsiteX48" fmla="*/ 0 w 12192000"/>
              <a:gd name="connsiteY48" fmla="*/ 0 h 889000"/>
              <a:gd name="connsiteX49" fmla="*/ 12192000 w 12192000"/>
              <a:gd name="connsiteY49" fmla="*/ 0 h 889000"/>
              <a:gd name="connsiteX50" fmla="*/ 12192000 w 12192000"/>
              <a:gd name="connsiteY50" fmla="*/ 889000 h 889000"/>
              <a:gd name="connsiteX51" fmla="*/ 0 w 12192000"/>
              <a:gd name="connsiteY51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889000">
                <a:moveTo>
                  <a:pt x="2779698" y="350636"/>
                </a:moveTo>
                <a:cubicBezTo>
                  <a:pt x="2730219" y="350636"/>
                  <a:pt x="2687768" y="380718"/>
                  <a:pt x="2669635" y="423590"/>
                </a:cubicBezTo>
                <a:lnTo>
                  <a:pt x="2660248" y="470085"/>
                </a:lnTo>
                <a:lnTo>
                  <a:pt x="2660248" y="470084"/>
                </a:lnTo>
                <a:lnTo>
                  <a:pt x="2660248" y="470085"/>
                </a:lnTo>
                <a:lnTo>
                  <a:pt x="2660248" y="470085"/>
                </a:lnTo>
                <a:lnTo>
                  <a:pt x="2669635" y="516579"/>
                </a:lnTo>
                <a:cubicBezTo>
                  <a:pt x="2687768" y="559451"/>
                  <a:pt x="2730219" y="589533"/>
                  <a:pt x="2779698" y="589533"/>
                </a:cubicBezTo>
                <a:lnTo>
                  <a:pt x="4384839" y="589534"/>
                </a:lnTo>
                <a:cubicBezTo>
                  <a:pt x="4450809" y="589534"/>
                  <a:pt x="4504288" y="536055"/>
                  <a:pt x="4504288" y="470085"/>
                </a:cubicBezTo>
                <a:lnTo>
                  <a:pt x="4504289" y="470085"/>
                </a:lnTo>
                <a:cubicBezTo>
                  <a:pt x="4504289" y="404115"/>
                  <a:pt x="4450810" y="350636"/>
                  <a:pt x="4384840" y="350636"/>
                </a:cubicBezTo>
                <a:close/>
                <a:moveTo>
                  <a:pt x="770753" y="350068"/>
                </a:moveTo>
                <a:cubicBezTo>
                  <a:pt x="721276" y="350068"/>
                  <a:pt x="678824" y="380150"/>
                  <a:pt x="660691" y="423022"/>
                </a:cubicBezTo>
                <a:lnTo>
                  <a:pt x="651304" y="469517"/>
                </a:lnTo>
                <a:lnTo>
                  <a:pt x="660691" y="516011"/>
                </a:lnTo>
                <a:cubicBezTo>
                  <a:pt x="678824" y="558883"/>
                  <a:pt x="721276" y="588965"/>
                  <a:pt x="770753" y="588965"/>
                </a:cubicBezTo>
                <a:lnTo>
                  <a:pt x="2375895" y="588966"/>
                </a:lnTo>
                <a:cubicBezTo>
                  <a:pt x="2441865" y="588966"/>
                  <a:pt x="2495344" y="535487"/>
                  <a:pt x="2495344" y="469517"/>
                </a:cubicBezTo>
                <a:lnTo>
                  <a:pt x="2495345" y="469517"/>
                </a:lnTo>
                <a:cubicBezTo>
                  <a:pt x="2495345" y="403547"/>
                  <a:pt x="2441866" y="350068"/>
                  <a:pt x="2375896" y="350068"/>
                </a:cubicBezTo>
                <a:close/>
                <a:moveTo>
                  <a:pt x="4788641" y="350067"/>
                </a:moveTo>
                <a:cubicBezTo>
                  <a:pt x="4739163" y="350067"/>
                  <a:pt x="4696712" y="380149"/>
                  <a:pt x="4678579" y="423021"/>
                </a:cubicBezTo>
                <a:lnTo>
                  <a:pt x="4669192" y="469516"/>
                </a:lnTo>
                <a:lnTo>
                  <a:pt x="4678579" y="516010"/>
                </a:lnTo>
                <a:cubicBezTo>
                  <a:pt x="4696712" y="558882"/>
                  <a:pt x="4739163" y="588964"/>
                  <a:pt x="4788641" y="588964"/>
                </a:cubicBezTo>
                <a:lnTo>
                  <a:pt x="6393783" y="588965"/>
                </a:lnTo>
                <a:cubicBezTo>
                  <a:pt x="6459753" y="588965"/>
                  <a:pt x="6513232" y="535486"/>
                  <a:pt x="6513232" y="469516"/>
                </a:cubicBezTo>
                <a:lnTo>
                  <a:pt x="6513233" y="469516"/>
                </a:lnTo>
                <a:cubicBezTo>
                  <a:pt x="6513233" y="403546"/>
                  <a:pt x="6459754" y="350067"/>
                  <a:pt x="6393784" y="350067"/>
                </a:cubicBezTo>
                <a:close/>
                <a:moveTo>
                  <a:pt x="8806529" y="350066"/>
                </a:moveTo>
                <a:cubicBezTo>
                  <a:pt x="8757051" y="350066"/>
                  <a:pt x="8714600" y="380148"/>
                  <a:pt x="8696467" y="423020"/>
                </a:cubicBezTo>
                <a:lnTo>
                  <a:pt x="8687080" y="469515"/>
                </a:lnTo>
                <a:lnTo>
                  <a:pt x="8696467" y="516009"/>
                </a:lnTo>
                <a:cubicBezTo>
                  <a:pt x="8714600" y="558881"/>
                  <a:pt x="8757051" y="588963"/>
                  <a:pt x="8806529" y="588963"/>
                </a:cubicBezTo>
                <a:lnTo>
                  <a:pt x="10411671" y="588964"/>
                </a:lnTo>
                <a:cubicBezTo>
                  <a:pt x="10477641" y="588964"/>
                  <a:pt x="10531120" y="535485"/>
                  <a:pt x="10531120" y="469515"/>
                </a:cubicBezTo>
                <a:lnTo>
                  <a:pt x="10531121" y="469515"/>
                </a:lnTo>
                <a:cubicBezTo>
                  <a:pt x="10531121" y="403545"/>
                  <a:pt x="10477642" y="350066"/>
                  <a:pt x="10411672" y="350066"/>
                </a:cubicBezTo>
                <a:close/>
                <a:moveTo>
                  <a:pt x="6797585" y="350066"/>
                </a:moveTo>
                <a:cubicBezTo>
                  <a:pt x="6748107" y="350066"/>
                  <a:pt x="6705656" y="380148"/>
                  <a:pt x="6687523" y="423020"/>
                </a:cubicBezTo>
                <a:lnTo>
                  <a:pt x="6678136" y="469515"/>
                </a:lnTo>
                <a:lnTo>
                  <a:pt x="6687523" y="516009"/>
                </a:lnTo>
                <a:cubicBezTo>
                  <a:pt x="6705656" y="558881"/>
                  <a:pt x="6748107" y="588963"/>
                  <a:pt x="6797585" y="588963"/>
                </a:cubicBezTo>
                <a:lnTo>
                  <a:pt x="8402727" y="588964"/>
                </a:lnTo>
                <a:cubicBezTo>
                  <a:pt x="8468697" y="588964"/>
                  <a:pt x="8522176" y="535485"/>
                  <a:pt x="8522176" y="469515"/>
                </a:cubicBezTo>
                <a:lnTo>
                  <a:pt x="8522177" y="469515"/>
                </a:lnTo>
                <a:cubicBezTo>
                  <a:pt x="8522177" y="403545"/>
                  <a:pt x="8468698" y="350066"/>
                  <a:pt x="8402728" y="3500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89000"/>
                </a:lnTo>
                <a:lnTo>
                  <a:pt x="0" y="8890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642805-3F3E-415C-BC61-19DFA294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1" b="83333" l="18889" r="75556">
                        <a14:foregroundMark x1="50000" y1="80000" x2="50000" y2="80000"/>
                        <a14:foregroundMark x1="48889" y1="83333" x2="4888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25610" r="17262" b="13903"/>
          <a:stretch/>
        </p:blipFill>
        <p:spPr>
          <a:xfrm>
            <a:off x="10694994" y="162030"/>
            <a:ext cx="617350" cy="52673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977E95D-5E18-4A2B-AC38-330902E11317}"/>
              </a:ext>
            </a:extLst>
          </p:cNvPr>
          <p:cNvSpPr/>
          <p:nvPr/>
        </p:nvSpPr>
        <p:spPr>
          <a:xfrm>
            <a:off x="254643" y="1011714"/>
            <a:ext cx="11732041" cy="5142655"/>
          </a:xfrm>
          <a:prstGeom prst="roundRect">
            <a:avLst>
              <a:gd name="adj" fmla="val 25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D470498-9CCC-40BA-B82C-B44573ED4270}"/>
              </a:ext>
            </a:extLst>
          </p:cNvPr>
          <p:cNvSpPr/>
          <p:nvPr/>
        </p:nvSpPr>
        <p:spPr>
          <a:xfrm>
            <a:off x="1504335" y="6134972"/>
            <a:ext cx="5997678" cy="619909"/>
          </a:xfrm>
          <a:prstGeom prst="roundRect">
            <a:avLst>
              <a:gd name="adj" fmla="val 50000"/>
            </a:avLst>
          </a:prstGeom>
          <a:solidFill>
            <a:srgbClr val="FF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DDD611-8F64-4116-8F7D-0253603CB45A}"/>
              </a:ext>
            </a:extLst>
          </p:cNvPr>
          <p:cNvGrpSpPr/>
          <p:nvPr/>
        </p:nvGrpSpPr>
        <p:grpSpPr>
          <a:xfrm>
            <a:off x="11517660" y="203200"/>
            <a:ext cx="469024" cy="482600"/>
            <a:chOff x="11517660" y="196850"/>
            <a:chExt cx="469024" cy="482600"/>
          </a:xfrm>
        </p:grpSpPr>
        <p:sp>
          <p:nvSpPr>
            <p:cNvPr id="31" name="Oval 30">
              <a:hlinkClick r:id="" action="ppaction://noaction"/>
              <a:extLst>
                <a:ext uri="{FF2B5EF4-FFF2-40B4-BE49-F238E27FC236}">
                  <a16:creationId xmlns:a16="http://schemas.microsoft.com/office/drawing/2014/main" id="{4C4598C2-581B-4F67-9476-82AF8D924442}"/>
                </a:ext>
              </a:extLst>
            </p:cNvPr>
            <p:cNvSpPr/>
            <p:nvPr/>
          </p:nvSpPr>
          <p:spPr>
            <a:xfrm>
              <a:off x="11517660" y="196850"/>
              <a:ext cx="469024" cy="482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3F23A-6308-4ED8-855C-DE9E3C04B8BD}"/>
                </a:ext>
              </a:extLst>
            </p:cNvPr>
            <p:cNvGrpSpPr/>
            <p:nvPr/>
          </p:nvGrpSpPr>
          <p:grpSpPr>
            <a:xfrm>
              <a:off x="11647806" y="344828"/>
              <a:ext cx="259226" cy="176902"/>
              <a:chOff x="11647806" y="344828"/>
              <a:chExt cx="259226" cy="17690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D8E79F68-B5EA-4FC6-AD04-972114E37BB6}"/>
                  </a:ext>
                </a:extLst>
              </p:cNvPr>
              <p:cNvSpPr/>
              <p:nvPr/>
            </p:nvSpPr>
            <p:spPr>
              <a:xfrm rot="2195211">
                <a:off x="11647806" y="344828"/>
                <a:ext cx="249575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EADB949F-4549-412A-814F-F456418F4131}"/>
                  </a:ext>
                </a:extLst>
              </p:cNvPr>
              <p:cNvSpPr/>
              <p:nvPr/>
            </p:nvSpPr>
            <p:spPr>
              <a:xfrm rot="19500432">
                <a:off x="11657457" y="476011"/>
                <a:ext cx="249575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2" name="Graphic 61">
            <a:hlinkClick r:id="rId4" action="ppaction://hlinksldjump"/>
            <a:extLst>
              <a:ext uri="{FF2B5EF4-FFF2-40B4-BE49-F238E27FC236}">
                <a16:creationId xmlns:a16="http://schemas.microsoft.com/office/drawing/2014/main" id="{0028C754-1AA7-46F9-817E-F3236E9F0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643" y="6095155"/>
            <a:ext cx="589636" cy="5896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66AF9D-A5DE-4A94-9841-5B703DF50D99}"/>
              </a:ext>
            </a:extLst>
          </p:cNvPr>
          <p:cNvSpPr/>
          <p:nvPr/>
        </p:nvSpPr>
        <p:spPr>
          <a:xfrm>
            <a:off x="9347152" y="6153030"/>
            <a:ext cx="2539266" cy="538361"/>
          </a:xfrm>
          <a:prstGeom prst="roundRect">
            <a:avLst>
              <a:gd name="adj" fmla="val 8511"/>
            </a:avLst>
          </a:prstGeom>
          <a:solidFill>
            <a:srgbClr val="242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 HUỐNG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60716A-236E-4C95-BFC3-E9C156BB99BC}"/>
              </a:ext>
            </a:extLst>
          </p:cNvPr>
          <p:cNvGrpSpPr/>
          <p:nvPr/>
        </p:nvGrpSpPr>
        <p:grpSpPr>
          <a:xfrm>
            <a:off x="652567" y="1118810"/>
            <a:ext cx="5263047" cy="2604903"/>
            <a:chOff x="663459" y="1130766"/>
            <a:chExt cx="4090982" cy="37501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750B06-AA01-4625-B918-521D57D07DB9}"/>
                </a:ext>
              </a:extLst>
            </p:cNvPr>
            <p:cNvSpPr/>
            <p:nvPr/>
          </p:nvSpPr>
          <p:spPr>
            <a:xfrm>
              <a:off x="663459" y="1130766"/>
              <a:ext cx="4090982" cy="37501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27E896-A390-446A-905D-B1C612F85E82}"/>
                </a:ext>
              </a:extLst>
            </p:cNvPr>
            <p:cNvSpPr txBox="1"/>
            <p:nvPr/>
          </p:nvSpPr>
          <p:spPr>
            <a:xfrm>
              <a:off x="679164" y="2699825"/>
              <a:ext cx="3982078" cy="1816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spcAft>
                  <a:spcPts val="0"/>
                </a:spcAft>
                <a:buFontTx/>
                <a:buChar char="-"/>
              </a:pPr>
              <a:r>
                <a:rPr lang="nl-NL" sz="2000" b="1" dirty="0">
                  <a:solidFill>
                    <a:srgbClr val="EA4D5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Tán thành </a:t>
              </a:r>
              <a:r>
                <a:rPr lang="nl-NL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v</a:t>
              </a:r>
              <a:r>
                <a:rPr lang="vi-VN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iệc tham gia làm những công việc của trường, lớp là điều trẻ em cần được tham gia để đóng góp công sức xây dựng trường, lớp.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8481FC-7E19-4484-9BEF-8EC471C23CBF}"/>
              </a:ext>
            </a:extLst>
          </p:cNvPr>
          <p:cNvGrpSpPr/>
          <p:nvPr/>
        </p:nvGrpSpPr>
        <p:grpSpPr>
          <a:xfrm>
            <a:off x="663474" y="1108541"/>
            <a:ext cx="5249079" cy="1025181"/>
            <a:chOff x="663475" y="1108541"/>
            <a:chExt cx="4090982" cy="102518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CE33A8-D5E9-4C5B-83F4-B7385CE55A2C}"/>
                </a:ext>
              </a:extLst>
            </p:cNvPr>
            <p:cNvSpPr/>
            <p:nvPr/>
          </p:nvSpPr>
          <p:spPr>
            <a:xfrm>
              <a:off x="663475" y="1131763"/>
              <a:ext cx="4090982" cy="1001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E26F83-6E49-48A5-9C66-0E71E8565E4A}"/>
                </a:ext>
              </a:extLst>
            </p:cNvPr>
            <p:cNvSpPr txBox="1"/>
            <p:nvPr/>
          </p:nvSpPr>
          <p:spPr>
            <a:xfrm>
              <a:off x="717911" y="1108541"/>
              <a:ext cx="3638883" cy="873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01. </a:t>
              </a:r>
              <a:r>
                <a:rPr lang="vi-VN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 em có quyền được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vi-VN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56E12DD-BF02-4B39-8E6C-4E893F40E5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69110" b="23745"/>
          <a:stretch/>
        </p:blipFill>
        <p:spPr>
          <a:xfrm>
            <a:off x="5329498" y="1131763"/>
            <a:ext cx="466216" cy="468724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FE69A650-4D67-445A-8F6F-59E406F043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0" r="58117" b="23744"/>
          <a:stretch/>
        </p:blipFill>
        <p:spPr>
          <a:xfrm flipV="1">
            <a:off x="5279262" y="1636063"/>
            <a:ext cx="466217" cy="468724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185AC75-4C43-4831-98AE-DC8571FEB410}"/>
              </a:ext>
            </a:extLst>
          </p:cNvPr>
          <p:cNvGrpSpPr/>
          <p:nvPr/>
        </p:nvGrpSpPr>
        <p:grpSpPr>
          <a:xfrm>
            <a:off x="6490016" y="1235343"/>
            <a:ext cx="5038355" cy="2336929"/>
            <a:chOff x="663475" y="1131764"/>
            <a:chExt cx="4090982" cy="20809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F444564-FCD6-4768-9A6E-2471EE33DFD7}"/>
                </a:ext>
              </a:extLst>
            </p:cNvPr>
            <p:cNvSpPr/>
            <p:nvPr/>
          </p:nvSpPr>
          <p:spPr>
            <a:xfrm>
              <a:off x="663475" y="1131764"/>
              <a:ext cx="4090982" cy="20809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52D6C4-A679-49EB-9173-5602167EFCEE}"/>
                </a:ext>
              </a:extLst>
            </p:cNvPr>
            <p:cNvSpPr txBox="1"/>
            <p:nvPr/>
          </p:nvSpPr>
          <p:spPr>
            <a:xfrm>
              <a:off x="713650" y="2299463"/>
              <a:ext cx="3973239" cy="76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000" b="1" dirty="0" err="1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Tán</a:t>
              </a:r>
              <a:r>
                <a:rPr lang="en-US" sz="2000" b="1" dirty="0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</a:t>
              </a:r>
              <a:r>
                <a:rPr lang="vi-VN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ham gia việc lớp, việc trường giúp em có nhiều kĩ năng hơn, giao tiếp nhiều hơn, cải thiện bản thân nhiều hơn.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670704-B133-445C-B3D5-50CD426D00F3}"/>
              </a:ext>
            </a:extLst>
          </p:cNvPr>
          <p:cNvGrpSpPr/>
          <p:nvPr/>
        </p:nvGrpSpPr>
        <p:grpSpPr>
          <a:xfrm>
            <a:off x="6490193" y="1199166"/>
            <a:ext cx="5033147" cy="1266133"/>
            <a:chOff x="663476" y="1133045"/>
            <a:chExt cx="4104490" cy="142673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82F9558-2206-4479-8063-776525B10EF4}"/>
                </a:ext>
              </a:extLst>
            </p:cNvPr>
            <p:cNvSpPr/>
            <p:nvPr/>
          </p:nvSpPr>
          <p:spPr>
            <a:xfrm>
              <a:off x="663476" y="1133045"/>
              <a:ext cx="4090982" cy="14267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3E3511-4065-4FE5-A49E-86969E71825C}"/>
                </a:ext>
              </a:extLst>
            </p:cNvPr>
            <p:cNvSpPr txBox="1"/>
            <p:nvPr/>
          </p:nvSpPr>
          <p:spPr>
            <a:xfrm>
              <a:off x="733837" y="1252044"/>
              <a:ext cx="4034129" cy="108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02. </a:t>
              </a:r>
              <a:r>
                <a:rPr lang="vi-VN" sz="20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 gia việc lớp, việc trường mang lại cho em niềm vui.</a:t>
              </a:r>
            </a:p>
          </p:txBody>
        </p:sp>
      </p:grpSp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10716F7D-19BC-42C3-8CB3-43D23E5B8F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69110" b="23745"/>
          <a:stretch/>
        </p:blipFill>
        <p:spPr>
          <a:xfrm>
            <a:off x="9960769" y="1896748"/>
            <a:ext cx="466216" cy="468724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B33F3885-89A6-417B-BA77-ED0FEBA98B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0" r="58117" b="23744"/>
          <a:stretch/>
        </p:blipFill>
        <p:spPr>
          <a:xfrm flipV="1">
            <a:off x="10632269" y="1940419"/>
            <a:ext cx="466217" cy="468724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096295D3-A203-4506-9B02-9CD38A1ABCB6}"/>
              </a:ext>
            </a:extLst>
          </p:cNvPr>
          <p:cNvGrpSpPr/>
          <p:nvPr/>
        </p:nvGrpSpPr>
        <p:grpSpPr>
          <a:xfrm>
            <a:off x="685226" y="3825847"/>
            <a:ext cx="5249080" cy="2373249"/>
            <a:chOff x="663475" y="1131763"/>
            <a:chExt cx="4090982" cy="225517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34B2E81-6DAB-4C8B-97C7-368668214B1B}"/>
                </a:ext>
              </a:extLst>
            </p:cNvPr>
            <p:cNvSpPr/>
            <p:nvPr/>
          </p:nvSpPr>
          <p:spPr>
            <a:xfrm>
              <a:off x="663475" y="1131763"/>
              <a:ext cx="4090982" cy="21335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D4EFD5-BD71-435C-A036-9829BDE9A988}"/>
                </a:ext>
              </a:extLst>
            </p:cNvPr>
            <p:cNvSpPr txBox="1"/>
            <p:nvPr/>
          </p:nvSpPr>
          <p:spPr>
            <a:xfrm>
              <a:off x="726410" y="2063494"/>
              <a:ext cx="39820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vi-VN" sz="2000" b="1" dirty="0">
                  <a:solidFill>
                    <a:srgbClr val="00B0F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Không tán thành.</a:t>
              </a:r>
              <a:r>
                <a:rPr lang="en-US" sz="2000" b="1" dirty="0">
                  <a:solidFill>
                    <a:srgbClr val="00B0F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2000" b="1" dirty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tham gia các công việc khác thể hiện em là người năng động, sẵn sàng tham gia xây dựng trường lớp.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773D244-A0F8-443E-8EB2-34DBB645E02F}"/>
              </a:ext>
            </a:extLst>
          </p:cNvPr>
          <p:cNvGrpSpPr/>
          <p:nvPr/>
        </p:nvGrpSpPr>
        <p:grpSpPr>
          <a:xfrm>
            <a:off x="696111" y="3821416"/>
            <a:ext cx="5249080" cy="1001959"/>
            <a:chOff x="663475" y="1131763"/>
            <a:chExt cx="4090982" cy="100195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7FA092B-841B-453A-86EF-F9E25773C607}"/>
                </a:ext>
              </a:extLst>
            </p:cNvPr>
            <p:cNvSpPr/>
            <p:nvPr/>
          </p:nvSpPr>
          <p:spPr>
            <a:xfrm>
              <a:off x="663475" y="1131763"/>
              <a:ext cx="4090982" cy="10019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7BB3FB6-BFF5-4245-AAFA-9A94ACE12823}"/>
                </a:ext>
              </a:extLst>
            </p:cNvPr>
            <p:cNvSpPr txBox="1"/>
            <p:nvPr/>
          </p:nvSpPr>
          <p:spPr>
            <a:xfrm>
              <a:off x="692475" y="1183275"/>
              <a:ext cx="3956145" cy="78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03.</a:t>
              </a:r>
              <a:r>
                <a:rPr lang="vi-V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Chỉ nên làm những việc lớp, việc trường đã được phân công, còn những việc khác không cần biết.</a:t>
              </a:r>
            </a:p>
          </p:txBody>
        </p:sp>
      </p:grpSp>
      <p:pic>
        <p:nvPicPr>
          <p:cNvPr id="85" name="Picture 84" descr="Logo&#10;&#10;Description automatically generated">
            <a:extLst>
              <a:ext uri="{FF2B5EF4-FFF2-40B4-BE49-F238E27FC236}">
                <a16:creationId xmlns:a16="http://schemas.microsoft.com/office/drawing/2014/main" id="{0A843B50-4A16-49FC-A3BD-232E8C0158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69110" b="23745"/>
          <a:stretch/>
        </p:blipFill>
        <p:spPr>
          <a:xfrm>
            <a:off x="5466655" y="3807217"/>
            <a:ext cx="466216" cy="468724"/>
          </a:xfrm>
          <a:prstGeom prst="rect">
            <a:avLst/>
          </a:prstGeom>
        </p:spPr>
      </p:pic>
      <p:pic>
        <p:nvPicPr>
          <p:cNvPr id="86" name="Picture 85" descr="Logo&#10;&#10;Description automatically generated">
            <a:extLst>
              <a:ext uri="{FF2B5EF4-FFF2-40B4-BE49-F238E27FC236}">
                <a16:creationId xmlns:a16="http://schemas.microsoft.com/office/drawing/2014/main" id="{0B28E49C-4FE7-48DD-B502-74FDA37D7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0" r="58117" b="23744"/>
          <a:stretch/>
        </p:blipFill>
        <p:spPr>
          <a:xfrm flipV="1">
            <a:off x="5432176" y="4307093"/>
            <a:ext cx="466217" cy="46872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A655476C-E221-432A-8FC0-1B853606570F}"/>
              </a:ext>
            </a:extLst>
          </p:cNvPr>
          <p:cNvGrpSpPr/>
          <p:nvPr/>
        </p:nvGrpSpPr>
        <p:grpSpPr>
          <a:xfrm>
            <a:off x="6479305" y="3723713"/>
            <a:ext cx="5038355" cy="2336929"/>
            <a:chOff x="663475" y="1131764"/>
            <a:chExt cx="4090982" cy="208095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16627D-5FB2-4FDC-98AD-779BDCA52A99}"/>
                </a:ext>
              </a:extLst>
            </p:cNvPr>
            <p:cNvSpPr/>
            <p:nvPr/>
          </p:nvSpPr>
          <p:spPr>
            <a:xfrm>
              <a:off x="663475" y="1131764"/>
              <a:ext cx="4090982" cy="20809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FC6B09-94DD-4F62-9F91-8E1A499C2B4C}"/>
                </a:ext>
              </a:extLst>
            </p:cNvPr>
            <p:cNvSpPr txBox="1"/>
            <p:nvPr/>
          </p:nvSpPr>
          <p:spPr>
            <a:xfrm>
              <a:off x="713650" y="2299463"/>
              <a:ext cx="3973239" cy="90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000" b="1" dirty="0" err="1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Tán</a:t>
              </a:r>
              <a:r>
                <a:rPr lang="en-US" sz="2000" b="1" dirty="0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EA4D5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 các công việc của trường, lớp phù hợp theo khả năng để đảm bảo tiến độ công việc.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E7CA11B-CC0B-4915-A2AE-28F64BFAC138}"/>
              </a:ext>
            </a:extLst>
          </p:cNvPr>
          <p:cNvGrpSpPr/>
          <p:nvPr/>
        </p:nvGrpSpPr>
        <p:grpSpPr>
          <a:xfrm>
            <a:off x="6479482" y="3566864"/>
            <a:ext cx="5043857" cy="1386805"/>
            <a:chOff x="663476" y="997066"/>
            <a:chExt cx="4113224" cy="15627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A642A22-9AB6-4860-B021-2B4FBDFF00FF}"/>
                </a:ext>
              </a:extLst>
            </p:cNvPr>
            <p:cNvSpPr/>
            <p:nvPr/>
          </p:nvSpPr>
          <p:spPr>
            <a:xfrm>
              <a:off x="663476" y="1133045"/>
              <a:ext cx="4090982" cy="14267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D3F82D4-CCFE-4C98-9EEB-32B99DFDB66D}"/>
                </a:ext>
              </a:extLst>
            </p:cNvPr>
            <p:cNvSpPr txBox="1"/>
            <p:nvPr/>
          </p:nvSpPr>
          <p:spPr>
            <a:xfrm>
              <a:off x="742571" y="997066"/>
              <a:ext cx="4034129" cy="1377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7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04. </a:t>
              </a:r>
              <a:r>
                <a:rPr lang="vi-VN" sz="17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 cực tham gia việc lớp, việc trường là tự giác làm và làm tốt các công việc của lớp, của trường phù hợp với khả năng.</a:t>
              </a:r>
            </a:p>
          </p:txBody>
        </p:sp>
      </p:grpSp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A4EF50EE-A8D7-4D24-BF55-7C34A50455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69110" b="23745"/>
          <a:stretch/>
        </p:blipFill>
        <p:spPr>
          <a:xfrm>
            <a:off x="10118661" y="4423529"/>
            <a:ext cx="466216" cy="468724"/>
          </a:xfrm>
          <a:prstGeom prst="rect">
            <a:avLst/>
          </a:prstGeom>
        </p:spPr>
      </p:pic>
      <p:pic>
        <p:nvPicPr>
          <p:cNvPr id="91" name="Picture 90" descr="Logo&#10;&#10;Description automatically generated">
            <a:extLst>
              <a:ext uri="{FF2B5EF4-FFF2-40B4-BE49-F238E27FC236}">
                <a16:creationId xmlns:a16="http://schemas.microsoft.com/office/drawing/2014/main" id="{2035E735-DA04-4613-BB53-D3D82B8589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430" r="98068">
                        <a14:foregroundMark x1="83414" y1="10556" x2="83414" y2="10556"/>
                        <a14:foregroundMark x1="95330" y1="36111" x2="95330" y2="36111"/>
                        <a14:foregroundMark x1="94444" y1="26667" x2="96135" y2="48333"/>
                        <a14:foregroundMark x1="97585" y1="32778" x2="98148" y2="43333"/>
                        <a14:foregroundMark x1="72303" y1="25556" x2="72464" y2="51667"/>
                        <a14:foregroundMark x1="59984" y1="22778" x2="61272" y2="54444"/>
                        <a14:foregroundMark x1="47907" y1="23333" x2="49839" y2="55000"/>
                        <a14:foregroundMark x1="38084" y1="25556" x2="38325" y2="62778"/>
                        <a14:foregroundMark x1="35668" y1="26111" x2="35668" y2="48333"/>
                        <a14:foregroundMark x1="27858" y1="27778" x2="27939" y2="53333"/>
                        <a14:foregroundMark x1="25443" y1="22222" x2="24557" y2="46667"/>
                        <a14:foregroundMark x1="23430" y1="50000" x2="29388" y2="65556"/>
                        <a14:foregroundMark x1="34944" y1="27778" x2="37842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0" r="58117" b="23744"/>
          <a:stretch/>
        </p:blipFill>
        <p:spPr>
          <a:xfrm flipV="1">
            <a:off x="10790161" y="4467200"/>
            <a:ext cx="466217" cy="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7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1254" y="-54874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1" y="54874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9" name="Group 18"/>
          <p:cNvGrpSpPr/>
          <p:nvPr/>
        </p:nvGrpSpPr>
        <p:grpSpPr>
          <a:xfrm>
            <a:off x="656937" y="1120007"/>
            <a:ext cx="11427497" cy="2090410"/>
            <a:chOff x="338251" y="412461"/>
            <a:chExt cx="5219681" cy="7517729"/>
          </a:xfrm>
        </p:grpSpPr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B6939EA9-428F-4F65-B344-81ED54945B59}"/>
                </a:ext>
              </a:extLst>
            </p:cNvPr>
            <p:cNvSpPr/>
            <p:nvPr/>
          </p:nvSpPr>
          <p:spPr>
            <a:xfrm>
              <a:off x="338251" y="412461"/>
              <a:ext cx="5219681" cy="5800941"/>
            </a:xfrm>
            <a:prstGeom prst="roundRect">
              <a:avLst/>
            </a:prstGeom>
            <a:solidFill>
              <a:srgbClr val="EA4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891934-B14F-4CA2-8135-6EBBD5B30B1D}"/>
                </a:ext>
              </a:extLst>
            </p:cNvPr>
            <p:cNvSpPr txBox="1"/>
            <p:nvPr/>
          </p:nvSpPr>
          <p:spPr>
            <a:xfrm>
              <a:off x="498965" y="2829653"/>
              <a:ext cx="4808034" cy="1168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B88CF3-6352-41C7-BA1F-BBD868F0AABB}"/>
                </a:ext>
              </a:extLst>
            </p:cNvPr>
            <p:cNvSpPr txBox="1"/>
            <p:nvPr/>
          </p:nvSpPr>
          <p:spPr>
            <a:xfrm>
              <a:off x="523245" y="903506"/>
              <a:ext cx="4808034" cy="7026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* Tham gia làm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việc trường vừa là quyền, vừa là bổn phận của mỗi học sinh.</a:t>
              </a:r>
            </a:p>
            <a:p>
              <a:pPr>
                <a:lnSpc>
                  <a:spcPct val="150000"/>
                </a:lnSpc>
              </a:pP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F57F11-C135-47DE-97C0-5242DDE7FD33}"/>
              </a:ext>
            </a:extLst>
          </p:cNvPr>
          <p:cNvSpPr txBox="1"/>
          <p:nvPr/>
        </p:nvSpPr>
        <p:spPr>
          <a:xfrm>
            <a:off x="540983" y="278815"/>
            <a:ext cx="2708602" cy="584775"/>
          </a:xfrm>
          <a:prstGeom prst="rect">
            <a:avLst/>
          </a:prstGeom>
          <a:solidFill>
            <a:srgbClr val="2D757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endParaRPr lang="en-US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64AE4-D1FD-4B1C-A48F-47CFCB255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" y="4487734"/>
            <a:ext cx="4212937" cy="23702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20D4C-6497-4F9E-87D0-ADE4E53D4BFF}"/>
              </a:ext>
            </a:extLst>
          </p:cNvPr>
          <p:cNvGrpSpPr/>
          <p:nvPr/>
        </p:nvGrpSpPr>
        <p:grpSpPr>
          <a:xfrm>
            <a:off x="4004272" y="3268632"/>
            <a:ext cx="7947078" cy="2238088"/>
            <a:chOff x="285287" y="889696"/>
            <a:chExt cx="5219681" cy="3256520"/>
          </a:xfrm>
        </p:grpSpPr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53E7E329-F13E-4072-BFB3-10F988B587C1}"/>
                </a:ext>
              </a:extLst>
            </p:cNvPr>
            <p:cNvSpPr/>
            <p:nvPr/>
          </p:nvSpPr>
          <p:spPr>
            <a:xfrm>
              <a:off x="285287" y="889696"/>
              <a:ext cx="5219681" cy="3256520"/>
            </a:xfrm>
            <a:prstGeom prst="roundRect">
              <a:avLst/>
            </a:prstGeom>
            <a:solidFill>
              <a:srgbClr val="EA4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203E54-7EE4-4C6F-AEC0-37F8B82ACD4B}"/>
                </a:ext>
              </a:extLst>
            </p:cNvPr>
            <p:cNvSpPr txBox="1"/>
            <p:nvPr/>
          </p:nvSpPr>
          <p:spPr>
            <a:xfrm>
              <a:off x="498965" y="2829653"/>
              <a:ext cx="4808034" cy="1168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E363AB-62E6-465D-BD0B-C1280330A0AF}"/>
                </a:ext>
              </a:extLst>
            </p:cNvPr>
            <p:cNvSpPr txBox="1"/>
            <p:nvPr/>
          </p:nvSpPr>
          <p:spPr>
            <a:xfrm>
              <a:off x="498965" y="977916"/>
              <a:ext cx="4808034" cy="308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 cực tham gia việc lớp, việc trường là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giác</a:t>
              </a:r>
              <a:r>
                <a:rPr lang="vi-V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làm và làm tốt các công việc của lớp, của trường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hợp</a:t>
              </a:r>
              <a:r>
                <a:rPr lang="vi-V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với khả năng.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0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939EA9-428F-4F65-B344-81ED54945B59}"/>
              </a:ext>
            </a:extLst>
          </p:cNvPr>
          <p:cNvSpPr/>
          <p:nvPr/>
        </p:nvSpPr>
        <p:spPr>
          <a:xfrm>
            <a:off x="1281601" y="821064"/>
            <a:ext cx="9628798" cy="3425071"/>
          </a:xfrm>
          <a:prstGeom prst="roundRect">
            <a:avLst/>
          </a:prstGeom>
          <a:solidFill>
            <a:srgbClr val="EA4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9189CC-F410-4E4C-ABD6-A04D91D6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0182" y="4568590"/>
            <a:ext cx="1700433" cy="261186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8D1ED72-2422-4231-8F32-AE812615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385" y="4400056"/>
            <a:ext cx="1900798" cy="2395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14D61D-DEB2-4294-8611-893E1610E501}"/>
              </a:ext>
            </a:extLst>
          </p:cNvPr>
          <p:cNvSpPr txBox="1"/>
          <p:nvPr/>
        </p:nvSpPr>
        <p:spPr>
          <a:xfrm>
            <a:off x="4705479" y="498609"/>
            <a:ext cx="2541080" cy="769441"/>
          </a:xfrm>
          <a:prstGeom prst="rect">
            <a:avLst/>
          </a:prstGeom>
          <a:solidFill>
            <a:srgbClr val="368B85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B738C-942D-4BBC-BCEF-EF15E4F0F3A2}"/>
              </a:ext>
            </a:extLst>
          </p:cNvPr>
          <p:cNvSpPr txBox="1"/>
          <p:nvPr/>
        </p:nvSpPr>
        <p:spPr>
          <a:xfrm>
            <a:off x="1548703" y="1533128"/>
            <a:ext cx="9210737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 gia làm việc lớp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việc trường vừa 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quyền, vừa là bổn phận của mỗi học sinh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6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1EE0F73-9070-44A4-B197-978823BC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00000">
            <a:off x="6735406" y="7163649"/>
            <a:ext cx="1772321" cy="2683869"/>
          </a:xfrm>
          <a:prstGeom prst="rect">
            <a:avLst/>
          </a:prstGeom>
        </p:spPr>
      </p:pic>
      <p:sp>
        <p:nvSpPr>
          <p:cNvPr id="14" name="Google Shape;505;p36"/>
          <p:cNvSpPr txBox="1">
            <a:spLocks noGrp="1"/>
          </p:cNvSpPr>
          <p:nvPr>
            <p:ph type="ctrTitle"/>
          </p:nvPr>
        </p:nvSpPr>
        <p:spPr>
          <a:xfrm>
            <a:off x="1126430" y="428525"/>
            <a:ext cx="10160724" cy="73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hoạt động tích cực tham gia việc lớp, việc trường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Google Shape;505;p36">
            <a:extLst>
              <a:ext uri="{FF2B5EF4-FFF2-40B4-BE49-F238E27FC236}">
                <a16:creationId xmlns:a16="http://schemas.microsoft.com/office/drawing/2014/main" id="{BDCD9D3D-86E9-46FC-892A-0F23F8EA353C}"/>
              </a:ext>
            </a:extLst>
          </p:cNvPr>
          <p:cNvSpPr txBox="1">
            <a:spLocks/>
          </p:cNvSpPr>
          <p:nvPr/>
        </p:nvSpPr>
        <p:spPr>
          <a:xfrm>
            <a:off x="666509" y="6040966"/>
            <a:ext cx="7339571" cy="5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61AC30-0D9E-43A9-ADA6-A6D01D5F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1" y="1899933"/>
            <a:ext cx="57150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20BDC8-4C3B-47A9-9FA3-B37EB336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44" y="1848868"/>
            <a:ext cx="4373935" cy="34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5232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1EE0F73-9070-44A4-B197-978823BC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00000">
            <a:off x="6735406" y="7163649"/>
            <a:ext cx="1772321" cy="2683869"/>
          </a:xfrm>
          <a:prstGeom prst="rect">
            <a:avLst/>
          </a:prstGeom>
        </p:spPr>
      </p:pic>
      <p:sp>
        <p:nvSpPr>
          <p:cNvPr id="14" name="Google Shape;505;p36"/>
          <p:cNvSpPr txBox="1">
            <a:spLocks noGrp="1"/>
          </p:cNvSpPr>
          <p:nvPr>
            <p:ph type="ctrTitle"/>
          </p:nvPr>
        </p:nvSpPr>
        <p:spPr>
          <a:xfrm>
            <a:off x="1126430" y="428525"/>
            <a:ext cx="10160724" cy="73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hoạt động tích cực tham gia việc lớp, việc trường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1FC5EC5-5675-4699-832E-DB7E5FD2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38" y="1578284"/>
            <a:ext cx="4096898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ó thể là hình ảnh về một hoặc nhiều người và mọi người đang đứng">
            <a:extLst>
              <a:ext uri="{FF2B5EF4-FFF2-40B4-BE49-F238E27FC236}">
                <a16:creationId xmlns:a16="http://schemas.microsoft.com/office/drawing/2014/main" id="{41DB9538-0066-4BAE-802A-12B6ABED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21" y="1714500"/>
            <a:ext cx="5792933" cy="49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ó thể là hình ảnh về một hoặc nhiều người, mọi người đang đứng và văn bản cho biết 'Shào Mơng NGÀY NHÀ GIÁO VIỆT NAM 20-11 CÁC TẬP THỂ, CA NHÁN TIÊU BIỂU NĂM 2020 .HEN THƯỞNG Long Biên, ngày 20 the'">
            <a:extLst>
              <a:ext uri="{FF2B5EF4-FFF2-40B4-BE49-F238E27FC236}">
                <a16:creationId xmlns:a16="http://schemas.microsoft.com/office/drawing/2014/main" id="{8FE229DB-03BC-4D06-A48E-FAF1F87DB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 bwMode="auto">
          <a:xfrm>
            <a:off x="525780" y="4019332"/>
            <a:ext cx="4555656" cy="261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5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4889500" y="2349500"/>
            <a:ext cx="2413000" cy="241300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Oval 10"/>
          <p:cNvSpPr/>
          <p:nvPr/>
        </p:nvSpPr>
        <p:spPr>
          <a:xfrm>
            <a:off x="4889500" y="2041236"/>
            <a:ext cx="2721264" cy="2721264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4467"/>
            <a:ext cx="12205252" cy="68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Oval 13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Oval 2"/>
          <p:cNvSpPr/>
          <p:nvPr/>
        </p:nvSpPr>
        <p:spPr>
          <a:xfrm>
            <a:off x="5461000" y="2921000"/>
            <a:ext cx="1270000" cy="1270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6478155" y="2730500"/>
            <a:ext cx="254000" cy="254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5046519" y="3190011"/>
            <a:ext cx="477983" cy="477983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>
            <a:off x="6731000" y="3365500"/>
            <a:ext cx="127000" cy="127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Oval 14"/>
          <p:cNvSpPr/>
          <p:nvPr/>
        </p:nvSpPr>
        <p:spPr>
          <a:xfrm>
            <a:off x="5405035" y="3492500"/>
            <a:ext cx="381000" cy="38100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Rectangle 16"/>
          <p:cNvSpPr/>
          <p:nvPr/>
        </p:nvSpPr>
        <p:spPr>
          <a:xfrm flipV="1">
            <a:off x="6250709" y="3703743"/>
            <a:ext cx="381000" cy="38100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Isosceles Triangle 15"/>
          <p:cNvSpPr/>
          <p:nvPr/>
        </p:nvSpPr>
        <p:spPr>
          <a:xfrm flipV="1">
            <a:off x="5786037" y="1538404"/>
            <a:ext cx="206643" cy="206643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/>
          <p:cNvSpPr/>
          <p:nvPr/>
        </p:nvSpPr>
        <p:spPr>
          <a:xfrm>
            <a:off x="3810000" y="3429000"/>
            <a:ext cx="4572000" cy="342900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TextBox 17"/>
          <p:cNvSpPr txBox="1"/>
          <p:nvPr/>
        </p:nvSpPr>
        <p:spPr>
          <a:xfrm>
            <a:off x="2461418" y="3232299"/>
            <a:ext cx="7269169" cy="1815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57F11-C135-47DE-97C0-5242DDE7FD33}"/>
              </a:ext>
            </a:extLst>
          </p:cNvPr>
          <p:cNvSpPr txBox="1"/>
          <p:nvPr/>
        </p:nvSpPr>
        <p:spPr>
          <a:xfrm>
            <a:off x="3775902" y="0"/>
            <a:ext cx="841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solidFill>
                <a:srgbClr val="2D757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E095137C-BBE3-4367-91D6-1EC5AA338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771" y="809744"/>
            <a:ext cx="10752455" cy="6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242559" y="3909713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511305" y="2185221"/>
            <a:ext cx="63177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Xử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endParaRPr lang="en-US" sz="6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06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88C5489-2524-4768-9563-196D40AB1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 flipH="1">
            <a:off x="-2" y="0"/>
            <a:ext cx="5356142" cy="2643809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E81EC4-D3BD-4A0F-80AF-7AE2C20ABA15}"/>
              </a:ext>
            </a:extLst>
          </p:cNvPr>
          <p:cNvSpPr txBox="1"/>
          <p:nvPr/>
        </p:nvSpPr>
        <p:spPr>
          <a:xfrm>
            <a:off x="6061759" y="2269509"/>
            <a:ext cx="5913120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Trong khi cả lớp đang tổng vệ sinh sân trường: bạn thì cuốc đất, bạn thì trồng hoa, … riêng Thu lại ghé tai rủ Huyền bỏ đi chơi nhảy dây.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8A9B6B-3A4A-430F-B24B-C76BA9EBDE65}"/>
              </a:ext>
            </a:extLst>
          </p:cNvPr>
          <p:cNvSpPr/>
          <p:nvPr/>
        </p:nvSpPr>
        <p:spPr>
          <a:xfrm>
            <a:off x="12423583" y="5718593"/>
            <a:ext cx="698827" cy="885998"/>
          </a:xfrm>
          <a:prstGeom prst="roundRect">
            <a:avLst/>
          </a:prstGeom>
          <a:solidFill>
            <a:srgbClr val="EA4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CFAD1-8E37-4C07-9003-C05563F09E4C}"/>
              </a:ext>
            </a:extLst>
          </p:cNvPr>
          <p:cNvSpPr txBox="1"/>
          <p:nvPr/>
        </p:nvSpPr>
        <p:spPr>
          <a:xfrm>
            <a:off x="6096000" y="3947744"/>
            <a:ext cx="5701876" cy="54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Huyền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vi-VN" sz="2200" b="1" i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Vì sao?</a:t>
            </a:r>
            <a:endParaRPr lang="en-US" sz="22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39D67C-7689-4EAA-A7AC-2978C73E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0" y="1700124"/>
            <a:ext cx="4614270" cy="39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A37F0-FEBA-4F42-B9CE-34FAD0BC2170}"/>
              </a:ext>
            </a:extLst>
          </p:cNvPr>
          <p:cNvSpPr txBox="1"/>
          <p:nvPr/>
        </p:nvSpPr>
        <p:spPr>
          <a:xfrm>
            <a:off x="6096000" y="4749906"/>
            <a:ext cx="5701876" cy="105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Huyền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slide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theo.</a:t>
            </a:r>
            <a:endParaRPr lang="en-US" sz="22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9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763332" y="3075428"/>
              <a:ext cx="398063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Huyền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đồng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ý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chơi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với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763332" y="4981628"/>
              <a:ext cx="39806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Huyền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mách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cô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giáo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Thu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mắng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647860" y="4981628"/>
              <a:ext cx="41814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Huyền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từ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chối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chơi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mặc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744176" y="3075428"/>
              <a:ext cx="408512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Huyền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khuyên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ngăn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Thu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tổng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xong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sân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mới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chơi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Theo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em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Huyền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gì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sao</a:t>
              </a: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  <a:p>
              <a:pPr algn="ctr"/>
              <a:r>
                <a:rPr lang="en-US" sz="32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(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nhấn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chuột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quả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chuông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trước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đáp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án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em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i="1" dirty="0" err="1">
                  <a:solidFill>
                    <a:srgbClr val="82B7B3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200" i="1" dirty="0">
                  <a:solidFill>
                    <a:srgbClr val="82B7B3"/>
                  </a:solidFill>
                  <a:latin typeface="iCiel Cadena" panose="02000503000000020004" pitchFamily="50" charset="0"/>
                </a:rPr>
                <a:t>)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tốt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lắm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06245" y="5075962"/>
                <a:ext cx="5406551" cy="2123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/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!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88C5489-2524-4768-9563-196D40AB1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 flipH="1">
            <a:off x="-2" y="0"/>
            <a:ext cx="5356142" cy="2643809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8A9B6B-3A4A-430F-B24B-C76BA9EBDE65}"/>
              </a:ext>
            </a:extLst>
          </p:cNvPr>
          <p:cNvSpPr/>
          <p:nvPr/>
        </p:nvSpPr>
        <p:spPr>
          <a:xfrm>
            <a:off x="12423583" y="5718593"/>
            <a:ext cx="698827" cy="885998"/>
          </a:xfrm>
          <a:prstGeom prst="roundRect">
            <a:avLst/>
          </a:prstGeom>
          <a:solidFill>
            <a:srgbClr val="EA4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CFAD1-8E37-4C07-9003-C05563F09E4C}"/>
              </a:ext>
            </a:extLst>
          </p:cNvPr>
          <p:cNvSpPr txBox="1"/>
          <p:nvPr/>
        </p:nvSpPr>
        <p:spPr>
          <a:xfrm>
            <a:off x="6096000" y="2843929"/>
            <a:ext cx="5701876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Huyền nên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ở lại lao động với mọi người</a:t>
            </a:r>
            <a:r>
              <a:rPr lang="en-US" sz="24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+mj-lt"/>
              </a:rPr>
              <a:t>bởi đó là trách nhiệm của mỗi người học sinh.</a:t>
            </a:r>
            <a:endParaRPr lang="en-US" sz="2400" b="1" i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39D67C-7689-4EAA-A7AC-2978C73E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0" y="1700124"/>
            <a:ext cx="4614270" cy="39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1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242559" y="3909713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455200" y="2185221"/>
            <a:ext cx="63738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  <a:endParaRPr lang="en-US" sz="6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B5260-BB89-4754-AC8E-69E92BF59843}"/>
              </a:ext>
            </a:extLst>
          </p:cNvPr>
          <p:cNvSpPr txBox="1"/>
          <p:nvPr/>
        </p:nvSpPr>
        <p:spPr>
          <a:xfrm>
            <a:off x="3312161" y="3321545"/>
            <a:ext cx="859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solidFill>
                  <a:srgbClr val="2D75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i="1" dirty="0">
              <a:solidFill>
                <a:srgbClr val="2D757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2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74635-A31B-4B2D-AB4D-72B3B6EE90C1}"/>
              </a:ext>
            </a:extLst>
          </p:cNvPr>
          <p:cNvSpPr txBox="1"/>
          <p:nvPr/>
        </p:nvSpPr>
        <p:spPr>
          <a:xfrm>
            <a:off x="3968114" y="2250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78F44-B34B-4DF1-A1FA-C80DA8CC3E32}"/>
              </a:ext>
            </a:extLst>
          </p:cNvPr>
          <p:cNvGrpSpPr/>
          <p:nvPr/>
        </p:nvGrpSpPr>
        <p:grpSpPr>
          <a:xfrm>
            <a:off x="7716624" y="2595719"/>
            <a:ext cx="4216958" cy="581334"/>
            <a:chOff x="261257" y="1300849"/>
            <a:chExt cx="4216958" cy="5813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64426-47E8-42DF-8D9A-DB3AE6D5029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solidFill>
              <a:srgbClr val="95D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356;p33">
              <a:extLst>
                <a:ext uri="{FF2B5EF4-FFF2-40B4-BE49-F238E27FC236}">
                  <a16:creationId xmlns:a16="http://schemas.microsoft.com/office/drawing/2014/main" id="{221A0347-3C4C-4CCD-A0C6-64BE14C8B5C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4818BC-A5C7-4F56-9C75-1C5AA9D50126}"/>
              </a:ext>
            </a:extLst>
          </p:cNvPr>
          <p:cNvSpPr txBox="1"/>
          <p:nvPr/>
        </p:nvSpPr>
        <p:spPr>
          <a:xfrm>
            <a:off x="7762145" y="3429000"/>
            <a:ext cx="4081239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</a:t>
            </a:r>
            <a:r>
              <a:rPr lang="vi-VN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nl-NL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tranh </a:t>
            </a:r>
            <a:r>
              <a:rPr lang="nl-NL" sz="20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làm gì</a:t>
            </a:r>
            <a:r>
              <a:rPr lang="nl-NL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hay </a:t>
            </a:r>
            <a:r>
              <a:rPr lang="en-US" sz="2000" b="1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5D1E0-C685-4A91-9A35-C4C545B9DB70}"/>
              </a:ext>
            </a:extLst>
          </p:cNvPr>
          <p:cNvGrpSpPr/>
          <p:nvPr/>
        </p:nvGrpSpPr>
        <p:grpSpPr>
          <a:xfrm>
            <a:off x="402059" y="1732378"/>
            <a:ext cx="2731212" cy="2208651"/>
            <a:chOff x="402059" y="1732378"/>
            <a:chExt cx="2731212" cy="220865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7AD04B9-5C83-44BD-ABE4-208A334D7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32" b="52872"/>
            <a:stretch/>
          </p:blipFill>
          <p:spPr bwMode="auto">
            <a:xfrm>
              <a:off x="402059" y="1732378"/>
              <a:ext cx="2731212" cy="22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A6CC16-0CD2-4E5C-BCD7-635C2C620C98}"/>
                </a:ext>
              </a:extLst>
            </p:cNvPr>
            <p:cNvGrpSpPr/>
            <p:nvPr/>
          </p:nvGrpSpPr>
          <p:grpSpPr>
            <a:xfrm>
              <a:off x="2493016" y="3274167"/>
              <a:ext cx="497840" cy="512029"/>
              <a:chOff x="2493016" y="3297514"/>
              <a:chExt cx="497840" cy="51202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448EE456-D5DE-47F1-AB7A-D52A275FBE79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8FEB84-ECEA-428B-AD61-C5057DC0C3B8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7A4717-A663-4ACB-83DE-FFC52C22F9F0}"/>
              </a:ext>
            </a:extLst>
          </p:cNvPr>
          <p:cNvGrpSpPr/>
          <p:nvPr/>
        </p:nvGrpSpPr>
        <p:grpSpPr>
          <a:xfrm>
            <a:off x="4514822" y="4340253"/>
            <a:ext cx="2779499" cy="2329650"/>
            <a:chOff x="4514822" y="4340253"/>
            <a:chExt cx="2779499" cy="232965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3F848B2-B5B3-465B-B302-EBD9196169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" t="50000" r="48125" b="1078"/>
            <a:stretch/>
          </p:blipFill>
          <p:spPr bwMode="auto">
            <a:xfrm>
              <a:off x="4514822" y="4340253"/>
              <a:ext cx="2779499" cy="229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0E9FA4-3E16-4819-9F59-DF02B38AB49F}"/>
                </a:ext>
              </a:extLst>
            </p:cNvPr>
            <p:cNvGrpSpPr/>
            <p:nvPr/>
          </p:nvGrpSpPr>
          <p:grpSpPr>
            <a:xfrm>
              <a:off x="6772529" y="6157874"/>
              <a:ext cx="497840" cy="512029"/>
              <a:chOff x="2493016" y="3297514"/>
              <a:chExt cx="497840" cy="51202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46A133F-C2E9-4FB7-9CE2-E7D8CE9C9427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BDC824-2138-4D92-A585-166E075C9B0E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9EB813-535E-44BB-A2A4-6A5E89985657}"/>
              </a:ext>
            </a:extLst>
          </p:cNvPr>
          <p:cNvGrpSpPr/>
          <p:nvPr/>
        </p:nvGrpSpPr>
        <p:grpSpPr>
          <a:xfrm>
            <a:off x="1416039" y="4316209"/>
            <a:ext cx="2630959" cy="2292734"/>
            <a:chOff x="1416039" y="4316209"/>
            <a:chExt cx="2630959" cy="229273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4D8C4DC-FE46-46A0-828A-F534A186F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5" t="50000" r="-796" b="2872"/>
            <a:stretch/>
          </p:blipFill>
          <p:spPr bwMode="auto">
            <a:xfrm>
              <a:off x="1416039" y="4316209"/>
              <a:ext cx="2630959" cy="229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C3C08D5-DD37-4518-8B50-7A8BF7C55C1C}"/>
                </a:ext>
              </a:extLst>
            </p:cNvPr>
            <p:cNvGrpSpPr/>
            <p:nvPr/>
          </p:nvGrpSpPr>
          <p:grpSpPr>
            <a:xfrm>
              <a:off x="3311698" y="6021376"/>
              <a:ext cx="497840" cy="512029"/>
              <a:chOff x="2493016" y="3297514"/>
              <a:chExt cx="497840" cy="5120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ED8D424-7B63-4DD2-A74A-7BB54AEB9CF2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FA3D12-864D-41D3-B395-90027D570DED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ACBB3-6A0E-4F60-940E-D5757DB18F39}"/>
              </a:ext>
            </a:extLst>
          </p:cNvPr>
          <p:cNvGrpSpPr/>
          <p:nvPr/>
        </p:nvGrpSpPr>
        <p:grpSpPr>
          <a:xfrm>
            <a:off x="3473688" y="1774419"/>
            <a:ext cx="2430884" cy="2208651"/>
            <a:chOff x="3473688" y="1774419"/>
            <a:chExt cx="2430884" cy="220865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E9A8041-1A0E-4910-BB84-7AAC3D3D70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4" t="164" b="52708"/>
            <a:stretch/>
          </p:blipFill>
          <p:spPr bwMode="auto">
            <a:xfrm>
              <a:off x="3473688" y="1774419"/>
              <a:ext cx="2430884" cy="22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B86B42-2AED-40EA-925C-83370B5A6623}"/>
                </a:ext>
              </a:extLst>
            </p:cNvPr>
            <p:cNvGrpSpPr/>
            <p:nvPr/>
          </p:nvGrpSpPr>
          <p:grpSpPr>
            <a:xfrm>
              <a:off x="5370689" y="3429000"/>
              <a:ext cx="497840" cy="512029"/>
              <a:chOff x="2493016" y="3297514"/>
              <a:chExt cx="497840" cy="51202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94B3F50-4CDE-429F-83A2-46B53679D00C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718ECA-880A-49E1-AD74-69C82E672426}"/>
                  </a:ext>
                </a:extLst>
              </p:cNvPr>
              <p:cNvSpPr txBox="1"/>
              <p:nvPr/>
            </p:nvSpPr>
            <p:spPr>
              <a:xfrm>
                <a:off x="2581678" y="3380074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688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74635-A31B-4B2D-AB4D-72B3B6EE90C1}"/>
              </a:ext>
            </a:extLst>
          </p:cNvPr>
          <p:cNvSpPr txBox="1"/>
          <p:nvPr/>
        </p:nvSpPr>
        <p:spPr>
          <a:xfrm>
            <a:off x="3968114" y="2250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78F44-B34B-4DF1-A1FA-C80DA8CC3E32}"/>
              </a:ext>
            </a:extLst>
          </p:cNvPr>
          <p:cNvGrpSpPr/>
          <p:nvPr/>
        </p:nvGrpSpPr>
        <p:grpSpPr>
          <a:xfrm>
            <a:off x="5417019" y="2221188"/>
            <a:ext cx="4216958" cy="581334"/>
            <a:chOff x="261257" y="1300849"/>
            <a:chExt cx="4216958" cy="5813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664426-47E8-42DF-8D9A-DB3AE6D5029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solidFill>
              <a:srgbClr val="95D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356;p33">
              <a:extLst>
                <a:ext uri="{FF2B5EF4-FFF2-40B4-BE49-F238E27FC236}">
                  <a16:creationId xmlns:a16="http://schemas.microsoft.com/office/drawing/2014/main" id="{221A0347-3C4C-4CCD-A0C6-64BE14C8B5C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4818BC-A5C7-4F56-9C75-1C5AA9D50126}"/>
              </a:ext>
            </a:extLst>
          </p:cNvPr>
          <p:cNvSpPr txBox="1"/>
          <p:nvPr/>
        </p:nvSpPr>
        <p:spPr>
          <a:xfrm>
            <a:off x="5413758" y="3543804"/>
            <a:ext cx="5244082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5D1E0-C685-4A91-9A35-C4C545B9DB70}"/>
              </a:ext>
            </a:extLst>
          </p:cNvPr>
          <p:cNvGrpSpPr/>
          <p:nvPr/>
        </p:nvGrpSpPr>
        <p:grpSpPr>
          <a:xfrm>
            <a:off x="772258" y="2595719"/>
            <a:ext cx="3484781" cy="2733849"/>
            <a:chOff x="402059" y="1732378"/>
            <a:chExt cx="2731212" cy="220865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7AD04B9-5C83-44BD-ABE4-208A334D7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32" b="52872"/>
            <a:stretch/>
          </p:blipFill>
          <p:spPr bwMode="auto">
            <a:xfrm>
              <a:off x="402059" y="1732378"/>
              <a:ext cx="2731212" cy="22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A6CC16-0CD2-4E5C-BCD7-635C2C620C98}"/>
                </a:ext>
              </a:extLst>
            </p:cNvPr>
            <p:cNvGrpSpPr/>
            <p:nvPr/>
          </p:nvGrpSpPr>
          <p:grpSpPr>
            <a:xfrm>
              <a:off x="2493016" y="3274167"/>
              <a:ext cx="497840" cy="512029"/>
              <a:chOff x="2493016" y="3297514"/>
              <a:chExt cx="497840" cy="51202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448EE456-D5DE-47F1-AB7A-D52A275FBE79}"/>
                  </a:ext>
                </a:extLst>
              </p:cNvPr>
              <p:cNvSpPr/>
              <p:nvPr/>
            </p:nvSpPr>
            <p:spPr>
              <a:xfrm>
                <a:off x="2493016" y="3297514"/>
                <a:ext cx="497840" cy="512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8FEB84-ECEA-428B-AD61-C5057DC0C3B8}"/>
                  </a:ext>
                </a:extLst>
              </p:cNvPr>
              <p:cNvSpPr txBox="1"/>
              <p:nvPr/>
            </p:nvSpPr>
            <p:spPr>
              <a:xfrm>
                <a:off x="2604598" y="3389722"/>
                <a:ext cx="386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203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3103</TotalTime>
  <Words>868</Words>
  <Application>Microsoft Office PowerPoint</Application>
  <PresentationFormat>Widescreen</PresentationFormat>
  <Paragraphs>77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Abel</vt:lpstr>
      <vt:lpstr>Arial</vt:lpstr>
      <vt:lpstr>Bahiana</vt:lpstr>
      <vt:lpstr>Calibri</vt:lpstr>
      <vt:lpstr>Calibri Light</vt:lpstr>
      <vt:lpstr>Fira Sans Extra Condensed Medium</vt:lpstr>
      <vt:lpstr>iCiel Cadena</vt:lpstr>
      <vt:lpstr>Montserrat</vt:lpstr>
      <vt:lpstr>Staatliches</vt:lpstr>
      <vt:lpstr>Tahoma</vt:lpstr>
      <vt:lpstr>Times New Roman</vt:lpstr>
      <vt:lpstr>Office Theme</vt:lpstr>
      <vt:lpstr>COVID-19 Spread &amp; Contagion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hoạt động tích cực tham gia việc lớp, việc trường</vt:lpstr>
      <vt:lpstr>Một số hoạt động tích cực tham gia việc lớp, việc trường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OS</cp:lastModifiedBy>
  <cp:revision>152</cp:revision>
  <dcterms:created xsi:type="dcterms:W3CDTF">2021-08-27T13:53:17Z</dcterms:created>
  <dcterms:modified xsi:type="dcterms:W3CDTF">2021-11-21T14:23:14Z</dcterms:modified>
</cp:coreProperties>
</file>