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7" r:id="rId2"/>
    <p:sldId id="2039" r:id="rId3"/>
    <p:sldId id="2066" r:id="rId4"/>
    <p:sldId id="278" r:id="rId5"/>
    <p:sldId id="261" r:id="rId6"/>
    <p:sldId id="2067" r:id="rId7"/>
    <p:sldId id="283" r:id="rId8"/>
    <p:sldId id="2045" r:id="rId9"/>
    <p:sldId id="275" r:id="rId10"/>
    <p:sldId id="2068" r:id="rId11"/>
    <p:sldId id="27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Playfair Display" panose="00000500000000000000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iới thiệu" id="{AB034ABB-5832-43BD-A104-3E22B577EC5D}">
          <p14:sldIdLst>
            <p14:sldId id="257"/>
          </p14:sldIdLst>
        </p14:section>
        <p14:section name="Gấp tàu thủy 2 ống khói" id="{E65FA711-42D6-40AF-B266-AD074A9FF4BD}">
          <p14:sldIdLst>
            <p14:sldId id="2039"/>
            <p14:sldId id="2066"/>
          </p14:sldIdLst>
        </p14:section>
        <p14:section name="Gấp con ếch" id="{9D466A88-6444-420B-A8DE-492482B26BE4}">
          <p14:sldIdLst>
            <p14:sldId id="278"/>
            <p14:sldId id="261"/>
          </p14:sldIdLst>
        </p14:section>
        <p14:section name="     B3" id="{A2FD2C94-3184-451B-A355-4A966F7707FE}">
          <p14:sldIdLst>
            <p14:sldId id="2067"/>
            <p14:sldId id="283"/>
          </p14:sldIdLst>
        </p14:section>
        <p14:section name="Trưng bày và đánh giá sp" id="{1C856685-5C87-4C04-84FA-4F5AFD6200A3}">
          <p14:sldIdLst>
            <p14:sldId id="2045"/>
            <p14:sldId id="275"/>
            <p14:sldId id="2068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91D"/>
    <a:srgbClr val="FFFFFF"/>
    <a:srgbClr val="ED7D31"/>
    <a:srgbClr val="DF2E2E"/>
    <a:srgbClr val="FF0000"/>
    <a:srgbClr val="FF3300"/>
    <a:srgbClr val="44546A"/>
    <a:srgbClr val="FFF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6134A-9986-4B4E-A30E-B8C44426BBBC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4FA32-AD6D-4174-8736-3AB9D2DF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9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Playfair Display" pitchFamily="2" charset="77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Playfair Display" pitchFamily="2" charset="77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slide 1-3 (violet bonus)</a:t>
            </a:r>
          </a:p>
        </p:txBody>
      </p:sp>
    </p:spTree>
    <p:extLst>
      <p:ext uri="{BB962C8B-B14F-4D97-AF65-F5344CB8AC3E}">
        <p14:creationId xmlns:p14="http://schemas.microsoft.com/office/powerpoint/2010/main" val="158453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4BE5-B324-4FB4-A77B-E04180429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D17D0-3519-4FEA-8E86-E50E03825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AAC04-3679-4C11-AC5B-5D781979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04F25-BD61-4D02-89C9-C0E738F5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BD9B1-2BB4-48C1-AF59-8F75BC82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3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6D8D-DF1D-42E7-B4F4-01608C1D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51EE6-28F6-42DC-98B2-5764E25EE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C22AC-E630-410B-9862-D85C98D2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D8E4F-56B4-433A-A4B0-5BF47D5A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A1F18-77A6-49C2-9170-49FD14F1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1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2C96E0-867B-4FE7-9E4C-8CF898C39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AAD86-B600-43EB-A0B6-7344F2B02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4291-D941-4234-89F0-2FF8F7C2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6CC9E-22AD-4455-B33C-653DEBC2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7E01A-63ED-44F5-8961-6EFDDFF6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4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E3A55CA-8F8F-B249-8424-1BACAAE899DA}"/>
              </a:ext>
            </a:extLst>
          </p:cNvPr>
          <p:cNvSpPr/>
          <p:nvPr userDrawn="1"/>
        </p:nvSpPr>
        <p:spPr>
          <a:xfrm>
            <a:off x="712919" y="681926"/>
            <a:ext cx="10786819" cy="5501897"/>
          </a:xfrm>
          <a:prstGeom prst="roundRect">
            <a:avLst>
              <a:gd name="adj" fmla="val 6244"/>
            </a:avLst>
          </a:prstGeom>
          <a:solidFill>
            <a:schemeClr val="bg1"/>
          </a:solidFill>
          <a:ln>
            <a:noFill/>
          </a:ln>
          <a:effectLst>
            <a:outerShdw blurRad="762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>
              <a:latin typeface="Playfair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8339205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5D01-F8BB-4EF2-9317-95A3D6D7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04BD-BEDB-4113-B127-382B86553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EB7B8-0A70-48A1-A464-084A59AE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624E8-1A11-42B5-B0D5-B2F91BB1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AB0CF-FABF-4640-98AE-4596FDB2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0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7D85-6152-45AD-9383-FAAB59CE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B261C-3F94-49DD-BB60-AEC47140B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7C0B-9715-42C9-8524-D555D002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3E782-E676-499D-8C13-D7377078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DF8B7-B00D-48B7-96DB-DD560D17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3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E69A-7621-4088-A5F4-F2173784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40F1-D85A-42D5-907F-51BDBA74A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8E9B7-0F6B-4348-97F4-915C2F551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13D28-A901-4F95-929E-35869937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8EC0D-08E8-497E-A12F-40C685E1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59E32-B174-4E6B-861E-3EA4E3FE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9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5FFA-3591-4041-BA24-4DB79AF9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C7F6D-E2B7-4A90-B7F7-9FDCA5E82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4D135-0DB5-4E9B-949C-EFE24A309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FCF92-30DA-4320-9879-10857C6D9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C9A8A-A381-48FC-B56B-7196CB9B4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86434-AF10-4D93-BF76-964CCE7E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941E61-3473-4E43-871A-B95F6184D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07887F-2411-4255-A48D-6E879755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A77C-FEF3-4A8F-AC60-F156E480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43D5D-2BC1-477D-8FB6-C11A86F5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CC212-2D9F-4899-B13C-B4F56D73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9637E-A147-464D-AEAA-24A2810B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FB1EE2-DA74-41D2-A396-3733C9B02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615B5-F810-4C8A-B357-1C693A32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4B660-85AC-4E77-AC06-9058718C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2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1259-9F1F-4F4F-AFB4-28FB7559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90D34-8CCD-43F9-B2B0-BB1DCE5A5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C442E-A30A-466A-9E65-C62F28EDB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43693-7492-410C-81DB-70FC8EB1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BA062-C36F-4ECB-9DC1-F2870C5F6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AA51-B211-4BB4-9832-743EDF81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7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31C4A-A5F6-4058-A033-FB0E574B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0A677-79E8-468E-A533-98AD1C070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A798E-3FAB-43BD-AFB5-516CD5241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6BC0A-C5C3-43A2-9E5A-E3D5E99F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66D4-AAE7-4DED-B40E-9AC7DDD8843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0DDA3-2A21-4765-8821-C83DF2E6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CB143-7310-4534-B6C2-825AF113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5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EFA7E-AF21-44A4-9867-61EAEAEE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8268E-5F38-4812-9B51-4C2F161F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3B1B1-DE21-44B5-8A9C-A17A0F13A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66D4-AAE7-4DED-B40E-9AC7DDD8843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605C4-3B1E-4FD7-989C-0E3C0EC1C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BDEEF-ECA8-4802-9A03-7A387325A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550E-29C6-4764-9CA6-29F564C4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0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E04A84-5663-43DB-94AF-51AA3AE2A02A}"/>
              </a:ext>
            </a:extLst>
          </p:cNvPr>
          <p:cNvGrpSpPr/>
          <p:nvPr/>
        </p:nvGrpSpPr>
        <p:grpSpPr>
          <a:xfrm>
            <a:off x="4414434" y="509307"/>
            <a:ext cx="7029005" cy="1366837"/>
            <a:chOff x="546193" y="947466"/>
            <a:chExt cx="6510337" cy="13668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414D11-7B2E-434A-BCB8-71E9B6DDFB9E}"/>
                </a:ext>
              </a:extLst>
            </p:cNvPr>
            <p:cNvSpPr/>
            <p:nvPr/>
          </p:nvSpPr>
          <p:spPr>
            <a:xfrm>
              <a:off x="698593" y="1099866"/>
              <a:ext cx="6357937" cy="1214437"/>
            </a:xfrm>
            <a:prstGeom prst="rect">
              <a:avLst/>
            </a:prstGeom>
            <a:solidFill>
              <a:srgbClr val="ED7D3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6EDB91-AA63-43DE-A679-77C16C3511ED}"/>
                </a:ext>
              </a:extLst>
            </p:cNvPr>
            <p:cNvSpPr/>
            <p:nvPr/>
          </p:nvSpPr>
          <p:spPr>
            <a:xfrm>
              <a:off x="546193" y="947466"/>
              <a:ext cx="6357937" cy="1214437"/>
            </a:xfrm>
            <a:prstGeom prst="rect">
              <a:avLst/>
            </a:prstGeom>
            <a:solidFill>
              <a:srgbClr val="44546A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D216CDB-668A-48D6-BA61-F643056A256E}"/>
              </a:ext>
            </a:extLst>
          </p:cNvPr>
          <p:cNvSpPr txBox="1"/>
          <p:nvPr/>
        </p:nvSpPr>
        <p:spPr>
          <a:xfrm>
            <a:off x="4839272" y="701026"/>
            <a:ext cx="6216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Thủ công – Tuần </a:t>
            </a:r>
            <a:r>
              <a:rPr lang="en-U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9 + 10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1F0A3-92C9-45DA-9F83-F1C9D09B5EE6}"/>
              </a:ext>
            </a:extLst>
          </p:cNvPr>
          <p:cNvSpPr txBox="1"/>
          <p:nvPr/>
        </p:nvSpPr>
        <p:spPr>
          <a:xfrm>
            <a:off x="5614975" y="3625196"/>
            <a:ext cx="63097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11691D"/>
                </a:solidFill>
                <a:latin typeface="Montserrat" panose="00000500000000000000" pitchFamily="50" charset="0"/>
              </a:rPr>
              <a:t>Phối</a:t>
            </a:r>
            <a:r>
              <a:rPr lang="en-US" sz="5000" b="1" dirty="0">
                <a:solidFill>
                  <a:srgbClr val="11691D"/>
                </a:solidFill>
                <a:latin typeface="Montserrat" panose="00000500000000000000" pitchFamily="50" charset="0"/>
              </a:rPr>
              <a:t> </a:t>
            </a:r>
            <a:r>
              <a:rPr lang="en-US" sz="5000" b="1" dirty="0" err="1">
                <a:solidFill>
                  <a:srgbClr val="11691D"/>
                </a:solidFill>
                <a:latin typeface="Montserrat" panose="00000500000000000000" pitchFamily="50" charset="0"/>
              </a:rPr>
              <a:t>hợp</a:t>
            </a:r>
            <a:r>
              <a:rPr lang="en-US" sz="5000" b="1" dirty="0">
                <a:solidFill>
                  <a:srgbClr val="11691D"/>
                </a:solidFill>
                <a:latin typeface="Montserrat" panose="00000500000000000000" pitchFamily="50" charset="0"/>
              </a:rPr>
              <a:t> </a:t>
            </a:r>
          </a:p>
          <a:p>
            <a:r>
              <a:rPr lang="en-US" sz="5000" b="1" dirty="0" err="1">
                <a:solidFill>
                  <a:srgbClr val="11691D"/>
                </a:solidFill>
                <a:latin typeface="Montserrat" panose="00000500000000000000" pitchFamily="50" charset="0"/>
              </a:rPr>
              <a:t>gấp</a:t>
            </a:r>
            <a:r>
              <a:rPr lang="en-US" sz="5000" b="1" dirty="0">
                <a:solidFill>
                  <a:srgbClr val="11691D"/>
                </a:solidFill>
                <a:latin typeface="Montserrat" panose="00000500000000000000" pitchFamily="50" charset="0"/>
              </a:rPr>
              <a:t>, </a:t>
            </a:r>
            <a:r>
              <a:rPr lang="en-US" sz="5000" b="1" dirty="0" err="1">
                <a:solidFill>
                  <a:srgbClr val="11691D"/>
                </a:solidFill>
                <a:latin typeface="Montserrat" panose="00000500000000000000" pitchFamily="50" charset="0"/>
              </a:rPr>
              <a:t>cắt</a:t>
            </a:r>
            <a:r>
              <a:rPr lang="en-US" sz="5000" b="1" dirty="0">
                <a:solidFill>
                  <a:srgbClr val="11691D"/>
                </a:solidFill>
                <a:latin typeface="Montserrat" panose="00000500000000000000" pitchFamily="50" charset="0"/>
              </a:rPr>
              <a:t>, </a:t>
            </a:r>
            <a:r>
              <a:rPr lang="en-US" sz="5000" b="1" dirty="0" err="1">
                <a:solidFill>
                  <a:srgbClr val="11691D"/>
                </a:solidFill>
                <a:latin typeface="Montserrat" panose="00000500000000000000" pitchFamily="50" charset="0"/>
              </a:rPr>
              <a:t>dán</a:t>
            </a:r>
            <a:r>
              <a:rPr lang="en-US" sz="5000" b="1" dirty="0">
                <a:solidFill>
                  <a:srgbClr val="11691D"/>
                </a:solidFill>
                <a:latin typeface="Montserrat" panose="00000500000000000000" pitchFamily="50" charset="0"/>
              </a:rPr>
              <a:t> </a:t>
            </a:r>
            <a:r>
              <a:rPr lang="en-US" sz="5000" b="1" dirty="0" err="1">
                <a:solidFill>
                  <a:srgbClr val="11691D"/>
                </a:solidFill>
                <a:latin typeface="Montserrat" panose="00000500000000000000" pitchFamily="50" charset="0"/>
              </a:rPr>
              <a:t>hình</a:t>
            </a:r>
            <a:endParaRPr lang="en-US" sz="5000" b="1" dirty="0">
              <a:solidFill>
                <a:srgbClr val="11691D"/>
              </a:solidFill>
              <a:latin typeface="Montserrat" panose="00000500000000000000" pitchFamily="50" charset="0"/>
            </a:endParaRPr>
          </a:p>
        </p:txBody>
      </p:sp>
      <p:pic>
        <p:nvPicPr>
          <p:cNvPr id="1026" name="Picture 2" descr="Back To School Art Sticker by feierSun">
            <a:extLst>
              <a:ext uri="{FF2B5EF4-FFF2-40B4-BE49-F238E27FC236}">
                <a16:creationId xmlns:a16="http://schemas.microsoft.com/office/drawing/2014/main" id="{F17730F2-99F4-4034-9FCA-4A3623C24E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2" y="2776536"/>
            <a:ext cx="4572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5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F0FFA5A-B65E-41F1-B6C6-E9551831EA88}"/>
              </a:ext>
            </a:extLst>
          </p:cNvPr>
          <p:cNvGrpSpPr/>
          <p:nvPr/>
        </p:nvGrpSpPr>
        <p:grpSpPr>
          <a:xfrm>
            <a:off x="404577" y="348383"/>
            <a:ext cx="7278098" cy="911835"/>
            <a:chOff x="613583" y="751523"/>
            <a:chExt cx="5134161" cy="9118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38E0D8F-C06B-46D8-B4B1-49F3249AD62C}"/>
                </a:ext>
              </a:extLst>
            </p:cNvPr>
            <p:cNvGrpSpPr/>
            <p:nvPr/>
          </p:nvGrpSpPr>
          <p:grpSpPr>
            <a:xfrm>
              <a:off x="613583" y="751523"/>
              <a:ext cx="5134161" cy="911835"/>
              <a:chOff x="546193" y="947466"/>
              <a:chExt cx="6465444" cy="137342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D3070A-5C45-4D4C-BB2B-A858BF3A7DAE}"/>
                  </a:ext>
                </a:extLst>
              </p:cNvPr>
              <p:cNvSpPr/>
              <p:nvPr/>
            </p:nvSpPr>
            <p:spPr>
              <a:xfrm>
                <a:off x="653700" y="1106457"/>
                <a:ext cx="6357937" cy="1214437"/>
              </a:xfrm>
              <a:prstGeom prst="rect">
                <a:avLst/>
              </a:prstGeom>
              <a:solidFill>
                <a:srgbClr val="ED7D3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98F06F-1563-4985-B8BD-CCF8B26C7D3C}"/>
                  </a:ext>
                </a:extLst>
              </p:cNvPr>
              <p:cNvSpPr/>
              <p:nvPr/>
            </p:nvSpPr>
            <p:spPr>
              <a:xfrm>
                <a:off x="546193" y="947466"/>
                <a:ext cx="6357937" cy="1214437"/>
              </a:xfrm>
              <a:prstGeom prst="rect">
                <a:avLst/>
              </a:prstGeom>
              <a:solidFill>
                <a:srgbClr val="44546A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D4D9D-24A5-4989-A9DF-C157A8957AEC}"/>
                </a:ext>
              </a:extLst>
            </p:cNvPr>
            <p:cNvSpPr txBox="1"/>
            <p:nvPr/>
          </p:nvSpPr>
          <p:spPr>
            <a:xfrm>
              <a:off x="734603" y="893052"/>
              <a:ext cx="4735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chemeClr val="bg1"/>
                  </a:solidFill>
                  <a:latin typeface="Montserrat" panose="00000500000000000000" pitchFamily="50" charset="0"/>
                </a:rPr>
                <a:t>Một số mẫu trang trí tham khảo</a:t>
              </a:r>
              <a:endParaRPr lang="en-US" sz="2800" b="1">
                <a:solidFill>
                  <a:schemeClr val="bg1"/>
                </a:solidFill>
                <a:latin typeface="Montserrat" panose="00000500000000000000" pitchFamily="50" charset="0"/>
              </a:endParaRPr>
            </a:p>
          </p:txBody>
        </p:sp>
      </p:grpSp>
      <p:pic>
        <p:nvPicPr>
          <p:cNvPr id="5122" name="Picture 2" descr="Làm cờ đỏ sao vàng cầm tay - YouTube">
            <a:extLst>
              <a:ext uri="{FF2B5EF4-FFF2-40B4-BE49-F238E27FC236}">
                <a16:creationId xmlns:a16="http://schemas.microsoft.com/office/drawing/2014/main" id="{BDCEE9A1-8BC1-4923-AB69-C4BC76914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9" b="14859"/>
          <a:stretch/>
        </p:blipFill>
        <p:spPr bwMode="auto">
          <a:xfrm>
            <a:off x="6380716" y="2687162"/>
            <a:ext cx="5576808" cy="30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E40C47-FD2A-4254-9440-3389B38A4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120" y="59835"/>
            <a:ext cx="2834640" cy="1594485"/>
          </a:xfrm>
          <a:prstGeom prst="rect">
            <a:avLst/>
          </a:prstGeom>
        </p:spPr>
      </p:pic>
      <p:pic>
        <p:nvPicPr>
          <p:cNvPr id="5124" name="Picture 4" descr="Gấp, cắt dán lá cờ - 3/4 - SẢN PHẨM CỦA EM - Phạm Thị Thái - Website của  Trường Tiểu học Trần Quốc Toản - Tam Kỳ - Quảng Nam">
            <a:extLst>
              <a:ext uri="{FF2B5EF4-FFF2-40B4-BE49-F238E27FC236}">
                <a16:creationId xmlns:a16="http://schemas.microsoft.com/office/drawing/2014/main" id="{C7BB87D6-C5AB-4446-9AC9-1B4244542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75" y="2184718"/>
            <a:ext cx="4808643" cy="360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C5A09C-D73C-4FFB-8C07-DB507F79014A}"/>
              </a:ext>
            </a:extLst>
          </p:cNvPr>
          <p:cNvSpPr txBox="1"/>
          <p:nvPr/>
        </p:nvSpPr>
        <p:spPr>
          <a:xfrm>
            <a:off x="495946" y="1642821"/>
            <a:ext cx="85715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>
                <a:solidFill>
                  <a:srgbClr val="ED7D31"/>
                </a:solidFill>
                <a:latin typeface="Montserrat" panose="00000500000000000000" pitchFamily="50" charset="0"/>
              </a:rPr>
              <a:t>Chúc các con chăm chỉ học tập</a:t>
            </a:r>
          </a:p>
          <a:p>
            <a:r>
              <a:rPr lang="vi-VN" sz="4000" b="1">
                <a:solidFill>
                  <a:srgbClr val="ED7D31"/>
                </a:solidFill>
                <a:latin typeface="Montserrat" panose="00000500000000000000" pitchFamily="50" charset="0"/>
              </a:rPr>
              <a:t>và giữ gìn sức khỏe thật tốt</a:t>
            </a:r>
            <a:endParaRPr lang="en-US" sz="4000" b="1">
              <a:solidFill>
                <a:srgbClr val="ED7D31"/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Picture 2" descr="Happy Fun Sticker by BonBon City Tour">
            <a:extLst>
              <a:ext uri="{FF2B5EF4-FFF2-40B4-BE49-F238E27FC236}">
                <a16:creationId xmlns:a16="http://schemas.microsoft.com/office/drawing/2014/main" id="{F1310EA5-03AA-4664-9972-8630BD17E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40" y="2584238"/>
            <a:ext cx="5537200" cy="431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1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3292058" y="784802"/>
            <a:ext cx="560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1. </a:t>
            </a:r>
            <a:r>
              <a:rPr lang="en-US" sz="3600" b="1" dirty="0" err="1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Gấp</a:t>
            </a:r>
            <a:r>
              <a:rPr lang="en-US" sz="3600" b="1" dirty="0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tàu</a:t>
            </a:r>
            <a:r>
              <a:rPr lang="en-US" sz="3600" b="1" dirty="0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thủy</a:t>
            </a:r>
            <a:r>
              <a:rPr lang="en-US" sz="3600" b="1" dirty="0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hai</a:t>
            </a:r>
            <a:r>
              <a:rPr lang="en-US" sz="3600" b="1" dirty="0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ống</a:t>
            </a:r>
            <a:r>
              <a:rPr lang="en-US" sz="3600" b="1" dirty="0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khói</a:t>
            </a:r>
            <a:endParaRPr lang="en-US" sz="3600" b="1" dirty="0">
              <a:solidFill>
                <a:schemeClr val="tx2"/>
              </a:solidFill>
              <a:latin typeface="+mj-lt"/>
              <a:ea typeface="Nunito Bold" charset="0"/>
              <a:cs typeface="Mukta SemiBold" panose="020B0000000000000000" pitchFamily="34" charset="77"/>
            </a:endParaRPr>
          </a:p>
        </p:txBody>
      </p:sp>
      <p:pic>
        <p:nvPicPr>
          <p:cNvPr id="1030" name="Picture 6" descr="Hình ảnh có li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b="9247"/>
          <a:stretch/>
        </p:blipFill>
        <p:spPr bwMode="auto">
          <a:xfrm>
            <a:off x="3220329" y="1817189"/>
            <a:ext cx="5679612" cy="34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55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567E34-53E4-460C-A0A4-13FE68F71BC6}"/>
              </a:ext>
            </a:extLst>
          </p:cNvPr>
          <p:cNvGrpSpPr/>
          <p:nvPr/>
        </p:nvGrpSpPr>
        <p:grpSpPr>
          <a:xfrm>
            <a:off x="3755944" y="273085"/>
            <a:ext cx="4680111" cy="905417"/>
            <a:chOff x="2671665" y="273085"/>
            <a:chExt cx="6848670" cy="132494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CC36538-7658-421B-A185-1472251E56B6}"/>
                </a:ext>
              </a:extLst>
            </p:cNvPr>
            <p:cNvSpPr/>
            <p:nvPr/>
          </p:nvSpPr>
          <p:spPr>
            <a:xfrm>
              <a:off x="2671665" y="273085"/>
              <a:ext cx="6848670" cy="1324947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F40BFD-97CC-43E3-B050-E96DB032C7F4}"/>
                </a:ext>
              </a:extLst>
            </p:cNvPr>
            <p:cNvSpPr txBox="1"/>
            <p:nvPr/>
          </p:nvSpPr>
          <p:spPr>
            <a:xfrm>
              <a:off x="4335742" y="550839"/>
              <a:ext cx="35205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>
                  <a:solidFill>
                    <a:schemeClr val="accent6">
                      <a:lumMod val="50000"/>
                    </a:schemeClr>
                  </a:solidFill>
                </a:rPr>
                <a:t>Thực hành gấp</a:t>
              </a:r>
              <a:endParaRPr lang="en-US" sz="3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3FFCA32-F44F-414B-9A46-0CC605DE6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60" y="1307274"/>
            <a:ext cx="7498080" cy="55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41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og Hello Sticker">
            <a:extLst>
              <a:ext uri="{FF2B5EF4-FFF2-40B4-BE49-F238E27FC236}">
                <a16:creationId xmlns:a16="http://schemas.microsoft.com/office/drawing/2014/main" id="{9F55C246-4538-43FF-83B0-26A922C435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175"/>
            <a:ext cx="45720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2E04A84-5663-43DB-94AF-51AA3AE2A02A}"/>
              </a:ext>
            </a:extLst>
          </p:cNvPr>
          <p:cNvGrpSpPr/>
          <p:nvPr/>
        </p:nvGrpSpPr>
        <p:grpSpPr>
          <a:xfrm>
            <a:off x="7193280" y="448347"/>
            <a:ext cx="4250159" cy="1366837"/>
            <a:chOff x="546193" y="947466"/>
            <a:chExt cx="6510337" cy="13668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414D11-7B2E-434A-BCB8-71E9B6DDFB9E}"/>
                </a:ext>
              </a:extLst>
            </p:cNvPr>
            <p:cNvSpPr/>
            <p:nvPr/>
          </p:nvSpPr>
          <p:spPr>
            <a:xfrm>
              <a:off x="698593" y="1099866"/>
              <a:ext cx="6357937" cy="1214437"/>
            </a:xfrm>
            <a:prstGeom prst="rect">
              <a:avLst/>
            </a:prstGeom>
            <a:solidFill>
              <a:srgbClr val="ED7D3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6EDB91-AA63-43DE-A679-77C16C3511ED}"/>
                </a:ext>
              </a:extLst>
            </p:cNvPr>
            <p:cNvSpPr/>
            <p:nvPr/>
          </p:nvSpPr>
          <p:spPr>
            <a:xfrm>
              <a:off x="546193" y="947466"/>
              <a:ext cx="6357937" cy="1214437"/>
            </a:xfrm>
            <a:prstGeom prst="rect">
              <a:avLst/>
            </a:prstGeom>
            <a:solidFill>
              <a:srgbClr val="44546A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D216CDB-668A-48D6-BA61-F643056A256E}"/>
              </a:ext>
            </a:extLst>
          </p:cNvPr>
          <p:cNvSpPr txBox="1"/>
          <p:nvPr/>
        </p:nvSpPr>
        <p:spPr>
          <a:xfrm>
            <a:off x="8226650" y="705849"/>
            <a:ext cx="237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Ôn</a:t>
            </a:r>
            <a:r>
              <a:rPr lang="en-US" sz="48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1F0A3-92C9-45DA-9F83-F1C9D09B5EE6}"/>
              </a:ext>
            </a:extLst>
          </p:cNvPr>
          <p:cNvSpPr txBox="1"/>
          <p:nvPr/>
        </p:nvSpPr>
        <p:spPr>
          <a:xfrm>
            <a:off x="5419792" y="4192755"/>
            <a:ext cx="6056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11691D"/>
                </a:solidFill>
                <a:latin typeface="Montserrat" panose="00000500000000000000" pitchFamily="50" charset="0"/>
              </a:rPr>
              <a:t>2. </a:t>
            </a:r>
            <a:r>
              <a:rPr lang="vi-VN" sz="6000" b="1" dirty="0">
                <a:solidFill>
                  <a:srgbClr val="11691D"/>
                </a:solidFill>
                <a:latin typeface="Montserrat" panose="00000500000000000000" pitchFamily="50" charset="0"/>
              </a:rPr>
              <a:t>Gấp con ếch</a:t>
            </a:r>
            <a:endParaRPr lang="en-US" sz="6000" b="1" dirty="0">
              <a:solidFill>
                <a:srgbClr val="11691D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8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og Sticker">
            <a:extLst>
              <a:ext uri="{FF2B5EF4-FFF2-40B4-BE49-F238E27FC236}">
                <a16:creationId xmlns:a16="http://schemas.microsoft.com/office/drawing/2014/main" id="{A93EEE12-C4E4-425E-9F45-7ADBB04B1A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34" y="4927473"/>
            <a:ext cx="1854691" cy="19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ÀI GIẢNG E.LEARNING MÔN THỦ CÔNG - LỚP 3">
            <a:extLst>
              <a:ext uri="{FF2B5EF4-FFF2-40B4-BE49-F238E27FC236}">
                <a16:creationId xmlns:a16="http://schemas.microsoft.com/office/drawing/2014/main" id="{D793AAAA-6064-4761-8E69-2AD474F9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0"/>
            <a:ext cx="9134475" cy="68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3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E04A84-5663-43DB-94AF-51AA3AE2A02A}"/>
              </a:ext>
            </a:extLst>
          </p:cNvPr>
          <p:cNvGrpSpPr/>
          <p:nvPr/>
        </p:nvGrpSpPr>
        <p:grpSpPr>
          <a:xfrm>
            <a:off x="7294880" y="448347"/>
            <a:ext cx="4148559" cy="1366837"/>
            <a:chOff x="546193" y="947466"/>
            <a:chExt cx="6510337" cy="13668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414D11-7B2E-434A-BCB8-71E9B6DDFB9E}"/>
                </a:ext>
              </a:extLst>
            </p:cNvPr>
            <p:cNvSpPr/>
            <p:nvPr/>
          </p:nvSpPr>
          <p:spPr>
            <a:xfrm>
              <a:off x="698593" y="1099866"/>
              <a:ext cx="6357937" cy="1214437"/>
            </a:xfrm>
            <a:prstGeom prst="rect">
              <a:avLst/>
            </a:prstGeom>
            <a:solidFill>
              <a:srgbClr val="ED7D3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6EDB91-AA63-43DE-A679-77C16C3511ED}"/>
                </a:ext>
              </a:extLst>
            </p:cNvPr>
            <p:cNvSpPr/>
            <p:nvPr/>
          </p:nvSpPr>
          <p:spPr>
            <a:xfrm>
              <a:off x="546193" y="947466"/>
              <a:ext cx="6357937" cy="1214437"/>
            </a:xfrm>
            <a:prstGeom prst="rect">
              <a:avLst/>
            </a:prstGeom>
            <a:solidFill>
              <a:srgbClr val="44546A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D216CDB-668A-48D6-BA61-F643056A256E}"/>
              </a:ext>
            </a:extLst>
          </p:cNvPr>
          <p:cNvSpPr txBox="1"/>
          <p:nvPr/>
        </p:nvSpPr>
        <p:spPr>
          <a:xfrm>
            <a:off x="8486712" y="778132"/>
            <a:ext cx="237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Ôn</a:t>
            </a:r>
            <a:r>
              <a:rPr lang="en-US" sz="48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1F0A3-92C9-45DA-9F83-F1C9D09B5EE6}"/>
              </a:ext>
            </a:extLst>
          </p:cNvPr>
          <p:cNvSpPr txBox="1"/>
          <p:nvPr/>
        </p:nvSpPr>
        <p:spPr>
          <a:xfrm>
            <a:off x="4839272" y="3301748"/>
            <a:ext cx="66041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3. </a:t>
            </a:r>
            <a:r>
              <a:rPr lang="vi-VN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Gấp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,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cắt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,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dán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</a:t>
            </a:r>
          </a:p>
          <a:p>
            <a:pPr algn="r"/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ngôi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sao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5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cánh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</a:t>
            </a:r>
          </a:p>
          <a:p>
            <a:pPr algn="r"/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và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lá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cờ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đỏ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sao</a:t>
            </a:r>
            <a:r>
              <a:rPr lang="en-US" sz="4500" b="1" dirty="0">
                <a:solidFill>
                  <a:srgbClr val="ED7D31"/>
                </a:solidFill>
                <a:latin typeface="Montserrat" panose="00000500000000000000" pitchFamily="50" charset="0"/>
              </a:rPr>
              <a:t> </a:t>
            </a:r>
            <a:r>
              <a:rPr lang="en-US" sz="4500" b="1" dirty="0" err="1">
                <a:solidFill>
                  <a:srgbClr val="ED7D31"/>
                </a:solidFill>
                <a:latin typeface="Montserrat" panose="00000500000000000000" pitchFamily="50" charset="0"/>
              </a:rPr>
              <a:t>vàng</a:t>
            </a:r>
            <a:endParaRPr lang="en-US" sz="4500" b="1" dirty="0">
              <a:solidFill>
                <a:srgbClr val="ED7D31"/>
              </a:solidFill>
              <a:latin typeface="Montserrat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E2B9A4-ED91-4697-BB9D-98E6DAE95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299" y="2173110"/>
            <a:ext cx="7082425" cy="39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6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ài 3. Gấp, cắt, dán ngôi sao năm cánh và lá cờ đỏ sao vàng bai 3 gap cat  dan ngoi sao nam canh va la co do sao vang ppt">
            <a:extLst>
              <a:ext uri="{FF2B5EF4-FFF2-40B4-BE49-F238E27FC236}">
                <a16:creationId xmlns:a16="http://schemas.microsoft.com/office/drawing/2014/main" id="{C1D88246-D33C-4026-BABA-3FED71F8C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15522" r="49514" b="2432"/>
          <a:stretch/>
        </p:blipFill>
        <p:spPr bwMode="auto">
          <a:xfrm>
            <a:off x="894080" y="2316479"/>
            <a:ext cx="3373120" cy="425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5ED475B-0BCB-45BD-83FC-9BB0B8F38421}"/>
              </a:ext>
            </a:extLst>
          </p:cNvPr>
          <p:cNvGrpSpPr/>
          <p:nvPr/>
        </p:nvGrpSpPr>
        <p:grpSpPr>
          <a:xfrm>
            <a:off x="3645618" y="155343"/>
            <a:ext cx="5213902" cy="809857"/>
            <a:chOff x="613583" y="751523"/>
            <a:chExt cx="5169810" cy="90745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2755E40-4FD0-4537-94BD-532335D0DE7D}"/>
                </a:ext>
              </a:extLst>
            </p:cNvPr>
            <p:cNvGrpSpPr/>
            <p:nvPr/>
          </p:nvGrpSpPr>
          <p:grpSpPr>
            <a:xfrm>
              <a:off x="613583" y="751523"/>
              <a:ext cx="5169810" cy="907459"/>
              <a:chOff x="546193" y="947466"/>
              <a:chExt cx="6510337" cy="136683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CD1FA68-382C-4A10-8B05-830DB29E0C09}"/>
                  </a:ext>
                </a:extLst>
              </p:cNvPr>
              <p:cNvSpPr/>
              <p:nvPr/>
            </p:nvSpPr>
            <p:spPr>
              <a:xfrm>
                <a:off x="698593" y="1099866"/>
                <a:ext cx="6357937" cy="1214437"/>
              </a:xfrm>
              <a:prstGeom prst="rect">
                <a:avLst/>
              </a:prstGeom>
              <a:solidFill>
                <a:srgbClr val="ED7D3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1D854DD-9A09-411B-8D45-DE4CA598C849}"/>
                  </a:ext>
                </a:extLst>
              </p:cNvPr>
              <p:cNvSpPr/>
              <p:nvPr/>
            </p:nvSpPr>
            <p:spPr>
              <a:xfrm>
                <a:off x="546193" y="947466"/>
                <a:ext cx="6357937" cy="1214437"/>
              </a:xfrm>
              <a:prstGeom prst="rect">
                <a:avLst/>
              </a:prstGeom>
              <a:solidFill>
                <a:srgbClr val="44546A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6FC35C-2714-4D43-8C28-CD770013A569}"/>
                </a:ext>
              </a:extLst>
            </p:cNvPr>
            <p:cNvSpPr txBox="1"/>
            <p:nvPr/>
          </p:nvSpPr>
          <p:spPr>
            <a:xfrm>
              <a:off x="734603" y="893052"/>
              <a:ext cx="4735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Montserrat" panose="00000500000000000000" pitchFamily="50" charset="0"/>
                </a:rPr>
                <a:t>Quy</a:t>
              </a:r>
              <a:r>
                <a:rPr lang="en-US" sz="28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Montserrat" panose="00000500000000000000" pitchFamily="50" charset="0"/>
                </a:rPr>
                <a:t>trình</a:t>
              </a:r>
              <a:r>
                <a:rPr lang="en-US" sz="28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Montserrat" panose="00000500000000000000" pitchFamily="50" charset="0"/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Montserrat" panose="00000500000000000000" pitchFamily="50" charset="0"/>
                </a:rPr>
                <a:t>hiện</a:t>
              </a:r>
              <a:endParaRPr lang="en-US" sz="2800" b="1" dirty="0">
                <a:solidFill>
                  <a:schemeClr val="bg1"/>
                </a:solidFill>
                <a:latin typeface="Montserrat" panose="00000500000000000000" pitchFamily="50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261D0F-62BA-4D36-8429-9D0DAE4010DB}"/>
              </a:ext>
            </a:extLst>
          </p:cNvPr>
          <p:cNvSpPr txBox="1"/>
          <p:nvPr/>
        </p:nvSpPr>
        <p:spPr>
          <a:xfrm>
            <a:off x="331470" y="1256988"/>
            <a:ext cx="5091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556CF-A796-457A-8150-6D8D6125C6F4}"/>
              </a:ext>
            </a:extLst>
          </p:cNvPr>
          <p:cNvSpPr txBox="1"/>
          <p:nvPr/>
        </p:nvSpPr>
        <p:spPr>
          <a:xfrm>
            <a:off x="6191543" y="1256988"/>
            <a:ext cx="509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Bài 3. Gấp, cắt, dán ngôi sao năm cánh và lá cờ đỏ sao vàng bai 3 gap cat  dan ngoi sao nam canh va la co do sao vang ppt">
            <a:extLst>
              <a:ext uri="{FF2B5EF4-FFF2-40B4-BE49-F238E27FC236}">
                <a16:creationId xmlns:a16="http://schemas.microsoft.com/office/drawing/2014/main" id="{B9CBD094-0EA6-4D1A-BC0C-43B73B120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5" t="13852" r="3769" b="57774"/>
          <a:stretch/>
        </p:blipFill>
        <p:spPr bwMode="auto">
          <a:xfrm>
            <a:off x="7077926" y="1910260"/>
            <a:ext cx="3416325" cy="16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4C72FB-E1A3-469E-8CBB-C5327298A6EA}"/>
              </a:ext>
            </a:extLst>
          </p:cNvPr>
          <p:cNvSpPr txBox="1"/>
          <p:nvPr/>
        </p:nvSpPr>
        <p:spPr>
          <a:xfrm>
            <a:off x="6096000" y="3686052"/>
            <a:ext cx="574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solidFill>
                  <a:srgbClr val="ED7D31"/>
                </a:solidFill>
                <a:latin typeface="Montserrat" panose="00000500000000000000" pitchFamily="50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Quốc kỳ Việt Nam – Wikipedia tiếng Việt">
            <a:extLst>
              <a:ext uri="{FF2B5EF4-FFF2-40B4-BE49-F238E27FC236}">
                <a16:creationId xmlns:a16="http://schemas.microsoft.com/office/drawing/2014/main" id="{CE61BEB2-D139-461E-A518-16D42FF17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290" y="4906263"/>
            <a:ext cx="2700460" cy="179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28D9B9-F4C9-4D1E-A714-ED178117FEB3}"/>
              </a:ext>
            </a:extLst>
          </p:cNvPr>
          <p:cNvCxnSpPr>
            <a:cxnSpLocks/>
          </p:cNvCxnSpPr>
          <p:nvPr/>
        </p:nvCxnSpPr>
        <p:spPr>
          <a:xfrm>
            <a:off x="7509290" y="4765040"/>
            <a:ext cx="270046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63A6FB-134E-4E42-886E-C6735DBD29C4}"/>
              </a:ext>
            </a:extLst>
          </p:cNvPr>
          <p:cNvSpPr txBox="1"/>
          <p:nvPr/>
        </p:nvSpPr>
        <p:spPr>
          <a:xfrm>
            <a:off x="8610649" y="4438072"/>
            <a:ext cx="71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ô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90BDBE-1E6C-4ECE-978A-77717DD198B1}"/>
              </a:ext>
            </a:extLst>
          </p:cNvPr>
          <p:cNvCxnSpPr>
            <a:cxnSpLocks/>
          </p:cNvCxnSpPr>
          <p:nvPr/>
        </p:nvCxnSpPr>
        <p:spPr>
          <a:xfrm flipV="1">
            <a:off x="10465610" y="4906263"/>
            <a:ext cx="0" cy="17963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66DE123-DE3F-4FE7-BAC6-CB05415FA78F}"/>
              </a:ext>
            </a:extLst>
          </p:cNvPr>
          <p:cNvSpPr txBox="1"/>
          <p:nvPr/>
        </p:nvSpPr>
        <p:spPr>
          <a:xfrm>
            <a:off x="10572291" y="5435834"/>
            <a:ext cx="71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ô</a:t>
            </a:r>
          </a:p>
        </p:txBody>
      </p:sp>
    </p:spTree>
    <p:extLst>
      <p:ext uri="{BB962C8B-B14F-4D97-AF65-F5344CB8AC3E}">
        <p14:creationId xmlns:p14="http://schemas.microsoft.com/office/powerpoint/2010/main" val="388593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32" y="3082690"/>
            <a:ext cx="3543849" cy="257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47" y="849291"/>
            <a:ext cx="3389684" cy="2421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Kết quả hình ảnh cho tàu thủy hai ống khó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6"/>
          <a:stretch/>
        </p:blipFill>
        <p:spPr bwMode="auto">
          <a:xfrm>
            <a:off x="5303314" y="3913120"/>
            <a:ext cx="3897866" cy="184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36F0B4-8937-FF49-90F3-EECC057A65FD}"/>
              </a:ext>
            </a:extLst>
          </p:cNvPr>
          <p:cNvSpPr>
            <a:spLocks/>
          </p:cNvSpPr>
          <p:nvPr/>
        </p:nvSpPr>
        <p:spPr bwMode="auto">
          <a:xfrm>
            <a:off x="2036619" y="1201690"/>
            <a:ext cx="3906982" cy="12311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000" b="1" err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Một</a:t>
            </a:r>
            <a:r>
              <a:rPr lang="en-US" sz="4000" b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số</a:t>
            </a:r>
            <a:r>
              <a:rPr lang="en-US" sz="4000" b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sản</a:t>
            </a:r>
            <a:r>
              <a:rPr lang="en-US" sz="4000" b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phẩm</a:t>
            </a:r>
            <a:r>
              <a:rPr lang="en-US" sz="4000" b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sáng</a:t>
            </a:r>
            <a:r>
              <a:rPr lang="en-US" sz="4000" b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tạo</a:t>
            </a:r>
            <a:endParaRPr lang="en-US" sz="4000" b="1">
              <a:solidFill>
                <a:schemeClr val="accent2"/>
              </a:solidFill>
              <a:latin typeface="+mj-lt"/>
              <a:ea typeface="Roboto" charset="0"/>
              <a:cs typeface="Poppins" pitchFamily="2" charset="77"/>
              <a:sym typeface="Bebas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5" y="4435178"/>
            <a:ext cx="1803610" cy="18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50199"/>
      </p:ext>
    </p:extLst>
  </p:cSld>
  <p:clrMapOvr>
    <a:masterClrMapping/>
  </p:clrMapOvr>
  <p:transition spd="slow" advClick="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F0FFA5A-B65E-41F1-B6C6-E9551831EA88}"/>
              </a:ext>
            </a:extLst>
          </p:cNvPr>
          <p:cNvGrpSpPr/>
          <p:nvPr/>
        </p:nvGrpSpPr>
        <p:grpSpPr>
          <a:xfrm>
            <a:off x="404577" y="348383"/>
            <a:ext cx="7278098" cy="911835"/>
            <a:chOff x="613583" y="751523"/>
            <a:chExt cx="5134161" cy="9118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38E0D8F-C06B-46D8-B4B1-49F3249AD62C}"/>
                </a:ext>
              </a:extLst>
            </p:cNvPr>
            <p:cNvGrpSpPr/>
            <p:nvPr/>
          </p:nvGrpSpPr>
          <p:grpSpPr>
            <a:xfrm>
              <a:off x="613583" y="751523"/>
              <a:ext cx="5134161" cy="911835"/>
              <a:chOff x="546193" y="947466"/>
              <a:chExt cx="6465444" cy="137342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D3070A-5C45-4D4C-BB2B-A858BF3A7DAE}"/>
                  </a:ext>
                </a:extLst>
              </p:cNvPr>
              <p:cNvSpPr/>
              <p:nvPr/>
            </p:nvSpPr>
            <p:spPr>
              <a:xfrm>
                <a:off x="653700" y="1106457"/>
                <a:ext cx="6357937" cy="1214437"/>
              </a:xfrm>
              <a:prstGeom prst="rect">
                <a:avLst/>
              </a:prstGeom>
              <a:solidFill>
                <a:srgbClr val="ED7D3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98F06F-1563-4985-B8BD-CCF8B26C7D3C}"/>
                  </a:ext>
                </a:extLst>
              </p:cNvPr>
              <p:cNvSpPr/>
              <p:nvPr/>
            </p:nvSpPr>
            <p:spPr>
              <a:xfrm>
                <a:off x="546193" y="947466"/>
                <a:ext cx="6357937" cy="1214437"/>
              </a:xfrm>
              <a:prstGeom prst="rect">
                <a:avLst/>
              </a:prstGeom>
              <a:solidFill>
                <a:srgbClr val="44546A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D4D9D-24A5-4989-A9DF-C157A8957AEC}"/>
                </a:ext>
              </a:extLst>
            </p:cNvPr>
            <p:cNvSpPr txBox="1"/>
            <p:nvPr/>
          </p:nvSpPr>
          <p:spPr>
            <a:xfrm>
              <a:off x="734603" y="893052"/>
              <a:ext cx="4735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chemeClr val="bg1"/>
                  </a:solidFill>
                  <a:latin typeface="Montserrat" panose="00000500000000000000" pitchFamily="50" charset="0"/>
                </a:rPr>
                <a:t>Một số mẫu trang trí tham khảo</a:t>
              </a:r>
              <a:endParaRPr lang="en-US" sz="2800" b="1">
                <a:solidFill>
                  <a:schemeClr val="bg1"/>
                </a:solidFill>
                <a:latin typeface="Montserrat" panose="00000500000000000000" pitchFamily="50" charset="0"/>
              </a:endParaRPr>
            </a:p>
          </p:txBody>
        </p:sp>
      </p:grpSp>
      <p:pic>
        <p:nvPicPr>
          <p:cNvPr id="2050" name="Picture 2" descr="Frog Sticker">
            <a:extLst>
              <a:ext uri="{FF2B5EF4-FFF2-40B4-BE49-F238E27FC236}">
                <a16:creationId xmlns:a16="http://schemas.microsoft.com/office/drawing/2014/main" id="{A93EEE12-C4E4-425E-9F45-7ADBB04B1A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66" y="-382894"/>
            <a:ext cx="2692336" cy="279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ấp con ếch - Thùy Trâm - Kim Ngân - Mai Hương - 3/2 - SẢN PHẨM CỦA EM -  Phạm Thị Thái - Website của Trường Tiểu học Trần Quốc Toản - Tam Kỳ - Quảng  Nam">
            <a:extLst>
              <a:ext uri="{FF2B5EF4-FFF2-40B4-BE49-F238E27FC236}">
                <a16:creationId xmlns:a16="http://schemas.microsoft.com/office/drawing/2014/main" id="{3CC0C57D-9F10-4F35-9F79-7DF5709D8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"/>
          <a:stretch/>
        </p:blipFill>
        <p:spPr bwMode="auto">
          <a:xfrm>
            <a:off x="404577" y="4633993"/>
            <a:ext cx="3170781" cy="2224007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Xếp giấy con ếch nhảy - Điện Ảnh, Nghệ Thuật - viendongdaily.com">
            <a:extLst>
              <a:ext uri="{FF2B5EF4-FFF2-40B4-BE49-F238E27FC236}">
                <a16:creationId xmlns:a16="http://schemas.microsoft.com/office/drawing/2014/main" id="{20BE0432-220E-4111-B68A-3998C1D0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918" y="1774555"/>
            <a:ext cx="4289157" cy="2859438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ấp con ếch - Phương Thảo 3/2 - SẢN PHẨM CỦA EM - Phạm Thị Thái - Website  của Trường Tiểu học Trần Quốc Toản - Tam Kỳ - Quảng Nam">
            <a:extLst>
              <a:ext uri="{FF2B5EF4-FFF2-40B4-BE49-F238E27FC236}">
                <a16:creationId xmlns:a16="http://schemas.microsoft.com/office/drawing/2014/main" id="{EB1E17E1-262C-4812-A3A4-EB5654CF0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636" y="4015982"/>
            <a:ext cx="3756124" cy="2792052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1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144</Words>
  <Application>Microsoft Office PowerPoint</Application>
  <PresentationFormat>Widescreen</PresentationFormat>
  <Paragraphs>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Arial</vt:lpstr>
      <vt:lpstr>Times New Roman</vt:lpstr>
      <vt:lpstr>Montserrat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Don't Touch</dc:creator>
  <cp:lastModifiedBy>OS</cp:lastModifiedBy>
  <cp:revision>12</cp:revision>
  <dcterms:created xsi:type="dcterms:W3CDTF">2021-09-17T03:48:07Z</dcterms:created>
  <dcterms:modified xsi:type="dcterms:W3CDTF">2021-11-04T10:21:17Z</dcterms:modified>
</cp:coreProperties>
</file>