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33"/>
  </p:notesMasterIdLst>
  <p:sldIdLst>
    <p:sldId id="256" r:id="rId3"/>
    <p:sldId id="304" r:id="rId4"/>
    <p:sldId id="305" r:id="rId5"/>
    <p:sldId id="260" r:id="rId6"/>
    <p:sldId id="257" r:id="rId7"/>
    <p:sldId id="259" r:id="rId8"/>
    <p:sldId id="261" r:id="rId9"/>
    <p:sldId id="306" r:id="rId10"/>
    <p:sldId id="307" r:id="rId11"/>
    <p:sldId id="263" r:id="rId12"/>
    <p:sldId id="309" r:id="rId13"/>
    <p:sldId id="310" r:id="rId14"/>
    <p:sldId id="313" r:id="rId15"/>
    <p:sldId id="311" r:id="rId16"/>
    <p:sldId id="312" r:id="rId17"/>
    <p:sldId id="258" r:id="rId18"/>
    <p:sldId id="262" r:id="rId19"/>
    <p:sldId id="314" r:id="rId20"/>
    <p:sldId id="268" r:id="rId21"/>
    <p:sldId id="315" r:id="rId22"/>
    <p:sldId id="316" r:id="rId23"/>
    <p:sldId id="317" r:id="rId24"/>
    <p:sldId id="318" r:id="rId25"/>
    <p:sldId id="319" r:id="rId26"/>
    <p:sldId id="320" r:id="rId27"/>
    <p:sldId id="272" r:id="rId28"/>
    <p:sldId id="321" r:id="rId29"/>
    <p:sldId id="332" r:id="rId30"/>
    <p:sldId id="322" r:id="rId31"/>
    <p:sldId id="323"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Didact Gothic" panose="020B0604020202020204" charset="0"/>
      <p:regular r:id="rId38"/>
    </p:embeddedFont>
    <p:embeddedFont>
      <p:font typeface="Fira Sans" panose="020B0503050000020004" pitchFamily="34" charset="0"/>
      <p:regular r:id="rId39"/>
      <p:bold r:id="rId40"/>
      <p:italic r:id="rId41"/>
      <p:boldItalic r:id="rId42"/>
    </p:embeddedFont>
    <p:embeddedFont>
      <p:font typeface="Pacifico" panose="020B0604020202020204" charset="0"/>
      <p:regular r:id="rId43"/>
    </p:embeddedFont>
    <p:embeddedFont>
      <p:font typeface="Roboto" panose="02000000000000000000" pitchFamily="2" charset="0"/>
      <p:regular r:id="rId44"/>
      <p:bold r:id="rId45"/>
    </p:embeddedFont>
    <p:embeddedFont>
      <p:font typeface="Roboto Condensed Light" panose="02000000000000000000" pitchFamily="2" charset="0"/>
      <p:regular r:id="rId46"/>
    </p:embeddedFont>
    <p:embeddedFont>
      <p:font typeface="Segoe UI Black" panose="020B0A02040204020203" pitchFamily="34" charset="0"/>
      <p:bold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815BD639-5F04-4139-A493-4A84D9320F50}">
          <p14:sldIdLst>
            <p14:sldId id="256"/>
            <p14:sldId id="304"/>
          </p14:sldIdLst>
        </p14:section>
        <p14:section name="Khởi động" id="{8848D184-13BD-41DA-9DEB-DEDAB52CF83D}">
          <p14:sldIdLst>
            <p14:sldId id="305"/>
          </p14:sldIdLst>
        </p14:section>
        <p14:section name="Hoạt động 1" id="{C26722AF-D807-4D7F-8BB9-97DA24582A6F}">
          <p14:sldIdLst>
            <p14:sldId id="260"/>
            <p14:sldId id="257"/>
            <p14:sldId id="259"/>
            <p14:sldId id="261"/>
            <p14:sldId id="306"/>
            <p14:sldId id="307"/>
            <p14:sldId id="263"/>
            <p14:sldId id="309"/>
            <p14:sldId id="310"/>
            <p14:sldId id="313"/>
            <p14:sldId id="311"/>
            <p14:sldId id="312"/>
            <p14:sldId id="258"/>
            <p14:sldId id="262"/>
            <p14:sldId id="314"/>
            <p14:sldId id="268"/>
            <p14:sldId id="315"/>
            <p14:sldId id="316"/>
            <p14:sldId id="317"/>
            <p14:sldId id="318"/>
            <p14:sldId id="319"/>
            <p14:sldId id="320"/>
            <p14:sldId id="272"/>
            <p14:sldId id="321"/>
            <p14:sldId id="332"/>
            <p14:sldId id="322"/>
            <p14:sldId id="3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2A4B"/>
    <a:srgbClr val="FF86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7EEB56-0820-4EA7-8AA4-1E2D97BC0B1D}">
  <a:tblStyle styleId="{677EEB56-0820-4EA7-8AA4-1E2D97BC0B1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a2764d995e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a2764d995e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5296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a30510e8b3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a30510e8b3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a30510e8b3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a30510e8b3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2012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a2764d995e_0_1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a2764d995e_0_1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891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1525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a30510e8b3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a30510e8b3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596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Bài hát “ cả nhà thương nhau” muốn giới thiệu với các em bài học đầu tiên của chương Xã hội về chủ đề gia đình trong tiết học hôm nay.</a:t>
            </a:r>
            <a:endParaRPr lang="en-US" dirty="0"/>
          </a:p>
        </p:txBody>
      </p:sp>
    </p:spTree>
    <p:extLst>
      <p:ext uri="{BB962C8B-B14F-4D97-AF65-F5344CB8AC3E}">
        <p14:creationId xmlns:p14="http://schemas.microsoft.com/office/powerpoint/2010/main" val="283436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a2764d995e_0_7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a2764d995e_0_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a2764d995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a2764d995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2764d995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2764d995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a2764d995e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a2764d995e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764d995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764d995e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cfc8dcae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cfc8dca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7946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a2764d995e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a2764d995e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63449" y="-1473624"/>
            <a:ext cx="2928008" cy="2507804"/>
            <a:chOff x="-763449" y="-1473624"/>
            <a:chExt cx="2928008" cy="2507804"/>
          </a:xfrm>
        </p:grpSpPr>
        <p:sp>
          <p:nvSpPr>
            <p:cNvPr id="10" name="Google Shape;10;p2"/>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63449" y="-1473624"/>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312155" y="3702097"/>
            <a:ext cx="3016270" cy="2651622"/>
            <a:chOff x="-312155" y="3702097"/>
            <a:chExt cx="3016270" cy="2651622"/>
          </a:xfrm>
        </p:grpSpPr>
        <p:grpSp>
          <p:nvGrpSpPr>
            <p:cNvPr id="13" name="Google Shape;13;p2"/>
            <p:cNvGrpSpPr/>
            <p:nvPr/>
          </p:nvGrpSpPr>
          <p:grpSpPr>
            <a:xfrm>
              <a:off x="605710" y="4755713"/>
              <a:ext cx="2098406" cy="1598005"/>
              <a:chOff x="813085" y="4755713"/>
              <a:chExt cx="2098406" cy="1598005"/>
            </a:xfrm>
          </p:grpSpPr>
          <p:sp>
            <p:nvSpPr>
              <p:cNvPr id="14" name="Google Shape;14;p2"/>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rot="-864771">
              <a:off x="-128891" y="3934489"/>
              <a:ext cx="2086861" cy="1736423"/>
              <a:chOff x="-128999" y="3934720"/>
              <a:chExt cx="2086920" cy="1736472"/>
            </a:xfrm>
          </p:grpSpPr>
          <p:sp>
            <p:nvSpPr>
              <p:cNvPr id="22" name="Google Shape;22;p2"/>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 name="Google Shape;36;p2"/>
          <p:cNvSpPr txBox="1">
            <a:spLocks noGrp="1"/>
          </p:cNvSpPr>
          <p:nvPr>
            <p:ph type="ctrTitle"/>
          </p:nvPr>
        </p:nvSpPr>
        <p:spPr>
          <a:xfrm>
            <a:off x="1077125" y="1562000"/>
            <a:ext cx="3548400" cy="896400"/>
          </a:xfrm>
          <a:prstGeom prst="rect">
            <a:avLst/>
          </a:prstGeom>
        </p:spPr>
        <p:txBody>
          <a:bodyPr spcFirstLastPara="1" wrap="square" lIns="0" tIns="0" rIns="0" bIns="0" anchor="ctr" anchorCtr="0">
            <a:noAutofit/>
          </a:bodyPr>
          <a:lstStyle>
            <a:lvl1pPr lvl="0" algn="l" rtl="0">
              <a:spcBef>
                <a:spcPts val="0"/>
              </a:spcBef>
              <a:spcAft>
                <a:spcPts val="0"/>
              </a:spcAft>
              <a:buSzPts val="5200"/>
              <a:buNone/>
              <a:defRPr sz="8500" b="0">
                <a:latin typeface="Pacifico"/>
                <a:ea typeface="Pacifico"/>
                <a:cs typeface="Pacifico"/>
                <a:sym typeface="Pacific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7" name="Google Shape;37;p2"/>
          <p:cNvSpPr txBox="1">
            <a:spLocks noGrp="1"/>
          </p:cNvSpPr>
          <p:nvPr>
            <p:ph type="subTitle" idx="1"/>
          </p:nvPr>
        </p:nvSpPr>
        <p:spPr>
          <a:xfrm>
            <a:off x="713225" y="3144000"/>
            <a:ext cx="4130700" cy="714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 name="Google Shape;38;p2"/>
          <p:cNvSpPr txBox="1">
            <a:spLocks noGrp="1"/>
          </p:cNvSpPr>
          <p:nvPr>
            <p:ph type="ctrTitle" idx="2"/>
          </p:nvPr>
        </p:nvSpPr>
        <p:spPr>
          <a:xfrm>
            <a:off x="713225" y="2458250"/>
            <a:ext cx="3447900" cy="685800"/>
          </a:xfrm>
          <a:prstGeom prst="rect">
            <a:avLst/>
          </a:prstGeom>
        </p:spPr>
        <p:txBody>
          <a:bodyPr spcFirstLastPara="1" wrap="square" lIns="0" tIns="0" rIns="0" bIns="0" anchor="ctr" anchorCtr="0">
            <a:noAutofit/>
          </a:bodyPr>
          <a:lstStyle>
            <a:lvl1pPr lvl="0" algn="l" rtl="0">
              <a:spcBef>
                <a:spcPts val="0"/>
              </a:spcBef>
              <a:spcAft>
                <a:spcPts val="0"/>
              </a:spcAft>
              <a:buSzPts val="5200"/>
              <a:buNone/>
              <a:defRPr sz="7000" b="0">
                <a:solidFill>
                  <a:schemeClr val="dk2"/>
                </a:solidFill>
                <a:latin typeface="Didact Gothic"/>
                <a:ea typeface="Didact Gothic"/>
                <a:cs typeface="Didact Gothic"/>
                <a:sym typeface="Didact Gothic"/>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2"/>
        <p:cNvGrpSpPr/>
        <p:nvPr/>
      </p:nvGrpSpPr>
      <p:grpSpPr>
        <a:xfrm>
          <a:off x="0" y="0"/>
          <a:ext cx="0" cy="0"/>
          <a:chOff x="0" y="0"/>
          <a:chExt cx="0" cy="0"/>
        </a:xfrm>
      </p:grpSpPr>
      <p:grpSp>
        <p:nvGrpSpPr>
          <p:cNvPr id="213" name="Google Shape;213;p11"/>
          <p:cNvGrpSpPr/>
          <p:nvPr/>
        </p:nvGrpSpPr>
        <p:grpSpPr>
          <a:xfrm>
            <a:off x="-672249" y="-1185203"/>
            <a:ext cx="2200957" cy="1917818"/>
            <a:chOff x="-672249" y="-1185203"/>
            <a:chExt cx="2200957" cy="1917818"/>
          </a:xfrm>
        </p:grpSpPr>
        <p:sp>
          <p:nvSpPr>
            <p:cNvPr id="214" name="Google Shape;214;p11"/>
            <p:cNvSpPr/>
            <p:nvPr/>
          </p:nvSpPr>
          <p:spPr>
            <a:xfrm rot="10800000" flipH="1">
              <a:off x="-672249" y="-1185203"/>
              <a:ext cx="2200957" cy="1769705"/>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11"/>
            <p:cNvGrpSpPr/>
            <p:nvPr/>
          </p:nvGrpSpPr>
          <p:grpSpPr>
            <a:xfrm rot="10800000">
              <a:off x="-672241" y="-938263"/>
              <a:ext cx="2008087" cy="1670877"/>
              <a:chOff x="7173422" y="4083799"/>
              <a:chExt cx="2350564" cy="1955844"/>
            </a:xfrm>
          </p:grpSpPr>
          <p:sp>
            <p:nvSpPr>
              <p:cNvPr id="216" name="Google Shape;216;p11"/>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 name="Google Shape;217;p11"/>
              <p:cNvGrpSpPr/>
              <p:nvPr/>
            </p:nvGrpSpPr>
            <p:grpSpPr>
              <a:xfrm flipH="1">
                <a:off x="7417514" y="4269389"/>
                <a:ext cx="1721841" cy="1113844"/>
                <a:chOff x="-3171530" y="2930427"/>
                <a:chExt cx="1885915" cy="1219982"/>
              </a:xfrm>
            </p:grpSpPr>
            <p:sp>
              <p:nvSpPr>
                <p:cNvPr id="218" name="Google Shape;218;p11"/>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31" name="Google Shape;231;p11"/>
          <p:cNvGrpSpPr/>
          <p:nvPr/>
        </p:nvGrpSpPr>
        <p:grpSpPr>
          <a:xfrm>
            <a:off x="7910033" y="4012538"/>
            <a:ext cx="3057837" cy="2579218"/>
            <a:chOff x="7910033" y="4012538"/>
            <a:chExt cx="3057837" cy="2579218"/>
          </a:xfrm>
        </p:grpSpPr>
        <p:sp>
          <p:nvSpPr>
            <p:cNvPr id="232" name="Google Shape;232;p11"/>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 name="Google Shape;233;p11"/>
            <p:cNvGrpSpPr/>
            <p:nvPr/>
          </p:nvGrpSpPr>
          <p:grpSpPr>
            <a:xfrm flipH="1">
              <a:off x="7910033" y="4620203"/>
              <a:ext cx="2588927" cy="1971554"/>
              <a:chOff x="-765482" y="4620203"/>
              <a:chExt cx="2588927" cy="1971554"/>
            </a:xfrm>
          </p:grpSpPr>
          <p:sp>
            <p:nvSpPr>
              <p:cNvPr id="234" name="Google Shape;234;p11"/>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1"/>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4" name="Google Shape;244;p11"/>
          <p:cNvSpPr txBox="1">
            <a:spLocks noGrp="1"/>
          </p:cNvSpPr>
          <p:nvPr>
            <p:ph type="title" hasCustomPrompt="1"/>
          </p:nvPr>
        </p:nvSpPr>
        <p:spPr>
          <a:xfrm>
            <a:off x="1205400" y="1689188"/>
            <a:ext cx="6733200" cy="1086300"/>
          </a:xfrm>
          <a:prstGeom prst="rect">
            <a:avLst/>
          </a:prstGeom>
        </p:spPr>
        <p:txBody>
          <a:bodyPr spcFirstLastPara="1" wrap="square" lIns="0" tIns="0" rIns="0" bIns="0" anchor="ctr" anchorCtr="0">
            <a:noAutofit/>
          </a:bodyPr>
          <a:lstStyle>
            <a:lvl1pPr lvl="0" algn="ctr">
              <a:spcBef>
                <a:spcPts val="0"/>
              </a:spcBef>
              <a:spcAft>
                <a:spcPts val="0"/>
              </a:spcAft>
              <a:buSzPts val="7200"/>
              <a:buNone/>
              <a:defRPr sz="76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245" name="Google Shape;245;p11"/>
          <p:cNvSpPr txBox="1">
            <a:spLocks noGrp="1"/>
          </p:cNvSpPr>
          <p:nvPr>
            <p:ph type="subTitle" idx="1"/>
          </p:nvPr>
        </p:nvSpPr>
        <p:spPr>
          <a:xfrm>
            <a:off x="1205400" y="2775413"/>
            <a:ext cx="6733200" cy="6789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47"/>
        <p:cNvGrpSpPr/>
        <p:nvPr/>
      </p:nvGrpSpPr>
      <p:grpSpPr>
        <a:xfrm>
          <a:off x="0" y="0"/>
          <a:ext cx="0" cy="0"/>
          <a:chOff x="0" y="0"/>
          <a:chExt cx="0" cy="0"/>
        </a:xfrm>
      </p:grpSpPr>
      <p:grpSp>
        <p:nvGrpSpPr>
          <p:cNvPr id="248" name="Google Shape;248;p13"/>
          <p:cNvGrpSpPr/>
          <p:nvPr/>
        </p:nvGrpSpPr>
        <p:grpSpPr>
          <a:xfrm>
            <a:off x="7380027" y="-1179454"/>
            <a:ext cx="2323917" cy="1971521"/>
            <a:chOff x="7380027" y="-1179454"/>
            <a:chExt cx="2323917" cy="1971521"/>
          </a:xfrm>
        </p:grpSpPr>
        <p:sp>
          <p:nvSpPr>
            <p:cNvPr id="249" name="Google Shape;249;p13"/>
            <p:cNvSpPr/>
            <p:nvPr/>
          </p:nvSpPr>
          <p:spPr>
            <a:xfrm rot="10800000">
              <a:off x="7380027" y="-1179454"/>
              <a:ext cx="2122899" cy="1706942"/>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13"/>
            <p:cNvGrpSpPr/>
            <p:nvPr/>
          </p:nvGrpSpPr>
          <p:grpSpPr>
            <a:xfrm rot="10800000">
              <a:off x="7742369" y="-840109"/>
              <a:ext cx="1961575" cy="1632176"/>
              <a:chOff x="-347374" y="4474725"/>
              <a:chExt cx="1961575" cy="1632176"/>
            </a:xfrm>
          </p:grpSpPr>
          <p:sp>
            <p:nvSpPr>
              <p:cNvPr id="251" name="Google Shape;251;p13"/>
              <p:cNvSpPr/>
              <p:nvPr/>
            </p:nvSpPr>
            <p:spPr>
              <a:xfrm>
                <a:off x="-347374" y="4474725"/>
                <a:ext cx="1961575" cy="1632176"/>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13"/>
              <p:cNvGrpSpPr/>
              <p:nvPr/>
            </p:nvGrpSpPr>
            <p:grpSpPr>
              <a:xfrm>
                <a:off x="-26321" y="4629538"/>
                <a:ext cx="1436879" cy="929505"/>
                <a:chOff x="-3171530" y="2930427"/>
                <a:chExt cx="1885915" cy="1219982"/>
              </a:xfrm>
            </p:grpSpPr>
            <p:sp>
              <p:nvSpPr>
                <p:cNvPr id="253" name="Google Shape;253;p13"/>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66" name="Google Shape;266;p13"/>
          <p:cNvGrpSpPr/>
          <p:nvPr/>
        </p:nvGrpSpPr>
        <p:grpSpPr>
          <a:xfrm rot="1758937">
            <a:off x="-1204798" y="4497918"/>
            <a:ext cx="2672777" cy="2405147"/>
            <a:chOff x="-347374" y="4726800"/>
            <a:chExt cx="2672887" cy="2405246"/>
          </a:xfrm>
        </p:grpSpPr>
        <p:sp>
          <p:nvSpPr>
            <p:cNvPr id="267" name="Google Shape;267;p13"/>
            <p:cNvSpPr/>
            <p:nvPr/>
          </p:nvSpPr>
          <p:spPr>
            <a:xfrm>
              <a:off x="-347374" y="5086610"/>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263414" y="4726800"/>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3"/>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0" name="Google Shape;270;p13"/>
          <p:cNvSpPr txBox="1">
            <a:spLocks noGrp="1"/>
          </p:cNvSpPr>
          <p:nvPr>
            <p:ph type="subTitle" idx="1"/>
          </p:nvPr>
        </p:nvSpPr>
        <p:spPr>
          <a:xfrm>
            <a:off x="1829875" y="1675875"/>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1" name="Google Shape;271;p13"/>
          <p:cNvSpPr txBox="1">
            <a:spLocks noGrp="1"/>
          </p:cNvSpPr>
          <p:nvPr>
            <p:ph type="subTitle" idx="2"/>
          </p:nvPr>
        </p:nvSpPr>
        <p:spPr>
          <a:xfrm>
            <a:off x="1829875" y="2068284"/>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2" name="Google Shape;272;p13"/>
          <p:cNvSpPr txBox="1">
            <a:spLocks noGrp="1"/>
          </p:cNvSpPr>
          <p:nvPr>
            <p:ph type="title" idx="3" hasCustomPrompt="1"/>
          </p:nvPr>
        </p:nvSpPr>
        <p:spPr>
          <a:xfrm>
            <a:off x="720178" y="167587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
        <p:nvSpPr>
          <p:cNvPr id="273" name="Google Shape;273;p13"/>
          <p:cNvSpPr txBox="1">
            <a:spLocks noGrp="1"/>
          </p:cNvSpPr>
          <p:nvPr>
            <p:ph type="subTitle" idx="4"/>
          </p:nvPr>
        </p:nvSpPr>
        <p:spPr>
          <a:xfrm>
            <a:off x="6067500" y="1675875"/>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4" name="Google Shape;274;p13"/>
          <p:cNvSpPr txBox="1">
            <a:spLocks noGrp="1"/>
          </p:cNvSpPr>
          <p:nvPr>
            <p:ph type="subTitle" idx="5"/>
          </p:nvPr>
        </p:nvSpPr>
        <p:spPr>
          <a:xfrm>
            <a:off x="6067500" y="2068282"/>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5" name="Google Shape;275;p13"/>
          <p:cNvSpPr txBox="1">
            <a:spLocks noGrp="1"/>
          </p:cNvSpPr>
          <p:nvPr>
            <p:ph type="title" idx="6" hasCustomPrompt="1"/>
          </p:nvPr>
        </p:nvSpPr>
        <p:spPr>
          <a:xfrm>
            <a:off x="4957800" y="167587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
        <p:nvSpPr>
          <p:cNvPr id="276" name="Google Shape;276;p13"/>
          <p:cNvSpPr txBox="1">
            <a:spLocks noGrp="1"/>
          </p:cNvSpPr>
          <p:nvPr>
            <p:ph type="subTitle" idx="7"/>
          </p:nvPr>
        </p:nvSpPr>
        <p:spPr>
          <a:xfrm>
            <a:off x="1829875" y="3343507"/>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7" name="Google Shape;277;p13"/>
          <p:cNvSpPr txBox="1">
            <a:spLocks noGrp="1"/>
          </p:cNvSpPr>
          <p:nvPr>
            <p:ph type="subTitle" idx="8"/>
          </p:nvPr>
        </p:nvSpPr>
        <p:spPr>
          <a:xfrm>
            <a:off x="1829875" y="3735825"/>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8" name="Google Shape;278;p13"/>
          <p:cNvSpPr txBox="1">
            <a:spLocks noGrp="1"/>
          </p:cNvSpPr>
          <p:nvPr>
            <p:ph type="title" idx="9" hasCustomPrompt="1"/>
          </p:nvPr>
        </p:nvSpPr>
        <p:spPr>
          <a:xfrm>
            <a:off x="720000" y="334342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
        <p:nvSpPr>
          <p:cNvPr id="279" name="Google Shape;279;p13"/>
          <p:cNvSpPr txBox="1">
            <a:spLocks noGrp="1"/>
          </p:cNvSpPr>
          <p:nvPr>
            <p:ph type="subTitle" idx="13"/>
          </p:nvPr>
        </p:nvSpPr>
        <p:spPr>
          <a:xfrm>
            <a:off x="6067500" y="3343498"/>
            <a:ext cx="2356500" cy="392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00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80" name="Google Shape;280;p13"/>
          <p:cNvSpPr txBox="1">
            <a:spLocks noGrp="1"/>
          </p:cNvSpPr>
          <p:nvPr>
            <p:ph type="subTitle" idx="14"/>
          </p:nvPr>
        </p:nvSpPr>
        <p:spPr>
          <a:xfrm>
            <a:off x="6067500" y="3735825"/>
            <a:ext cx="2356500" cy="570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81" name="Google Shape;281;p13"/>
          <p:cNvSpPr txBox="1">
            <a:spLocks noGrp="1"/>
          </p:cNvSpPr>
          <p:nvPr>
            <p:ph type="title" idx="15" hasCustomPrompt="1"/>
          </p:nvPr>
        </p:nvSpPr>
        <p:spPr>
          <a:xfrm>
            <a:off x="4957800" y="3343425"/>
            <a:ext cx="1109700" cy="963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4500">
                <a:solidFill>
                  <a:schemeClr val="lt2"/>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82"/>
        <p:cNvGrpSpPr/>
        <p:nvPr/>
      </p:nvGrpSpPr>
      <p:grpSpPr>
        <a:xfrm>
          <a:off x="0" y="0"/>
          <a:ext cx="0" cy="0"/>
          <a:chOff x="0" y="0"/>
          <a:chExt cx="0" cy="0"/>
        </a:xfrm>
      </p:grpSpPr>
      <p:grpSp>
        <p:nvGrpSpPr>
          <p:cNvPr id="283" name="Google Shape;283;p14"/>
          <p:cNvGrpSpPr/>
          <p:nvPr/>
        </p:nvGrpSpPr>
        <p:grpSpPr>
          <a:xfrm>
            <a:off x="-672249" y="-1185203"/>
            <a:ext cx="2200957" cy="1917818"/>
            <a:chOff x="-672249" y="-1185203"/>
            <a:chExt cx="2200957" cy="1917818"/>
          </a:xfrm>
        </p:grpSpPr>
        <p:sp>
          <p:nvSpPr>
            <p:cNvPr id="284" name="Google Shape;284;p14"/>
            <p:cNvSpPr/>
            <p:nvPr/>
          </p:nvSpPr>
          <p:spPr>
            <a:xfrm rot="10800000" flipH="1">
              <a:off x="-672249" y="-1185203"/>
              <a:ext cx="2200957" cy="1769705"/>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14"/>
            <p:cNvGrpSpPr/>
            <p:nvPr/>
          </p:nvGrpSpPr>
          <p:grpSpPr>
            <a:xfrm rot="10800000">
              <a:off x="-672241" y="-938263"/>
              <a:ext cx="2008087" cy="1670877"/>
              <a:chOff x="7173422" y="4083799"/>
              <a:chExt cx="2350564" cy="1955844"/>
            </a:xfrm>
          </p:grpSpPr>
          <p:sp>
            <p:nvSpPr>
              <p:cNvPr id="286" name="Google Shape;286;p14"/>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 name="Google Shape;287;p14"/>
              <p:cNvGrpSpPr/>
              <p:nvPr/>
            </p:nvGrpSpPr>
            <p:grpSpPr>
              <a:xfrm flipH="1">
                <a:off x="7417514" y="4269389"/>
                <a:ext cx="1721841" cy="1113844"/>
                <a:chOff x="-3171530" y="2930427"/>
                <a:chExt cx="1885915" cy="1219982"/>
              </a:xfrm>
            </p:grpSpPr>
            <p:sp>
              <p:nvSpPr>
                <p:cNvPr id="288" name="Google Shape;288;p14"/>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1" name="Google Shape;301;p14"/>
          <p:cNvGrpSpPr/>
          <p:nvPr/>
        </p:nvGrpSpPr>
        <p:grpSpPr>
          <a:xfrm>
            <a:off x="7910033" y="4012538"/>
            <a:ext cx="3057837" cy="2579218"/>
            <a:chOff x="7910033" y="4012538"/>
            <a:chExt cx="3057837" cy="2579218"/>
          </a:xfrm>
        </p:grpSpPr>
        <p:sp>
          <p:nvSpPr>
            <p:cNvPr id="302" name="Google Shape;302;p14"/>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14"/>
            <p:cNvGrpSpPr/>
            <p:nvPr/>
          </p:nvGrpSpPr>
          <p:grpSpPr>
            <a:xfrm flipH="1">
              <a:off x="7910033" y="4620203"/>
              <a:ext cx="2588927" cy="1971554"/>
              <a:chOff x="-765482" y="4620203"/>
              <a:chExt cx="2588927" cy="1971554"/>
            </a:xfrm>
          </p:grpSpPr>
          <p:sp>
            <p:nvSpPr>
              <p:cNvPr id="304" name="Google Shape;304;p14"/>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4" name="Google Shape;314;p14"/>
          <p:cNvSpPr txBox="1">
            <a:spLocks noGrp="1"/>
          </p:cNvSpPr>
          <p:nvPr>
            <p:ph type="title"/>
          </p:nvPr>
        </p:nvSpPr>
        <p:spPr>
          <a:xfrm>
            <a:off x="1971450" y="3001863"/>
            <a:ext cx="5201100" cy="5727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1800"/>
            </a:lvl1pPr>
            <a:lvl2pPr lvl="1" algn="ctr">
              <a:spcBef>
                <a:spcPts val="0"/>
              </a:spcBef>
              <a:spcAft>
                <a:spcPts val="0"/>
              </a:spcAft>
              <a:buSzPts val="2800"/>
              <a:buFont typeface="Pacifico"/>
              <a:buNone/>
              <a:defRPr>
                <a:latin typeface="Pacifico"/>
                <a:ea typeface="Pacifico"/>
                <a:cs typeface="Pacifico"/>
                <a:sym typeface="Pacifico"/>
              </a:defRPr>
            </a:lvl2pPr>
            <a:lvl3pPr lvl="2" algn="ctr">
              <a:spcBef>
                <a:spcPts val="0"/>
              </a:spcBef>
              <a:spcAft>
                <a:spcPts val="0"/>
              </a:spcAft>
              <a:buSzPts val="2800"/>
              <a:buFont typeface="Pacifico"/>
              <a:buNone/>
              <a:defRPr>
                <a:latin typeface="Pacifico"/>
                <a:ea typeface="Pacifico"/>
                <a:cs typeface="Pacifico"/>
                <a:sym typeface="Pacifico"/>
              </a:defRPr>
            </a:lvl3pPr>
            <a:lvl4pPr lvl="3" algn="ctr">
              <a:spcBef>
                <a:spcPts val="0"/>
              </a:spcBef>
              <a:spcAft>
                <a:spcPts val="0"/>
              </a:spcAft>
              <a:buSzPts val="2800"/>
              <a:buFont typeface="Pacifico"/>
              <a:buNone/>
              <a:defRPr>
                <a:latin typeface="Pacifico"/>
                <a:ea typeface="Pacifico"/>
                <a:cs typeface="Pacifico"/>
                <a:sym typeface="Pacifico"/>
              </a:defRPr>
            </a:lvl4pPr>
            <a:lvl5pPr lvl="4" algn="ctr">
              <a:spcBef>
                <a:spcPts val="0"/>
              </a:spcBef>
              <a:spcAft>
                <a:spcPts val="0"/>
              </a:spcAft>
              <a:buSzPts val="2800"/>
              <a:buFont typeface="Pacifico"/>
              <a:buNone/>
              <a:defRPr>
                <a:latin typeface="Pacifico"/>
                <a:ea typeface="Pacifico"/>
                <a:cs typeface="Pacifico"/>
                <a:sym typeface="Pacifico"/>
              </a:defRPr>
            </a:lvl5pPr>
            <a:lvl6pPr lvl="5" algn="ctr">
              <a:spcBef>
                <a:spcPts val="0"/>
              </a:spcBef>
              <a:spcAft>
                <a:spcPts val="0"/>
              </a:spcAft>
              <a:buSzPts val="2800"/>
              <a:buFont typeface="Pacifico"/>
              <a:buNone/>
              <a:defRPr>
                <a:latin typeface="Pacifico"/>
                <a:ea typeface="Pacifico"/>
                <a:cs typeface="Pacifico"/>
                <a:sym typeface="Pacifico"/>
              </a:defRPr>
            </a:lvl6pPr>
            <a:lvl7pPr lvl="6" algn="ctr">
              <a:spcBef>
                <a:spcPts val="0"/>
              </a:spcBef>
              <a:spcAft>
                <a:spcPts val="0"/>
              </a:spcAft>
              <a:buSzPts val="2800"/>
              <a:buFont typeface="Pacifico"/>
              <a:buNone/>
              <a:defRPr>
                <a:latin typeface="Pacifico"/>
                <a:ea typeface="Pacifico"/>
                <a:cs typeface="Pacifico"/>
                <a:sym typeface="Pacifico"/>
              </a:defRPr>
            </a:lvl7pPr>
            <a:lvl8pPr lvl="7" algn="ctr">
              <a:spcBef>
                <a:spcPts val="0"/>
              </a:spcBef>
              <a:spcAft>
                <a:spcPts val="0"/>
              </a:spcAft>
              <a:buSzPts val="2800"/>
              <a:buFont typeface="Pacifico"/>
              <a:buNone/>
              <a:defRPr>
                <a:latin typeface="Pacifico"/>
                <a:ea typeface="Pacifico"/>
                <a:cs typeface="Pacifico"/>
                <a:sym typeface="Pacifico"/>
              </a:defRPr>
            </a:lvl8pPr>
            <a:lvl9pPr lvl="8" algn="ctr">
              <a:spcBef>
                <a:spcPts val="0"/>
              </a:spcBef>
              <a:spcAft>
                <a:spcPts val="0"/>
              </a:spcAft>
              <a:buSzPts val="2800"/>
              <a:buFont typeface="Pacifico"/>
              <a:buNone/>
              <a:defRPr>
                <a:latin typeface="Pacifico"/>
                <a:ea typeface="Pacifico"/>
                <a:cs typeface="Pacifico"/>
                <a:sym typeface="Pacifico"/>
              </a:defRPr>
            </a:lvl9pPr>
          </a:lstStyle>
          <a:p>
            <a:endParaRPr/>
          </a:p>
        </p:txBody>
      </p:sp>
      <p:sp>
        <p:nvSpPr>
          <p:cNvPr id="315" name="Google Shape;315;p14"/>
          <p:cNvSpPr txBox="1">
            <a:spLocks noGrp="1"/>
          </p:cNvSpPr>
          <p:nvPr>
            <p:ph type="title" idx="2"/>
          </p:nvPr>
        </p:nvSpPr>
        <p:spPr>
          <a:xfrm>
            <a:off x="1971450" y="1568938"/>
            <a:ext cx="5201100" cy="1432800"/>
          </a:xfrm>
          <a:prstGeom prst="rect">
            <a:avLst/>
          </a:prstGeom>
        </p:spPr>
        <p:txBody>
          <a:bodyPr spcFirstLastPara="1" wrap="square" lIns="0" tIns="0" rIns="0" bIns="0" anchor="ctr" anchorCtr="0">
            <a:noAutofit/>
          </a:bodyPr>
          <a:lstStyle>
            <a:lvl1pPr lvl="0" algn="ctr" rtl="0">
              <a:spcBef>
                <a:spcPts val="0"/>
              </a:spcBef>
              <a:spcAft>
                <a:spcPts val="0"/>
              </a:spcAft>
              <a:buClr>
                <a:schemeClr val="dk2"/>
              </a:buClr>
              <a:buSzPts val="3600"/>
              <a:buFont typeface="Didact Gothic"/>
              <a:buNone/>
              <a:defRPr sz="2400">
                <a:solidFill>
                  <a:schemeClr val="dk2"/>
                </a:solidFill>
                <a:latin typeface="Didact Gothic"/>
                <a:ea typeface="Didact Gothic"/>
                <a:cs typeface="Didact Gothic"/>
                <a:sym typeface="Didact Gothic"/>
              </a:defRPr>
            </a:lvl1pPr>
            <a:lvl2pPr lvl="1"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2pPr>
            <a:lvl3pPr lvl="2"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3pPr>
            <a:lvl4pPr lvl="3"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4pPr>
            <a:lvl5pPr lvl="4"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5pPr>
            <a:lvl6pPr lvl="5"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6pPr>
            <a:lvl7pPr lvl="6"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7pPr>
            <a:lvl8pPr lvl="7"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8pPr>
            <a:lvl9pPr lvl="8"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CUSTOM_3">
    <p:spTree>
      <p:nvGrpSpPr>
        <p:cNvPr id="1" name="Shape 345"/>
        <p:cNvGrpSpPr/>
        <p:nvPr/>
      </p:nvGrpSpPr>
      <p:grpSpPr>
        <a:xfrm>
          <a:off x="0" y="0"/>
          <a:ext cx="0" cy="0"/>
          <a:chOff x="0" y="0"/>
          <a:chExt cx="0" cy="0"/>
        </a:xfrm>
      </p:grpSpPr>
      <p:grpSp>
        <p:nvGrpSpPr>
          <p:cNvPr id="346" name="Google Shape;346;p16"/>
          <p:cNvGrpSpPr/>
          <p:nvPr/>
        </p:nvGrpSpPr>
        <p:grpSpPr>
          <a:xfrm flipH="1">
            <a:off x="-927460" y="4233763"/>
            <a:ext cx="2745523" cy="2572125"/>
            <a:chOff x="7241447" y="4233763"/>
            <a:chExt cx="2745523" cy="2572125"/>
          </a:xfrm>
        </p:grpSpPr>
        <p:sp>
          <p:nvSpPr>
            <p:cNvPr id="347" name="Google Shape;347;p1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16"/>
          <p:cNvGrpSpPr/>
          <p:nvPr/>
        </p:nvGrpSpPr>
        <p:grpSpPr>
          <a:xfrm>
            <a:off x="7216927" y="-2185263"/>
            <a:ext cx="3798743" cy="3692153"/>
            <a:chOff x="6902090" y="-2185263"/>
            <a:chExt cx="3798743" cy="3692153"/>
          </a:xfrm>
        </p:grpSpPr>
        <p:sp>
          <p:nvSpPr>
            <p:cNvPr id="350" name="Google Shape;350;p1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16"/>
            <p:cNvGrpSpPr/>
            <p:nvPr/>
          </p:nvGrpSpPr>
          <p:grpSpPr>
            <a:xfrm rot="-7845996" flipH="1">
              <a:off x="7814416" y="-1103058"/>
              <a:ext cx="2589010" cy="1971616"/>
              <a:chOff x="-765482" y="4620203"/>
              <a:chExt cx="2588927" cy="1971554"/>
            </a:xfrm>
          </p:grpSpPr>
          <p:sp>
            <p:nvSpPr>
              <p:cNvPr id="352" name="Google Shape;352;p1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2" name="Google Shape;362;p16"/>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_7">
    <p:spTree>
      <p:nvGrpSpPr>
        <p:cNvPr id="1" name="Shape 475"/>
        <p:cNvGrpSpPr/>
        <p:nvPr/>
      </p:nvGrpSpPr>
      <p:grpSpPr>
        <a:xfrm>
          <a:off x="0" y="0"/>
          <a:ext cx="0" cy="0"/>
          <a:chOff x="0" y="0"/>
          <a:chExt cx="0" cy="0"/>
        </a:xfrm>
      </p:grpSpPr>
      <p:grpSp>
        <p:nvGrpSpPr>
          <p:cNvPr id="476" name="Google Shape;476;p21"/>
          <p:cNvGrpSpPr/>
          <p:nvPr/>
        </p:nvGrpSpPr>
        <p:grpSpPr>
          <a:xfrm flipH="1">
            <a:off x="-1768267" y="4012538"/>
            <a:ext cx="3057837" cy="2579218"/>
            <a:chOff x="7910033" y="4012538"/>
            <a:chExt cx="3057837" cy="2579218"/>
          </a:xfrm>
        </p:grpSpPr>
        <p:sp>
          <p:nvSpPr>
            <p:cNvPr id="477" name="Google Shape;477;p21"/>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8" name="Google Shape;478;p21"/>
            <p:cNvGrpSpPr/>
            <p:nvPr/>
          </p:nvGrpSpPr>
          <p:grpSpPr>
            <a:xfrm flipH="1">
              <a:off x="7910033" y="4620203"/>
              <a:ext cx="2588927" cy="1971554"/>
              <a:chOff x="-765482" y="4620203"/>
              <a:chExt cx="2588927" cy="1971554"/>
            </a:xfrm>
          </p:grpSpPr>
          <p:sp>
            <p:nvSpPr>
              <p:cNvPr id="479" name="Google Shape;479;p21"/>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1"/>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1"/>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1"/>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1"/>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1"/>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1"/>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1"/>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21"/>
          <p:cNvGrpSpPr/>
          <p:nvPr/>
        </p:nvGrpSpPr>
        <p:grpSpPr>
          <a:xfrm>
            <a:off x="7059622" y="-1505574"/>
            <a:ext cx="2728769" cy="2312205"/>
            <a:chOff x="7059622" y="-1505574"/>
            <a:chExt cx="2728769" cy="2312205"/>
          </a:xfrm>
        </p:grpSpPr>
        <p:sp>
          <p:nvSpPr>
            <p:cNvPr id="490" name="Google Shape;490;p21"/>
            <p:cNvSpPr/>
            <p:nvPr/>
          </p:nvSpPr>
          <p:spPr>
            <a:xfrm flipH="1">
              <a:off x="7059622" y="-150557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1"/>
            <p:cNvSpPr/>
            <p:nvPr/>
          </p:nvSpPr>
          <p:spPr>
            <a:xfrm flipH="1">
              <a:off x="7723590" y="-1424005"/>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21"/>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3" name="Google Shape;493;p21"/>
          <p:cNvSpPr txBox="1">
            <a:spLocks noGrp="1"/>
          </p:cNvSpPr>
          <p:nvPr>
            <p:ph type="subTitle" idx="1"/>
          </p:nvPr>
        </p:nvSpPr>
        <p:spPr>
          <a:xfrm>
            <a:off x="720000" y="3243075"/>
            <a:ext cx="2111100" cy="392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000"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4" name="Google Shape;494;p21"/>
          <p:cNvSpPr txBox="1">
            <a:spLocks noGrp="1"/>
          </p:cNvSpPr>
          <p:nvPr>
            <p:ph type="subTitle" idx="2"/>
          </p:nvPr>
        </p:nvSpPr>
        <p:spPr>
          <a:xfrm>
            <a:off x="720000" y="3635400"/>
            <a:ext cx="2111100" cy="5727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5" name="Google Shape;495;p21"/>
          <p:cNvSpPr txBox="1">
            <a:spLocks noGrp="1"/>
          </p:cNvSpPr>
          <p:nvPr>
            <p:ph type="subTitle" idx="3"/>
          </p:nvPr>
        </p:nvSpPr>
        <p:spPr>
          <a:xfrm>
            <a:off x="3516450" y="3243075"/>
            <a:ext cx="2111100" cy="392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000"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6" name="Google Shape;496;p21"/>
          <p:cNvSpPr txBox="1">
            <a:spLocks noGrp="1"/>
          </p:cNvSpPr>
          <p:nvPr>
            <p:ph type="subTitle" idx="4"/>
          </p:nvPr>
        </p:nvSpPr>
        <p:spPr>
          <a:xfrm>
            <a:off x="3516450" y="3635400"/>
            <a:ext cx="2111100" cy="5727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7" name="Google Shape;497;p21"/>
          <p:cNvSpPr txBox="1">
            <a:spLocks noGrp="1"/>
          </p:cNvSpPr>
          <p:nvPr>
            <p:ph type="subTitle" idx="5"/>
          </p:nvPr>
        </p:nvSpPr>
        <p:spPr>
          <a:xfrm>
            <a:off x="6312900" y="3243075"/>
            <a:ext cx="2111100" cy="392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000"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8" name="Google Shape;498;p21"/>
          <p:cNvSpPr txBox="1">
            <a:spLocks noGrp="1"/>
          </p:cNvSpPr>
          <p:nvPr>
            <p:ph type="subTitle" idx="6"/>
          </p:nvPr>
        </p:nvSpPr>
        <p:spPr>
          <a:xfrm>
            <a:off x="6312900" y="3635400"/>
            <a:ext cx="2111100" cy="5727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51"/>
        <p:cNvGrpSpPr/>
        <p:nvPr/>
      </p:nvGrpSpPr>
      <p:grpSpPr>
        <a:xfrm>
          <a:off x="0" y="0"/>
          <a:ext cx="0" cy="0"/>
          <a:chOff x="0" y="0"/>
          <a:chExt cx="0" cy="0"/>
        </a:xfrm>
      </p:grpSpPr>
      <p:grpSp>
        <p:nvGrpSpPr>
          <p:cNvPr id="552" name="Google Shape;552;p24"/>
          <p:cNvGrpSpPr/>
          <p:nvPr/>
        </p:nvGrpSpPr>
        <p:grpSpPr>
          <a:xfrm>
            <a:off x="-763449" y="-1473624"/>
            <a:ext cx="2928008" cy="2507804"/>
            <a:chOff x="-763449" y="-1473624"/>
            <a:chExt cx="2928008" cy="2507804"/>
          </a:xfrm>
        </p:grpSpPr>
        <p:sp>
          <p:nvSpPr>
            <p:cNvPr id="553" name="Google Shape;553;p24"/>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p:nvPr/>
          </p:nvSpPr>
          <p:spPr>
            <a:xfrm>
              <a:off x="-763449" y="-1473624"/>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24"/>
          <p:cNvGrpSpPr/>
          <p:nvPr/>
        </p:nvGrpSpPr>
        <p:grpSpPr>
          <a:xfrm>
            <a:off x="-312155" y="3702097"/>
            <a:ext cx="3016270" cy="2651622"/>
            <a:chOff x="-312155" y="3702097"/>
            <a:chExt cx="3016270" cy="2651622"/>
          </a:xfrm>
        </p:grpSpPr>
        <p:grpSp>
          <p:nvGrpSpPr>
            <p:cNvPr id="556" name="Google Shape;556;p24"/>
            <p:cNvGrpSpPr/>
            <p:nvPr/>
          </p:nvGrpSpPr>
          <p:grpSpPr>
            <a:xfrm>
              <a:off x="605710" y="4755713"/>
              <a:ext cx="2098406" cy="1598005"/>
              <a:chOff x="813085" y="4755713"/>
              <a:chExt cx="2098406" cy="1598005"/>
            </a:xfrm>
          </p:grpSpPr>
          <p:sp>
            <p:nvSpPr>
              <p:cNvPr id="557" name="Google Shape;557;p24"/>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4"/>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4"/>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4"/>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4"/>
            <p:cNvGrpSpPr/>
            <p:nvPr/>
          </p:nvGrpSpPr>
          <p:grpSpPr>
            <a:xfrm rot="-864771">
              <a:off x="-128891" y="3934489"/>
              <a:ext cx="2086861" cy="1736423"/>
              <a:chOff x="-128999" y="3934720"/>
              <a:chExt cx="2086920" cy="1736472"/>
            </a:xfrm>
          </p:grpSpPr>
          <p:sp>
            <p:nvSpPr>
              <p:cNvPr id="565" name="Google Shape;565;p24"/>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4"/>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4"/>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4"/>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4"/>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4"/>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4"/>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4"/>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79"/>
        <p:cNvGrpSpPr/>
        <p:nvPr/>
      </p:nvGrpSpPr>
      <p:grpSpPr>
        <a:xfrm>
          <a:off x="0" y="0"/>
          <a:ext cx="0" cy="0"/>
          <a:chOff x="0" y="0"/>
          <a:chExt cx="0" cy="0"/>
        </a:xfrm>
      </p:grpSpPr>
      <p:grpSp>
        <p:nvGrpSpPr>
          <p:cNvPr id="580" name="Google Shape;580;p25"/>
          <p:cNvGrpSpPr/>
          <p:nvPr/>
        </p:nvGrpSpPr>
        <p:grpSpPr>
          <a:xfrm flipH="1">
            <a:off x="-927460" y="4233763"/>
            <a:ext cx="2745523" cy="2572125"/>
            <a:chOff x="7241447" y="4233763"/>
            <a:chExt cx="2745523" cy="2572125"/>
          </a:xfrm>
        </p:grpSpPr>
        <p:sp>
          <p:nvSpPr>
            <p:cNvPr id="581" name="Google Shape;581;p25"/>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5"/>
          <p:cNvGrpSpPr/>
          <p:nvPr/>
        </p:nvGrpSpPr>
        <p:grpSpPr>
          <a:xfrm>
            <a:off x="7216927" y="-2185263"/>
            <a:ext cx="3798743" cy="3692153"/>
            <a:chOff x="6902090" y="-2185263"/>
            <a:chExt cx="3798743" cy="3692153"/>
          </a:xfrm>
        </p:grpSpPr>
        <p:sp>
          <p:nvSpPr>
            <p:cNvPr id="584" name="Google Shape;584;p25"/>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5" name="Google Shape;585;p25"/>
            <p:cNvGrpSpPr/>
            <p:nvPr/>
          </p:nvGrpSpPr>
          <p:grpSpPr>
            <a:xfrm rot="-7845996" flipH="1">
              <a:off x="7814416" y="-1103058"/>
              <a:ext cx="2589010" cy="1971616"/>
              <a:chOff x="-765482" y="4620203"/>
              <a:chExt cx="2588927" cy="1971554"/>
            </a:xfrm>
          </p:grpSpPr>
          <p:sp>
            <p:nvSpPr>
              <p:cNvPr id="586" name="Google Shape;586;p25"/>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5"/>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5"/>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5"/>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5"/>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5"/>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5"/>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9_1_1">
    <p:spTree>
      <p:nvGrpSpPr>
        <p:cNvPr id="1" name="Shape 596"/>
        <p:cNvGrpSpPr/>
        <p:nvPr/>
      </p:nvGrpSpPr>
      <p:grpSpPr>
        <a:xfrm>
          <a:off x="0" y="0"/>
          <a:ext cx="0" cy="0"/>
          <a:chOff x="0" y="0"/>
          <a:chExt cx="0" cy="0"/>
        </a:xfrm>
      </p:grpSpPr>
      <p:grpSp>
        <p:nvGrpSpPr>
          <p:cNvPr id="597" name="Google Shape;597;p26"/>
          <p:cNvGrpSpPr/>
          <p:nvPr/>
        </p:nvGrpSpPr>
        <p:grpSpPr>
          <a:xfrm>
            <a:off x="7355747" y="4233763"/>
            <a:ext cx="2745523" cy="2572125"/>
            <a:chOff x="7241447" y="4233763"/>
            <a:chExt cx="2745523" cy="2572125"/>
          </a:xfrm>
        </p:grpSpPr>
        <p:sp>
          <p:nvSpPr>
            <p:cNvPr id="598" name="Google Shape;598;p2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26"/>
          <p:cNvGrpSpPr/>
          <p:nvPr/>
        </p:nvGrpSpPr>
        <p:grpSpPr>
          <a:xfrm flipH="1">
            <a:off x="-1841860" y="-2185263"/>
            <a:ext cx="3798743" cy="3692153"/>
            <a:chOff x="6902090" y="-2185263"/>
            <a:chExt cx="3798743" cy="3692153"/>
          </a:xfrm>
        </p:grpSpPr>
        <p:sp>
          <p:nvSpPr>
            <p:cNvPr id="601" name="Google Shape;601;p2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2" name="Google Shape;602;p26"/>
            <p:cNvGrpSpPr/>
            <p:nvPr/>
          </p:nvGrpSpPr>
          <p:grpSpPr>
            <a:xfrm rot="-7845996" flipH="1">
              <a:off x="7814416" y="-1103058"/>
              <a:ext cx="2589010" cy="1971616"/>
              <a:chOff x="-765482" y="4620203"/>
              <a:chExt cx="2588927" cy="1971554"/>
            </a:xfrm>
          </p:grpSpPr>
          <p:sp>
            <p:nvSpPr>
              <p:cNvPr id="603" name="Google Shape;603;p2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572000" y="599000"/>
            <a:ext cx="4114800" cy="32598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48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572000" y="3791525"/>
            <a:ext cx="2657100" cy="597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atin typeface="Roboto"/>
                <a:ea typeface="Roboto"/>
                <a:cs typeface="Roboto"/>
                <a:sym typeface="Robo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8118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66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720000" y="2383925"/>
            <a:ext cx="3227100" cy="1029600"/>
          </a:xfrm>
          <a:prstGeom prst="rect">
            <a:avLst/>
          </a:prstGeom>
        </p:spPr>
        <p:txBody>
          <a:bodyPr spcFirstLastPara="1" wrap="square" lIns="0" tIns="0" rIns="0" bIns="0" anchor="ctr" anchorCtr="0">
            <a:noAutofit/>
          </a:bodyPr>
          <a:lstStyle>
            <a:lvl1pPr lvl="0" algn="l" rtl="0">
              <a:spcBef>
                <a:spcPts val="0"/>
              </a:spcBef>
              <a:spcAft>
                <a:spcPts val="0"/>
              </a:spcAft>
              <a:buSzPts val="4200"/>
              <a:buNone/>
              <a:defRPr sz="51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1" name="Google Shape;41;p3"/>
          <p:cNvSpPr txBox="1">
            <a:spLocks noGrp="1"/>
          </p:cNvSpPr>
          <p:nvPr>
            <p:ph type="subTitle" idx="1"/>
          </p:nvPr>
        </p:nvSpPr>
        <p:spPr>
          <a:xfrm>
            <a:off x="720000" y="3413650"/>
            <a:ext cx="2428200" cy="7179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2" name="Google Shape;42;p3"/>
          <p:cNvSpPr txBox="1">
            <a:spLocks noGrp="1"/>
          </p:cNvSpPr>
          <p:nvPr>
            <p:ph type="title" idx="2" hasCustomPrompt="1"/>
          </p:nvPr>
        </p:nvSpPr>
        <p:spPr>
          <a:xfrm>
            <a:off x="720000" y="1011950"/>
            <a:ext cx="3227100" cy="1371600"/>
          </a:xfrm>
          <a:prstGeom prst="rect">
            <a:avLst/>
          </a:prstGeom>
        </p:spPr>
        <p:txBody>
          <a:bodyPr spcFirstLastPara="1" wrap="square" lIns="0" tIns="0" rIns="0" bIns="0" anchor="ctr" anchorCtr="0">
            <a:noAutofit/>
          </a:bodyPr>
          <a:lstStyle>
            <a:lvl1pPr lvl="0" algn="l" rtl="0">
              <a:spcBef>
                <a:spcPts val="0"/>
              </a:spcBef>
              <a:spcAft>
                <a:spcPts val="0"/>
              </a:spcAft>
              <a:buSzPts val="7200"/>
              <a:buNone/>
              <a:defRPr sz="8700">
                <a:solidFill>
                  <a:schemeClr val="lt2"/>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grpSp>
        <p:nvGrpSpPr>
          <p:cNvPr id="43" name="Google Shape;43;p3"/>
          <p:cNvGrpSpPr/>
          <p:nvPr/>
        </p:nvGrpSpPr>
        <p:grpSpPr>
          <a:xfrm>
            <a:off x="6901677" y="-1502667"/>
            <a:ext cx="2752249" cy="2748153"/>
            <a:chOff x="6901677" y="-1502667"/>
            <a:chExt cx="2752249" cy="2748153"/>
          </a:xfrm>
        </p:grpSpPr>
        <p:sp>
          <p:nvSpPr>
            <p:cNvPr id="44" name="Google Shape;44;p3"/>
            <p:cNvSpPr/>
            <p:nvPr/>
          </p:nvSpPr>
          <p:spPr>
            <a:xfrm rot="4318899" flipH="1">
              <a:off x="6986378" y="-1049544"/>
              <a:ext cx="2290756" cy="1841908"/>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3"/>
            <p:cNvGrpSpPr/>
            <p:nvPr/>
          </p:nvGrpSpPr>
          <p:grpSpPr>
            <a:xfrm>
              <a:off x="7792984" y="-502416"/>
              <a:ext cx="1860942" cy="1548442"/>
              <a:chOff x="7130276" y="-986028"/>
              <a:chExt cx="2350564" cy="1955844"/>
            </a:xfrm>
          </p:grpSpPr>
          <p:sp>
            <p:nvSpPr>
              <p:cNvPr id="46" name="Google Shape;46;p3"/>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3"/>
              <p:cNvGrpSpPr/>
              <p:nvPr/>
            </p:nvGrpSpPr>
            <p:grpSpPr>
              <a:xfrm rot="10800000">
                <a:off x="7374368" y="-329618"/>
                <a:ext cx="1721841" cy="1113844"/>
                <a:chOff x="-3171530" y="2930427"/>
                <a:chExt cx="1885915" cy="1219982"/>
              </a:xfrm>
            </p:grpSpPr>
            <p:sp>
              <p:nvSpPr>
                <p:cNvPr id="48" name="Google Shape;48;p3"/>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57200" y="411475"/>
            <a:ext cx="8229600" cy="600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457200" y="1153454"/>
            <a:ext cx="8229600" cy="35832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a:lvl1pPr>
            <a:lvl2pPr marL="914378" lvl="1" indent="-304793">
              <a:spcBef>
                <a:spcPts val="0"/>
              </a:spcBef>
              <a:spcAft>
                <a:spcPts val="0"/>
              </a:spcAft>
              <a:buSzPts val="1200"/>
              <a:buChar char="○"/>
              <a:defRPr/>
            </a:lvl2pPr>
            <a:lvl3pPr marL="1371566" lvl="2" indent="-304793">
              <a:spcBef>
                <a:spcPts val="0"/>
              </a:spcBef>
              <a:spcAft>
                <a:spcPts val="0"/>
              </a:spcAft>
              <a:buSzPts val="1200"/>
              <a:buChar char="■"/>
              <a:defRPr/>
            </a:lvl3pPr>
            <a:lvl4pPr marL="1828754" lvl="3" indent="-304793">
              <a:spcBef>
                <a:spcPts val="0"/>
              </a:spcBef>
              <a:spcAft>
                <a:spcPts val="0"/>
              </a:spcAft>
              <a:buSzPts val="1200"/>
              <a:buChar char="●"/>
              <a:defRPr/>
            </a:lvl4pPr>
            <a:lvl5pPr marL="2285943" lvl="4" indent="-304793">
              <a:spcBef>
                <a:spcPts val="0"/>
              </a:spcBef>
              <a:spcAft>
                <a:spcPts val="0"/>
              </a:spcAft>
              <a:buSzPts val="1200"/>
              <a:buChar char="○"/>
              <a:defRPr/>
            </a:lvl5pPr>
            <a:lvl6pPr marL="2743132" lvl="5" indent="-304793">
              <a:spcBef>
                <a:spcPts val="0"/>
              </a:spcBef>
              <a:spcAft>
                <a:spcPts val="0"/>
              </a:spcAft>
              <a:buSzPts val="1200"/>
              <a:buChar char="■"/>
              <a:defRPr/>
            </a:lvl6pPr>
            <a:lvl7pPr marL="3200320" lvl="6" indent="-304793">
              <a:spcBef>
                <a:spcPts val="0"/>
              </a:spcBef>
              <a:spcAft>
                <a:spcPts val="0"/>
              </a:spcAft>
              <a:buSzPts val="1200"/>
              <a:buChar char="●"/>
              <a:defRPr/>
            </a:lvl7pPr>
            <a:lvl8pPr marL="3657509" lvl="7" indent="-304793">
              <a:spcBef>
                <a:spcPts val="0"/>
              </a:spcBef>
              <a:spcAft>
                <a:spcPts val="0"/>
              </a:spcAft>
              <a:buSzPts val="1200"/>
              <a:buChar char="○"/>
              <a:defRPr/>
            </a:lvl8pPr>
            <a:lvl9pPr marL="4114697" lvl="8" indent="-304793">
              <a:spcBef>
                <a:spcPts val="0"/>
              </a:spcBef>
              <a:spcAft>
                <a:spcPts val="0"/>
              </a:spcAft>
              <a:buSzPts val="1200"/>
              <a:buChar char="■"/>
              <a:defRPr/>
            </a:lvl9pPr>
          </a:lstStyle>
          <a:p>
            <a:endParaRPr/>
          </a:p>
        </p:txBody>
      </p:sp>
      <p:sp>
        <p:nvSpPr>
          <p:cNvPr id="18" name="Google Shape;18;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8705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457200" y="411475"/>
            <a:ext cx="8229600" cy="600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2" name="Google Shape;22;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6459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457200" y="411475"/>
            <a:ext cx="8229600" cy="398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400" b="1"/>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Tree>
    <p:extLst>
      <p:ext uri="{BB962C8B-B14F-4D97-AF65-F5344CB8AC3E}">
        <p14:creationId xmlns:p14="http://schemas.microsoft.com/office/powerpoint/2010/main" val="457626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8" name="Google Shape;28;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9" name="Google Shape;2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6091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2" name="Google Shape;32;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6292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6" name="Google Shape;3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7" name="Google Shape;37;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04793">
              <a:spcBef>
                <a:spcPts val="0"/>
              </a:spcBef>
              <a:spcAft>
                <a:spcPts val="0"/>
              </a:spcAft>
              <a:buSzPts val="1200"/>
              <a:buChar char="●"/>
              <a:defRPr/>
            </a:lvl1pPr>
            <a:lvl2pPr marL="914378" lvl="1" indent="-304793">
              <a:spcBef>
                <a:spcPts val="0"/>
              </a:spcBef>
              <a:spcAft>
                <a:spcPts val="0"/>
              </a:spcAft>
              <a:buSzPts val="1200"/>
              <a:buChar char="○"/>
              <a:defRPr/>
            </a:lvl2pPr>
            <a:lvl3pPr marL="1371566" lvl="2" indent="-304793">
              <a:spcBef>
                <a:spcPts val="0"/>
              </a:spcBef>
              <a:spcAft>
                <a:spcPts val="0"/>
              </a:spcAft>
              <a:buSzPts val="1200"/>
              <a:buChar char="■"/>
              <a:defRPr/>
            </a:lvl3pPr>
            <a:lvl4pPr marL="1828754" lvl="3" indent="-304793">
              <a:spcBef>
                <a:spcPts val="0"/>
              </a:spcBef>
              <a:spcAft>
                <a:spcPts val="0"/>
              </a:spcAft>
              <a:buSzPts val="1200"/>
              <a:buChar char="●"/>
              <a:defRPr/>
            </a:lvl4pPr>
            <a:lvl5pPr marL="2285943" lvl="4" indent="-304793">
              <a:spcBef>
                <a:spcPts val="0"/>
              </a:spcBef>
              <a:spcAft>
                <a:spcPts val="0"/>
              </a:spcAft>
              <a:buSzPts val="1200"/>
              <a:buChar char="○"/>
              <a:defRPr/>
            </a:lvl5pPr>
            <a:lvl6pPr marL="2743132" lvl="5" indent="-304793">
              <a:spcBef>
                <a:spcPts val="0"/>
              </a:spcBef>
              <a:spcAft>
                <a:spcPts val="0"/>
              </a:spcAft>
              <a:buSzPts val="1200"/>
              <a:buChar char="■"/>
              <a:defRPr/>
            </a:lvl6pPr>
            <a:lvl7pPr marL="3200320" lvl="6" indent="-304793">
              <a:spcBef>
                <a:spcPts val="0"/>
              </a:spcBef>
              <a:spcAft>
                <a:spcPts val="0"/>
              </a:spcAft>
              <a:buSzPts val="1200"/>
              <a:buChar char="●"/>
              <a:defRPr/>
            </a:lvl7pPr>
            <a:lvl8pPr marL="3657509" lvl="7" indent="-304793">
              <a:spcBef>
                <a:spcPts val="0"/>
              </a:spcBef>
              <a:spcAft>
                <a:spcPts val="0"/>
              </a:spcAft>
              <a:buSzPts val="1200"/>
              <a:buChar char="○"/>
              <a:defRPr/>
            </a:lvl8pPr>
            <a:lvl9pPr marL="4114697" lvl="8" indent="-304793">
              <a:spcBef>
                <a:spcPts val="0"/>
              </a:spcBef>
              <a:spcAft>
                <a:spcPts val="0"/>
              </a:spcAft>
              <a:buSzPts val="1200"/>
              <a:buChar char="■"/>
              <a:defRPr/>
            </a:lvl9pPr>
          </a:lstStyle>
          <a:p>
            <a:endParaRPr/>
          </a:p>
        </p:txBody>
      </p:sp>
      <p:sp>
        <p:nvSpPr>
          <p:cNvPr id="38" name="Google Shape;38;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8477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200"/>
              <a:buNone/>
              <a:defRPr/>
            </a:lvl1pPr>
          </a:lstStyle>
          <a:p>
            <a:endParaRPr/>
          </a:p>
        </p:txBody>
      </p:sp>
      <p:sp>
        <p:nvSpPr>
          <p:cNvPr id="41" name="Google Shape;41;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41337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4" name="Google Shape;4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04793" algn="ctr">
              <a:spcBef>
                <a:spcPts val="0"/>
              </a:spcBef>
              <a:spcAft>
                <a:spcPts val="0"/>
              </a:spcAft>
              <a:buSzPts val="1200"/>
              <a:buChar char="●"/>
              <a:defRPr/>
            </a:lvl1pPr>
            <a:lvl2pPr marL="914378" lvl="1" indent="-304793" algn="ctr">
              <a:spcBef>
                <a:spcPts val="0"/>
              </a:spcBef>
              <a:spcAft>
                <a:spcPts val="0"/>
              </a:spcAft>
              <a:buSzPts val="1200"/>
              <a:buChar char="○"/>
              <a:defRPr/>
            </a:lvl2pPr>
            <a:lvl3pPr marL="1371566" lvl="2" indent="-304793" algn="ctr">
              <a:spcBef>
                <a:spcPts val="0"/>
              </a:spcBef>
              <a:spcAft>
                <a:spcPts val="0"/>
              </a:spcAft>
              <a:buSzPts val="1200"/>
              <a:buChar char="■"/>
              <a:defRPr/>
            </a:lvl3pPr>
            <a:lvl4pPr marL="1828754" lvl="3" indent="-304793" algn="ctr">
              <a:spcBef>
                <a:spcPts val="0"/>
              </a:spcBef>
              <a:spcAft>
                <a:spcPts val="0"/>
              </a:spcAft>
              <a:buSzPts val="1200"/>
              <a:buChar char="●"/>
              <a:defRPr/>
            </a:lvl4pPr>
            <a:lvl5pPr marL="2285943" lvl="4" indent="-304793" algn="ctr">
              <a:spcBef>
                <a:spcPts val="0"/>
              </a:spcBef>
              <a:spcAft>
                <a:spcPts val="0"/>
              </a:spcAft>
              <a:buSzPts val="1200"/>
              <a:buChar char="○"/>
              <a:defRPr/>
            </a:lvl5pPr>
            <a:lvl6pPr marL="2743132" lvl="5" indent="-304793" algn="ctr">
              <a:spcBef>
                <a:spcPts val="0"/>
              </a:spcBef>
              <a:spcAft>
                <a:spcPts val="0"/>
              </a:spcAft>
              <a:buSzPts val="1200"/>
              <a:buChar char="■"/>
              <a:defRPr/>
            </a:lvl6pPr>
            <a:lvl7pPr marL="3200320" lvl="6" indent="-304793" algn="ctr">
              <a:spcBef>
                <a:spcPts val="0"/>
              </a:spcBef>
              <a:spcAft>
                <a:spcPts val="0"/>
              </a:spcAft>
              <a:buSzPts val="1200"/>
              <a:buChar char="●"/>
              <a:defRPr/>
            </a:lvl7pPr>
            <a:lvl8pPr marL="3657509" lvl="7" indent="-304793" algn="ctr">
              <a:spcBef>
                <a:spcPts val="0"/>
              </a:spcBef>
              <a:spcAft>
                <a:spcPts val="0"/>
              </a:spcAft>
              <a:buSzPts val="1200"/>
              <a:buChar char="○"/>
              <a:defRPr/>
            </a:lvl8pPr>
            <a:lvl9pPr marL="4114697" lvl="8" indent="-304793" algn="ctr">
              <a:spcBef>
                <a:spcPts val="0"/>
              </a:spcBef>
              <a:spcAft>
                <a:spcPts val="0"/>
              </a:spcAft>
              <a:buSzPts val="1200"/>
              <a:buChar char="■"/>
              <a:defRPr/>
            </a:lvl9pPr>
          </a:lstStyle>
          <a:p>
            <a:endParaRPr/>
          </a:p>
        </p:txBody>
      </p:sp>
      <p:sp>
        <p:nvSpPr>
          <p:cNvPr id="45" name="Google Shape;4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8370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5878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grpSp>
        <p:nvGrpSpPr>
          <p:cNvPr id="62" name="Google Shape;62;p4"/>
          <p:cNvGrpSpPr/>
          <p:nvPr/>
        </p:nvGrpSpPr>
        <p:grpSpPr>
          <a:xfrm rot="-182972" flipH="1">
            <a:off x="-359333" y="-1490422"/>
            <a:ext cx="2508195" cy="2312249"/>
            <a:chOff x="7226784" y="-1650130"/>
            <a:chExt cx="2508155" cy="2312211"/>
          </a:xfrm>
        </p:grpSpPr>
        <p:sp>
          <p:nvSpPr>
            <p:cNvPr id="63" name="Google Shape;63;p4"/>
            <p:cNvSpPr/>
            <p:nvPr/>
          </p:nvSpPr>
          <p:spPr>
            <a:xfrm flipH="1">
              <a:off x="7226784" y="-165012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flipH="1">
              <a:off x="7487478" y="-1650130"/>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4"/>
          <p:cNvGrpSpPr/>
          <p:nvPr/>
        </p:nvGrpSpPr>
        <p:grpSpPr>
          <a:xfrm>
            <a:off x="7910033" y="4012538"/>
            <a:ext cx="3057837" cy="2579218"/>
            <a:chOff x="7910033" y="4012538"/>
            <a:chExt cx="3057837" cy="2579218"/>
          </a:xfrm>
        </p:grpSpPr>
        <p:sp>
          <p:nvSpPr>
            <p:cNvPr id="66" name="Google Shape;66;p4"/>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4"/>
            <p:cNvGrpSpPr/>
            <p:nvPr/>
          </p:nvGrpSpPr>
          <p:grpSpPr>
            <a:xfrm flipH="1">
              <a:off x="7910033" y="4620203"/>
              <a:ext cx="2588927" cy="1971554"/>
              <a:chOff x="-765482" y="4620203"/>
              <a:chExt cx="2588927" cy="1971554"/>
            </a:xfrm>
          </p:grpSpPr>
          <p:sp>
            <p:nvSpPr>
              <p:cNvPr id="68" name="Google Shape;68;p4"/>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 name="Google Shape;78;p4"/>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9" name="Google Shape;79;p4"/>
          <p:cNvSpPr txBox="1">
            <a:spLocks noGrp="1"/>
          </p:cNvSpPr>
          <p:nvPr>
            <p:ph type="body" idx="1"/>
          </p:nvPr>
        </p:nvSpPr>
        <p:spPr>
          <a:xfrm>
            <a:off x="720000" y="1317150"/>
            <a:ext cx="7704000" cy="3286500"/>
          </a:xfrm>
          <a:prstGeom prst="rect">
            <a:avLst/>
          </a:prstGeom>
        </p:spPr>
        <p:txBody>
          <a:bodyPr spcFirstLastPara="1" wrap="square" lIns="0" tIns="0" rIns="0" bIns="0" anchor="ctr" anchorCtr="0">
            <a:noAutofit/>
          </a:bodyPr>
          <a:lstStyle>
            <a:lvl1pPr marL="457200" lvl="0" indent="-304800">
              <a:lnSpc>
                <a:spcPct val="100000"/>
              </a:lnSpc>
              <a:spcBef>
                <a:spcPts val="0"/>
              </a:spcBef>
              <a:spcAft>
                <a:spcPts val="0"/>
              </a:spcAft>
              <a:buClr>
                <a:schemeClr val="dk1"/>
              </a:buClr>
              <a:buSzPts val="1200"/>
              <a:buChar char="●"/>
              <a:defRPr sz="1200"/>
            </a:lvl1pPr>
            <a:lvl2pPr marL="914400" lvl="1" indent="-304800">
              <a:spcBef>
                <a:spcPts val="1600"/>
              </a:spcBef>
              <a:spcAft>
                <a:spcPts val="0"/>
              </a:spcAft>
              <a:buClr>
                <a:srgbClr val="434343"/>
              </a:buClr>
              <a:buSzPts val="1200"/>
              <a:buFont typeface="Roboto Condensed Light"/>
              <a:buChar char="○"/>
              <a:defRPr/>
            </a:lvl2pPr>
            <a:lvl3pPr marL="1371600" lvl="2" indent="-304800">
              <a:spcBef>
                <a:spcPts val="1600"/>
              </a:spcBef>
              <a:spcAft>
                <a:spcPts val="0"/>
              </a:spcAft>
              <a:buClr>
                <a:srgbClr val="434343"/>
              </a:buClr>
              <a:buSzPts val="1200"/>
              <a:buFont typeface="Roboto Condensed Light"/>
              <a:buChar char="■"/>
              <a:defRPr/>
            </a:lvl3pPr>
            <a:lvl4pPr marL="1828800" lvl="3" indent="-304800">
              <a:spcBef>
                <a:spcPts val="1600"/>
              </a:spcBef>
              <a:spcAft>
                <a:spcPts val="0"/>
              </a:spcAft>
              <a:buClr>
                <a:srgbClr val="434343"/>
              </a:buClr>
              <a:buSzPts val="1200"/>
              <a:buFont typeface="Roboto Condensed Light"/>
              <a:buChar char="●"/>
              <a:defRPr/>
            </a:lvl4pPr>
            <a:lvl5pPr marL="2286000" lvl="4" indent="-304800">
              <a:spcBef>
                <a:spcPts val="1600"/>
              </a:spcBef>
              <a:spcAft>
                <a:spcPts val="0"/>
              </a:spcAft>
              <a:buClr>
                <a:srgbClr val="434343"/>
              </a:buClr>
              <a:buSzPts val="1200"/>
              <a:buFont typeface="Roboto Condensed Light"/>
              <a:buChar char="○"/>
              <a:defRPr/>
            </a:lvl5pPr>
            <a:lvl6pPr marL="2743200" lvl="5" indent="-304800">
              <a:spcBef>
                <a:spcPts val="1600"/>
              </a:spcBef>
              <a:spcAft>
                <a:spcPts val="0"/>
              </a:spcAft>
              <a:buClr>
                <a:srgbClr val="434343"/>
              </a:buClr>
              <a:buSzPts val="1200"/>
              <a:buFont typeface="Roboto Condensed Light"/>
              <a:buChar char="■"/>
              <a:defRPr/>
            </a:lvl6pPr>
            <a:lvl7pPr marL="3200400" lvl="6" indent="-304800">
              <a:spcBef>
                <a:spcPts val="1600"/>
              </a:spcBef>
              <a:spcAft>
                <a:spcPts val="0"/>
              </a:spcAft>
              <a:buClr>
                <a:srgbClr val="434343"/>
              </a:buClr>
              <a:buSzPts val="1200"/>
              <a:buFont typeface="Roboto Condensed Light"/>
              <a:buChar char="●"/>
              <a:defRPr/>
            </a:lvl7pPr>
            <a:lvl8pPr marL="3657600" lvl="7" indent="-304800">
              <a:spcBef>
                <a:spcPts val="1600"/>
              </a:spcBef>
              <a:spcAft>
                <a:spcPts val="0"/>
              </a:spcAft>
              <a:buClr>
                <a:srgbClr val="434343"/>
              </a:buClr>
              <a:buSzPts val="1200"/>
              <a:buFont typeface="Roboto Condensed Light"/>
              <a:buChar char="○"/>
              <a:defRPr/>
            </a:lvl8pPr>
            <a:lvl9pPr marL="4114800" lvl="8" indent="-304800">
              <a:spcBef>
                <a:spcPts val="1600"/>
              </a:spcBef>
              <a:spcAft>
                <a:spcPts val="1600"/>
              </a:spcAft>
              <a:buClr>
                <a:srgbClr val="434343"/>
              </a:buClr>
              <a:buSzPts val="1200"/>
              <a:buFont typeface="Roboto Condensed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0"/>
        <p:cNvGrpSpPr/>
        <p:nvPr/>
      </p:nvGrpSpPr>
      <p:grpSpPr>
        <a:xfrm>
          <a:off x="0" y="0"/>
          <a:ext cx="0" cy="0"/>
          <a:chOff x="0" y="0"/>
          <a:chExt cx="0" cy="0"/>
        </a:xfrm>
      </p:grpSpPr>
      <p:sp>
        <p:nvSpPr>
          <p:cNvPr id="81" name="Google Shape;81;p5"/>
          <p:cNvSpPr txBox="1">
            <a:spLocks noGrp="1"/>
          </p:cNvSpPr>
          <p:nvPr>
            <p:ph type="subTitle" idx="1"/>
          </p:nvPr>
        </p:nvSpPr>
        <p:spPr>
          <a:xfrm>
            <a:off x="1354425" y="1608175"/>
            <a:ext cx="25185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9pPr>
          </a:lstStyle>
          <a:p>
            <a:endParaRPr/>
          </a:p>
        </p:txBody>
      </p:sp>
      <p:sp>
        <p:nvSpPr>
          <p:cNvPr id="82" name="Google Shape;82;p5"/>
          <p:cNvSpPr txBox="1">
            <a:spLocks noGrp="1"/>
          </p:cNvSpPr>
          <p:nvPr>
            <p:ph type="subTitle" idx="2"/>
          </p:nvPr>
        </p:nvSpPr>
        <p:spPr>
          <a:xfrm>
            <a:off x="1354413" y="2490150"/>
            <a:ext cx="2518500" cy="104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 name="Google Shape;83;p5"/>
          <p:cNvSpPr txBox="1">
            <a:spLocks noGrp="1"/>
          </p:cNvSpPr>
          <p:nvPr>
            <p:ph type="subTitle" idx="3"/>
          </p:nvPr>
        </p:nvSpPr>
        <p:spPr>
          <a:xfrm>
            <a:off x="5271100" y="1608175"/>
            <a:ext cx="25185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9pPr>
          </a:lstStyle>
          <a:p>
            <a:endParaRPr/>
          </a:p>
        </p:txBody>
      </p:sp>
      <p:sp>
        <p:nvSpPr>
          <p:cNvPr id="84" name="Google Shape;84;p5"/>
          <p:cNvSpPr txBox="1">
            <a:spLocks noGrp="1"/>
          </p:cNvSpPr>
          <p:nvPr>
            <p:ph type="subTitle" idx="4"/>
          </p:nvPr>
        </p:nvSpPr>
        <p:spPr>
          <a:xfrm>
            <a:off x="5271088" y="2490150"/>
            <a:ext cx="2518500" cy="104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85" name="Google Shape;85;p5"/>
          <p:cNvGrpSpPr/>
          <p:nvPr/>
        </p:nvGrpSpPr>
        <p:grpSpPr>
          <a:xfrm>
            <a:off x="-1753067" y="4012538"/>
            <a:ext cx="3424362" cy="2579218"/>
            <a:chOff x="-1753067" y="4012538"/>
            <a:chExt cx="3424362" cy="2579218"/>
          </a:xfrm>
        </p:grpSpPr>
        <p:sp>
          <p:nvSpPr>
            <p:cNvPr id="86" name="Google Shape;86;p5"/>
            <p:cNvSpPr/>
            <p:nvPr/>
          </p:nvSpPr>
          <p:spPr>
            <a:xfrm>
              <a:off x="-1753067"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5"/>
            <p:cNvGrpSpPr/>
            <p:nvPr/>
          </p:nvGrpSpPr>
          <p:grpSpPr>
            <a:xfrm>
              <a:off x="-917632" y="4620203"/>
              <a:ext cx="2588927" cy="1971554"/>
              <a:chOff x="-765482" y="4620203"/>
              <a:chExt cx="2588927" cy="1971554"/>
            </a:xfrm>
          </p:grpSpPr>
          <p:sp>
            <p:nvSpPr>
              <p:cNvPr id="88" name="Google Shape;88;p5"/>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 name="Google Shape;98;p5"/>
          <p:cNvGrpSpPr/>
          <p:nvPr/>
        </p:nvGrpSpPr>
        <p:grpSpPr>
          <a:xfrm>
            <a:off x="6772829" y="-1787795"/>
            <a:ext cx="3241411" cy="3184444"/>
            <a:chOff x="6772829" y="-1787795"/>
            <a:chExt cx="3241411" cy="3184444"/>
          </a:xfrm>
        </p:grpSpPr>
        <p:sp>
          <p:nvSpPr>
            <p:cNvPr id="99" name="Google Shape;99;p5"/>
            <p:cNvSpPr/>
            <p:nvPr/>
          </p:nvSpPr>
          <p:spPr>
            <a:xfrm rot="3833120" flipH="1">
              <a:off x="6979066" y="-1218265"/>
              <a:ext cx="2543815" cy="2045384"/>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5"/>
            <p:cNvGrpSpPr/>
            <p:nvPr/>
          </p:nvGrpSpPr>
          <p:grpSpPr>
            <a:xfrm>
              <a:off x="7663676" y="-909828"/>
              <a:ext cx="2350564" cy="1955844"/>
              <a:chOff x="7130276" y="-986028"/>
              <a:chExt cx="2350564" cy="1955844"/>
            </a:xfrm>
          </p:grpSpPr>
          <p:sp>
            <p:nvSpPr>
              <p:cNvPr id="101" name="Google Shape;101;p5"/>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5"/>
              <p:cNvGrpSpPr/>
              <p:nvPr/>
            </p:nvGrpSpPr>
            <p:grpSpPr>
              <a:xfrm rot="10800000">
                <a:off x="7374368" y="-329618"/>
                <a:ext cx="1721841" cy="1113844"/>
                <a:chOff x="-3171530" y="2930427"/>
                <a:chExt cx="1885915" cy="1219982"/>
              </a:xfrm>
            </p:grpSpPr>
            <p:sp>
              <p:nvSpPr>
                <p:cNvPr id="103" name="Google Shape;103;p5"/>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grpSp>
        <p:nvGrpSpPr>
          <p:cNvPr id="117" name="Google Shape;117;p6"/>
          <p:cNvGrpSpPr/>
          <p:nvPr/>
        </p:nvGrpSpPr>
        <p:grpSpPr>
          <a:xfrm>
            <a:off x="7355747" y="4233763"/>
            <a:ext cx="2745523" cy="2572125"/>
            <a:chOff x="7241447" y="4233763"/>
            <a:chExt cx="2745523" cy="2572125"/>
          </a:xfrm>
        </p:grpSpPr>
        <p:sp>
          <p:nvSpPr>
            <p:cNvPr id="118" name="Google Shape;118;p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6"/>
          <p:cNvGrpSpPr/>
          <p:nvPr/>
        </p:nvGrpSpPr>
        <p:grpSpPr>
          <a:xfrm flipH="1">
            <a:off x="-1841860" y="-2185263"/>
            <a:ext cx="3798743" cy="3692153"/>
            <a:chOff x="6902090" y="-2185263"/>
            <a:chExt cx="3798743" cy="3692153"/>
          </a:xfrm>
        </p:grpSpPr>
        <p:sp>
          <p:nvSpPr>
            <p:cNvPr id="121" name="Google Shape;121;p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 name="Google Shape;122;p6"/>
            <p:cNvGrpSpPr/>
            <p:nvPr/>
          </p:nvGrpSpPr>
          <p:grpSpPr>
            <a:xfrm rot="-7845996" flipH="1">
              <a:off x="7814416" y="-1103058"/>
              <a:ext cx="2589010" cy="1971616"/>
              <a:chOff x="-765482" y="4620203"/>
              <a:chExt cx="2588927" cy="1971554"/>
            </a:xfrm>
          </p:grpSpPr>
          <p:sp>
            <p:nvSpPr>
              <p:cNvPr id="123" name="Google Shape;123;p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 name="Google Shape;133;p6"/>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4"/>
        <p:cNvGrpSpPr/>
        <p:nvPr/>
      </p:nvGrpSpPr>
      <p:grpSpPr>
        <a:xfrm>
          <a:off x="0" y="0"/>
          <a:ext cx="0" cy="0"/>
          <a:chOff x="0" y="0"/>
          <a:chExt cx="0" cy="0"/>
        </a:xfrm>
      </p:grpSpPr>
      <p:sp>
        <p:nvSpPr>
          <p:cNvPr id="135" name="Google Shape;135;p7"/>
          <p:cNvSpPr txBox="1">
            <a:spLocks noGrp="1"/>
          </p:cNvSpPr>
          <p:nvPr>
            <p:ph type="title"/>
          </p:nvPr>
        </p:nvSpPr>
        <p:spPr>
          <a:xfrm>
            <a:off x="4572000" y="1496850"/>
            <a:ext cx="3852000" cy="755700"/>
          </a:xfrm>
          <a:prstGeom prst="rect">
            <a:avLst/>
          </a:prstGeom>
        </p:spPr>
        <p:txBody>
          <a:bodyPr spcFirstLastPara="1" wrap="square" lIns="0" tIns="0" rIns="0" bIns="0" anchor="ctr" anchorCtr="0">
            <a:noAutofit/>
          </a:bodyPr>
          <a:lstStyle>
            <a:lvl1pPr lvl="0" algn="r">
              <a:spcBef>
                <a:spcPts val="0"/>
              </a:spcBef>
              <a:spcAft>
                <a:spcPts val="0"/>
              </a:spcAft>
              <a:buSzPts val="3600"/>
              <a:buNone/>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6" name="Google Shape;136;p7"/>
          <p:cNvSpPr txBox="1">
            <a:spLocks noGrp="1"/>
          </p:cNvSpPr>
          <p:nvPr>
            <p:ph type="subTitle" idx="1"/>
          </p:nvPr>
        </p:nvSpPr>
        <p:spPr>
          <a:xfrm>
            <a:off x="4572000" y="2252550"/>
            <a:ext cx="3852000" cy="13941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137" name="Google Shape;137;p7"/>
          <p:cNvGrpSpPr/>
          <p:nvPr/>
        </p:nvGrpSpPr>
        <p:grpSpPr>
          <a:xfrm>
            <a:off x="-672370" y="-1344988"/>
            <a:ext cx="2784756" cy="2362477"/>
            <a:chOff x="-672370" y="-1344988"/>
            <a:chExt cx="2784756" cy="2362477"/>
          </a:xfrm>
        </p:grpSpPr>
        <p:sp>
          <p:nvSpPr>
            <p:cNvPr id="138" name="Google Shape;138;p7"/>
            <p:cNvSpPr/>
            <p:nvPr/>
          </p:nvSpPr>
          <p:spPr>
            <a:xfrm rot="10800000" flipH="1">
              <a:off x="-431493" y="-134498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7"/>
            <p:cNvGrpSpPr/>
            <p:nvPr/>
          </p:nvGrpSpPr>
          <p:grpSpPr>
            <a:xfrm rot="10800000">
              <a:off x="-672370" y="-938356"/>
              <a:ext cx="2350564" cy="1955844"/>
              <a:chOff x="7173422" y="4083799"/>
              <a:chExt cx="2350564" cy="1955844"/>
            </a:xfrm>
          </p:grpSpPr>
          <p:sp>
            <p:nvSpPr>
              <p:cNvPr id="140" name="Google Shape;140;p7"/>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flipH="1">
                <a:off x="7417514" y="4269389"/>
                <a:ext cx="1721841" cy="1113844"/>
                <a:chOff x="-3171530" y="2930427"/>
                <a:chExt cx="1885915" cy="1219982"/>
              </a:xfrm>
            </p:grpSpPr>
            <p:sp>
              <p:nvSpPr>
                <p:cNvPr id="142" name="Google Shape;142;p7"/>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5"/>
        <p:cNvGrpSpPr/>
        <p:nvPr/>
      </p:nvGrpSpPr>
      <p:grpSpPr>
        <a:xfrm>
          <a:off x="0" y="0"/>
          <a:ext cx="0" cy="0"/>
          <a:chOff x="0" y="0"/>
          <a:chExt cx="0" cy="0"/>
        </a:xfrm>
      </p:grpSpPr>
      <p:sp>
        <p:nvSpPr>
          <p:cNvPr id="156" name="Google Shape;156;p8"/>
          <p:cNvSpPr txBox="1">
            <a:spLocks noGrp="1"/>
          </p:cNvSpPr>
          <p:nvPr>
            <p:ph type="title"/>
          </p:nvPr>
        </p:nvSpPr>
        <p:spPr>
          <a:xfrm>
            <a:off x="720000" y="1346100"/>
            <a:ext cx="3811500" cy="2451300"/>
          </a:xfrm>
          <a:prstGeom prst="rect">
            <a:avLst/>
          </a:prstGeom>
        </p:spPr>
        <p:txBody>
          <a:bodyPr spcFirstLastPara="1" wrap="square" lIns="0" tIns="0" rIns="0" bIns="0" anchor="ctr" anchorCtr="0">
            <a:noAutofit/>
          </a:bodyPr>
          <a:lstStyle>
            <a:lvl1pPr lvl="0" algn="l">
              <a:spcBef>
                <a:spcPts val="0"/>
              </a:spcBef>
              <a:spcAft>
                <a:spcPts val="0"/>
              </a:spcAft>
              <a:buSzPts val="4800"/>
              <a:buNone/>
              <a:defRPr sz="74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grpSp>
        <p:nvGrpSpPr>
          <p:cNvPr id="157" name="Google Shape;157;p8"/>
          <p:cNvGrpSpPr/>
          <p:nvPr/>
        </p:nvGrpSpPr>
        <p:grpSpPr>
          <a:xfrm>
            <a:off x="6323703" y="-1714868"/>
            <a:ext cx="3690537" cy="3038729"/>
            <a:chOff x="6323703" y="-1714868"/>
            <a:chExt cx="3690537" cy="3038729"/>
          </a:xfrm>
        </p:grpSpPr>
        <p:sp>
          <p:nvSpPr>
            <p:cNvPr id="158" name="Google Shape;158;p8"/>
            <p:cNvSpPr/>
            <p:nvPr/>
          </p:nvSpPr>
          <p:spPr>
            <a:xfrm rot="4356819" flipH="1">
              <a:off x="6407824" y="-1218178"/>
              <a:ext cx="2543772" cy="2045349"/>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159;p8"/>
            <p:cNvGrpSpPr/>
            <p:nvPr/>
          </p:nvGrpSpPr>
          <p:grpSpPr>
            <a:xfrm>
              <a:off x="7663676" y="-909828"/>
              <a:ext cx="2350564" cy="1955844"/>
              <a:chOff x="7130276" y="-986028"/>
              <a:chExt cx="2350564" cy="1955844"/>
            </a:xfrm>
          </p:grpSpPr>
          <p:sp>
            <p:nvSpPr>
              <p:cNvPr id="160" name="Google Shape;160;p8"/>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rot="10800000">
                <a:off x="7374368" y="-329618"/>
                <a:ext cx="1721841" cy="1113844"/>
                <a:chOff x="-3171530" y="2930427"/>
                <a:chExt cx="1885915" cy="1219982"/>
              </a:xfrm>
            </p:grpSpPr>
            <p:sp>
              <p:nvSpPr>
                <p:cNvPr id="162" name="Google Shape;162;p8"/>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5"/>
        <p:cNvGrpSpPr/>
        <p:nvPr/>
      </p:nvGrpSpPr>
      <p:grpSpPr>
        <a:xfrm>
          <a:off x="0" y="0"/>
          <a:ext cx="0" cy="0"/>
          <a:chOff x="0" y="0"/>
          <a:chExt cx="0" cy="0"/>
        </a:xfrm>
      </p:grpSpPr>
      <p:sp>
        <p:nvSpPr>
          <p:cNvPr id="176" name="Google Shape;176;p9"/>
          <p:cNvSpPr txBox="1">
            <a:spLocks noGrp="1"/>
          </p:cNvSpPr>
          <p:nvPr>
            <p:ph type="title"/>
          </p:nvPr>
        </p:nvSpPr>
        <p:spPr>
          <a:xfrm>
            <a:off x="720000" y="1411650"/>
            <a:ext cx="3852000" cy="841800"/>
          </a:xfrm>
          <a:prstGeom prst="rect">
            <a:avLst/>
          </a:prstGeom>
        </p:spPr>
        <p:txBody>
          <a:bodyPr spcFirstLastPara="1" wrap="square" lIns="0" tIns="0" rIns="0" bIns="0" anchor="ctr" anchorCtr="0">
            <a:noAutofit/>
          </a:bodyPr>
          <a:lstStyle>
            <a:lvl1pPr lvl="0" algn="l" rtl="0">
              <a:spcBef>
                <a:spcPts val="0"/>
              </a:spcBef>
              <a:spcAft>
                <a:spcPts val="0"/>
              </a:spcAft>
              <a:buSzPts val="4500"/>
              <a:buNone/>
              <a:defRPr sz="52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177" name="Google Shape;177;p9"/>
          <p:cNvSpPr txBox="1">
            <a:spLocks noGrp="1"/>
          </p:cNvSpPr>
          <p:nvPr>
            <p:ph type="subTitle" idx="1"/>
          </p:nvPr>
        </p:nvSpPr>
        <p:spPr>
          <a:xfrm>
            <a:off x="720000" y="2253450"/>
            <a:ext cx="3852000" cy="1478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grpSp>
        <p:nvGrpSpPr>
          <p:cNvPr id="178" name="Google Shape;178;p9"/>
          <p:cNvGrpSpPr/>
          <p:nvPr/>
        </p:nvGrpSpPr>
        <p:grpSpPr>
          <a:xfrm>
            <a:off x="6902090" y="-2185263"/>
            <a:ext cx="3798743" cy="3692153"/>
            <a:chOff x="6902090" y="-2185263"/>
            <a:chExt cx="3798743" cy="3692153"/>
          </a:xfrm>
        </p:grpSpPr>
        <p:sp>
          <p:nvSpPr>
            <p:cNvPr id="179" name="Google Shape;179;p9"/>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180;p9"/>
            <p:cNvGrpSpPr/>
            <p:nvPr/>
          </p:nvGrpSpPr>
          <p:grpSpPr>
            <a:xfrm rot="-7845996" flipH="1">
              <a:off x="7814416" y="-1103058"/>
              <a:ext cx="2589010" cy="1971616"/>
              <a:chOff x="-765482" y="4620203"/>
              <a:chExt cx="2588927" cy="1971554"/>
            </a:xfrm>
          </p:grpSpPr>
          <p:sp>
            <p:nvSpPr>
              <p:cNvPr id="181" name="Google Shape;181;p9"/>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1"/>
        <p:cNvGrpSpPr/>
        <p:nvPr/>
      </p:nvGrpSpPr>
      <p:grpSpPr>
        <a:xfrm>
          <a:off x="0" y="0"/>
          <a:ext cx="0" cy="0"/>
          <a:chOff x="0" y="0"/>
          <a:chExt cx="0" cy="0"/>
        </a:xfrm>
      </p:grpSpPr>
      <p:grpSp>
        <p:nvGrpSpPr>
          <p:cNvPr id="192" name="Google Shape;192;p10"/>
          <p:cNvGrpSpPr/>
          <p:nvPr/>
        </p:nvGrpSpPr>
        <p:grpSpPr>
          <a:xfrm>
            <a:off x="-1176715" y="-1246132"/>
            <a:ext cx="2888807" cy="2780929"/>
            <a:chOff x="-1313665" y="-1291757"/>
            <a:chExt cx="2888807" cy="2780929"/>
          </a:xfrm>
        </p:grpSpPr>
        <p:sp>
          <p:nvSpPr>
            <p:cNvPr id="193" name="Google Shape;193;p10"/>
            <p:cNvSpPr/>
            <p:nvPr/>
          </p:nvSpPr>
          <p:spPr>
            <a:xfrm rot="8696198" flipH="1">
              <a:off x="-997317" y="-808319"/>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10"/>
            <p:cNvGrpSpPr/>
            <p:nvPr/>
          </p:nvGrpSpPr>
          <p:grpSpPr>
            <a:xfrm rot="10800000">
              <a:off x="-584570" y="-1004509"/>
              <a:ext cx="2084950" cy="1734834"/>
              <a:chOff x="7173422" y="4083799"/>
              <a:chExt cx="2350564" cy="1955844"/>
            </a:xfrm>
          </p:grpSpPr>
          <p:sp>
            <p:nvSpPr>
              <p:cNvPr id="195" name="Google Shape;195;p10"/>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0"/>
              <p:cNvGrpSpPr/>
              <p:nvPr/>
            </p:nvGrpSpPr>
            <p:grpSpPr>
              <a:xfrm flipH="1">
                <a:off x="7417514" y="4269389"/>
                <a:ext cx="1721841" cy="1113844"/>
                <a:chOff x="-3171530" y="2930427"/>
                <a:chExt cx="1885915" cy="1219982"/>
              </a:xfrm>
            </p:grpSpPr>
            <p:sp>
              <p:nvSpPr>
                <p:cNvPr id="197" name="Google Shape;197;p10"/>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0"/>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0"/>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0"/>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0"/>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0" name="Google Shape;210;p10"/>
          <p:cNvSpPr txBox="1">
            <a:spLocks noGrp="1"/>
          </p:cNvSpPr>
          <p:nvPr>
            <p:ph type="title"/>
          </p:nvPr>
        </p:nvSpPr>
        <p:spPr>
          <a:xfrm>
            <a:off x="720000" y="2633000"/>
            <a:ext cx="3476700" cy="1107900"/>
          </a:xfrm>
          <a:prstGeom prst="rect">
            <a:avLst/>
          </a:prstGeom>
        </p:spPr>
        <p:txBody>
          <a:bodyPr spcFirstLastPara="1" wrap="square" lIns="0" tIns="0" rIns="0" bIns="0" anchor="ctr" anchorCtr="0">
            <a:noAutofit/>
          </a:bodyPr>
          <a:lstStyle>
            <a:lvl1pPr lvl="0" algn="l"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11" name="Google Shape;211;p10"/>
          <p:cNvSpPr txBox="1">
            <a:spLocks noGrp="1"/>
          </p:cNvSpPr>
          <p:nvPr>
            <p:ph type="subTitle" idx="1"/>
          </p:nvPr>
        </p:nvSpPr>
        <p:spPr>
          <a:xfrm>
            <a:off x="720000" y="3741000"/>
            <a:ext cx="3476700" cy="862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22475"/>
            <a:ext cx="7704000" cy="572700"/>
          </a:xfrm>
          <a:prstGeom prst="rect">
            <a:avLst/>
          </a:prstGeom>
          <a:noFill/>
          <a:ln>
            <a:noFill/>
          </a:ln>
        </p:spPr>
        <p:txBody>
          <a:bodyPr spcFirstLastPara="1" wrap="square" lIns="0" tIns="0" rIns="0" bIns="0" anchor="ctr" anchorCtr="0">
            <a:noAutofit/>
          </a:bodyPr>
          <a:lstStyle>
            <a:lvl1pPr lvl="0" algn="ctr">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0" tIns="0" rIns="0" bIns="0" anchor="ctr" anchorCtr="0">
            <a:noAutofit/>
          </a:bodyPr>
          <a:lstStyle>
            <a:lvl1pPr marL="457200" lvl="0" indent="-330200">
              <a:lnSpc>
                <a:spcPct val="115000"/>
              </a:lnSpc>
              <a:spcBef>
                <a:spcPts val="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1pPr>
            <a:lvl2pPr marL="914400" lvl="1"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2pPr>
            <a:lvl3pPr marL="1371600" lvl="2"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3pPr>
            <a:lvl4pPr marL="1828800" lvl="3"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4pPr>
            <a:lvl5pPr marL="2286000" lvl="4"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5pPr>
            <a:lvl6pPr marL="2743200" lvl="5"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6pPr>
            <a:lvl7pPr marL="3200400" lvl="6"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7pPr>
            <a:lvl8pPr marL="3657600" lvl="7"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8pPr>
            <a:lvl9pPr marL="4114800" lvl="8" indent="-330200">
              <a:lnSpc>
                <a:spcPct val="115000"/>
              </a:lnSpc>
              <a:spcBef>
                <a:spcPts val="1600"/>
              </a:spcBef>
              <a:spcAft>
                <a:spcPts val="1600"/>
              </a:spcAft>
              <a:buClr>
                <a:schemeClr val="dk2"/>
              </a:buClr>
              <a:buSzPts val="1600"/>
              <a:buFont typeface="Didact Gothic"/>
              <a:buChar char="■"/>
              <a:defRPr sz="1600">
                <a:solidFill>
                  <a:schemeClr val="dk2"/>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0" r:id="rId12"/>
    <p:sldLayoutId id="2147483662" r:id="rId13"/>
    <p:sldLayoutId id="2147483667" r:id="rId14"/>
    <p:sldLayoutId id="2147483670" r:id="rId15"/>
    <p:sldLayoutId id="2147483671" r:id="rId16"/>
    <p:sldLayoutId id="214748367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1475"/>
            <a:ext cx="8229600" cy="600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457200" y="1153454"/>
            <a:ext cx="8229600" cy="3583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1pPr>
            <a:lvl2pPr marL="914400" lvl="1"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2pPr>
            <a:lvl3pPr marL="1371600" lvl="2"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3pPr>
            <a:lvl4pPr marL="1828800" lvl="3"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4pPr>
            <a:lvl5pPr marL="2286000" lvl="4"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5pPr>
            <a:lvl6pPr marL="2743200" lvl="5"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6pPr>
            <a:lvl7pPr marL="3200400" lvl="6"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7pPr>
            <a:lvl8pPr marL="3657600" lvl="7"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8pPr>
            <a:lvl9pPr marL="4114800" lvl="8"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3869063663"/>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FF00FF"/>
          </p15:clr>
        </p15:guide>
        <p15:guide id="2" pos="5472">
          <p15:clr>
            <a:srgbClr val="FF00FF"/>
          </p15:clr>
        </p15:guide>
        <p15:guide id="3" orient="horz" pos="259">
          <p15:clr>
            <a:srgbClr val="FF00FF"/>
          </p15:clr>
        </p15:guide>
        <p15:guide id="4" orient="horz" pos="2984">
          <p15:clr>
            <a:srgbClr val="FF00F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https://www.liveworksheets.com/jy2573548e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29"/>
          <p:cNvSpPr txBox="1">
            <a:spLocks noGrp="1"/>
          </p:cNvSpPr>
          <p:nvPr>
            <p:ph type="ctrTitle"/>
          </p:nvPr>
        </p:nvSpPr>
        <p:spPr>
          <a:xfrm>
            <a:off x="808590" y="2193212"/>
            <a:ext cx="3873436" cy="89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4400" dirty="0"/>
              <a:t>Chương Xã hội</a:t>
            </a:r>
            <a:endParaRPr sz="4400" dirty="0"/>
          </a:p>
        </p:txBody>
      </p:sp>
      <p:sp>
        <p:nvSpPr>
          <p:cNvPr id="623" name="Google Shape;623;p29"/>
          <p:cNvSpPr txBox="1">
            <a:spLocks noGrp="1"/>
          </p:cNvSpPr>
          <p:nvPr>
            <p:ph type="ctrTitle" idx="2"/>
          </p:nvPr>
        </p:nvSpPr>
        <p:spPr>
          <a:xfrm>
            <a:off x="881970" y="3222328"/>
            <a:ext cx="6585616" cy="68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3400" dirty="0">
                <a:latin typeface="Calibri" panose="020F0502020204030204" pitchFamily="34" charset="0"/>
                <a:cs typeface="Calibri" panose="020F0502020204030204" pitchFamily="34" charset="0"/>
              </a:rPr>
              <a:t>Chủ đề Gia đình</a:t>
            </a:r>
            <a:endParaRPr sz="3400" dirty="0">
              <a:latin typeface="Calibri" panose="020F0502020204030204" pitchFamily="34" charset="0"/>
              <a:cs typeface="Calibri" panose="020F0502020204030204" pitchFamily="34" charset="0"/>
            </a:endParaRPr>
          </a:p>
        </p:txBody>
      </p:sp>
      <p:grpSp>
        <p:nvGrpSpPr>
          <p:cNvPr id="624" name="Google Shape;624;p29"/>
          <p:cNvGrpSpPr/>
          <p:nvPr/>
        </p:nvGrpSpPr>
        <p:grpSpPr>
          <a:xfrm>
            <a:off x="5933656" y="1901023"/>
            <a:ext cx="3573776" cy="3451479"/>
            <a:chOff x="5036155" y="1089987"/>
            <a:chExt cx="4425557" cy="4274112"/>
          </a:xfrm>
        </p:grpSpPr>
        <p:sp>
          <p:nvSpPr>
            <p:cNvPr id="625" name="Google Shape;625;p29"/>
            <p:cNvSpPr/>
            <p:nvPr/>
          </p:nvSpPr>
          <p:spPr>
            <a:xfrm>
              <a:off x="5036155" y="1089987"/>
              <a:ext cx="4425557" cy="4250102"/>
            </a:xfrm>
            <a:custGeom>
              <a:avLst/>
              <a:gdLst/>
              <a:ahLst/>
              <a:cxnLst/>
              <a:rect l="l" t="t" r="r" b="b"/>
              <a:pathLst>
                <a:path w="120366" h="115594" extrusionOk="0">
                  <a:moveTo>
                    <a:pt x="67461" y="1"/>
                  </a:moveTo>
                  <a:cubicBezTo>
                    <a:pt x="64374" y="1"/>
                    <a:pt x="61260" y="1231"/>
                    <a:pt x="58934" y="3821"/>
                  </a:cubicBezTo>
                  <a:cubicBezTo>
                    <a:pt x="56693" y="6315"/>
                    <a:pt x="53566" y="7625"/>
                    <a:pt x="50396" y="7625"/>
                  </a:cubicBezTo>
                  <a:cubicBezTo>
                    <a:pt x="48426" y="7625"/>
                    <a:pt x="46439" y="7119"/>
                    <a:pt x="44639" y="6076"/>
                  </a:cubicBezTo>
                  <a:cubicBezTo>
                    <a:pt x="42787" y="5000"/>
                    <a:pt x="40811" y="4505"/>
                    <a:pt x="38881" y="4505"/>
                  </a:cubicBezTo>
                  <a:cubicBezTo>
                    <a:pt x="33291" y="4505"/>
                    <a:pt x="28092" y="8652"/>
                    <a:pt x="27454" y="14817"/>
                  </a:cubicBezTo>
                  <a:cubicBezTo>
                    <a:pt x="26895" y="20223"/>
                    <a:pt x="22627" y="24509"/>
                    <a:pt x="17222" y="25050"/>
                  </a:cubicBezTo>
                  <a:cubicBezTo>
                    <a:pt x="8928" y="25907"/>
                    <a:pt x="4268" y="35021"/>
                    <a:pt x="8462" y="42234"/>
                  </a:cubicBezTo>
                  <a:cubicBezTo>
                    <a:pt x="11202" y="46950"/>
                    <a:pt x="10251" y="52914"/>
                    <a:pt x="6207" y="56548"/>
                  </a:cubicBezTo>
                  <a:cubicBezTo>
                    <a:pt x="0" y="62121"/>
                    <a:pt x="1622" y="72223"/>
                    <a:pt x="9245" y="75597"/>
                  </a:cubicBezTo>
                  <a:cubicBezTo>
                    <a:pt x="14202" y="77815"/>
                    <a:pt x="16961" y="83201"/>
                    <a:pt x="15824" y="88513"/>
                  </a:cubicBezTo>
                  <a:cubicBezTo>
                    <a:pt x="14266" y="95835"/>
                    <a:pt x="19952" y="102434"/>
                    <a:pt x="27034" y="102434"/>
                  </a:cubicBezTo>
                  <a:cubicBezTo>
                    <a:pt x="27830" y="102434"/>
                    <a:pt x="28644" y="102350"/>
                    <a:pt x="29467" y="102175"/>
                  </a:cubicBezTo>
                  <a:cubicBezTo>
                    <a:pt x="30272" y="102003"/>
                    <a:pt x="31078" y="101919"/>
                    <a:pt x="31875" y="101919"/>
                  </a:cubicBezTo>
                  <a:cubicBezTo>
                    <a:pt x="36338" y="101919"/>
                    <a:pt x="40499" y="104532"/>
                    <a:pt x="42365" y="108754"/>
                  </a:cubicBezTo>
                  <a:cubicBezTo>
                    <a:pt x="44341" y="113196"/>
                    <a:pt x="48596" y="115594"/>
                    <a:pt x="52905" y="115594"/>
                  </a:cubicBezTo>
                  <a:cubicBezTo>
                    <a:pt x="55992" y="115594"/>
                    <a:pt x="59106" y="114364"/>
                    <a:pt x="61432" y="111774"/>
                  </a:cubicBezTo>
                  <a:cubicBezTo>
                    <a:pt x="63673" y="109279"/>
                    <a:pt x="66800" y="107969"/>
                    <a:pt x="69970" y="107969"/>
                  </a:cubicBezTo>
                  <a:cubicBezTo>
                    <a:pt x="71940" y="107969"/>
                    <a:pt x="73927" y="108475"/>
                    <a:pt x="75727" y="109518"/>
                  </a:cubicBezTo>
                  <a:cubicBezTo>
                    <a:pt x="77578" y="110595"/>
                    <a:pt x="79556" y="111089"/>
                    <a:pt x="81488" y="111089"/>
                  </a:cubicBezTo>
                  <a:cubicBezTo>
                    <a:pt x="87082" y="111089"/>
                    <a:pt x="92288" y="106942"/>
                    <a:pt x="92912" y="100777"/>
                  </a:cubicBezTo>
                  <a:cubicBezTo>
                    <a:pt x="93471" y="95372"/>
                    <a:pt x="97758" y="91085"/>
                    <a:pt x="103163" y="90545"/>
                  </a:cubicBezTo>
                  <a:cubicBezTo>
                    <a:pt x="111438" y="89687"/>
                    <a:pt x="116098" y="80573"/>
                    <a:pt x="111904" y="73360"/>
                  </a:cubicBezTo>
                  <a:cubicBezTo>
                    <a:pt x="109183" y="68645"/>
                    <a:pt x="110133" y="62680"/>
                    <a:pt x="114178" y="59046"/>
                  </a:cubicBezTo>
                  <a:cubicBezTo>
                    <a:pt x="120366" y="53492"/>
                    <a:pt x="118763" y="43371"/>
                    <a:pt x="111140" y="39998"/>
                  </a:cubicBezTo>
                  <a:cubicBezTo>
                    <a:pt x="106163" y="37780"/>
                    <a:pt x="103424" y="32393"/>
                    <a:pt x="104560" y="27081"/>
                  </a:cubicBezTo>
                  <a:cubicBezTo>
                    <a:pt x="106119" y="19760"/>
                    <a:pt x="100432" y="13161"/>
                    <a:pt x="93337" y="13161"/>
                  </a:cubicBezTo>
                  <a:cubicBezTo>
                    <a:pt x="92539" y="13161"/>
                    <a:pt x="91724" y="13244"/>
                    <a:pt x="90899" y="13420"/>
                  </a:cubicBezTo>
                  <a:cubicBezTo>
                    <a:pt x="90094" y="13592"/>
                    <a:pt x="89288" y="13675"/>
                    <a:pt x="88491" y="13675"/>
                  </a:cubicBezTo>
                  <a:cubicBezTo>
                    <a:pt x="84028" y="13675"/>
                    <a:pt x="79867" y="11063"/>
                    <a:pt x="78001" y="6840"/>
                  </a:cubicBezTo>
                  <a:cubicBezTo>
                    <a:pt x="76025" y="2398"/>
                    <a:pt x="71770" y="1"/>
                    <a:pt x="67461"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9"/>
            <p:cNvSpPr/>
            <p:nvPr/>
          </p:nvSpPr>
          <p:spPr>
            <a:xfrm>
              <a:off x="5286284" y="1531969"/>
              <a:ext cx="3926659" cy="3770875"/>
            </a:xfrm>
            <a:custGeom>
              <a:avLst/>
              <a:gdLst/>
              <a:ahLst/>
              <a:cxnLst/>
              <a:rect l="l" t="t" r="r" b="b"/>
              <a:pathLst>
                <a:path w="106797" h="102560" extrusionOk="0">
                  <a:moveTo>
                    <a:pt x="59836" y="0"/>
                  </a:moveTo>
                  <a:cubicBezTo>
                    <a:pt x="57100" y="0"/>
                    <a:pt x="54340" y="1092"/>
                    <a:pt x="52280" y="3393"/>
                  </a:cubicBezTo>
                  <a:cubicBezTo>
                    <a:pt x="50291" y="5600"/>
                    <a:pt x="47515" y="6765"/>
                    <a:pt x="44700" y="6765"/>
                  </a:cubicBezTo>
                  <a:cubicBezTo>
                    <a:pt x="42951" y="6765"/>
                    <a:pt x="41187" y="6316"/>
                    <a:pt x="39588" y="5387"/>
                  </a:cubicBezTo>
                  <a:cubicBezTo>
                    <a:pt x="37947" y="4435"/>
                    <a:pt x="36194" y="3998"/>
                    <a:pt x="34483" y="3998"/>
                  </a:cubicBezTo>
                  <a:cubicBezTo>
                    <a:pt x="29525" y="3998"/>
                    <a:pt x="24910" y="7668"/>
                    <a:pt x="24342" y="13141"/>
                  </a:cubicBezTo>
                  <a:cubicBezTo>
                    <a:pt x="23857" y="17931"/>
                    <a:pt x="20055" y="21733"/>
                    <a:pt x="15265" y="22236"/>
                  </a:cubicBezTo>
                  <a:cubicBezTo>
                    <a:pt x="7903" y="22982"/>
                    <a:pt x="3784" y="31071"/>
                    <a:pt x="7493" y="37464"/>
                  </a:cubicBezTo>
                  <a:cubicBezTo>
                    <a:pt x="9916" y="41639"/>
                    <a:pt x="9077" y="46950"/>
                    <a:pt x="5498" y="50175"/>
                  </a:cubicBezTo>
                  <a:cubicBezTo>
                    <a:pt x="0" y="55095"/>
                    <a:pt x="1417" y="64079"/>
                    <a:pt x="8182" y="67080"/>
                  </a:cubicBezTo>
                  <a:cubicBezTo>
                    <a:pt x="12600" y="69037"/>
                    <a:pt x="15023" y="73808"/>
                    <a:pt x="14016" y="78524"/>
                  </a:cubicBezTo>
                  <a:cubicBezTo>
                    <a:pt x="12641" y="85028"/>
                    <a:pt x="17690" y="90884"/>
                    <a:pt x="23981" y="90884"/>
                  </a:cubicBezTo>
                  <a:cubicBezTo>
                    <a:pt x="24685" y="90884"/>
                    <a:pt x="25404" y="90811"/>
                    <a:pt x="26131" y="90657"/>
                  </a:cubicBezTo>
                  <a:cubicBezTo>
                    <a:pt x="26845" y="90505"/>
                    <a:pt x="27562" y="90431"/>
                    <a:pt x="28270" y="90431"/>
                  </a:cubicBezTo>
                  <a:cubicBezTo>
                    <a:pt x="32233" y="90431"/>
                    <a:pt x="35933" y="92743"/>
                    <a:pt x="37593" y="96491"/>
                  </a:cubicBezTo>
                  <a:cubicBezTo>
                    <a:pt x="39342" y="100433"/>
                    <a:pt x="43116" y="102560"/>
                    <a:pt x="46938" y="102560"/>
                  </a:cubicBezTo>
                  <a:cubicBezTo>
                    <a:pt x="49675" y="102560"/>
                    <a:pt x="52437" y="101469"/>
                    <a:pt x="54498" y="99175"/>
                  </a:cubicBezTo>
                  <a:cubicBezTo>
                    <a:pt x="56487" y="96968"/>
                    <a:pt x="59263" y="95803"/>
                    <a:pt x="62078" y="95803"/>
                  </a:cubicBezTo>
                  <a:cubicBezTo>
                    <a:pt x="63827" y="95803"/>
                    <a:pt x="65591" y="96252"/>
                    <a:pt x="67191" y="97181"/>
                  </a:cubicBezTo>
                  <a:cubicBezTo>
                    <a:pt x="68829" y="98131"/>
                    <a:pt x="70579" y="98567"/>
                    <a:pt x="72290" y="98567"/>
                  </a:cubicBezTo>
                  <a:cubicBezTo>
                    <a:pt x="77255" y="98567"/>
                    <a:pt x="81882" y="94889"/>
                    <a:pt x="82437" y="89427"/>
                  </a:cubicBezTo>
                  <a:cubicBezTo>
                    <a:pt x="82940" y="84618"/>
                    <a:pt x="86724" y="80816"/>
                    <a:pt x="91532" y="80332"/>
                  </a:cubicBezTo>
                  <a:cubicBezTo>
                    <a:pt x="98876" y="79567"/>
                    <a:pt x="102995" y="71478"/>
                    <a:pt x="99286" y="65085"/>
                  </a:cubicBezTo>
                  <a:cubicBezTo>
                    <a:pt x="96863" y="60911"/>
                    <a:pt x="97702" y="55617"/>
                    <a:pt x="101299" y="52393"/>
                  </a:cubicBezTo>
                  <a:cubicBezTo>
                    <a:pt x="106797" y="47454"/>
                    <a:pt x="105362" y="38489"/>
                    <a:pt x="98596" y="35488"/>
                  </a:cubicBezTo>
                  <a:cubicBezTo>
                    <a:pt x="94198" y="33531"/>
                    <a:pt x="91756" y="28741"/>
                    <a:pt x="92762" y="24025"/>
                  </a:cubicBezTo>
                  <a:cubicBezTo>
                    <a:pt x="94136" y="17544"/>
                    <a:pt x="89083" y="11679"/>
                    <a:pt x="82810" y="11679"/>
                  </a:cubicBezTo>
                  <a:cubicBezTo>
                    <a:pt x="82102" y="11679"/>
                    <a:pt x="81379" y="11754"/>
                    <a:pt x="80648" y="11911"/>
                  </a:cubicBezTo>
                  <a:cubicBezTo>
                    <a:pt x="79933" y="12062"/>
                    <a:pt x="79218" y="12136"/>
                    <a:pt x="78512" y="12136"/>
                  </a:cubicBezTo>
                  <a:cubicBezTo>
                    <a:pt x="74538" y="12136"/>
                    <a:pt x="70847" y="9812"/>
                    <a:pt x="69185" y="6077"/>
                  </a:cubicBezTo>
                  <a:cubicBezTo>
                    <a:pt x="67436" y="2133"/>
                    <a:pt x="63660" y="0"/>
                    <a:pt x="5983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9"/>
            <p:cNvSpPr/>
            <p:nvPr/>
          </p:nvSpPr>
          <p:spPr>
            <a:xfrm>
              <a:off x="6375375" y="1164147"/>
              <a:ext cx="594678" cy="761712"/>
            </a:xfrm>
            <a:custGeom>
              <a:avLst/>
              <a:gdLst/>
              <a:ahLst/>
              <a:cxnLst/>
              <a:rect l="l" t="t" r="r" b="b"/>
              <a:pathLst>
                <a:path w="16174" h="20717" extrusionOk="0">
                  <a:moveTo>
                    <a:pt x="9728" y="1"/>
                  </a:moveTo>
                  <a:cubicBezTo>
                    <a:pt x="9423" y="1"/>
                    <a:pt x="9128" y="186"/>
                    <a:pt x="8997" y="499"/>
                  </a:cubicBezTo>
                  <a:lnTo>
                    <a:pt x="7190" y="4786"/>
                  </a:lnTo>
                  <a:cubicBezTo>
                    <a:pt x="7078" y="5084"/>
                    <a:pt x="6873" y="5308"/>
                    <a:pt x="6612" y="5476"/>
                  </a:cubicBezTo>
                  <a:cubicBezTo>
                    <a:pt x="6542" y="5517"/>
                    <a:pt x="6469" y="5535"/>
                    <a:pt x="6400" y="5535"/>
                  </a:cubicBezTo>
                  <a:cubicBezTo>
                    <a:pt x="6152" y="5535"/>
                    <a:pt x="5939" y="5304"/>
                    <a:pt x="5997" y="5028"/>
                  </a:cubicBezTo>
                  <a:lnTo>
                    <a:pt x="6369" y="2959"/>
                  </a:lnTo>
                  <a:cubicBezTo>
                    <a:pt x="6463" y="2531"/>
                    <a:pt x="6239" y="2121"/>
                    <a:pt x="5829" y="1972"/>
                  </a:cubicBezTo>
                  <a:cubicBezTo>
                    <a:pt x="5754" y="1951"/>
                    <a:pt x="5680" y="1941"/>
                    <a:pt x="5607" y="1941"/>
                  </a:cubicBezTo>
                  <a:cubicBezTo>
                    <a:pt x="5224" y="1941"/>
                    <a:pt x="4885" y="2214"/>
                    <a:pt x="4823" y="2605"/>
                  </a:cubicBezTo>
                  <a:lnTo>
                    <a:pt x="3891" y="7097"/>
                  </a:lnTo>
                  <a:cubicBezTo>
                    <a:pt x="3238" y="9371"/>
                    <a:pt x="1747" y="14403"/>
                    <a:pt x="629" y="18317"/>
                  </a:cubicBezTo>
                  <a:cubicBezTo>
                    <a:pt x="1" y="20500"/>
                    <a:pt x="4854" y="20716"/>
                    <a:pt x="6799" y="20716"/>
                  </a:cubicBezTo>
                  <a:cubicBezTo>
                    <a:pt x="7278" y="20716"/>
                    <a:pt x="7581" y="20703"/>
                    <a:pt x="7581" y="20703"/>
                  </a:cubicBezTo>
                  <a:lnTo>
                    <a:pt x="7600" y="20703"/>
                  </a:lnTo>
                  <a:lnTo>
                    <a:pt x="7674" y="19678"/>
                  </a:lnTo>
                  <a:lnTo>
                    <a:pt x="8345" y="15894"/>
                  </a:lnTo>
                  <a:cubicBezTo>
                    <a:pt x="10377" y="15522"/>
                    <a:pt x="12185" y="12968"/>
                    <a:pt x="12185" y="12968"/>
                  </a:cubicBezTo>
                  <a:lnTo>
                    <a:pt x="14048" y="11570"/>
                  </a:lnTo>
                  <a:cubicBezTo>
                    <a:pt x="14384" y="11328"/>
                    <a:pt x="14496" y="10862"/>
                    <a:pt x="14291" y="10471"/>
                  </a:cubicBezTo>
                  <a:cubicBezTo>
                    <a:pt x="14141" y="10218"/>
                    <a:pt x="13879" y="10078"/>
                    <a:pt x="13612" y="10078"/>
                  </a:cubicBezTo>
                  <a:cubicBezTo>
                    <a:pt x="13446" y="10078"/>
                    <a:pt x="13278" y="10133"/>
                    <a:pt x="13135" y="10247"/>
                  </a:cubicBezTo>
                  <a:lnTo>
                    <a:pt x="11365" y="11589"/>
                  </a:lnTo>
                  <a:cubicBezTo>
                    <a:pt x="11292" y="11639"/>
                    <a:pt x="11212" y="11661"/>
                    <a:pt x="11135" y="11661"/>
                  </a:cubicBezTo>
                  <a:cubicBezTo>
                    <a:pt x="10895" y="11661"/>
                    <a:pt x="10674" y="11447"/>
                    <a:pt x="10731" y="11179"/>
                  </a:cubicBezTo>
                  <a:cubicBezTo>
                    <a:pt x="10861" y="10676"/>
                    <a:pt x="11141" y="10210"/>
                    <a:pt x="11495" y="9837"/>
                  </a:cubicBezTo>
                  <a:cubicBezTo>
                    <a:pt x="11514" y="9818"/>
                    <a:pt x="15819" y="5848"/>
                    <a:pt x="15819" y="5848"/>
                  </a:cubicBezTo>
                  <a:cubicBezTo>
                    <a:pt x="16155" y="5550"/>
                    <a:pt x="16173" y="5028"/>
                    <a:pt x="15875" y="4693"/>
                  </a:cubicBezTo>
                  <a:cubicBezTo>
                    <a:pt x="15695" y="4573"/>
                    <a:pt x="15488" y="4512"/>
                    <a:pt x="15282" y="4512"/>
                  </a:cubicBezTo>
                  <a:cubicBezTo>
                    <a:pt x="15039" y="4512"/>
                    <a:pt x="14799" y="4596"/>
                    <a:pt x="14608" y="4767"/>
                  </a:cubicBezTo>
                  <a:lnTo>
                    <a:pt x="11607" y="7526"/>
                  </a:lnTo>
                  <a:cubicBezTo>
                    <a:pt x="11536" y="7596"/>
                    <a:pt x="11444" y="7629"/>
                    <a:pt x="11353" y="7629"/>
                  </a:cubicBezTo>
                  <a:cubicBezTo>
                    <a:pt x="11276" y="7629"/>
                    <a:pt x="11201" y="7606"/>
                    <a:pt x="11141" y="7563"/>
                  </a:cubicBezTo>
                  <a:lnTo>
                    <a:pt x="11029" y="7489"/>
                  </a:lnTo>
                  <a:cubicBezTo>
                    <a:pt x="10861" y="7358"/>
                    <a:pt x="10824" y="7116"/>
                    <a:pt x="10936" y="6929"/>
                  </a:cubicBezTo>
                  <a:lnTo>
                    <a:pt x="13620" y="2549"/>
                  </a:lnTo>
                  <a:cubicBezTo>
                    <a:pt x="13862" y="2195"/>
                    <a:pt x="13787" y="1711"/>
                    <a:pt x="13471" y="1431"/>
                  </a:cubicBezTo>
                  <a:cubicBezTo>
                    <a:pt x="13327" y="1323"/>
                    <a:pt x="13155" y="1271"/>
                    <a:pt x="12984" y="1271"/>
                  </a:cubicBezTo>
                  <a:cubicBezTo>
                    <a:pt x="12713" y="1271"/>
                    <a:pt x="12445" y="1403"/>
                    <a:pt x="12296" y="1655"/>
                  </a:cubicBezTo>
                  <a:lnTo>
                    <a:pt x="9687" y="5904"/>
                  </a:lnTo>
                  <a:cubicBezTo>
                    <a:pt x="9581" y="6064"/>
                    <a:pt x="9418" y="6157"/>
                    <a:pt x="9245" y="6157"/>
                  </a:cubicBezTo>
                  <a:cubicBezTo>
                    <a:pt x="9176" y="6157"/>
                    <a:pt x="9104" y="6141"/>
                    <a:pt x="9035" y="6109"/>
                  </a:cubicBezTo>
                  <a:cubicBezTo>
                    <a:pt x="8737" y="5979"/>
                    <a:pt x="8587" y="5625"/>
                    <a:pt x="8718" y="5326"/>
                  </a:cubicBezTo>
                  <a:lnTo>
                    <a:pt x="10451" y="1189"/>
                  </a:lnTo>
                  <a:cubicBezTo>
                    <a:pt x="10619" y="797"/>
                    <a:pt x="10489" y="331"/>
                    <a:pt x="10116" y="108"/>
                  </a:cubicBezTo>
                  <a:cubicBezTo>
                    <a:pt x="9993" y="35"/>
                    <a:pt x="9859" y="1"/>
                    <a:pt x="9728"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9"/>
            <p:cNvSpPr/>
            <p:nvPr/>
          </p:nvSpPr>
          <p:spPr>
            <a:xfrm>
              <a:off x="6649292" y="1564067"/>
              <a:ext cx="139753" cy="76918"/>
            </a:xfrm>
            <a:custGeom>
              <a:avLst/>
              <a:gdLst/>
              <a:ahLst/>
              <a:cxnLst/>
              <a:rect l="l" t="t" r="r" b="b"/>
              <a:pathLst>
                <a:path w="3801" h="2092" extrusionOk="0">
                  <a:moveTo>
                    <a:pt x="2659" y="0"/>
                  </a:moveTo>
                  <a:cubicBezTo>
                    <a:pt x="1887" y="0"/>
                    <a:pt x="763" y="286"/>
                    <a:pt x="56" y="1756"/>
                  </a:cubicBezTo>
                  <a:cubicBezTo>
                    <a:pt x="1" y="1867"/>
                    <a:pt x="56" y="1998"/>
                    <a:pt x="168" y="2054"/>
                  </a:cubicBezTo>
                  <a:cubicBezTo>
                    <a:pt x="206" y="2073"/>
                    <a:pt x="243" y="2091"/>
                    <a:pt x="280" y="2091"/>
                  </a:cubicBezTo>
                  <a:cubicBezTo>
                    <a:pt x="355" y="2091"/>
                    <a:pt x="448" y="2035"/>
                    <a:pt x="485" y="1961"/>
                  </a:cubicBezTo>
                  <a:cubicBezTo>
                    <a:pt x="1085" y="704"/>
                    <a:pt x="2012" y="453"/>
                    <a:pt x="2650" y="453"/>
                  </a:cubicBezTo>
                  <a:cubicBezTo>
                    <a:pt x="3043" y="453"/>
                    <a:pt x="3327" y="549"/>
                    <a:pt x="3355" y="563"/>
                  </a:cubicBezTo>
                  <a:cubicBezTo>
                    <a:pt x="3390" y="578"/>
                    <a:pt x="3424" y="585"/>
                    <a:pt x="3455" y="585"/>
                  </a:cubicBezTo>
                  <a:cubicBezTo>
                    <a:pt x="3690" y="585"/>
                    <a:pt x="3801" y="198"/>
                    <a:pt x="3504" y="115"/>
                  </a:cubicBezTo>
                  <a:cubicBezTo>
                    <a:pt x="3497" y="115"/>
                    <a:pt x="3149" y="0"/>
                    <a:pt x="2659"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9"/>
            <p:cNvSpPr/>
            <p:nvPr/>
          </p:nvSpPr>
          <p:spPr>
            <a:xfrm>
              <a:off x="6224407" y="1634440"/>
              <a:ext cx="2220353" cy="2482909"/>
            </a:xfrm>
            <a:custGeom>
              <a:avLst/>
              <a:gdLst/>
              <a:ahLst/>
              <a:cxnLst/>
              <a:rect l="l" t="t" r="r" b="b"/>
              <a:pathLst>
                <a:path w="60389" h="67530" extrusionOk="0">
                  <a:moveTo>
                    <a:pt x="5566" y="0"/>
                  </a:moveTo>
                  <a:cubicBezTo>
                    <a:pt x="5074" y="0"/>
                    <a:pt x="4628" y="342"/>
                    <a:pt x="4511" y="867"/>
                  </a:cubicBezTo>
                  <a:lnTo>
                    <a:pt x="318" y="20344"/>
                  </a:lnTo>
                  <a:cubicBezTo>
                    <a:pt x="1" y="21816"/>
                    <a:pt x="318" y="23382"/>
                    <a:pt x="1212" y="24593"/>
                  </a:cubicBezTo>
                  <a:lnTo>
                    <a:pt x="14855" y="43045"/>
                  </a:lnTo>
                  <a:lnTo>
                    <a:pt x="14930" y="42915"/>
                  </a:lnTo>
                  <a:lnTo>
                    <a:pt x="14930" y="42915"/>
                  </a:lnTo>
                  <a:cubicBezTo>
                    <a:pt x="14781" y="50407"/>
                    <a:pt x="14632" y="62187"/>
                    <a:pt x="14464" y="66399"/>
                  </a:cubicBezTo>
                  <a:cubicBezTo>
                    <a:pt x="14431" y="67036"/>
                    <a:pt x="14942" y="67529"/>
                    <a:pt x="15545" y="67529"/>
                  </a:cubicBezTo>
                  <a:cubicBezTo>
                    <a:pt x="15631" y="67529"/>
                    <a:pt x="15718" y="67519"/>
                    <a:pt x="15806" y="67499"/>
                  </a:cubicBezTo>
                  <a:lnTo>
                    <a:pt x="50454" y="59149"/>
                  </a:lnTo>
                  <a:cubicBezTo>
                    <a:pt x="50958" y="59018"/>
                    <a:pt x="51312" y="58571"/>
                    <a:pt x="51293" y="58049"/>
                  </a:cubicBezTo>
                  <a:cubicBezTo>
                    <a:pt x="51125" y="53240"/>
                    <a:pt x="50976" y="37752"/>
                    <a:pt x="50827" y="33074"/>
                  </a:cubicBezTo>
                  <a:cubicBezTo>
                    <a:pt x="50809" y="32496"/>
                    <a:pt x="51237" y="31993"/>
                    <a:pt x="51815" y="31955"/>
                  </a:cubicBezTo>
                  <a:lnTo>
                    <a:pt x="59121" y="31284"/>
                  </a:lnTo>
                  <a:cubicBezTo>
                    <a:pt x="59960" y="31210"/>
                    <a:pt x="60389" y="30259"/>
                    <a:pt x="59923" y="29588"/>
                  </a:cubicBezTo>
                  <a:cubicBezTo>
                    <a:pt x="58171" y="27016"/>
                    <a:pt x="53660" y="22040"/>
                    <a:pt x="44416" y="20101"/>
                  </a:cubicBezTo>
                  <a:cubicBezTo>
                    <a:pt x="43565" y="19929"/>
                    <a:pt x="36998" y="19756"/>
                    <a:pt x="31204" y="19756"/>
                  </a:cubicBezTo>
                  <a:cubicBezTo>
                    <a:pt x="28238" y="19756"/>
                    <a:pt x="25474" y="19801"/>
                    <a:pt x="23783" y="19915"/>
                  </a:cubicBezTo>
                  <a:cubicBezTo>
                    <a:pt x="23750" y="19918"/>
                    <a:pt x="23718" y="19920"/>
                    <a:pt x="23686" y="19920"/>
                  </a:cubicBezTo>
                  <a:cubicBezTo>
                    <a:pt x="23538" y="19920"/>
                    <a:pt x="23403" y="19887"/>
                    <a:pt x="23280" y="19841"/>
                  </a:cubicBezTo>
                  <a:lnTo>
                    <a:pt x="14334" y="15964"/>
                  </a:lnTo>
                  <a:cubicBezTo>
                    <a:pt x="13886" y="15759"/>
                    <a:pt x="13625" y="15274"/>
                    <a:pt x="13700" y="14790"/>
                  </a:cubicBezTo>
                  <a:lnTo>
                    <a:pt x="15266" y="4762"/>
                  </a:lnTo>
                  <a:cubicBezTo>
                    <a:pt x="15359" y="4259"/>
                    <a:pt x="15079" y="3774"/>
                    <a:pt x="14595" y="3588"/>
                  </a:cubicBezTo>
                  <a:lnTo>
                    <a:pt x="5984" y="84"/>
                  </a:lnTo>
                  <a:cubicBezTo>
                    <a:pt x="5845" y="27"/>
                    <a:pt x="5704" y="0"/>
                    <a:pt x="55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9"/>
            <p:cNvSpPr/>
            <p:nvPr/>
          </p:nvSpPr>
          <p:spPr>
            <a:xfrm>
              <a:off x="7206430" y="2360782"/>
              <a:ext cx="480404" cy="333481"/>
            </a:xfrm>
            <a:custGeom>
              <a:avLst/>
              <a:gdLst/>
              <a:ahLst/>
              <a:cxnLst/>
              <a:rect l="l" t="t" r="r" b="b"/>
              <a:pathLst>
                <a:path w="13066" h="9070" extrusionOk="0">
                  <a:moveTo>
                    <a:pt x="4612" y="0"/>
                  </a:moveTo>
                  <a:cubicBezTo>
                    <a:pt x="2967" y="0"/>
                    <a:pt x="1382" y="15"/>
                    <a:pt x="0" y="48"/>
                  </a:cubicBezTo>
                  <a:lnTo>
                    <a:pt x="0" y="2974"/>
                  </a:lnTo>
                  <a:cubicBezTo>
                    <a:pt x="19" y="6329"/>
                    <a:pt x="2722" y="9051"/>
                    <a:pt x="6095" y="9069"/>
                  </a:cubicBezTo>
                  <a:lnTo>
                    <a:pt x="6971" y="9069"/>
                  </a:lnTo>
                  <a:cubicBezTo>
                    <a:pt x="10326" y="9069"/>
                    <a:pt x="13047" y="6329"/>
                    <a:pt x="13066" y="2974"/>
                  </a:cubicBezTo>
                  <a:lnTo>
                    <a:pt x="13066" y="104"/>
                  </a:lnTo>
                  <a:cubicBezTo>
                    <a:pt x="10602" y="45"/>
                    <a:pt x="7516" y="0"/>
                    <a:pt x="4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9"/>
            <p:cNvSpPr/>
            <p:nvPr/>
          </p:nvSpPr>
          <p:spPr>
            <a:xfrm>
              <a:off x="6536232" y="2899794"/>
              <a:ext cx="326900" cy="686008"/>
            </a:xfrm>
            <a:custGeom>
              <a:avLst/>
              <a:gdLst/>
              <a:ahLst/>
              <a:cxnLst/>
              <a:rect l="l" t="t" r="r" b="b"/>
              <a:pathLst>
                <a:path w="8891" h="18658" extrusionOk="0">
                  <a:moveTo>
                    <a:pt x="0" y="1"/>
                  </a:moveTo>
                  <a:lnTo>
                    <a:pt x="6430" y="8500"/>
                  </a:lnTo>
                  <a:lnTo>
                    <a:pt x="6337" y="18658"/>
                  </a:lnTo>
                  <a:lnTo>
                    <a:pt x="8891" y="7232"/>
                  </a:lnTo>
                  <a:lnTo>
                    <a:pt x="0" y="1"/>
                  </a:lnTo>
                  <a:close/>
                </a:path>
              </a:pathLst>
            </a:custGeom>
            <a:solidFill>
              <a:srgbClr val="2A5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9"/>
            <p:cNvSpPr/>
            <p:nvPr/>
          </p:nvSpPr>
          <p:spPr>
            <a:xfrm>
              <a:off x="7103628" y="1448360"/>
              <a:ext cx="676412" cy="1180788"/>
            </a:xfrm>
            <a:custGeom>
              <a:avLst/>
              <a:gdLst/>
              <a:ahLst/>
              <a:cxnLst/>
              <a:rect l="l" t="t" r="r" b="b"/>
              <a:pathLst>
                <a:path w="18397" h="32115" extrusionOk="0">
                  <a:moveTo>
                    <a:pt x="9618" y="1"/>
                  </a:moveTo>
                  <a:cubicBezTo>
                    <a:pt x="8946" y="1483"/>
                    <a:pt x="6195" y="2727"/>
                    <a:pt x="4085" y="2727"/>
                  </a:cubicBezTo>
                  <a:cubicBezTo>
                    <a:pt x="3621" y="2727"/>
                    <a:pt x="3188" y="2667"/>
                    <a:pt x="2815" y="2536"/>
                  </a:cubicBezTo>
                  <a:cubicBezTo>
                    <a:pt x="2498" y="2424"/>
                    <a:pt x="2219" y="2237"/>
                    <a:pt x="1995" y="1995"/>
                  </a:cubicBezTo>
                  <a:cubicBezTo>
                    <a:pt x="1193" y="2964"/>
                    <a:pt x="728" y="4176"/>
                    <a:pt x="672" y="5425"/>
                  </a:cubicBezTo>
                  <a:lnTo>
                    <a:pt x="168" y="14595"/>
                  </a:lnTo>
                  <a:cubicBezTo>
                    <a:pt x="1" y="17316"/>
                    <a:pt x="1715" y="19795"/>
                    <a:pt x="4306" y="20633"/>
                  </a:cubicBezTo>
                  <a:lnTo>
                    <a:pt x="4306" y="27306"/>
                  </a:lnTo>
                  <a:cubicBezTo>
                    <a:pt x="4306" y="29952"/>
                    <a:pt x="6449" y="32115"/>
                    <a:pt x="9115" y="32115"/>
                  </a:cubicBezTo>
                  <a:lnTo>
                    <a:pt x="9618" y="32115"/>
                  </a:lnTo>
                  <a:cubicBezTo>
                    <a:pt x="12265" y="32096"/>
                    <a:pt x="14427" y="29952"/>
                    <a:pt x="14427" y="27306"/>
                  </a:cubicBezTo>
                  <a:lnTo>
                    <a:pt x="14427" y="18248"/>
                  </a:lnTo>
                  <a:cubicBezTo>
                    <a:pt x="14930" y="17390"/>
                    <a:pt x="15228" y="16440"/>
                    <a:pt x="15284" y="15452"/>
                  </a:cubicBezTo>
                  <a:lnTo>
                    <a:pt x="15340" y="14315"/>
                  </a:lnTo>
                  <a:lnTo>
                    <a:pt x="15974" y="14352"/>
                  </a:lnTo>
                  <a:cubicBezTo>
                    <a:pt x="16008" y="14354"/>
                    <a:pt x="16043" y="14355"/>
                    <a:pt x="16078" y="14355"/>
                  </a:cubicBezTo>
                  <a:cubicBezTo>
                    <a:pt x="17299" y="14355"/>
                    <a:pt x="18305" y="13405"/>
                    <a:pt x="18359" y="12190"/>
                  </a:cubicBezTo>
                  <a:cubicBezTo>
                    <a:pt x="18397" y="11612"/>
                    <a:pt x="18210" y="11053"/>
                    <a:pt x="17856" y="10606"/>
                  </a:cubicBezTo>
                  <a:cubicBezTo>
                    <a:pt x="17465" y="10084"/>
                    <a:pt x="16868" y="9767"/>
                    <a:pt x="16216" y="9730"/>
                  </a:cubicBezTo>
                  <a:lnTo>
                    <a:pt x="15582" y="9693"/>
                  </a:lnTo>
                  <a:lnTo>
                    <a:pt x="14911" y="9655"/>
                  </a:lnTo>
                  <a:cubicBezTo>
                    <a:pt x="15060" y="7941"/>
                    <a:pt x="15284" y="5443"/>
                    <a:pt x="15135" y="5443"/>
                  </a:cubicBezTo>
                  <a:cubicBezTo>
                    <a:pt x="12954" y="5443"/>
                    <a:pt x="10252" y="858"/>
                    <a:pt x="9748"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9"/>
            <p:cNvSpPr/>
            <p:nvPr/>
          </p:nvSpPr>
          <p:spPr>
            <a:xfrm>
              <a:off x="7150250" y="1348793"/>
              <a:ext cx="701745" cy="489522"/>
            </a:xfrm>
            <a:custGeom>
              <a:avLst/>
              <a:gdLst/>
              <a:ahLst/>
              <a:cxnLst/>
              <a:rect l="l" t="t" r="r" b="b"/>
              <a:pathLst>
                <a:path w="19086" h="13314" extrusionOk="0">
                  <a:moveTo>
                    <a:pt x="8845" y="0"/>
                  </a:moveTo>
                  <a:cubicBezTo>
                    <a:pt x="5321" y="0"/>
                    <a:pt x="1873" y="618"/>
                    <a:pt x="727" y="1870"/>
                  </a:cubicBezTo>
                  <a:cubicBezTo>
                    <a:pt x="0" y="2672"/>
                    <a:pt x="0" y="3883"/>
                    <a:pt x="708" y="4684"/>
                  </a:cubicBezTo>
                  <a:cubicBezTo>
                    <a:pt x="932" y="4945"/>
                    <a:pt x="1212" y="5132"/>
                    <a:pt x="1528" y="5225"/>
                  </a:cubicBezTo>
                  <a:cubicBezTo>
                    <a:pt x="1905" y="5356"/>
                    <a:pt x="2340" y="5416"/>
                    <a:pt x="2807" y="5416"/>
                  </a:cubicBezTo>
                  <a:cubicBezTo>
                    <a:pt x="4927" y="5416"/>
                    <a:pt x="7678" y="4172"/>
                    <a:pt x="8350" y="2690"/>
                  </a:cubicBezTo>
                  <a:cubicBezTo>
                    <a:pt x="8369" y="2653"/>
                    <a:pt x="8387" y="2597"/>
                    <a:pt x="8406" y="2560"/>
                  </a:cubicBezTo>
                  <a:cubicBezTo>
                    <a:pt x="8406" y="2560"/>
                    <a:pt x="8424" y="2616"/>
                    <a:pt x="8480" y="2709"/>
                  </a:cubicBezTo>
                  <a:cubicBezTo>
                    <a:pt x="8983" y="3564"/>
                    <a:pt x="11657" y="8151"/>
                    <a:pt x="13854" y="8151"/>
                  </a:cubicBezTo>
                  <a:cubicBezTo>
                    <a:pt x="13858" y="8151"/>
                    <a:pt x="13862" y="8151"/>
                    <a:pt x="13867" y="8151"/>
                  </a:cubicBezTo>
                  <a:lnTo>
                    <a:pt x="13867" y="8151"/>
                  </a:lnTo>
                  <a:cubicBezTo>
                    <a:pt x="14016" y="8151"/>
                    <a:pt x="13792" y="10667"/>
                    <a:pt x="13625" y="12363"/>
                  </a:cubicBezTo>
                  <a:lnTo>
                    <a:pt x="14314" y="12401"/>
                  </a:lnTo>
                  <a:lnTo>
                    <a:pt x="14948" y="12438"/>
                  </a:lnTo>
                  <a:cubicBezTo>
                    <a:pt x="15600" y="12475"/>
                    <a:pt x="16178" y="12792"/>
                    <a:pt x="16588" y="13314"/>
                  </a:cubicBezTo>
                  <a:cubicBezTo>
                    <a:pt x="17222" y="10593"/>
                    <a:pt x="19086" y="174"/>
                    <a:pt x="9450" y="6"/>
                  </a:cubicBezTo>
                  <a:cubicBezTo>
                    <a:pt x="9248" y="2"/>
                    <a:pt x="9047" y="0"/>
                    <a:pt x="8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9"/>
            <p:cNvSpPr/>
            <p:nvPr/>
          </p:nvSpPr>
          <p:spPr>
            <a:xfrm>
              <a:off x="7296878" y="2171907"/>
              <a:ext cx="241930" cy="242151"/>
            </a:xfrm>
            <a:custGeom>
              <a:avLst/>
              <a:gdLst/>
              <a:ahLst/>
              <a:cxnLst/>
              <a:rect l="l" t="t" r="r" b="b"/>
              <a:pathLst>
                <a:path w="6580" h="6586" extrusionOk="0">
                  <a:moveTo>
                    <a:pt x="3303" y="1"/>
                  </a:moveTo>
                  <a:cubicBezTo>
                    <a:pt x="3258" y="1"/>
                    <a:pt x="3214" y="2"/>
                    <a:pt x="3169" y="4"/>
                  </a:cubicBezTo>
                  <a:cubicBezTo>
                    <a:pt x="1380" y="78"/>
                    <a:pt x="1" y="1607"/>
                    <a:pt x="75" y="3415"/>
                  </a:cubicBezTo>
                  <a:cubicBezTo>
                    <a:pt x="148" y="5195"/>
                    <a:pt x="1566" y="6586"/>
                    <a:pt x="3295" y="6586"/>
                  </a:cubicBezTo>
                  <a:cubicBezTo>
                    <a:pt x="3340" y="6586"/>
                    <a:pt x="3385" y="6585"/>
                    <a:pt x="3430" y="6583"/>
                  </a:cubicBezTo>
                  <a:cubicBezTo>
                    <a:pt x="5201" y="6509"/>
                    <a:pt x="6580" y="4980"/>
                    <a:pt x="6524" y="3154"/>
                  </a:cubicBezTo>
                  <a:cubicBezTo>
                    <a:pt x="6451" y="1391"/>
                    <a:pt x="5015" y="1"/>
                    <a:pt x="3303"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9"/>
            <p:cNvSpPr/>
            <p:nvPr/>
          </p:nvSpPr>
          <p:spPr>
            <a:xfrm>
              <a:off x="7096091" y="1928065"/>
              <a:ext cx="570889" cy="396133"/>
            </a:xfrm>
            <a:custGeom>
              <a:avLst/>
              <a:gdLst/>
              <a:ahLst/>
              <a:cxnLst/>
              <a:rect l="l" t="t" r="r" b="b"/>
              <a:pathLst>
                <a:path w="15527" h="10774" extrusionOk="0">
                  <a:moveTo>
                    <a:pt x="2200" y="1"/>
                  </a:moveTo>
                  <a:cubicBezTo>
                    <a:pt x="988" y="1"/>
                    <a:pt x="1" y="988"/>
                    <a:pt x="1" y="2200"/>
                  </a:cubicBezTo>
                  <a:lnTo>
                    <a:pt x="1" y="5219"/>
                  </a:lnTo>
                  <a:cubicBezTo>
                    <a:pt x="1" y="8276"/>
                    <a:pt x="2479" y="10774"/>
                    <a:pt x="5536" y="10774"/>
                  </a:cubicBezTo>
                  <a:lnTo>
                    <a:pt x="10382" y="10774"/>
                  </a:lnTo>
                  <a:cubicBezTo>
                    <a:pt x="13234" y="10774"/>
                    <a:pt x="15526" y="8462"/>
                    <a:pt x="15526" y="5629"/>
                  </a:cubicBezTo>
                  <a:lnTo>
                    <a:pt x="15526" y="2200"/>
                  </a:lnTo>
                  <a:cubicBezTo>
                    <a:pt x="15526" y="988"/>
                    <a:pt x="14538" y="1"/>
                    <a:pt x="13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9"/>
            <p:cNvSpPr/>
            <p:nvPr/>
          </p:nvSpPr>
          <p:spPr>
            <a:xfrm>
              <a:off x="7347654" y="1975348"/>
              <a:ext cx="186705" cy="105523"/>
            </a:xfrm>
            <a:custGeom>
              <a:avLst/>
              <a:gdLst/>
              <a:ahLst/>
              <a:cxnLst/>
              <a:rect l="l" t="t" r="r" b="b"/>
              <a:pathLst>
                <a:path w="5078" h="2870" extrusionOk="0">
                  <a:moveTo>
                    <a:pt x="4025" y="1"/>
                  </a:moveTo>
                  <a:cubicBezTo>
                    <a:pt x="3302" y="166"/>
                    <a:pt x="2567" y="259"/>
                    <a:pt x="1840" y="259"/>
                  </a:cubicBezTo>
                  <a:cubicBezTo>
                    <a:pt x="1667" y="259"/>
                    <a:pt x="1494" y="254"/>
                    <a:pt x="1322" y="243"/>
                  </a:cubicBezTo>
                  <a:cubicBezTo>
                    <a:pt x="1297" y="241"/>
                    <a:pt x="1272" y="240"/>
                    <a:pt x="1248" y="240"/>
                  </a:cubicBezTo>
                  <a:cubicBezTo>
                    <a:pt x="0" y="240"/>
                    <a:pt x="540" y="2578"/>
                    <a:pt x="2496" y="2852"/>
                  </a:cubicBezTo>
                  <a:cubicBezTo>
                    <a:pt x="2582" y="2864"/>
                    <a:pt x="2664" y="2870"/>
                    <a:pt x="2745" y="2870"/>
                  </a:cubicBezTo>
                  <a:cubicBezTo>
                    <a:pt x="4542" y="2870"/>
                    <a:pt x="5077" y="1"/>
                    <a:pt x="40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9"/>
            <p:cNvSpPr/>
            <p:nvPr/>
          </p:nvSpPr>
          <p:spPr>
            <a:xfrm>
              <a:off x="7421594" y="2006159"/>
              <a:ext cx="65851" cy="30223"/>
            </a:xfrm>
            <a:custGeom>
              <a:avLst/>
              <a:gdLst/>
              <a:ahLst/>
              <a:cxnLst/>
              <a:rect l="l" t="t" r="r" b="b"/>
              <a:pathLst>
                <a:path w="1791" h="822" extrusionOk="0">
                  <a:moveTo>
                    <a:pt x="1021" y="1"/>
                  </a:moveTo>
                  <a:cubicBezTo>
                    <a:pt x="871" y="1"/>
                    <a:pt x="720" y="26"/>
                    <a:pt x="579" y="76"/>
                  </a:cubicBezTo>
                  <a:cubicBezTo>
                    <a:pt x="318" y="188"/>
                    <a:pt x="131" y="411"/>
                    <a:pt x="19" y="672"/>
                  </a:cubicBezTo>
                  <a:cubicBezTo>
                    <a:pt x="1" y="728"/>
                    <a:pt x="38" y="803"/>
                    <a:pt x="94" y="821"/>
                  </a:cubicBezTo>
                  <a:lnTo>
                    <a:pt x="131" y="821"/>
                  </a:lnTo>
                  <a:cubicBezTo>
                    <a:pt x="187" y="821"/>
                    <a:pt x="224" y="784"/>
                    <a:pt x="243" y="747"/>
                  </a:cubicBezTo>
                  <a:cubicBezTo>
                    <a:pt x="318" y="542"/>
                    <a:pt x="485" y="374"/>
                    <a:pt x="672" y="281"/>
                  </a:cubicBezTo>
                  <a:cubicBezTo>
                    <a:pt x="782" y="248"/>
                    <a:pt x="895" y="232"/>
                    <a:pt x="1007" y="232"/>
                  </a:cubicBezTo>
                  <a:cubicBezTo>
                    <a:pt x="1216" y="232"/>
                    <a:pt x="1421" y="290"/>
                    <a:pt x="1604" y="411"/>
                  </a:cubicBezTo>
                  <a:cubicBezTo>
                    <a:pt x="1618" y="416"/>
                    <a:pt x="1633" y="418"/>
                    <a:pt x="1648" y="418"/>
                  </a:cubicBezTo>
                  <a:cubicBezTo>
                    <a:pt x="1694" y="418"/>
                    <a:pt x="1743" y="397"/>
                    <a:pt x="1771" y="355"/>
                  </a:cubicBezTo>
                  <a:cubicBezTo>
                    <a:pt x="1790" y="300"/>
                    <a:pt x="1771" y="225"/>
                    <a:pt x="1715" y="206"/>
                  </a:cubicBezTo>
                  <a:cubicBezTo>
                    <a:pt x="1508" y="68"/>
                    <a:pt x="1264" y="1"/>
                    <a:pt x="1021"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9"/>
            <p:cNvSpPr/>
            <p:nvPr/>
          </p:nvSpPr>
          <p:spPr>
            <a:xfrm>
              <a:off x="7682680" y="1850559"/>
              <a:ext cx="54269" cy="67285"/>
            </a:xfrm>
            <a:custGeom>
              <a:avLst/>
              <a:gdLst/>
              <a:ahLst/>
              <a:cxnLst/>
              <a:rect l="l" t="t" r="r" b="b"/>
              <a:pathLst>
                <a:path w="1476" h="1830" extrusionOk="0">
                  <a:moveTo>
                    <a:pt x="1142" y="1"/>
                  </a:moveTo>
                  <a:cubicBezTo>
                    <a:pt x="1084" y="1"/>
                    <a:pt x="1024" y="23"/>
                    <a:pt x="970" y="77"/>
                  </a:cubicBezTo>
                  <a:lnTo>
                    <a:pt x="1" y="1083"/>
                  </a:lnTo>
                  <a:lnTo>
                    <a:pt x="691" y="1773"/>
                  </a:lnTo>
                  <a:cubicBezTo>
                    <a:pt x="728" y="1810"/>
                    <a:pt x="784" y="1829"/>
                    <a:pt x="858" y="1829"/>
                  </a:cubicBezTo>
                  <a:cubicBezTo>
                    <a:pt x="914" y="1829"/>
                    <a:pt x="970" y="1810"/>
                    <a:pt x="1007" y="1773"/>
                  </a:cubicBezTo>
                  <a:cubicBezTo>
                    <a:pt x="1101" y="1680"/>
                    <a:pt x="1101" y="1531"/>
                    <a:pt x="1007" y="1438"/>
                  </a:cubicBezTo>
                  <a:lnTo>
                    <a:pt x="653" y="1083"/>
                  </a:lnTo>
                  <a:lnTo>
                    <a:pt x="1306" y="394"/>
                  </a:lnTo>
                  <a:cubicBezTo>
                    <a:pt x="1475" y="224"/>
                    <a:pt x="1323" y="1"/>
                    <a:pt x="1142"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9"/>
            <p:cNvSpPr/>
            <p:nvPr/>
          </p:nvSpPr>
          <p:spPr>
            <a:xfrm>
              <a:off x="7411336" y="1682642"/>
              <a:ext cx="150085" cy="58240"/>
            </a:xfrm>
            <a:custGeom>
              <a:avLst/>
              <a:gdLst/>
              <a:ahLst/>
              <a:cxnLst/>
              <a:rect l="l" t="t" r="r" b="b"/>
              <a:pathLst>
                <a:path w="4082" h="1584" extrusionOk="0">
                  <a:moveTo>
                    <a:pt x="1955" y="0"/>
                  </a:moveTo>
                  <a:cubicBezTo>
                    <a:pt x="1146" y="0"/>
                    <a:pt x="545" y="319"/>
                    <a:pt x="280" y="655"/>
                  </a:cubicBezTo>
                  <a:cubicBezTo>
                    <a:pt x="0" y="991"/>
                    <a:pt x="93" y="1270"/>
                    <a:pt x="317" y="1382"/>
                  </a:cubicBezTo>
                  <a:cubicBezTo>
                    <a:pt x="550" y="1460"/>
                    <a:pt x="783" y="1499"/>
                    <a:pt x="1016" y="1499"/>
                  </a:cubicBezTo>
                  <a:cubicBezTo>
                    <a:pt x="1063" y="1499"/>
                    <a:pt x="1109" y="1497"/>
                    <a:pt x="1156" y="1494"/>
                  </a:cubicBezTo>
                  <a:cubicBezTo>
                    <a:pt x="1314" y="1485"/>
                    <a:pt x="1468" y="1480"/>
                    <a:pt x="1615" y="1480"/>
                  </a:cubicBezTo>
                  <a:cubicBezTo>
                    <a:pt x="1761" y="1480"/>
                    <a:pt x="1901" y="1485"/>
                    <a:pt x="2032" y="1494"/>
                  </a:cubicBezTo>
                  <a:cubicBezTo>
                    <a:pt x="2293" y="1494"/>
                    <a:pt x="2610" y="1513"/>
                    <a:pt x="2908" y="1550"/>
                  </a:cubicBezTo>
                  <a:cubicBezTo>
                    <a:pt x="3025" y="1573"/>
                    <a:pt x="3142" y="1584"/>
                    <a:pt x="3259" y="1584"/>
                  </a:cubicBezTo>
                  <a:cubicBezTo>
                    <a:pt x="3422" y="1584"/>
                    <a:pt x="3584" y="1564"/>
                    <a:pt x="3746" y="1531"/>
                  </a:cubicBezTo>
                  <a:cubicBezTo>
                    <a:pt x="3989" y="1438"/>
                    <a:pt x="4082" y="1159"/>
                    <a:pt x="3840" y="805"/>
                  </a:cubicBezTo>
                  <a:cubicBezTo>
                    <a:pt x="3616" y="450"/>
                    <a:pt x="2964" y="40"/>
                    <a:pt x="2088" y="3"/>
                  </a:cubicBezTo>
                  <a:cubicBezTo>
                    <a:pt x="2043" y="1"/>
                    <a:pt x="1998" y="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9"/>
            <p:cNvSpPr/>
            <p:nvPr/>
          </p:nvSpPr>
          <p:spPr>
            <a:xfrm>
              <a:off x="7159147" y="1673818"/>
              <a:ext cx="139827" cy="54195"/>
            </a:xfrm>
            <a:custGeom>
              <a:avLst/>
              <a:gdLst/>
              <a:ahLst/>
              <a:cxnLst/>
              <a:rect l="l" t="t" r="r" b="b"/>
              <a:pathLst>
                <a:path w="3803" h="1474" extrusionOk="0">
                  <a:moveTo>
                    <a:pt x="1839" y="0"/>
                  </a:moveTo>
                  <a:cubicBezTo>
                    <a:pt x="1050" y="0"/>
                    <a:pt x="461" y="344"/>
                    <a:pt x="243" y="653"/>
                  </a:cubicBezTo>
                  <a:cubicBezTo>
                    <a:pt x="0" y="970"/>
                    <a:pt x="75" y="1250"/>
                    <a:pt x="299" y="1361"/>
                  </a:cubicBezTo>
                  <a:cubicBezTo>
                    <a:pt x="460" y="1411"/>
                    <a:pt x="638" y="1436"/>
                    <a:pt x="816" y="1436"/>
                  </a:cubicBezTo>
                  <a:cubicBezTo>
                    <a:pt x="905" y="1436"/>
                    <a:pt x="994" y="1430"/>
                    <a:pt x="1081" y="1417"/>
                  </a:cubicBezTo>
                  <a:cubicBezTo>
                    <a:pt x="1268" y="1417"/>
                    <a:pt x="1462" y="1409"/>
                    <a:pt x="1643" y="1409"/>
                  </a:cubicBezTo>
                  <a:cubicBezTo>
                    <a:pt x="1734" y="1409"/>
                    <a:pt x="1821" y="1411"/>
                    <a:pt x="1901" y="1417"/>
                  </a:cubicBezTo>
                  <a:cubicBezTo>
                    <a:pt x="2144" y="1417"/>
                    <a:pt x="2423" y="1417"/>
                    <a:pt x="2721" y="1455"/>
                  </a:cubicBezTo>
                  <a:cubicBezTo>
                    <a:pt x="2808" y="1467"/>
                    <a:pt x="2895" y="1473"/>
                    <a:pt x="2982" y="1473"/>
                  </a:cubicBezTo>
                  <a:cubicBezTo>
                    <a:pt x="3156" y="1473"/>
                    <a:pt x="3330" y="1448"/>
                    <a:pt x="3504" y="1399"/>
                  </a:cubicBezTo>
                  <a:cubicBezTo>
                    <a:pt x="3709" y="1305"/>
                    <a:pt x="3803" y="1045"/>
                    <a:pt x="3560" y="690"/>
                  </a:cubicBezTo>
                  <a:cubicBezTo>
                    <a:pt x="3318" y="355"/>
                    <a:pt x="2721" y="19"/>
                    <a:pt x="1901" y="1"/>
                  </a:cubicBezTo>
                  <a:cubicBezTo>
                    <a:pt x="1881" y="0"/>
                    <a:pt x="1860" y="0"/>
                    <a:pt x="1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9"/>
            <p:cNvSpPr/>
            <p:nvPr/>
          </p:nvSpPr>
          <p:spPr>
            <a:xfrm>
              <a:off x="7438727" y="1804600"/>
              <a:ext cx="40481" cy="36584"/>
            </a:xfrm>
            <a:custGeom>
              <a:avLst/>
              <a:gdLst/>
              <a:ahLst/>
              <a:cxnLst/>
              <a:rect l="l" t="t" r="r" b="b"/>
              <a:pathLst>
                <a:path w="1101" h="995" extrusionOk="0">
                  <a:moveTo>
                    <a:pt x="559" y="1"/>
                  </a:moveTo>
                  <a:cubicBezTo>
                    <a:pt x="384" y="1"/>
                    <a:pt x="209" y="97"/>
                    <a:pt x="131" y="265"/>
                  </a:cubicBezTo>
                  <a:cubicBezTo>
                    <a:pt x="1" y="507"/>
                    <a:pt x="94" y="805"/>
                    <a:pt x="318" y="936"/>
                  </a:cubicBezTo>
                  <a:cubicBezTo>
                    <a:pt x="392" y="976"/>
                    <a:pt x="472" y="995"/>
                    <a:pt x="550" y="995"/>
                  </a:cubicBezTo>
                  <a:cubicBezTo>
                    <a:pt x="727" y="995"/>
                    <a:pt x="898" y="898"/>
                    <a:pt x="989" y="731"/>
                  </a:cubicBezTo>
                  <a:cubicBezTo>
                    <a:pt x="1100" y="488"/>
                    <a:pt x="1026" y="190"/>
                    <a:pt x="784" y="60"/>
                  </a:cubicBezTo>
                  <a:cubicBezTo>
                    <a:pt x="715" y="20"/>
                    <a:pt x="637" y="1"/>
                    <a:pt x="559" y="1"/>
                  </a:cubicBezTo>
                  <a:close/>
                </a:path>
              </a:pathLst>
            </a:custGeom>
            <a:solidFill>
              <a:srgbClr val="4E18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9"/>
            <p:cNvSpPr/>
            <p:nvPr/>
          </p:nvSpPr>
          <p:spPr>
            <a:xfrm>
              <a:off x="7239301" y="1801181"/>
              <a:ext cx="40481" cy="36290"/>
            </a:xfrm>
            <a:custGeom>
              <a:avLst/>
              <a:gdLst/>
              <a:ahLst/>
              <a:cxnLst/>
              <a:rect l="l" t="t" r="r" b="b"/>
              <a:pathLst>
                <a:path w="1101" h="987" extrusionOk="0">
                  <a:moveTo>
                    <a:pt x="552" y="0"/>
                  </a:moveTo>
                  <a:cubicBezTo>
                    <a:pt x="376" y="0"/>
                    <a:pt x="209" y="97"/>
                    <a:pt x="131" y="264"/>
                  </a:cubicBezTo>
                  <a:cubicBezTo>
                    <a:pt x="1" y="488"/>
                    <a:pt x="76" y="786"/>
                    <a:pt x="318" y="935"/>
                  </a:cubicBezTo>
                  <a:cubicBezTo>
                    <a:pt x="392" y="969"/>
                    <a:pt x="471" y="986"/>
                    <a:pt x="548" y="986"/>
                  </a:cubicBezTo>
                  <a:cubicBezTo>
                    <a:pt x="725" y="986"/>
                    <a:pt x="892" y="899"/>
                    <a:pt x="970" y="730"/>
                  </a:cubicBezTo>
                  <a:cubicBezTo>
                    <a:pt x="1101" y="488"/>
                    <a:pt x="1007" y="190"/>
                    <a:pt x="784" y="59"/>
                  </a:cubicBezTo>
                  <a:cubicBezTo>
                    <a:pt x="709" y="19"/>
                    <a:pt x="630" y="0"/>
                    <a:pt x="552" y="0"/>
                  </a:cubicBezTo>
                  <a:close/>
                </a:path>
              </a:pathLst>
            </a:custGeom>
            <a:solidFill>
              <a:srgbClr val="4E18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9"/>
            <p:cNvSpPr/>
            <p:nvPr/>
          </p:nvSpPr>
          <p:spPr>
            <a:xfrm>
              <a:off x="7226983" y="1832543"/>
              <a:ext cx="69086" cy="23605"/>
            </a:xfrm>
            <a:custGeom>
              <a:avLst/>
              <a:gdLst/>
              <a:ahLst/>
              <a:cxnLst/>
              <a:rect l="l" t="t" r="r" b="b"/>
              <a:pathLst>
                <a:path w="1879" h="642" extrusionOk="0">
                  <a:moveTo>
                    <a:pt x="948" y="1"/>
                  </a:moveTo>
                  <a:cubicBezTo>
                    <a:pt x="689" y="1"/>
                    <a:pt x="433" y="71"/>
                    <a:pt x="206" y="213"/>
                  </a:cubicBezTo>
                  <a:cubicBezTo>
                    <a:pt x="1" y="325"/>
                    <a:pt x="75" y="642"/>
                    <a:pt x="317" y="642"/>
                  </a:cubicBezTo>
                  <a:cubicBezTo>
                    <a:pt x="355" y="642"/>
                    <a:pt x="411" y="642"/>
                    <a:pt x="429" y="623"/>
                  </a:cubicBezTo>
                  <a:cubicBezTo>
                    <a:pt x="590" y="522"/>
                    <a:pt x="773" y="471"/>
                    <a:pt x="956" y="471"/>
                  </a:cubicBezTo>
                  <a:cubicBezTo>
                    <a:pt x="1113" y="471"/>
                    <a:pt x="1271" y="508"/>
                    <a:pt x="1417" y="586"/>
                  </a:cubicBezTo>
                  <a:cubicBezTo>
                    <a:pt x="1461" y="614"/>
                    <a:pt x="1505" y="627"/>
                    <a:pt x="1546" y="627"/>
                  </a:cubicBezTo>
                  <a:cubicBezTo>
                    <a:pt x="1746" y="627"/>
                    <a:pt x="1879" y="333"/>
                    <a:pt x="1678" y="194"/>
                  </a:cubicBezTo>
                  <a:cubicBezTo>
                    <a:pt x="1449" y="66"/>
                    <a:pt x="1198" y="1"/>
                    <a:pt x="94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9"/>
            <p:cNvSpPr/>
            <p:nvPr/>
          </p:nvSpPr>
          <p:spPr>
            <a:xfrm>
              <a:off x="7425013" y="1838022"/>
              <a:ext cx="69674" cy="24303"/>
            </a:xfrm>
            <a:custGeom>
              <a:avLst/>
              <a:gdLst/>
              <a:ahLst/>
              <a:cxnLst/>
              <a:rect l="l" t="t" r="r" b="b"/>
              <a:pathLst>
                <a:path w="1895" h="661" extrusionOk="0">
                  <a:moveTo>
                    <a:pt x="948" y="1"/>
                  </a:moveTo>
                  <a:cubicBezTo>
                    <a:pt x="690" y="1"/>
                    <a:pt x="433" y="71"/>
                    <a:pt x="206" y="213"/>
                  </a:cubicBezTo>
                  <a:cubicBezTo>
                    <a:pt x="1" y="325"/>
                    <a:pt x="75" y="660"/>
                    <a:pt x="318" y="660"/>
                  </a:cubicBezTo>
                  <a:cubicBezTo>
                    <a:pt x="355" y="660"/>
                    <a:pt x="392" y="642"/>
                    <a:pt x="430" y="623"/>
                  </a:cubicBezTo>
                  <a:cubicBezTo>
                    <a:pt x="590" y="523"/>
                    <a:pt x="773" y="471"/>
                    <a:pt x="957" y="471"/>
                  </a:cubicBezTo>
                  <a:cubicBezTo>
                    <a:pt x="1114" y="471"/>
                    <a:pt x="1272" y="508"/>
                    <a:pt x="1417" y="586"/>
                  </a:cubicBezTo>
                  <a:cubicBezTo>
                    <a:pt x="1462" y="614"/>
                    <a:pt x="1506" y="627"/>
                    <a:pt x="1548" y="627"/>
                  </a:cubicBezTo>
                  <a:cubicBezTo>
                    <a:pt x="1752" y="627"/>
                    <a:pt x="1895" y="334"/>
                    <a:pt x="1678" y="194"/>
                  </a:cubicBezTo>
                  <a:cubicBezTo>
                    <a:pt x="1449" y="66"/>
                    <a:pt x="1198" y="1"/>
                    <a:pt x="94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9"/>
            <p:cNvSpPr/>
            <p:nvPr/>
          </p:nvSpPr>
          <p:spPr>
            <a:xfrm>
              <a:off x="7104327" y="1769083"/>
              <a:ext cx="209023" cy="147364"/>
            </a:xfrm>
            <a:custGeom>
              <a:avLst/>
              <a:gdLst/>
              <a:ahLst/>
              <a:cxnLst/>
              <a:rect l="l" t="t" r="r" b="b"/>
              <a:pathLst>
                <a:path w="5685" h="4008" extrusionOk="0">
                  <a:moveTo>
                    <a:pt x="5219" y="448"/>
                  </a:moveTo>
                  <a:lnTo>
                    <a:pt x="5219" y="3020"/>
                  </a:lnTo>
                  <a:cubicBezTo>
                    <a:pt x="5219" y="3299"/>
                    <a:pt x="4977" y="3542"/>
                    <a:pt x="4697" y="3542"/>
                  </a:cubicBezTo>
                  <a:lnTo>
                    <a:pt x="1510" y="3542"/>
                  </a:lnTo>
                  <a:cubicBezTo>
                    <a:pt x="932" y="3542"/>
                    <a:pt x="466" y="3076"/>
                    <a:pt x="466" y="2517"/>
                  </a:cubicBezTo>
                  <a:lnTo>
                    <a:pt x="466" y="466"/>
                  </a:lnTo>
                  <a:lnTo>
                    <a:pt x="5219" y="448"/>
                  </a:lnTo>
                  <a:close/>
                  <a:moveTo>
                    <a:pt x="466" y="1"/>
                  </a:moveTo>
                  <a:cubicBezTo>
                    <a:pt x="205" y="1"/>
                    <a:pt x="0" y="206"/>
                    <a:pt x="0" y="448"/>
                  </a:cubicBezTo>
                  <a:lnTo>
                    <a:pt x="0" y="2517"/>
                  </a:lnTo>
                  <a:cubicBezTo>
                    <a:pt x="0" y="3337"/>
                    <a:pt x="671" y="4008"/>
                    <a:pt x="1510" y="4008"/>
                  </a:cubicBezTo>
                  <a:lnTo>
                    <a:pt x="4697" y="4008"/>
                  </a:lnTo>
                  <a:cubicBezTo>
                    <a:pt x="5238" y="4008"/>
                    <a:pt x="5685" y="3560"/>
                    <a:pt x="5685" y="3020"/>
                  </a:cubicBezTo>
                  <a:lnTo>
                    <a:pt x="5685" y="429"/>
                  </a:lnTo>
                  <a:cubicBezTo>
                    <a:pt x="5685" y="187"/>
                    <a:pt x="5499" y="1"/>
                    <a:pt x="5238" y="1"/>
                  </a:cubicBezTo>
                  <a:close/>
                </a:path>
              </a:pathLst>
            </a:custGeom>
            <a:solidFill>
              <a:srgbClr val="9E4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9"/>
            <p:cNvSpPr/>
            <p:nvPr/>
          </p:nvSpPr>
          <p:spPr>
            <a:xfrm>
              <a:off x="7303055" y="1736874"/>
              <a:ext cx="91183" cy="175822"/>
            </a:xfrm>
            <a:custGeom>
              <a:avLst/>
              <a:gdLst/>
              <a:ahLst/>
              <a:cxnLst/>
              <a:rect l="l" t="t" r="r" b="b"/>
              <a:pathLst>
                <a:path w="2480" h="4782" extrusionOk="0">
                  <a:moveTo>
                    <a:pt x="1715" y="1"/>
                  </a:moveTo>
                  <a:lnTo>
                    <a:pt x="317" y="3150"/>
                  </a:lnTo>
                  <a:cubicBezTo>
                    <a:pt x="0" y="3877"/>
                    <a:pt x="597" y="4660"/>
                    <a:pt x="1547" y="4753"/>
                  </a:cubicBezTo>
                  <a:cubicBezTo>
                    <a:pt x="1706" y="4772"/>
                    <a:pt x="1864" y="4781"/>
                    <a:pt x="2020" y="4781"/>
                  </a:cubicBezTo>
                  <a:cubicBezTo>
                    <a:pt x="2176" y="4781"/>
                    <a:pt x="2330" y="4772"/>
                    <a:pt x="2479" y="4753"/>
                  </a:cubicBezTo>
                  <a:lnTo>
                    <a:pt x="1715" y="1"/>
                  </a:ln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9"/>
            <p:cNvSpPr/>
            <p:nvPr/>
          </p:nvSpPr>
          <p:spPr>
            <a:xfrm>
              <a:off x="7300298" y="1728381"/>
              <a:ext cx="102839" cy="192882"/>
            </a:xfrm>
            <a:custGeom>
              <a:avLst/>
              <a:gdLst/>
              <a:ahLst/>
              <a:cxnLst/>
              <a:rect l="l" t="t" r="r" b="b"/>
              <a:pathLst>
                <a:path w="2797" h="5246" extrusionOk="0">
                  <a:moveTo>
                    <a:pt x="1780" y="0"/>
                  </a:moveTo>
                  <a:cubicBezTo>
                    <a:pt x="1702" y="0"/>
                    <a:pt x="1624" y="41"/>
                    <a:pt x="1585" y="138"/>
                  </a:cubicBezTo>
                  <a:lnTo>
                    <a:pt x="169" y="3307"/>
                  </a:lnTo>
                  <a:cubicBezTo>
                    <a:pt x="1" y="3661"/>
                    <a:pt x="19" y="4071"/>
                    <a:pt x="224" y="4406"/>
                  </a:cubicBezTo>
                  <a:cubicBezTo>
                    <a:pt x="523" y="4872"/>
                    <a:pt x="1026" y="5189"/>
                    <a:pt x="1585" y="5227"/>
                  </a:cubicBezTo>
                  <a:cubicBezTo>
                    <a:pt x="1734" y="5227"/>
                    <a:pt x="1883" y="5245"/>
                    <a:pt x="2032" y="5245"/>
                  </a:cubicBezTo>
                  <a:cubicBezTo>
                    <a:pt x="2200" y="5245"/>
                    <a:pt x="2386" y="5227"/>
                    <a:pt x="2573" y="5227"/>
                  </a:cubicBezTo>
                  <a:cubicBezTo>
                    <a:pt x="2685" y="5227"/>
                    <a:pt x="2797" y="5115"/>
                    <a:pt x="2778" y="4984"/>
                  </a:cubicBezTo>
                  <a:cubicBezTo>
                    <a:pt x="2761" y="4865"/>
                    <a:pt x="2666" y="4777"/>
                    <a:pt x="2550" y="4777"/>
                  </a:cubicBezTo>
                  <a:cubicBezTo>
                    <a:pt x="2539" y="4777"/>
                    <a:pt x="2528" y="4778"/>
                    <a:pt x="2517" y="4779"/>
                  </a:cubicBezTo>
                  <a:cubicBezTo>
                    <a:pt x="2368" y="4789"/>
                    <a:pt x="2223" y="4793"/>
                    <a:pt x="2079" y="4793"/>
                  </a:cubicBezTo>
                  <a:cubicBezTo>
                    <a:pt x="1935" y="4793"/>
                    <a:pt x="1790" y="4789"/>
                    <a:pt x="1641" y="4779"/>
                  </a:cubicBezTo>
                  <a:cubicBezTo>
                    <a:pt x="1231" y="4742"/>
                    <a:pt x="858" y="4537"/>
                    <a:pt x="634" y="4183"/>
                  </a:cubicBezTo>
                  <a:cubicBezTo>
                    <a:pt x="504" y="3978"/>
                    <a:pt x="485" y="3717"/>
                    <a:pt x="597" y="3493"/>
                  </a:cubicBezTo>
                  <a:lnTo>
                    <a:pt x="1995" y="325"/>
                  </a:lnTo>
                  <a:cubicBezTo>
                    <a:pt x="2080" y="143"/>
                    <a:pt x="1928" y="0"/>
                    <a:pt x="1780"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9"/>
            <p:cNvSpPr/>
            <p:nvPr/>
          </p:nvSpPr>
          <p:spPr>
            <a:xfrm>
              <a:off x="7390084" y="1768384"/>
              <a:ext cx="209060" cy="148063"/>
            </a:xfrm>
            <a:custGeom>
              <a:avLst/>
              <a:gdLst/>
              <a:ahLst/>
              <a:cxnLst/>
              <a:rect l="l" t="t" r="r" b="b"/>
              <a:pathLst>
                <a:path w="5686" h="4027" extrusionOk="0">
                  <a:moveTo>
                    <a:pt x="5219" y="467"/>
                  </a:moveTo>
                  <a:lnTo>
                    <a:pt x="5219" y="2536"/>
                  </a:lnTo>
                  <a:cubicBezTo>
                    <a:pt x="5219" y="3113"/>
                    <a:pt x="4753" y="3561"/>
                    <a:pt x="4194" y="3561"/>
                  </a:cubicBezTo>
                  <a:lnTo>
                    <a:pt x="1007" y="3561"/>
                  </a:lnTo>
                  <a:cubicBezTo>
                    <a:pt x="709" y="3561"/>
                    <a:pt x="466" y="3337"/>
                    <a:pt x="466" y="3039"/>
                  </a:cubicBezTo>
                  <a:lnTo>
                    <a:pt x="466" y="485"/>
                  </a:lnTo>
                  <a:lnTo>
                    <a:pt x="5219" y="467"/>
                  </a:lnTo>
                  <a:close/>
                  <a:moveTo>
                    <a:pt x="448" y="1"/>
                  </a:moveTo>
                  <a:cubicBezTo>
                    <a:pt x="205" y="1"/>
                    <a:pt x="0" y="206"/>
                    <a:pt x="0" y="448"/>
                  </a:cubicBezTo>
                  <a:lnTo>
                    <a:pt x="0" y="3039"/>
                  </a:lnTo>
                  <a:cubicBezTo>
                    <a:pt x="0" y="3579"/>
                    <a:pt x="448" y="4027"/>
                    <a:pt x="1007" y="4027"/>
                  </a:cubicBezTo>
                  <a:lnTo>
                    <a:pt x="4194" y="4027"/>
                  </a:lnTo>
                  <a:cubicBezTo>
                    <a:pt x="5014" y="4027"/>
                    <a:pt x="5685" y="3356"/>
                    <a:pt x="5685" y="2517"/>
                  </a:cubicBezTo>
                  <a:lnTo>
                    <a:pt x="5685" y="467"/>
                  </a:lnTo>
                  <a:cubicBezTo>
                    <a:pt x="5685" y="206"/>
                    <a:pt x="5480" y="1"/>
                    <a:pt x="5238" y="1"/>
                  </a:cubicBezTo>
                  <a:close/>
                </a:path>
              </a:pathLst>
            </a:custGeom>
            <a:solidFill>
              <a:srgbClr val="9E4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9"/>
            <p:cNvSpPr/>
            <p:nvPr/>
          </p:nvSpPr>
          <p:spPr>
            <a:xfrm>
              <a:off x="7291363" y="1786878"/>
              <a:ext cx="120671" cy="26987"/>
            </a:xfrm>
            <a:custGeom>
              <a:avLst/>
              <a:gdLst/>
              <a:ahLst/>
              <a:cxnLst/>
              <a:rect l="l" t="t" r="r" b="b"/>
              <a:pathLst>
                <a:path w="3282" h="734" extrusionOk="0">
                  <a:moveTo>
                    <a:pt x="1625" y="0"/>
                  </a:moveTo>
                  <a:cubicBezTo>
                    <a:pt x="1155" y="0"/>
                    <a:pt x="686" y="94"/>
                    <a:pt x="244" y="281"/>
                  </a:cubicBezTo>
                  <a:cubicBezTo>
                    <a:pt x="0" y="394"/>
                    <a:pt x="110" y="734"/>
                    <a:pt x="327" y="734"/>
                  </a:cubicBezTo>
                  <a:cubicBezTo>
                    <a:pt x="359" y="734"/>
                    <a:pt x="394" y="726"/>
                    <a:pt x="430" y="709"/>
                  </a:cubicBezTo>
                  <a:cubicBezTo>
                    <a:pt x="816" y="541"/>
                    <a:pt x="1229" y="457"/>
                    <a:pt x="1640" y="457"/>
                  </a:cubicBezTo>
                  <a:cubicBezTo>
                    <a:pt x="2002" y="457"/>
                    <a:pt x="2363" y="522"/>
                    <a:pt x="2704" y="653"/>
                  </a:cubicBezTo>
                  <a:lnTo>
                    <a:pt x="2872" y="709"/>
                  </a:lnTo>
                  <a:cubicBezTo>
                    <a:pt x="2890" y="728"/>
                    <a:pt x="2928" y="728"/>
                    <a:pt x="2946" y="728"/>
                  </a:cubicBezTo>
                  <a:cubicBezTo>
                    <a:pt x="3207" y="728"/>
                    <a:pt x="3282" y="374"/>
                    <a:pt x="3040" y="281"/>
                  </a:cubicBezTo>
                  <a:lnTo>
                    <a:pt x="2872" y="225"/>
                  </a:lnTo>
                  <a:cubicBezTo>
                    <a:pt x="2467" y="75"/>
                    <a:pt x="2045" y="0"/>
                    <a:pt x="1625" y="0"/>
                  </a:cubicBezTo>
                  <a:close/>
                </a:path>
              </a:pathLst>
            </a:custGeom>
            <a:solidFill>
              <a:srgbClr val="9E4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9"/>
            <p:cNvSpPr/>
            <p:nvPr/>
          </p:nvSpPr>
          <p:spPr>
            <a:xfrm>
              <a:off x="5139619" y="2865526"/>
              <a:ext cx="1792048" cy="2324515"/>
            </a:xfrm>
            <a:custGeom>
              <a:avLst/>
              <a:gdLst/>
              <a:ahLst/>
              <a:cxnLst/>
              <a:rect l="l" t="t" r="r" b="b"/>
              <a:pathLst>
                <a:path w="48740" h="63222" extrusionOk="0">
                  <a:moveTo>
                    <a:pt x="32301" y="1"/>
                  </a:moveTo>
                  <a:lnTo>
                    <a:pt x="18247" y="914"/>
                  </a:lnTo>
                  <a:lnTo>
                    <a:pt x="10829" y="4604"/>
                  </a:lnTo>
                  <a:cubicBezTo>
                    <a:pt x="6039" y="7027"/>
                    <a:pt x="3039" y="11948"/>
                    <a:pt x="3095" y="17316"/>
                  </a:cubicBezTo>
                  <a:lnTo>
                    <a:pt x="1" y="62476"/>
                  </a:lnTo>
                  <a:lnTo>
                    <a:pt x="43073" y="63222"/>
                  </a:lnTo>
                  <a:lnTo>
                    <a:pt x="48739" y="35693"/>
                  </a:lnTo>
                  <a:lnTo>
                    <a:pt x="47472" y="17316"/>
                  </a:lnTo>
                  <a:cubicBezTo>
                    <a:pt x="47118" y="11873"/>
                    <a:pt x="44080" y="6953"/>
                    <a:pt x="39383" y="4157"/>
                  </a:cubicBezTo>
                  <a:lnTo>
                    <a:pt x="323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9"/>
            <p:cNvSpPr/>
            <p:nvPr/>
          </p:nvSpPr>
          <p:spPr>
            <a:xfrm>
              <a:off x="5561085" y="3713900"/>
              <a:ext cx="91845" cy="1384995"/>
            </a:xfrm>
            <a:custGeom>
              <a:avLst/>
              <a:gdLst/>
              <a:ahLst/>
              <a:cxnLst/>
              <a:rect l="l" t="t" r="r" b="b"/>
              <a:pathLst>
                <a:path w="2498" h="37669" extrusionOk="0">
                  <a:moveTo>
                    <a:pt x="1976" y="1"/>
                  </a:moveTo>
                  <a:lnTo>
                    <a:pt x="1342" y="12228"/>
                  </a:lnTo>
                  <a:lnTo>
                    <a:pt x="0" y="37333"/>
                  </a:lnTo>
                  <a:lnTo>
                    <a:pt x="2162" y="37669"/>
                  </a:lnTo>
                  <a:lnTo>
                    <a:pt x="2498" y="12395"/>
                  </a:lnTo>
                  <a:lnTo>
                    <a:pt x="19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9"/>
            <p:cNvSpPr/>
            <p:nvPr/>
          </p:nvSpPr>
          <p:spPr>
            <a:xfrm>
              <a:off x="6366256" y="3551498"/>
              <a:ext cx="250166" cy="46658"/>
            </a:xfrm>
            <a:custGeom>
              <a:avLst/>
              <a:gdLst/>
              <a:ahLst/>
              <a:cxnLst/>
              <a:rect l="l" t="t" r="r" b="b"/>
              <a:pathLst>
                <a:path w="6804" h="1269" extrusionOk="0">
                  <a:moveTo>
                    <a:pt x="1" y="1"/>
                  </a:moveTo>
                  <a:lnTo>
                    <a:pt x="1" y="1268"/>
                  </a:lnTo>
                  <a:lnTo>
                    <a:pt x="6804" y="1268"/>
                  </a:lnTo>
                  <a:lnTo>
                    <a:pt x="68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9"/>
            <p:cNvSpPr/>
            <p:nvPr/>
          </p:nvSpPr>
          <p:spPr>
            <a:xfrm>
              <a:off x="5792021" y="1647787"/>
              <a:ext cx="874441" cy="662403"/>
            </a:xfrm>
            <a:custGeom>
              <a:avLst/>
              <a:gdLst/>
              <a:ahLst/>
              <a:cxnLst/>
              <a:rect l="l" t="t" r="r" b="b"/>
              <a:pathLst>
                <a:path w="23783" h="18016" extrusionOk="0">
                  <a:moveTo>
                    <a:pt x="14454" y="1"/>
                  </a:moveTo>
                  <a:cubicBezTo>
                    <a:pt x="13140" y="1"/>
                    <a:pt x="12572" y="1026"/>
                    <a:pt x="11947" y="1622"/>
                  </a:cubicBezTo>
                  <a:cubicBezTo>
                    <a:pt x="11593" y="1436"/>
                    <a:pt x="11202" y="1305"/>
                    <a:pt x="10792" y="1249"/>
                  </a:cubicBezTo>
                  <a:cubicBezTo>
                    <a:pt x="10586" y="1216"/>
                    <a:pt x="10379" y="1200"/>
                    <a:pt x="10174" y="1200"/>
                  </a:cubicBezTo>
                  <a:cubicBezTo>
                    <a:pt x="9098" y="1200"/>
                    <a:pt x="8058" y="1644"/>
                    <a:pt x="7306" y="2442"/>
                  </a:cubicBezTo>
                  <a:cubicBezTo>
                    <a:pt x="7027" y="2405"/>
                    <a:pt x="6729" y="2368"/>
                    <a:pt x="6393" y="2312"/>
                  </a:cubicBezTo>
                  <a:cubicBezTo>
                    <a:pt x="6188" y="2284"/>
                    <a:pt x="5974" y="2267"/>
                    <a:pt x="5764" y="2267"/>
                  </a:cubicBezTo>
                  <a:cubicBezTo>
                    <a:pt x="5687" y="2267"/>
                    <a:pt x="5611" y="2269"/>
                    <a:pt x="5536" y="2274"/>
                  </a:cubicBezTo>
                  <a:cubicBezTo>
                    <a:pt x="4492" y="2293"/>
                    <a:pt x="3485" y="2740"/>
                    <a:pt x="2759" y="3505"/>
                  </a:cubicBezTo>
                  <a:lnTo>
                    <a:pt x="2703" y="3542"/>
                  </a:lnTo>
                  <a:lnTo>
                    <a:pt x="2665" y="3598"/>
                  </a:lnTo>
                  <a:cubicBezTo>
                    <a:pt x="1566" y="4753"/>
                    <a:pt x="913" y="6636"/>
                    <a:pt x="1137" y="9245"/>
                  </a:cubicBezTo>
                  <a:lnTo>
                    <a:pt x="1212" y="9674"/>
                  </a:lnTo>
                  <a:cubicBezTo>
                    <a:pt x="93" y="10680"/>
                    <a:pt x="0" y="12395"/>
                    <a:pt x="988" y="13513"/>
                  </a:cubicBezTo>
                  <a:cubicBezTo>
                    <a:pt x="597" y="13942"/>
                    <a:pt x="354" y="14501"/>
                    <a:pt x="298" y="15098"/>
                  </a:cubicBezTo>
                  <a:cubicBezTo>
                    <a:pt x="131" y="16551"/>
                    <a:pt x="1193" y="17875"/>
                    <a:pt x="2665" y="18005"/>
                  </a:cubicBezTo>
                  <a:cubicBezTo>
                    <a:pt x="2746" y="18012"/>
                    <a:pt x="2826" y="18016"/>
                    <a:pt x="2906" y="18016"/>
                  </a:cubicBezTo>
                  <a:cubicBezTo>
                    <a:pt x="4277" y="18016"/>
                    <a:pt x="5449" y="16974"/>
                    <a:pt x="5554" y="15582"/>
                  </a:cubicBezTo>
                  <a:cubicBezTo>
                    <a:pt x="5610" y="14986"/>
                    <a:pt x="5461" y="14408"/>
                    <a:pt x="5163" y="13905"/>
                  </a:cubicBezTo>
                  <a:cubicBezTo>
                    <a:pt x="5368" y="13793"/>
                    <a:pt x="5554" y="13625"/>
                    <a:pt x="5685" y="13439"/>
                  </a:cubicBezTo>
                  <a:lnTo>
                    <a:pt x="16141" y="14743"/>
                  </a:lnTo>
                  <a:cubicBezTo>
                    <a:pt x="16942" y="14687"/>
                    <a:pt x="17725" y="14482"/>
                    <a:pt x="18471" y="14166"/>
                  </a:cubicBezTo>
                  <a:lnTo>
                    <a:pt x="18489" y="14166"/>
                  </a:lnTo>
                  <a:cubicBezTo>
                    <a:pt x="18648" y="14190"/>
                    <a:pt x="18805" y="14201"/>
                    <a:pt x="18961" y="14201"/>
                  </a:cubicBezTo>
                  <a:cubicBezTo>
                    <a:pt x="20489" y="14201"/>
                    <a:pt x="21831" y="13073"/>
                    <a:pt x="22068" y="11500"/>
                  </a:cubicBezTo>
                  <a:cubicBezTo>
                    <a:pt x="22217" y="10550"/>
                    <a:pt x="21937" y="9581"/>
                    <a:pt x="21304" y="8854"/>
                  </a:cubicBezTo>
                  <a:cubicBezTo>
                    <a:pt x="22310" y="8071"/>
                    <a:pt x="23782" y="6524"/>
                    <a:pt x="22664" y="4809"/>
                  </a:cubicBezTo>
                  <a:cubicBezTo>
                    <a:pt x="21867" y="3584"/>
                    <a:pt x="20768" y="3176"/>
                    <a:pt x="19689" y="3176"/>
                  </a:cubicBezTo>
                  <a:cubicBezTo>
                    <a:pt x="19028" y="3176"/>
                    <a:pt x="18373" y="3329"/>
                    <a:pt x="17800" y="3542"/>
                  </a:cubicBezTo>
                  <a:cubicBezTo>
                    <a:pt x="17749" y="3561"/>
                    <a:pt x="17698" y="3571"/>
                    <a:pt x="17648" y="3571"/>
                  </a:cubicBezTo>
                  <a:cubicBezTo>
                    <a:pt x="17368" y="3571"/>
                    <a:pt x="17127" y="3283"/>
                    <a:pt x="17222" y="2983"/>
                  </a:cubicBezTo>
                  <a:cubicBezTo>
                    <a:pt x="17483" y="2107"/>
                    <a:pt x="17445" y="932"/>
                    <a:pt x="15768" y="280"/>
                  </a:cubicBezTo>
                  <a:cubicBezTo>
                    <a:pt x="15258" y="83"/>
                    <a:pt x="14826" y="1"/>
                    <a:pt x="14454"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9"/>
            <p:cNvSpPr/>
            <p:nvPr/>
          </p:nvSpPr>
          <p:spPr>
            <a:xfrm>
              <a:off x="5774888" y="2004137"/>
              <a:ext cx="725055" cy="1077545"/>
            </a:xfrm>
            <a:custGeom>
              <a:avLst/>
              <a:gdLst/>
              <a:ahLst/>
              <a:cxnLst/>
              <a:rect l="l" t="t" r="r" b="b"/>
              <a:pathLst>
                <a:path w="19720" h="29307" extrusionOk="0">
                  <a:moveTo>
                    <a:pt x="6337" y="0"/>
                  </a:moveTo>
                  <a:cubicBezTo>
                    <a:pt x="6337" y="1"/>
                    <a:pt x="7656" y="4457"/>
                    <a:pt x="4552" y="4457"/>
                  </a:cubicBezTo>
                  <a:cubicBezTo>
                    <a:pt x="4214" y="4457"/>
                    <a:pt x="3824" y="4404"/>
                    <a:pt x="3374" y="4287"/>
                  </a:cubicBezTo>
                  <a:lnTo>
                    <a:pt x="2926" y="4250"/>
                  </a:lnTo>
                  <a:cubicBezTo>
                    <a:pt x="2856" y="4244"/>
                    <a:pt x="2787" y="4242"/>
                    <a:pt x="2718" y="4242"/>
                  </a:cubicBezTo>
                  <a:cubicBezTo>
                    <a:pt x="1406" y="4242"/>
                    <a:pt x="273" y="5233"/>
                    <a:pt x="149" y="6561"/>
                  </a:cubicBezTo>
                  <a:lnTo>
                    <a:pt x="131" y="6822"/>
                  </a:lnTo>
                  <a:cubicBezTo>
                    <a:pt x="0" y="8220"/>
                    <a:pt x="1025" y="9469"/>
                    <a:pt x="2423" y="9599"/>
                  </a:cubicBezTo>
                  <a:lnTo>
                    <a:pt x="3150" y="9674"/>
                  </a:lnTo>
                  <a:lnTo>
                    <a:pt x="2870" y="12749"/>
                  </a:lnTo>
                  <a:cubicBezTo>
                    <a:pt x="2703" y="14538"/>
                    <a:pt x="3299" y="16328"/>
                    <a:pt x="4511" y="17651"/>
                  </a:cubicBezTo>
                  <a:lnTo>
                    <a:pt x="4026" y="22907"/>
                  </a:lnTo>
                  <a:cubicBezTo>
                    <a:pt x="3728" y="26131"/>
                    <a:pt x="6058" y="28983"/>
                    <a:pt x="9207" y="29281"/>
                  </a:cubicBezTo>
                  <a:cubicBezTo>
                    <a:pt x="9385" y="29298"/>
                    <a:pt x="9561" y="29306"/>
                    <a:pt x="9736" y="29306"/>
                  </a:cubicBezTo>
                  <a:cubicBezTo>
                    <a:pt x="12649" y="29306"/>
                    <a:pt x="15170" y="27011"/>
                    <a:pt x="15451" y="23969"/>
                  </a:cubicBezTo>
                  <a:lnTo>
                    <a:pt x="15917" y="18825"/>
                  </a:lnTo>
                  <a:cubicBezTo>
                    <a:pt x="17446" y="17744"/>
                    <a:pt x="18415" y="16067"/>
                    <a:pt x="18601" y="14203"/>
                  </a:cubicBezTo>
                  <a:lnTo>
                    <a:pt x="18676" y="13215"/>
                  </a:lnTo>
                  <a:lnTo>
                    <a:pt x="18732" y="12656"/>
                  </a:lnTo>
                  <a:lnTo>
                    <a:pt x="19719" y="2051"/>
                  </a:lnTo>
                  <a:cubicBezTo>
                    <a:pt x="19626" y="1864"/>
                    <a:pt x="19514" y="1734"/>
                    <a:pt x="19403" y="1734"/>
                  </a:cubicBezTo>
                  <a:cubicBezTo>
                    <a:pt x="18362" y="1849"/>
                    <a:pt x="16869" y="1947"/>
                    <a:pt x="15246" y="1947"/>
                  </a:cubicBezTo>
                  <a:cubicBezTo>
                    <a:pt x="11899" y="1947"/>
                    <a:pt x="7994" y="1532"/>
                    <a:pt x="6337"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9"/>
            <p:cNvSpPr/>
            <p:nvPr/>
          </p:nvSpPr>
          <p:spPr>
            <a:xfrm>
              <a:off x="5871513" y="2273459"/>
              <a:ext cx="611296" cy="545519"/>
            </a:xfrm>
            <a:custGeom>
              <a:avLst/>
              <a:gdLst/>
              <a:ahLst/>
              <a:cxnLst/>
              <a:rect l="l" t="t" r="r" b="b"/>
              <a:pathLst>
                <a:path w="16626" h="14837" extrusionOk="0">
                  <a:moveTo>
                    <a:pt x="16625" y="0"/>
                  </a:moveTo>
                  <a:lnTo>
                    <a:pt x="16066" y="5890"/>
                  </a:lnTo>
                  <a:cubicBezTo>
                    <a:pt x="15767" y="9198"/>
                    <a:pt x="12976" y="11676"/>
                    <a:pt x="9732" y="11676"/>
                  </a:cubicBezTo>
                  <a:cubicBezTo>
                    <a:pt x="9540" y="11676"/>
                    <a:pt x="9346" y="11667"/>
                    <a:pt x="9152" y="11649"/>
                  </a:cubicBezTo>
                  <a:lnTo>
                    <a:pt x="6654" y="11407"/>
                  </a:lnTo>
                  <a:cubicBezTo>
                    <a:pt x="3169" y="11071"/>
                    <a:pt x="597" y="7977"/>
                    <a:pt x="932" y="4492"/>
                  </a:cubicBezTo>
                  <a:lnTo>
                    <a:pt x="1118" y="2386"/>
                  </a:lnTo>
                  <a:lnTo>
                    <a:pt x="541" y="2330"/>
                  </a:lnTo>
                  <a:lnTo>
                    <a:pt x="242" y="5424"/>
                  </a:lnTo>
                  <a:cubicBezTo>
                    <a:pt x="0" y="8033"/>
                    <a:pt x="1398" y="10512"/>
                    <a:pt x="3746" y="11686"/>
                  </a:cubicBezTo>
                  <a:cubicBezTo>
                    <a:pt x="4101" y="13383"/>
                    <a:pt x="5498" y="14650"/>
                    <a:pt x="7213" y="14818"/>
                  </a:cubicBezTo>
                  <a:cubicBezTo>
                    <a:pt x="7344" y="14830"/>
                    <a:pt x="7474" y="14837"/>
                    <a:pt x="7604" y="14837"/>
                  </a:cubicBezTo>
                  <a:cubicBezTo>
                    <a:pt x="9172" y="14837"/>
                    <a:pt x="10621" y="13914"/>
                    <a:pt x="11258" y="12451"/>
                  </a:cubicBezTo>
                  <a:cubicBezTo>
                    <a:pt x="13848" y="11780"/>
                    <a:pt x="15749" y="9543"/>
                    <a:pt x="15992" y="6878"/>
                  </a:cubicBezTo>
                  <a:lnTo>
                    <a:pt x="166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9"/>
            <p:cNvSpPr/>
            <p:nvPr/>
          </p:nvSpPr>
          <p:spPr>
            <a:xfrm>
              <a:off x="5838606" y="2208454"/>
              <a:ext cx="50077" cy="76697"/>
            </a:xfrm>
            <a:custGeom>
              <a:avLst/>
              <a:gdLst/>
              <a:ahLst/>
              <a:cxnLst/>
              <a:rect l="l" t="t" r="r" b="b"/>
              <a:pathLst>
                <a:path w="1362" h="2086" extrusionOk="0">
                  <a:moveTo>
                    <a:pt x="253" y="1"/>
                  </a:moveTo>
                  <a:cubicBezTo>
                    <a:pt x="205" y="1"/>
                    <a:pt x="156" y="17"/>
                    <a:pt x="112" y="54"/>
                  </a:cubicBezTo>
                  <a:cubicBezTo>
                    <a:pt x="19" y="128"/>
                    <a:pt x="1" y="259"/>
                    <a:pt x="56" y="370"/>
                  </a:cubicBezTo>
                  <a:lnTo>
                    <a:pt x="727" y="1302"/>
                  </a:lnTo>
                  <a:lnTo>
                    <a:pt x="224" y="1675"/>
                  </a:lnTo>
                  <a:cubicBezTo>
                    <a:pt x="112" y="1750"/>
                    <a:pt x="94" y="1899"/>
                    <a:pt x="168" y="1992"/>
                  </a:cubicBezTo>
                  <a:cubicBezTo>
                    <a:pt x="224" y="2048"/>
                    <a:pt x="280" y="2085"/>
                    <a:pt x="355" y="2085"/>
                  </a:cubicBezTo>
                  <a:cubicBezTo>
                    <a:pt x="411" y="2085"/>
                    <a:pt x="466" y="2066"/>
                    <a:pt x="504" y="2048"/>
                  </a:cubicBezTo>
                  <a:lnTo>
                    <a:pt x="1361" y="1396"/>
                  </a:lnTo>
                  <a:lnTo>
                    <a:pt x="448" y="109"/>
                  </a:lnTo>
                  <a:cubicBezTo>
                    <a:pt x="402" y="41"/>
                    <a:pt x="329"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9"/>
            <p:cNvSpPr/>
            <p:nvPr/>
          </p:nvSpPr>
          <p:spPr>
            <a:xfrm>
              <a:off x="6216024" y="2549363"/>
              <a:ext cx="77653" cy="35260"/>
            </a:xfrm>
            <a:custGeom>
              <a:avLst/>
              <a:gdLst/>
              <a:ahLst/>
              <a:cxnLst/>
              <a:rect l="l" t="t" r="r" b="b"/>
              <a:pathLst>
                <a:path w="2112" h="959" extrusionOk="0">
                  <a:moveTo>
                    <a:pt x="776" y="0"/>
                  </a:moveTo>
                  <a:cubicBezTo>
                    <a:pt x="607" y="0"/>
                    <a:pt x="435" y="27"/>
                    <a:pt x="266" y="82"/>
                  </a:cubicBezTo>
                  <a:cubicBezTo>
                    <a:pt x="1" y="182"/>
                    <a:pt x="104" y="547"/>
                    <a:pt x="341" y="547"/>
                  </a:cubicBezTo>
                  <a:cubicBezTo>
                    <a:pt x="370" y="547"/>
                    <a:pt x="401" y="542"/>
                    <a:pt x="434" y="529"/>
                  </a:cubicBezTo>
                  <a:cubicBezTo>
                    <a:pt x="551" y="488"/>
                    <a:pt x="672" y="469"/>
                    <a:pt x="791" y="469"/>
                  </a:cubicBezTo>
                  <a:cubicBezTo>
                    <a:pt x="1105" y="469"/>
                    <a:pt x="1410" y="608"/>
                    <a:pt x="1627" y="865"/>
                  </a:cubicBezTo>
                  <a:cubicBezTo>
                    <a:pt x="1664" y="921"/>
                    <a:pt x="1739" y="958"/>
                    <a:pt x="1813" y="958"/>
                  </a:cubicBezTo>
                  <a:cubicBezTo>
                    <a:pt x="1999" y="958"/>
                    <a:pt x="2111" y="734"/>
                    <a:pt x="1981" y="585"/>
                  </a:cubicBezTo>
                  <a:cubicBezTo>
                    <a:pt x="1680" y="203"/>
                    <a:pt x="1239" y="0"/>
                    <a:pt x="7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9"/>
            <p:cNvSpPr/>
            <p:nvPr/>
          </p:nvSpPr>
          <p:spPr>
            <a:xfrm>
              <a:off x="6078771" y="2397072"/>
              <a:ext cx="195860" cy="132657"/>
            </a:xfrm>
            <a:custGeom>
              <a:avLst/>
              <a:gdLst/>
              <a:ahLst/>
              <a:cxnLst/>
              <a:rect l="l" t="t" r="r" b="b"/>
              <a:pathLst>
                <a:path w="5327" h="3608" extrusionOk="0">
                  <a:moveTo>
                    <a:pt x="1437" y="1"/>
                  </a:moveTo>
                  <a:cubicBezTo>
                    <a:pt x="486" y="1"/>
                    <a:pt x="0" y="2924"/>
                    <a:pt x="1912" y="3497"/>
                  </a:cubicBezTo>
                  <a:cubicBezTo>
                    <a:pt x="2165" y="3573"/>
                    <a:pt x="2411" y="3607"/>
                    <a:pt x="2644" y="3607"/>
                  </a:cubicBezTo>
                  <a:cubicBezTo>
                    <a:pt x="4296" y="3607"/>
                    <a:pt x="5326" y="1909"/>
                    <a:pt x="4167" y="1484"/>
                  </a:cubicBezTo>
                  <a:cubicBezTo>
                    <a:pt x="3254" y="1130"/>
                    <a:pt x="2415" y="645"/>
                    <a:pt x="1651" y="49"/>
                  </a:cubicBezTo>
                  <a:cubicBezTo>
                    <a:pt x="1578" y="16"/>
                    <a:pt x="1506" y="1"/>
                    <a:pt x="14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9"/>
            <p:cNvSpPr/>
            <p:nvPr/>
          </p:nvSpPr>
          <p:spPr>
            <a:xfrm>
              <a:off x="6103111" y="2132860"/>
              <a:ext cx="134348" cy="52247"/>
            </a:xfrm>
            <a:custGeom>
              <a:avLst/>
              <a:gdLst/>
              <a:ahLst/>
              <a:cxnLst/>
              <a:rect l="l" t="t" r="r" b="b"/>
              <a:pathLst>
                <a:path w="3654" h="1421" extrusionOk="0">
                  <a:moveTo>
                    <a:pt x="1720" y="0"/>
                  </a:moveTo>
                  <a:cubicBezTo>
                    <a:pt x="998" y="0"/>
                    <a:pt x="436" y="299"/>
                    <a:pt x="225" y="581"/>
                  </a:cubicBezTo>
                  <a:cubicBezTo>
                    <a:pt x="1" y="879"/>
                    <a:pt x="57" y="1159"/>
                    <a:pt x="262" y="1252"/>
                  </a:cubicBezTo>
                  <a:cubicBezTo>
                    <a:pt x="463" y="1314"/>
                    <a:pt x="676" y="1350"/>
                    <a:pt x="892" y="1350"/>
                  </a:cubicBezTo>
                  <a:cubicBezTo>
                    <a:pt x="936" y="1350"/>
                    <a:pt x="981" y="1349"/>
                    <a:pt x="1026" y="1345"/>
                  </a:cubicBezTo>
                  <a:lnTo>
                    <a:pt x="1809" y="1345"/>
                  </a:lnTo>
                  <a:cubicBezTo>
                    <a:pt x="2051" y="1345"/>
                    <a:pt x="2312" y="1364"/>
                    <a:pt x="2592" y="1401"/>
                  </a:cubicBezTo>
                  <a:cubicBezTo>
                    <a:pt x="2677" y="1415"/>
                    <a:pt x="2766" y="1421"/>
                    <a:pt x="2855" y="1421"/>
                  </a:cubicBezTo>
                  <a:cubicBezTo>
                    <a:pt x="3019" y="1421"/>
                    <a:pt x="3187" y="1400"/>
                    <a:pt x="3356" y="1364"/>
                  </a:cubicBezTo>
                  <a:cubicBezTo>
                    <a:pt x="3561" y="1271"/>
                    <a:pt x="3654" y="1029"/>
                    <a:pt x="3430" y="693"/>
                  </a:cubicBezTo>
                  <a:cubicBezTo>
                    <a:pt x="3188" y="376"/>
                    <a:pt x="2629" y="22"/>
                    <a:pt x="1846" y="3"/>
                  </a:cubicBezTo>
                  <a:cubicBezTo>
                    <a:pt x="1804" y="1"/>
                    <a:pt x="1762" y="0"/>
                    <a:pt x="172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9"/>
            <p:cNvSpPr/>
            <p:nvPr/>
          </p:nvSpPr>
          <p:spPr>
            <a:xfrm>
              <a:off x="6340923" y="2147310"/>
              <a:ext cx="133650" cy="56990"/>
            </a:xfrm>
            <a:custGeom>
              <a:avLst/>
              <a:gdLst/>
              <a:ahLst/>
              <a:cxnLst/>
              <a:rect l="l" t="t" r="r" b="b"/>
              <a:pathLst>
                <a:path w="3635" h="1550" extrusionOk="0">
                  <a:moveTo>
                    <a:pt x="1620" y="0"/>
                  </a:moveTo>
                  <a:cubicBezTo>
                    <a:pt x="999" y="0"/>
                    <a:pt x="518" y="211"/>
                    <a:pt x="280" y="449"/>
                  </a:cubicBezTo>
                  <a:cubicBezTo>
                    <a:pt x="0" y="729"/>
                    <a:pt x="56" y="990"/>
                    <a:pt x="243" y="1120"/>
                  </a:cubicBezTo>
                  <a:cubicBezTo>
                    <a:pt x="466" y="1213"/>
                    <a:pt x="727" y="1269"/>
                    <a:pt x="988" y="1269"/>
                  </a:cubicBezTo>
                  <a:cubicBezTo>
                    <a:pt x="1249" y="1288"/>
                    <a:pt x="1529" y="1325"/>
                    <a:pt x="1771" y="1362"/>
                  </a:cubicBezTo>
                  <a:cubicBezTo>
                    <a:pt x="1995" y="1381"/>
                    <a:pt x="2274" y="1437"/>
                    <a:pt x="2535" y="1493"/>
                  </a:cubicBezTo>
                  <a:cubicBezTo>
                    <a:pt x="2692" y="1529"/>
                    <a:pt x="2856" y="1550"/>
                    <a:pt x="3023" y="1550"/>
                  </a:cubicBezTo>
                  <a:cubicBezTo>
                    <a:pt x="3114" y="1550"/>
                    <a:pt x="3207" y="1543"/>
                    <a:pt x="3299" y="1530"/>
                  </a:cubicBezTo>
                  <a:cubicBezTo>
                    <a:pt x="3504" y="1474"/>
                    <a:pt x="3635" y="1213"/>
                    <a:pt x="3448" y="878"/>
                  </a:cubicBezTo>
                  <a:cubicBezTo>
                    <a:pt x="3281" y="542"/>
                    <a:pt x="2740" y="132"/>
                    <a:pt x="1957" y="20"/>
                  </a:cubicBezTo>
                  <a:cubicBezTo>
                    <a:pt x="1841" y="7"/>
                    <a:pt x="1728" y="0"/>
                    <a:pt x="162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9"/>
            <p:cNvSpPr/>
            <p:nvPr/>
          </p:nvSpPr>
          <p:spPr>
            <a:xfrm>
              <a:off x="6212311" y="2237795"/>
              <a:ext cx="124532" cy="149460"/>
            </a:xfrm>
            <a:custGeom>
              <a:avLst/>
              <a:gdLst/>
              <a:ahLst/>
              <a:cxnLst/>
              <a:rect l="l" t="t" r="r" b="b"/>
              <a:pathLst>
                <a:path w="3387" h="4065" extrusionOk="0">
                  <a:moveTo>
                    <a:pt x="1408" y="0"/>
                  </a:moveTo>
                  <a:cubicBezTo>
                    <a:pt x="1298" y="0"/>
                    <a:pt x="1186" y="66"/>
                    <a:pt x="1169" y="206"/>
                  </a:cubicBezTo>
                  <a:cubicBezTo>
                    <a:pt x="1131" y="598"/>
                    <a:pt x="1262" y="970"/>
                    <a:pt x="1504" y="1268"/>
                  </a:cubicBezTo>
                  <a:cubicBezTo>
                    <a:pt x="1746" y="1567"/>
                    <a:pt x="2082" y="1753"/>
                    <a:pt x="2473" y="1772"/>
                  </a:cubicBezTo>
                  <a:cubicBezTo>
                    <a:pt x="2585" y="1790"/>
                    <a:pt x="2697" y="1846"/>
                    <a:pt x="2771" y="1939"/>
                  </a:cubicBezTo>
                  <a:cubicBezTo>
                    <a:pt x="2865" y="2033"/>
                    <a:pt x="2902" y="2163"/>
                    <a:pt x="2883" y="2294"/>
                  </a:cubicBezTo>
                  <a:lnTo>
                    <a:pt x="2883" y="2405"/>
                  </a:lnTo>
                  <a:cubicBezTo>
                    <a:pt x="2829" y="3090"/>
                    <a:pt x="2253" y="3600"/>
                    <a:pt x="1575" y="3600"/>
                  </a:cubicBezTo>
                  <a:cubicBezTo>
                    <a:pt x="1552" y="3600"/>
                    <a:pt x="1528" y="3600"/>
                    <a:pt x="1504" y="3598"/>
                  </a:cubicBezTo>
                  <a:lnTo>
                    <a:pt x="348" y="3486"/>
                  </a:lnTo>
                  <a:cubicBezTo>
                    <a:pt x="342" y="3486"/>
                    <a:pt x="336" y="3486"/>
                    <a:pt x="330" y="3486"/>
                  </a:cubicBezTo>
                  <a:cubicBezTo>
                    <a:pt x="30" y="3486"/>
                    <a:pt x="1" y="3934"/>
                    <a:pt x="311" y="3952"/>
                  </a:cubicBezTo>
                  <a:lnTo>
                    <a:pt x="1467" y="4064"/>
                  </a:lnTo>
                  <a:lnTo>
                    <a:pt x="1616" y="4064"/>
                  </a:lnTo>
                  <a:cubicBezTo>
                    <a:pt x="2529" y="4064"/>
                    <a:pt x="3293" y="3356"/>
                    <a:pt x="3368" y="2443"/>
                  </a:cubicBezTo>
                  <a:lnTo>
                    <a:pt x="3368" y="2331"/>
                  </a:lnTo>
                  <a:cubicBezTo>
                    <a:pt x="3386" y="2089"/>
                    <a:pt x="3312" y="1846"/>
                    <a:pt x="3144" y="1641"/>
                  </a:cubicBezTo>
                  <a:cubicBezTo>
                    <a:pt x="2995" y="1455"/>
                    <a:pt x="2771" y="1343"/>
                    <a:pt x="2529" y="1306"/>
                  </a:cubicBezTo>
                  <a:cubicBezTo>
                    <a:pt x="2268" y="1287"/>
                    <a:pt x="2026" y="1175"/>
                    <a:pt x="1877" y="970"/>
                  </a:cubicBezTo>
                  <a:cubicBezTo>
                    <a:pt x="1709" y="765"/>
                    <a:pt x="1616" y="504"/>
                    <a:pt x="1634" y="243"/>
                  </a:cubicBezTo>
                  <a:cubicBezTo>
                    <a:pt x="1654" y="85"/>
                    <a:pt x="1532" y="0"/>
                    <a:pt x="1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9"/>
            <p:cNvSpPr/>
            <p:nvPr/>
          </p:nvSpPr>
          <p:spPr>
            <a:xfrm>
              <a:off x="6363535" y="2266694"/>
              <a:ext cx="44562" cy="40260"/>
            </a:xfrm>
            <a:custGeom>
              <a:avLst/>
              <a:gdLst/>
              <a:ahLst/>
              <a:cxnLst/>
              <a:rect l="l" t="t" r="r" b="b"/>
              <a:pathLst>
                <a:path w="1212" h="1095" extrusionOk="0">
                  <a:moveTo>
                    <a:pt x="605" y="1"/>
                  </a:moveTo>
                  <a:cubicBezTo>
                    <a:pt x="432" y="1"/>
                    <a:pt x="263" y="87"/>
                    <a:pt x="168" y="240"/>
                  </a:cubicBezTo>
                  <a:cubicBezTo>
                    <a:pt x="0" y="501"/>
                    <a:pt x="56" y="818"/>
                    <a:pt x="299" y="1004"/>
                  </a:cubicBezTo>
                  <a:cubicBezTo>
                    <a:pt x="387" y="1066"/>
                    <a:pt x="489" y="1095"/>
                    <a:pt x="590" y="1095"/>
                  </a:cubicBezTo>
                  <a:cubicBezTo>
                    <a:pt x="764" y="1095"/>
                    <a:pt x="938" y="1009"/>
                    <a:pt x="1044" y="855"/>
                  </a:cubicBezTo>
                  <a:cubicBezTo>
                    <a:pt x="1212" y="594"/>
                    <a:pt x="1137" y="259"/>
                    <a:pt x="895" y="91"/>
                  </a:cubicBezTo>
                  <a:cubicBezTo>
                    <a:pt x="806" y="30"/>
                    <a:pt x="705" y="1"/>
                    <a:pt x="605"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9"/>
            <p:cNvSpPr/>
            <p:nvPr/>
          </p:nvSpPr>
          <p:spPr>
            <a:xfrm>
              <a:off x="6144916" y="2242023"/>
              <a:ext cx="44599" cy="39930"/>
            </a:xfrm>
            <a:custGeom>
              <a:avLst/>
              <a:gdLst/>
              <a:ahLst/>
              <a:cxnLst/>
              <a:rect l="l" t="t" r="r" b="b"/>
              <a:pathLst>
                <a:path w="1213" h="1086" extrusionOk="0">
                  <a:moveTo>
                    <a:pt x="623" y="1"/>
                  </a:moveTo>
                  <a:cubicBezTo>
                    <a:pt x="448" y="1"/>
                    <a:pt x="275" y="87"/>
                    <a:pt x="169" y="240"/>
                  </a:cubicBezTo>
                  <a:cubicBezTo>
                    <a:pt x="1" y="483"/>
                    <a:pt x="75" y="818"/>
                    <a:pt x="318" y="1004"/>
                  </a:cubicBezTo>
                  <a:cubicBezTo>
                    <a:pt x="406" y="1059"/>
                    <a:pt x="506" y="1086"/>
                    <a:pt x="606" y="1086"/>
                  </a:cubicBezTo>
                  <a:cubicBezTo>
                    <a:pt x="782" y="1086"/>
                    <a:pt x="956" y="1003"/>
                    <a:pt x="1063" y="837"/>
                  </a:cubicBezTo>
                  <a:cubicBezTo>
                    <a:pt x="1212" y="594"/>
                    <a:pt x="1156" y="259"/>
                    <a:pt x="914" y="91"/>
                  </a:cubicBezTo>
                  <a:cubicBezTo>
                    <a:pt x="825" y="30"/>
                    <a:pt x="724" y="1"/>
                    <a:pt x="623"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9"/>
            <p:cNvSpPr/>
            <p:nvPr/>
          </p:nvSpPr>
          <p:spPr>
            <a:xfrm>
              <a:off x="6138776" y="2271327"/>
              <a:ext cx="53460" cy="24781"/>
            </a:xfrm>
            <a:custGeom>
              <a:avLst/>
              <a:gdLst/>
              <a:ahLst/>
              <a:cxnLst/>
              <a:rect l="l" t="t" r="r" b="b"/>
              <a:pathLst>
                <a:path w="1454" h="674" extrusionOk="0">
                  <a:moveTo>
                    <a:pt x="602" y="1"/>
                  </a:moveTo>
                  <a:cubicBezTo>
                    <a:pt x="462" y="1"/>
                    <a:pt x="321" y="26"/>
                    <a:pt x="186" y="77"/>
                  </a:cubicBezTo>
                  <a:cubicBezTo>
                    <a:pt x="56" y="114"/>
                    <a:pt x="0" y="245"/>
                    <a:pt x="37" y="375"/>
                  </a:cubicBezTo>
                  <a:cubicBezTo>
                    <a:pt x="68" y="467"/>
                    <a:pt x="162" y="534"/>
                    <a:pt x="267" y="534"/>
                  </a:cubicBezTo>
                  <a:cubicBezTo>
                    <a:pt x="289" y="534"/>
                    <a:pt x="312" y="531"/>
                    <a:pt x="336" y="524"/>
                  </a:cubicBezTo>
                  <a:cubicBezTo>
                    <a:pt x="421" y="481"/>
                    <a:pt x="516" y="460"/>
                    <a:pt x="611" y="460"/>
                  </a:cubicBezTo>
                  <a:cubicBezTo>
                    <a:pt x="763" y="460"/>
                    <a:pt x="918" y="514"/>
                    <a:pt x="1044" y="617"/>
                  </a:cubicBezTo>
                  <a:cubicBezTo>
                    <a:pt x="1081" y="655"/>
                    <a:pt x="1137" y="673"/>
                    <a:pt x="1193" y="673"/>
                  </a:cubicBezTo>
                  <a:cubicBezTo>
                    <a:pt x="1267" y="673"/>
                    <a:pt x="1323" y="636"/>
                    <a:pt x="1379" y="599"/>
                  </a:cubicBezTo>
                  <a:cubicBezTo>
                    <a:pt x="1454" y="506"/>
                    <a:pt x="1454" y="356"/>
                    <a:pt x="1361" y="263"/>
                  </a:cubicBezTo>
                  <a:cubicBezTo>
                    <a:pt x="1140" y="92"/>
                    <a:pt x="872" y="1"/>
                    <a:pt x="6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9"/>
            <p:cNvSpPr/>
            <p:nvPr/>
          </p:nvSpPr>
          <p:spPr>
            <a:xfrm>
              <a:off x="6350998" y="2293534"/>
              <a:ext cx="63975" cy="26546"/>
            </a:xfrm>
            <a:custGeom>
              <a:avLst/>
              <a:gdLst/>
              <a:ahLst/>
              <a:cxnLst/>
              <a:rect l="l" t="t" r="r" b="b"/>
              <a:pathLst>
                <a:path w="1740" h="722" extrusionOk="0">
                  <a:moveTo>
                    <a:pt x="763" y="1"/>
                  </a:moveTo>
                  <a:cubicBezTo>
                    <a:pt x="596" y="1"/>
                    <a:pt x="428" y="30"/>
                    <a:pt x="267" y="88"/>
                  </a:cubicBezTo>
                  <a:cubicBezTo>
                    <a:pt x="0" y="171"/>
                    <a:pt x="91" y="553"/>
                    <a:pt x="340" y="553"/>
                  </a:cubicBezTo>
                  <a:cubicBezTo>
                    <a:pt x="369" y="553"/>
                    <a:pt x="401" y="547"/>
                    <a:pt x="435" y="535"/>
                  </a:cubicBezTo>
                  <a:cubicBezTo>
                    <a:pt x="544" y="494"/>
                    <a:pt x="658" y="473"/>
                    <a:pt x="772" y="473"/>
                  </a:cubicBezTo>
                  <a:cubicBezTo>
                    <a:pt x="969" y="473"/>
                    <a:pt x="1164" y="536"/>
                    <a:pt x="1329" y="666"/>
                  </a:cubicBezTo>
                  <a:cubicBezTo>
                    <a:pt x="1366" y="703"/>
                    <a:pt x="1422" y="722"/>
                    <a:pt x="1478" y="722"/>
                  </a:cubicBezTo>
                  <a:cubicBezTo>
                    <a:pt x="1534" y="722"/>
                    <a:pt x="1590" y="684"/>
                    <a:pt x="1646" y="647"/>
                  </a:cubicBezTo>
                  <a:cubicBezTo>
                    <a:pt x="1739" y="554"/>
                    <a:pt x="1739" y="405"/>
                    <a:pt x="1646" y="312"/>
                  </a:cubicBezTo>
                  <a:cubicBezTo>
                    <a:pt x="1390" y="104"/>
                    <a:pt x="1078" y="1"/>
                    <a:pt x="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9"/>
            <p:cNvSpPr/>
            <p:nvPr/>
          </p:nvSpPr>
          <p:spPr>
            <a:xfrm>
              <a:off x="5818751" y="2785116"/>
              <a:ext cx="310465" cy="448711"/>
            </a:xfrm>
            <a:custGeom>
              <a:avLst/>
              <a:gdLst/>
              <a:ahLst/>
              <a:cxnLst/>
              <a:rect l="l" t="t" r="r" b="b"/>
              <a:pathLst>
                <a:path w="8444" h="12204" extrusionOk="0">
                  <a:moveTo>
                    <a:pt x="2024" y="1"/>
                  </a:moveTo>
                  <a:cubicBezTo>
                    <a:pt x="1475" y="1"/>
                    <a:pt x="939" y="383"/>
                    <a:pt x="857" y="1014"/>
                  </a:cubicBezTo>
                  <a:lnTo>
                    <a:pt x="37" y="6530"/>
                  </a:lnTo>
                  <a:cubicBezTo>
                    <a:pt x="0" y="6773"/>
                    <a:pt x="37" y="7015"/>
                    <a:pt x="149" y="7239"/>
                  </a:cubicBezTo>
                  <a:lnTo>
                    <a:pt x="2274" y="11563"/>
                  </a:lnTo>
                  <a:cubicBezTo>
                    <a:pt x="2479" y="11974"/>
                    <a:pt x="2895" y="12203"/>
                    <a:pt x="3319" y="12203"/>
                  </a:cubicBezTo>
                  <a:cubicBezTo>
                    <a:pt x="3587" y="12203"/>
                    <a:pt x="3858" y="12112"/>
                    <a:pt x="4082" y="11917"/>
                  </a:cubicBezTo>
                  <a:lnTo>
                    <a:pt x="7903" y="8543"/>
                  </a:lnTo>
                  <a:cubicBezTo>
                    <a:pt x="8369" y="8115"/>
                    <a:pt x="8443" y="7388"/>
                    <a:pt x="8052" y="6885"/>
                  </a:cubicBezTo>
                  <a:lnTo>
                    <a:pt x="2926" y="436"/>
                  </a:lnTo>
                  <a:cubicBezTo>
                    <a:pt x="2683" y="137"/>
                    <a:pt x="2351" y="1"/>
                    <a:pt x="20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9"/>
            <p:cNvSpPr/>
            <p:nvPr/>
          </p:nvSpPr>
          <p:spPr>
            <a:xfrm>
              <a:off x="6117524" y="2795190"/>
              <a:ext cx="320980" cy="428893"/>
            </a:xfrm>
            <a:custGeom>
              <a:avLst/>
              <a:gdLst/>
              <a:ahLst/>
              <a:cxnLst/>
              <a:rect l="l" t="t" r="r" b="b"/>
              <a:pathLst>
                <a:path w="8730" h="11665" extrusionOk="0">
                  <a:moveTo>
                    <a:pt x="7527" y="0"/>
                  </a:moveTo>
                  <a:cubicBezTo>
                    <a:pt x="7247" y="0"/>
                    <a:pt x="6962" y="102"/>
                    <a:pt x="6729" y="329"/>
                  </a:cubicBezTo>
                  <a:lnTo>
                    <a:pt x="485" y="6480"/>
                  </a:lnTo>
                  <a:cubicBezTo>
                    <a:pt x="19" y="6927"/>
                    <a:pt x="0" y="7654"/>
                    <a:pt x="410" y="8139"/>
                  </a:cubicBezTo>
                  <a:lnTo>
                    <a:pt x="3113" y="11270"/>
                  </a:lnTo>
                  <a:cubicBezTo>
                    <a:pt x="3349" y="11534"/>
                    <a:pt x="3669" y="11664"/>
                    <a:pt x="3987" y="11664"/>
                  </a:cubicBezTo>
                  <a:cubicBezTo>
                    <a:pt x="4322" y="11664"/>
                    <a:pt x="4654" y="11520"/>
                    <a:pt x="4883" y="11233"/>
                  </a:cubicBezTo>
                  <a:lnTo>
                    <a:pt x="8350" y="7002"/>
                  </a:lnTo>
                  <a:cubicBezTo>
                    <a:pt x="8537" y="6797"/>
                    <a:pt x="8630" y="6517"/>
                    <a:pt x="8630" y="6256"/>
                  </a:cubicBezTo>
                  <a:lnTo>
                    <a:pt x="8704" y="1205"/>
                  </a:lnTo>
                  <a:cubicBezTo>
                    <a:pt x="8730" y="489"/>
                    <a:pt x="8140" y="0"/>
                    <a:pt x="7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9"/>
            <p:cNvSpPr/>
            <p:nvPr/>
          </p:nvSpPr>
          <p:spPr>
            <a:xfrm>
              <a:off x="7632676" y="2142457"/>
              <a:ext cx="1393194" cy="1636264"/>
            </a:xfrm>
            <a:custGeom>
              <a:avLst/>
              <a:gdLst/>
              <a:ahLst/>
              <a:cxnLst/>
              <a:rect l="l" t="t" r="r" b="b"/>
              <a:pathLst>
                <a:path w="37892" h="44503" extrusionOk="0">
                  <a:moveTo>
                    <a:pt x="15838" y="1"/>
                  </a:moveTo>
                  <a:cubicBezTo>
                    <a:pt x="11189" y="1"/>
                    <a:pt x="6861" y="2795"/>
                    <a:pt x="5648" y="9938"/>
                  </a:cubicBezTo>
                  <a:cubicBezTo>
                    <a:pt x="5443" y="11242"/>
                    <a:pt x="3579" y="13199"/>
                    <a:pt x="2852" y="14411"/>
                  </a:cubicBezTo>
                  <a:cubicBezTo>
                    <a:pt x="2647" y="14765"/>
                    <a:pt x="2423" y="15156"/>
                    <a:pt x="2200" y="15585"/>
                  </a:cubicBezTo>
                  <a:cubicBezTo>
                    <a:pt x="1137" y="17206"/>
                    <a:pt x="671" y="19163"/>
                    <a:pt x="932" y="21102"/>
                  </a:cubicBezTo>
                  <a:cubicBezTo>
                    <a:pt x="1081" y="22220"/>
                    <a:pt x="1491" y="23283"/>
                    <a:pt x="2088" y="24214"/>
                  </a:cubicBezTo>
                  <a:cubicBezTo>
                    <a:pt x="1976" y="24419"/>
                    <a:pt x="1845" y="24625"/>
                    <a:pt x="1715" y="24848"/>
                  </a:cubicBezTo>
                  <a:cubicBezTo>
                    <a:pt x="559" y="26507"/>
                    <a:pt x="0" y="28408"/>
                    <a:pt x="243" y="30365"/>
                  </a:cubicBezTo>
                  <a:cubicBezTo>
                    <a:pt x="597" y="33235"/>
                    <a:pt x="2628" y="35565"/>
                    <a:pt x="5517" y="36888"/>
                  </a:cubicBezTo>
                  <a:cubicBezTo>
                    <a:pt x="9040" y="38510"/>
                    <a:pt x="12507" y="40225"/>
                    <a:pt x="15526" y="42350"/>
                  </a:cubicBezTo>
                  <a:cubicBezTo>
                    <a:pt x="17479" y="43704"/>
                    <a:pt x="20043" y="44502"/>
                    <a:pt x="22851" y="44502"/>
                  </a:cubicBezTo>
                  <a:cubicBezTo>
                    <a:pt x="23714" y="44502"/>
                    <a:pt x="24599" y="44427"/>
                    <a:pt x="25497" y="44269"/>
                  </a:cubicBezTo>
                  <a:cubicBezTo>
                    <a:pt x="30977" y="43300"/>
                    <a:pt x="35189" y="39386"/>
                    <a:pt x="35432" y="35006"/>
                  </a:cubicBezTo>
                  <a:cubicBezTo>
                    <a:pt x="35469" y="34316"/>
                    <a:pt x="35413" y="33608"/>
                    <a:pt x="35245" y="32937"/>
                  </a:cubicBezTo>
                  <a:cubicBezTo>
                    <a:pt x="35077" y="32341"/>
                    <a:pt x="34705" y="31782"/>
                    <a:pt x="34742" y="31148"/>
                  </a:cubicBezTo>
                  <a:cubicBezTo>
                    <a:pt x="34816" y="30365"/>
                    <a:pt x="35450" y="29750"/>
                    <a:pt x="35972" y="29098"/>
                  </a:cubicBezTo>
                  <a:cubicBezTo>
                    <a:pt x="37649" y="26992"/>
                    <a:pt x="37892" y="23972"/>
                    <a:pt x="36550" y="21717"/>
                  </a:cubicBezTo>
                  <a:cubicBezTo>
                    <a:pt x="36047" y="20878"/>
                    <a:pt x="35376" y="20151"/>
                    <a:pt x="34574" y="19611"/>
                  </a:cubicBezTo>
                  <a:cubicBezTo>
                    <a:pt x="37109" y="16032"/>
                    <a:pt x="35637" y="11037"/>
                    <a:pt x="31555" y="9416"/>
                  </a:cubicBezTo>
                  <a:cubicBezTo>
                    <a:pt x="31387" y="9341"/>
                    <a:pt x="31201" y="9285"/>
                    <a:pt x="31014" y="9211"/>
                  </a:cubicBezTo>
                  <a:cubicBezTo>
                    <a:pt x="30474" y="9043"/>
                    <a:pt x="29896" y="8912"/>
                    <a:pt x="29318" y="8875"/>
                  </a:cubicBezTo>
                  <a:cubicBezTo>
                    <a:pt x="28554" y="8819"/>
                    <a:pt x="27846" y="8931"/>
                    <a:pt x="27268" y="8316"/>
                  </a:cubicBezTo>
                  <a:cubicBezTo>
                    <a:pt x="26951" y="7981"/>
                    <a:pt x="26802" y="7515"/>
                    <a:pt x="26653" y="7067"/>
                  </a:cubicBezTo>
                  <a:cubicBezTo>
                    <a:pt x="25926" y="4868"/>
                    <a:pt x="24677" y="2985"/>
                    <a:pt x="22571" y="1830"/>
                  </a:cubicBezTo>
                  <a:cubicBezTo>
                    <a:pt x="20469" y="672"/>
                    <a:pt x="18115" y="1"/>
                    <a:pt x="15838"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9"/>
            <p:cNvSpPr/>
            <p:nvPr/>
          </p:nvSpPr>
          <p:spPr>
            <a:xfrm>
              <a:off x="7970496" y="2389939"/>
              <a:ext cx="791568" cy="1488495"/>
            </a:xfrm>
            <a:custGeom>
              <a:avLst/>
              <a:gdLst/>
              <a:ahLst/>
              <a:cxnLst/>
              <a:rect l="l" t="t" r="r" b="b"/>
              <a:pathLst>
                <a:path w="21529" h="40484" extrusionOk="0">
                  <a:moveTo>
                    <a:pt x="5257" y="1"/>
                  </a:moveTo>
                  <a:lnTo>
                    <a:pt x="5257" y="1"/>
                  </a:lnTo>
                  <a:cubicBezTo>
                    <a:pt x="5089" y="1082"/>
                    <a:pt x="5276" y="2610"/>
                    <a:pt x="4325" y="3915"/>
                  </a:cubicBezTo>
                  <a:cubicBezTo>
                    <a:pt x="4027" y="4288"/>
                    <a:pt x="3635" y="4604"/>
                    <a:pt x="3188" y="4791"/>
                  </a:cubicBezTo>
                  <a:cubicBezTo>
                    <a:pt x="3187" y="4791"/>
                    <a:pt x="3187" y="4791"/>
                    <a:pt x="3186" y="4791"/>
                  </a:cubicBezTo>
                  <a:cubicBezTo>
                    <a:pt x="3077" y="4791"/>
                    <a:pt x="1865" y="2331"/>
                    <a:pt x="1865" y="2331"/>
                  </a:cubicBezTo>
                  <a:lnTo>
                    <a:pt x="1865" y="2331"/>
                  </a:lnTo>
                  <a:cubicBezTo>
                    <a:pt x="1865" y="2331"/>
                    <a:pt x="2200" y="5089"/>
                    <a:pt x="1827" y="5145"/>
                  </a:cubicBezTo>
                  <a:cubicBezTo>
                    <a:pt x="1250" y="5257"/>
                    <a:pt x="616" y="5331"/>
                    <a:pt x="1" y="5499"/>
                  </a:cubicBezTo>
                  <a:lnTo>
                    <a:pt x="933" y="13495"/>
                  </a:lnTo>
                  <a:cubicBezTo>
                    <a:pt x="1231" y="16235"/>
                    <a:pt x="3039" y="18583"/>
                    <a:pt x="5611" y="19590"/>
                  </a:cubicBezTo>
                  <a:lnTo>
                    <a:pt x="6077" y="22385"/>
                  </a:lnTo>
                  <a:lnTo>
                    <a:pt x="486" y="23951"/>
                  </a:lnTo>
                  <a:lnTo>
                    <a:pt x="10196" y="40483"/>
                  </a:lnTo>
                  <a:lnTo>
                    <a:pt x="16347" y="31444"/>
                  </a:lnTo>
                  <a:lnTo>
                    <a:pt x="21528" y="24249"/>
                  </a:lnTo>
                  <a:lnTo>
                    <a:pt x="15732" y="22329"/>
                  </a:lnTo>
                  <a:lnTo>
                    <a:pt x="14278" y="16645"/>
                  </a:lnTo>
                  <a:cubicBezTo>
                    <a:pt x="15172" y="15210"/>
                    <a:pt x="15545" y="13532"/>
                    <a:pt x="15340" y="11855"/>
                  </a:cubicBezTo>
                  <a:lnTo>
                    <a:pt x="15303" y="11556"/>
                  </a:lnTo>
                  <a:cubicBezTo>
                    <a:pt x="15303" y="11407"/>
                    <a:pt x="15284" y="11240"/>
                    <a:pt x="15266" y="11072"/>
                  </a:cubicBezTo>
                  <a:lnTo>
                    <a:pt x="15210" y="10587"/>
                  </a:lnTo>
                  <a:lnTo>
                    <a:pt x="15601" y="10550"/>
                  </a:lnTo>
                  <a:cubicBezTo>
                    <a:pt x="16906" y="10326"/>
                    <a:pt x="17819" y="9134"/>
                    <a:pt x="17651" y="7829"/>
                  </a:cubicBezTo>
                  <a:cubicBezTo>
                    <a:pt x="17509" y="6565"/>
                    <a:pt x="16449" y="5642"/>
                    <a:pt x="15202" y="5642"/>
                  </a:cubicBezTo>
                  <a:cubicBezTo>
                    <a:pt x="15143" y="5642"/>
                    <a:pt x="15083" y="5644"/>
                    <a:pt x="15023" y="5648"/>
                  </a:cubicBezTo>
                  <a:lnTo>
                    <a:pt x="15023" y="5667"/>
                  </a:lnTo>
                  <a:lnTo>
                    <a:pt x="14651" y="5704"/>
                  </a:lnTo>
                  <a:cubicBezTo>
                    <a:pt x="8146" y="4828"/>
                    <a:pt x="5630" y="2666"/>
                    <a:pt x="5257" y="1"/>
                  </a:cubicBezTo>
                  <a:close/>
                </a:path>
              </a:pathLst>
            </a:custGeom>
            <a:solidFill>
              <a:srgbClr val="EB8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9"/>
            <p:cNvSpPr/>
            <p:nvPr/>
          </p:nvSpPr>
          <p:spPr>
            <a:xfrm>
              <a:off x="8002042" y="2815522"/>
              <a:ext cx="543460" cy="377124"/>
            </a:xfrm>
            <a:custGeom>
              <a:avLst/>
              <a:gdLst/>
              <a:ahLst/>
              <a:cxnLst/>
              <a:rect l="l" t="t" r="r" b="b"/>
              <a:pathLst>
                <a:path w="14781" h="10257" extrusionOk="0">
                  <a:moveTo>
                    <a:pt x="14445" y="0"/>
                  </a:moveTo>
                  <a:lnTo>
                    <a:pt x="14445" y="0"/>
                  </a:lnTo>
                  <a:cubicBezTo>
                    <a:pt x="14631" y="3858"/>
                    <a:pt x="11873" y="7250"/>
                    <a:pt x="8052" y="7679"/>
                  </a:cubicBezTo>
                  <a:cubicBezTo>
                    <a:pt x="7783" y="7709"/>
                    <a:pt x="7515" y="7724"/>
                    <a:pt x="7250" y="7724"/>
                  </a:cubicBezTo>
                  <a:cubicBezTo>
                    <a:pt x="3606" y="7724"/>
                    <a:pt x="435" y="4925"/>
                    <a:pt x="0" y="1137"/>
                  </a:cubicBezTo>
                  <a:lnTo>
                    <a:pt x="0" y="1137"/>
                  </a:lnTo>
                  <a:lnTo>
                    <a:pt x="56" y="1920"/>
                  </a:lnTo>
                  <a:cubicBezTo>
                    <a:pt x="392" y="4865"/>
                    <a:pt x="2423" y="7325"/>
                    <a:pt x="5238" y="8220"/>
                  </a:cubicBezTo>
                  <a:cubicBezTo>
                    <a:pt x="5784" y="9474"/>
                    <a:pt x="7024" y="10256"/>
                    <a:pt x="8360" y="10256"/>
                  </a:cubicBezTo>
                  <a:cubicBezTo>
                    <a:pt x="8572" y="10256"/>
                    <a:pt x="8787" y="10236"/>
                    <a:pt x="9003" y="10195"/>
                  </a:cubicBezTo>
                  <a:cubicBezTo>
                    <a:pt x="10568" y="9897"/>
                    <a:pt x="11724" y="8555"/>
                    <a:pt x="11761" y="6952"/>
                  </a:cubicBezTo>
                  <a:cubicBezTo>
                    <a:pt x="13755" y="5349"/>
                    <a:pt x="14780" y="2833"/>
                    <a:pt x="14482" y="298"/>
                  </a:cubicBezTo>
                  <a:lnTo>
                    <a:pt x="14445" y="0"/>
                  </a:ln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9"/>
            <p:cNvSpPr/>
            <p:nvPr/>
          </p:nvSpPr>
          <p:spPr>
            <a:xfrm>
              <a:off x="8511897" y="2642053"/>
              <a:ext cx="45261" cy="70998"/>
            </a:xfrm>
            <a:custGeom>
              <a:avLst/>
              <a:gdLst/>
              <a:ahLst/>
              <a:cxnLst/>
              <a:rect l="l" t="t" r="r" b="b"/>
              <a:pathLst>
                <a:path w="1231" h="1931" extrusionOk="0">
                  <a:moveTo>
                    <a:pt x="974" y="0"/>
                  </a:moveTo>
                  <a:cubicBezTo>
                    <a:pt x="902" y="0"/>
                    <a:pt x="837" y="37"/>
                    <a:pt x="802" y="96"/>
                  </a:cubicBezTo>
                  <a:lnTo>
                    <a:pt x="0" y="1345"/>
                  </a:lnTo>
                  <a:lnTo>
                    <a:pt x="820" y="1904"/>
                  </a:lnTo>
                  <a:cubicBezTo>
                    <a:pt x="860" y="1917"/>
                    <a:pt x="899" y="1930"/>
                    <a:pt x="939" y="1930"/>
                  </a:cubicBezTo>
                  <a:cubicBezTo>
                    <a:pt x="955" y="1930"/>
                    <a:pt x="972" y="1928"/>
                    <a:pt x="988" y="1922"/>
                  </a:cubicBezTo>
                  <a:cubicBezTo>
                    <a:pt x="1044" y="1922"/>
                    <a:pt x="1100" y="1885"/>
                    <a:pt x="1137" y="1829"/>
                  </a:cubicBezTo>
                  <a:cubicBezTo>
                    <a:pt x="1193" y="1736"/>
                    <a:pt x="1174" y="1587"/>
                    <a:pt x="1062" y="1531"/>
                  </a:cubicBezTo>
                  <a:lnTo>
                    <a:pt x="597" y="1214"/>
                  </a:lnTo>
                  <a:lnTo>
                    <a:pt x="1156" y="338"/>
                  </a:lnTo>
                  <a:cubicBezTo>
                    <a:pt x="1230" y="245"/>
                    <a:pt x="1193" y="96"/>
                    <a:pt x="1100" y="40"/>
                  </a:cubicBezTo>
                  <a:cubicBezTo>
                    <a:pt x="1059" y="13"/>
                    <a:pt x="1015" y="0"/>
                    <a:pt x="974"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9"/>
            <p:cNvSpPr/>
            <p:nvPr/>
          </p:nvSpPr>
          <p:spPr>
            <a:xfrm>
              <a:off x="8165805" y="2944062"/>
              <a:ext cx="67211" cy="33201"/>
            </a:xfrm>
            <a:custGeom>
              <a:avLst/>
              <a:gdLst/>
              <a:ahLst/>
              <a:cxnLst/>
              <a:rect l="l" t="t" r="r" b="b"/>
              <a:pathLst>
                <a:path w="1828" h="903" extrusionOk="0">
                  <a:moveTo>
                    <a:pt x="1185" y="0"/>
                  </a:moveTo>
                  <a:cubicBezTo>
                    <a:pt x="758" y="0"/>
                    <a:pt x="347" y="195"/>
                    <a:pt x="75" y="549"/>
                  </a:cubicBezTo>
                  <a:cubicBezTo>
                    <a:pt x="1" y="642"/>
                    <a:pt x="19" y="772"/>
                    <a:pt x="131" y="865"/>
                  </a:cubicBezTo>
                  <a:cubicBezTo>
                    <a:pt x="169" y="903"/>
                    <a:pt x="224" y="903"/>
                    <a:pt x="299" y="903"/>
                  </a:cubicBezTo>
                  <a:cubicBezTo>
                    <a:pt x="355" y="884"/>
                    <a:pt x="392" y="865"/>
                    <a:pt x="430" y="810"/>
                  </a:cubicBezTo>
                  <a:cubicBezTo>
                    <a:pt x="623" y="575"/>
                    <a:pt x="908" y="443"/>
                    <a:pt x="1202" y="443"/>
                  </a:cubicBezTo>
                  <a:cubicBezTo>
                    <a:pt x="1305" y="443"/>
                    <a:pt x="1409" y="459"/>
                    <a:pt x="1511" y="493"/>
                  </a:cubicBezTo>
                  <a:cubicBezTo>
                    <a:pt x="1537" y="506"/>
                    <a:pt x="1564" y="512"/>
                    <a:pt x="1591" y="512"/>
                  </a:cubicBezTo>
                  <a:cubicBezTo>
                    <a:pt x="1678" y="512"/>
                    <a:pt x="1762" y="448"/>
                    <a:pt x="1790" y="362"/>
                  </a:cubicBezTo>
                  <a:cubicBezTo>
                    <a:pt x="1827" y="250"/>
                    <a:pt x="1771" y="120"/>
                    <a:pt x="1660" y="83"/>
                  </a:cubicBezTo>
                  <a:cubicBezTo>
                    <a:pt x="1503" y="27"/>
                    <a:pt x="1343" y="0"/>
                    <a:pt x="1185"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9"/>
            <p:cNvSpPr/>
            <p:nvPr/>
          </p:nvSpPr>
          <p:spPr>
            <a:xfrm>
              <a:off x="8229560" y="2573408"/>
              <a:ext cx="110339" cy="43055"/>
            </a:xfrm>
            <a:custGeom>
              <a:avLst/>
              <a:gdLst/>
              <a:ahLst/>
              <a:cxnLst/>
              <a:rect l="l" t="t" r="r" b="b"/>
              <a:pathLst>
                <a:path w="3001" h="1171" extrusionOk="0">
                  <a:moveTo>
                    <a:pt x="1453" y="1"/>
                  </a:moveTo>
                  <a:cubicBezTo>
                    <a:pt x="1016" y="1"/>
                    <a:pt x="578" y="151"/>
                    <a:pt x="224" y="453"/>
                  </a:cubicBezTo>
                  <a:cubicBezTo>
                    <a:pt x="0" y="695"/>
                    <a:pt x="75" y="900"/>
                    <a:pt x="242" y="994"/>
                  </a:cubicBezTo>
                  <a:cubicBezTo>
                    <a:pt x="385" y="1051"/>
                    <a:pt x="549" y="1075"/>
                    <a:pt x="710" y="1075"/>
                  </a:cubicBezTo>
                  <a:cubicBezTo>
                    <a:pt x="760" y="1075"/>
                    <a:pt x="809" y="1073"/>
                    <a:pt x="858" y="1068"/>
                  </a:cubicBezTo>
                  <a:cubicBezTo>
                    <a:pt x="1081" y="1068"/>
                    <a:pt x="1305" y="1068"/>
                    <a:pt x="1491" y="1087"/>
                  </a:cubicBezTo>
                  <a:cubicBezTo>
                    <a:pt x="1678" y="1105"/>
                    <a:pt x="1901" y="1124"/>
                    <a:pt x="2125" y="1143"/>
                  </a:cubicBezTo>
                  <a:cubicBezTo>
                    <a:pt x="2227" y="1161"/>
                    <a:pt x="2330" y="1171"/>
                    <a:pt x="2432" y="1171"/>
                  </a:cubicBezTo>
                  <a:cubicBezTo>
                    <a:pt x="2535" y="1171"/>
                    <a:pt x="2637" y="1161"/>
                    <a:pt x="2740" y="1143"/>
                  </a:cubicBezTo>
                  <a:cubicBezTo>
                    <a:pt x="2926" y="1068"/>
                    <a:pt x="3001" y="863"/>
                    <a:pt x="2833" y="602"/>
                  </a:cubicBezTo>
                  <a:cubicBezTo>
                    <a:pt x="2463" y="202"/>
                    <a:pt x="1959" y="1"/>
                    <a:pt x="1453"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9"/>
            <p:cNvSpPr/>
            <p:nvPr/>
          </p:nvSpPr>
          <p:spPr>
            <a:xfrm>
              <a:off x="7997924" y="2592491"/>
              <a:ext cx="108317" cy="48570"/>
            </a:xfrm>
            <a:custGeom>
              <a:avLst/>
              <a:gdLst/>
              <a:ahLst/>
              <a:cxnLst/>
              <a:rect l="l" t="t" r="r" b="b"/>
              <a:pathLst>
                <a:path w="2946" h="1321" extrusionOk="0">
                  <a:moveTo>
                    <a:pt x="1722" y="0"/>
                  </a:moveTo>
                  <a:cubicBezTo>
                    <a:pt x="1589" y="0"/>
                    <a:pt x="1456" y="15"/>
                    <a:pt x="1324" y="46"/>
                  </a:cubicBezTo>
                  <a:cubicBezTo>
                    <a:pt x="839" y="102"/>
                    <a:pt x="411" y="381"/>
                    <a:pt x="150" y="792"/>
                  </a:cubicBezTo>
                  <a:cubicBezTo>
                    <a:pt x="0" y="1071"/>
                    <a:pt x="112" y="1276"/>
                    <a:pt x="299" y="1313"/>
                  </a:cubicBezTo>
                  <a:cubicBezTo>
                    <a:pt x="350" y="1318"/>
                    <a:pt x="401" y="1320"/>
                    <a:pt x="452" y="1320"/>
                  </a:cubicBezTo>
                  <a:cubicBezTo>
                    <a:pt x="606" y="1320"/>
                    <a:pt x="760" y="1299"/>
                    <a:pt x="914" y="1257"/>
                  </a:cubicBezTo>
                  <a:cubicBezTo>
                    <a:pt x="1119" y="1202"/>
                    <a:pt x="1342" y="1146"/>
                    <a:pt x="1529" y="1108"/>
                  </a:cubicBezTo>
                  <a:cubicBezTo>
                    <a:pt x="1715" y="1071"/>
                    <a:pt x="1939" y="1052"/>
                    <a:pt x="2163" y="1015"/>
                  </a:cubicBezTo>
                  <a:cubicBezTo>
                    <a:pt x="2368" y="1015"/>
                    <a:pt x="2573" y="959"/>
                    <a:pt x="2759" y="866"/>
                  </a:cubicBezTo>
                  <a:cubicBezTo>
                    <a:pt x="2908" y="773"/>
                    <a:pt x="2945" y="549"/>
                    <a:pt x="2703" y="326"/>
                  </a:cubicBezTo>
                  <a:cubicBezTo>
                    <a:pt x="2418" y="109"/>
                    <a:pt x="2075" y="0"/>
                    <a:pt x="1722"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9"/>
            <p:cNvSpPr/>
            <p:nvPr/>
          </p:nvSpPr>
          <p:spPr>
            <a:xfrm>
              <a:off x="8254231" y="2655584"/>
              <a:ext cx="43864" cy="39635"/>
            </a:xfrm>
            <a:custGeom>
              <a:avLst/>
              <a:gdLst/>
              <a:ahLst/>
              <a:cxnLst/>
              <a:rect l="l" t="t" r="r" b="b"/>
              <a:pathLst>
                <a:path w="1193" h="1078" extrusionOk="0">
                  <a:moveTo>
                    <a:pt x="587" y="0"/>
                  </a:moveTo>
                  <a:cubicBezTo>
                    <a:pt x="362" y="0"/>
                    <a:pt x="154" y="153"/>
                    <a:pt x="93" y="380"/>
                  </a:cubicBezTo>
                  <a:cubicBezTo>
                    <a:pt x="0" y="660"/>
                    <a:pt x="168" y="958"/>
                    <a:pt x="447" y="1051"/>
                  </a:cubicBezTo>
                  <a:cubicBezTo>
                    <a:pt x="500" y="1069"/>
                    <a:pt x="553" y="1077"/>
                    <a:pt x="605" y="1077"/>
                  </a:cubicBezTo>
                  <a:cubicBezTo>
                    <a:pt x="826" y="1077"/>
                    <a:pt x="1024" y="924"/>
                    <a:pt x="1100" y="697"/>
                  </a:cubicBezTo>
                  <a:cubicBezTo>
                    <a:pt x="1193" y="417"/>
                    <a:pt x="1025" y="119"/>
                    <a:pt x="746" y="26"/>
                  </a:cubicBezTo>
                  <a:cubicBezTo>
                    <a:pt x="693" y="8"/>
                    <a:pt x="639" y="0"/>
                    <a:pt x="587"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9"/>
            <p:cNvSpPr/>
            <p:nvPr/>
          </p:nvSpPr>
          <p:spPr>
            <a:xfrm>
              <a:off x="8250113" y="2685182"/>
              <a:ext cx="58975" cy="25259"/>
            </a:xfrm>
            <a:custGeom>
              <a:avLst/>
              <a:gdLst/>
              <a:ahLst/>
              <a:cxnLst/>
              <a:rect l="l" t="t" r="r" b="b"/>
              <a:pathLst>
                <a:path w="1604" h="687" extrusionOk="0">
                  <a:moveTo>
                    <a:pt x="927" y="0"/>
                  </a:moveTo>
                  <a:cubicBezTo>
                    <a:pt x="639" y="0"/>
                    <a:pt x="354" y="99"/>
                    <a:pt x="112" y="283"/>
                  </a:cubicBezTo>
                  <a:cubicBezTo>
                    <a:pt x="19" y="358"/>
                    <a:pt x="0" y="488"/>
                    <a:pt x="56" y="582"/>
                  </a:cubicBezTo>
                  <a:cubicBezTo>
                    <a:pt x="104" y="653"/>
                    <a:pt x="175" y="687"/>
                    <a:pt x="244" y="687"/>
                  </a:cubicBezTo>
                  <a:cubicBezTo>
                    <a:pt x="283" y="687"/>
                    <a:pt x="321" y="676"/>
                    <a:pt x="354" y="656"/>
                  </a:cubicBezTo>
                  <a:cubicBezTo>
                    <a:pt x="527" y="521"/>
                    <a:pt x="740" y="450"/>
                    <a:pt x="950" y="450"/>
                  </a:cubicBezTo>
                  <a:cubicBezTo>
                    <a:pt x="1059" y="450"/>
                    <a:pt x="1166" y="469"/>
                    <a:pt x="1268" y="507"/>
                  </a:cubicBezTo>
                  <a:cubicBezTo>
                    <a:pt x="1294" y="520"/>
                    <a:pt x="1320" y="533"/>
                    <a:pt x="1353" y="533"/>
                  </a:cubicBezTo>
                  <a:cubicBezTo>
                    <a:pt x="1367" y="533"/>
                    <a:pt x="1382" y="531"/>
                    <a:pt x="1398" y="526"/>
                  </a:cubicBezTo>
                  <a:cubicBezTo>
                    <a:pt x="1473" y="526"/>
                    <a:pt x="1529" y="470"/>
                    <a:pt x="1566" y="414"/>
                  </a:cubicBezTo>
                  <a:cubicBezTo>
                    <a:pt x="1603" y="302"/>
                    <a:pt x="1566" y="172"/>
                    <a:pt x="1454" y="116"/>
                  </a:cubicBezTo>
                  <a:cubicBezTo>
                    <a:pt x="1284" y="38"/>
                    <a:pt x="1105" y="0"/>
                    <a:pt x="927"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9"/>
            <p:cNvSpPr/>
            <p:nvPr/>
          </p:nvSpPr>
          <p:spPr>
            <a:xfrm>
              <a:off x="8045207" y="2684299"/>
              <a:ext cx="43900" cy="39672"/>
            </a:xfrm>
            <a:custGeom>
              <a:avLst/>
              <a:gdLst/>
              <a:ahLst/>
              <a:cxnLst/>
              <a:rect l="l" t="t" r="r" b="b"/>
              <a:pathLst>
                <a:path w="1194" h="1079" extrusionOk="0">
                  <a:moveTo>
                    <a:pt x="596" y="0"/>
                  </a:moveTo>
                  <a:cubicBezTo>
                    <a:pt x="374" y="0"/>
                    <a:pt x="168" y="143"/>
                    <a:pt x="94" y="382"/>
                  </a:cubicBezTo>
                  <a:cubicBezTo>
                    <a:pt x="1" y="662"/>
                    <a:pt x="168" y="960"/>
                    <a:pt x="448" y="1053"/>
                  </a:cubicBezTo>
                  <a:cubicBezTo>
                    <a:pt x="501" y="1071"/>
                    <a:pt x="554" y="1079"/>
                    <a:pt x="606" y="1079"/>
                  </a:cubicBezTo>
                  <a:cubicBezTo>
                    <a:pt x="832" y="1079"/>
                    <a:pt x="1040" y="926"/>
                    <a:pt x="1100" y="699"/>
                  </a:cubicBezTo>
                  <a:cubicBezTo>
                    <a:pt x="1193" y="419"/>
                    <a:pt x="1044" y="121"/>
                    <a:pt x="765" y="28"/>
                  </a:cubicBezTo>
                  <a:cubicBezTo>
                    <a:pt x="709" y="9"/>
                    <a:pt x="652" y="0"/>
                    <a:pt x="596"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9"/>
            <p:cNvSpPr/>
            <p:nvPr/>
          </p:nvSpPr>
          <p:spPr>
            <a:xfrm>
              <a:off x="8041089" y="2713750"/>
              <a:ext cx="58975" cy="25333"/>
            </a:xfrm>
            <a:custGeom>
              <a:avLst/>
              <a:gdLst/>
              <a:ahLst/>
              <a:cxnLst/>
              <a:rect l="l" t="t" r="r" b="b"/>
              <a:pathLst>
                <a:path w="1604" h="689" extrusionOk="0">
                  <a:moveTo>
                    <a:pt x="941" y="0"/>
                  </a:moveTo>
                  <a:cubicBezTo>
                    <a:pt x="648" y="0"/>
                    <a:pt x="358" y="95"/>
                    <a:pt x="113" y="271"/>
                  </a:cubicBezTo>
                  <a:cubicBezTo>
                    <a:pt x="19" y="345"/>
                    <a:pt x="1" y="494"/>
                    <a:pt x="57" y="587"/>
                  </a:cubicBezTo>
                  <a:cubicBezTo>
                    <a:pt x="101" y="655"/>
                    <a:pt x="166" y="688"/>
                    <a:pt x="235" y="688"/>
                  </a:cubicBezTo>
                  <a:cubicBezTo>
                    <a:pt x="281" y="688"/>
                    <a:pt x="329" y="673"/>
                    <a:pt x="373" y="643"/>
                  </a:cubicBezTo>
                  <a:cubicBezTo>
                    <a:pt x="528" y="513"/>
                    <a:pt x="727" y="443"/>
                    <a:pt x="929" y="443"/>
                  </a:cubicBezTo>
                  <a:cubicBezTo>
                    <a:pt x="1044" y="443"/>
                    <a:pt x="1160" y="466"/>
                    <a:pt x="1268" y="513"/>
                  </a:cubicBezTo>
                  <a:cubicBezTo>
                    <a:pt x="1305" y="532"/>
                    <a:pt x="1361" y="532"/>
                    <a:pt x="1399" y="532"/>
                  </a:cubicBezTo>
                  <a:cubicBezTo>
                    <a:pt x="1473" y="513"/>
                    <a:pt x="1529" y="476"/>
                    <a:pt x="1566" y="401"/>
                  </a:cubicBezTo>
                  <a:cubicBezTo>
                    <a:pt x="1604" y="289"/>
                    <a:pt x="1566" y="159"/>
                    <a:pt x="1454" y="103"/>
                  </a:cubicBezTo>
                  <a:cubicBezTo>
                    <a:pt x="1288" y="34"/>
                    <a:pt x="1114" y="0"/>
                    <a:pt x="941"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9"/>
            <p:cNvSpPr/>
            <p:nvPr/>
          </p:nvSpPr>
          <p:spPr>
            <a:xfrm>
              <a:off x="8186689" y="2762467"/>
              <a:ext cx="181448" cy="123686"/>
            </a:xfrm>
            <a:custGeom>
              <a:avLst/>
              <a:gdLst/>
              <a:ahLst/>
              <a:cxnLst/>
              <a:rect l="l" t="t" r="r" b="b"/>
              <a:pathLst>
                <a:path w="4935" h="3364" extrusionOk="0">
                  <a:moveTo>
                    <a:pt x="3580" y="1"/>
                  </a:moveTo>
                  <a:cubicBezTo>
                    <a:pt x="3517" y="1"/>
                    <a:pt x="3451" y="15"/>
                    <a:pt x="3384" y="45"/>
                  </a:cubicBezTo>
                  <a:cubicBezTo>
                    <a:pt x="2676" y="623"/>
                    <a:pt x="1893" y="1070"/>
                    <a:pt x="1054" y="1424"/>
                  </a:cubicBezTo>
                  <a:cubicBezTo>
                    <a:pt x="1" y="1830"/>
                    <a:pt x="963" y="3363"/>
                    <a:pt x="2470" y="3363"/>
                  </a:cubicBezTo>
                  <a:cubicBezTo>
                    <a:pt x="2696" y="3363"/>
                    <a:pt x="2934" y="3329"/>
                    <a:pt x="3179" y="3251"/>
                  </a:cubicBezTo>
                  <a:cubicBezTo>
                    <a:pt x="4934" y="2695"/>
                    <a:pt x="4454" y="1"/>
                    <a:pt x="3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9"/>
            <p:cNvSpPr/>
            <p:nvPr/>
          </p:nvSpPr>
          <p:spPr>
            <a:xfrm>
              <a:off x="8504286" y="2724633"/>
              <a:ext cx="114531" cy="97507"/>
            </a:xfrm>
            <a:custGeom>
              <a:avLst/>
              <a:gdLst/>
              <a:ahLst/>
              <a:cxnLst/>
              <a:rect l="l" t="t" r="r" b="b"/>
              <a:pathLst>
                <a:path w="3115" h="2652" extrusionOk="0">
                  <a:moveTo>
                    <a:pt x="1754" y="445"/>
                  </a:moveTo>
                  <a:cubicBezTo>
                    <a:pt x="2766" y="445"/>
                    <a:pt x="2962" y="2034"/>
                    <a:pt x="1847" y="2211"/>
                  </a:cubicBezTo>
                  <a:lnTo>
                    <a:pt x="1829" y="2211"/>
                  </a:lnTo>
                  <a:cubicBezTo>
                    <a:pt x="1793" y="2215"/>
                    <a:pt x="1758" y="2217"/>
                    <a:pt x="1723" y="2217"/>
                  </a:cubicBezTo>
                  <a:cubicBezTo>
                    <a:pt x="1283" y="2217"/>
                    <a:pt x="910" y="1896"/>
                    <a:pt x="841" y="1447"/>
                  </a:cubicBezTo>
                  <a:cubicBezTo>
                    <a:pt x="804" y="1223"/>
                    <a:pt x="878" y="981"/>
                    <a:pt x="1009" y="795"/>
                  </a:cubicBezTo>
                  <a:cubicBezTo>
                    <a:pt x="1139" y="608"/>
                    <a:pt x="1344" y="496"/>
                    <a:pt x="1549" y="459"/>
                  </a:cubicBezTo>
                  <a:lnTo>
                    <a:pt x="1586" y="459"/>
                  </a:lnTo>
                  <a:cubicBezTo>
                    <a:pt x="1645" y="450"/>
                    <a:pt x="1701" y="445"/>
                    <a:pt x="1754" y="445"/>
                  </a:cubicBezTo>
                  <a:close/>
                  <a:moveTo>
                    <a:pt x="1690" y="0"/>
                  </a:moveTo>
                  <a:cubicBezTo>
                    <a:pt x="1631" y="0"/>
                    <a:pt x="1572" y="4"/>
                    <a:pt x="1512" y="12"/>
                  </a:cubicBezTo>
                  <a:cubicBezTo>
                    <a:pt x="1176" y="49"/>
                    <a:pt x="859" y="236"/>
                    <a:pt x="654" y="515"/>
                  </a:cubicBezTo>
                  <a:cubicBezTo>
                    <a:pt x="1" y="1416"/>
                    <a:pt x="653" y="2651"/>
                    <a:pt x="1722" y="2651"/>
                  </a:cubicBezTo>
                  <a:cubicBezTo>
                    <a:pt x="1781" y="2651"/>
                    <a:pt x="1842" y="2648"/>
                    <a:pt x="1903" y="2640"/>
                  </a:cubicBezTo>
                  <a:lnTo>
                    <a:pt x="1922" y="2640"/>
                  </a:lnTo>
                  <a:cubicBezTo>
                    <a:pt x="2630" y="2509"/>
                    <a:pt x="3115" y="1838"/>
                    <a:pt x="3003" y="1130"/>
                  </a:cubicBezTo>
                  <a:cubicBezTo>
                    <a:pt x="2900" y="463"/>
                    <a:pt x="2343" y="0"/>
                    <a:pt x="1690" y="0"/>
                  </a:cubicBezTo>
                  <a:close/>
                </a:path>
              </a:pathLst>
            </a:custGeom>
            <a:solidFill>
              <a:srgbClr val="F7EE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9"/>
            <p:cNvSpPr/>
            <p:nvPr/>
          </p:nvSpPr>
          <p:spPr>
            <a:xfrm>
              <a:off x="8117161" y="2628082"/>
              <a:ext cx="95081" cy="181301"/>
            </a:xfrm>
            <a:custGeom>
              <a:avLst/>
              <a:gdLst/>
              <a:ahLst/>
              <a:cxnLst/>
              <a:rect l="l" t="t" r="r" b="b"/>
              <a:pathLst>
                <a:path w="2586" h="4931" extrusionOk="0">
                  <a:moveTo>
                    <a:pt x="1628" y="0"/>
                  </a:moveTo>
                  <a:cubicBezTo>
                    <a:pt x="1508" y="0"/>
                    <a:pt x="1389" y="80"/>
                    <a:pt x="1398" y="234"/>
                  </a:cubicBezTo>
                  <a:lnTo>
                    <a:pt x="1436" y="1836"/>
                  </a:lnTo>
                  <a:cubicBezTo>
                    <a:pt x="1436" y="1874"/>
                    <a:pt x="1436" y="1892"/>
                    <a:pt x="1436" y="1930"/>
                  </a:cubicBezTo>
                  <a:cubicBezTo>
                    <a:pt x="1387" y="2364"/>
                    <a:pt x="1187" y="2437"/>
                    <a:pt x="1001" y="2437"/>
                  </a:cubicBezTo>
                  <a:cubicBezTo>
                    <a:pt x="971" y="2437"/>
                    <a:pt x="942" y="2435"/>
                    <a:pt x="914" y="2433"/>
                  </a:cubicBezTo>
                  <a:cubicBezTo>
                    <a:pt x="888" y="2431"/>
                    <a:pt x="863" y="2429"/>
                    <a:pt x="837" y="2429"/>
                  </a:cubicBezTo>
                  <a:cubicBezTo>
                    <a:pt x="658" y="2429"/>
                    <a:pt x="485" y="2486"/>
                    <a:pt x="355" y="2601"/>
                  </a:cubicBezTo>
                  <a:cubicBezTo>
                    <a:pt x="187" y="2750"/>
                    <a:pt x="94" y="2955"/>
                    <a:pt x="75" y="3160"/>
                  </a:cubicBezTo>
                  <a:lnTo>
                    <a:pt x="75" y="3253"/>
                  </a:lnTo>
                  <a:cubicBezTo>
                    <a:pt x="1" y="4036"/>
                    <a:pt x="560" y="4725"/>
                    <a:pt x="1342" y="4837"/>
                  </a:cubicBezTo>
                  <a:lnTo>
                    <a:pt x="2218" y="4930"/>
                  </a:lnTo>
                  <a:lnTo>
                    <a:pt x="2256" y="4930"/>
                  </a:lnTo>
                  <a:cubicBezTo>
                    <a:pt x="2262" y="4931"/>
                    <a:pt x="2267" y="4931"/>
                    <a:pt x="2273" y="4931"/>
                  </a:cubicBezTo>
                  <a:cubicBezTo>
                    <a:pt x="2555" y="4931"/>
                    <a:pt x="2585" y="4483"/>
                    <a:pt x="2274" y="4464"/>
                  </a:cubicBezTo>
                  <a:lnTo>
                    <a:pt x="1398" y="4371"/>
                  </a:lnTo>
                  <a:cubicBezTo>
                    <a:pt x="858" y="4297"/>
                    <a:pt x="485" y="3812"/>
                    <a:pt x="541" y="3290"/>
                  </a:cubicBezTo>
                  <a:lnTo>
                    <a:pt x="541" y="3197"/>
                  </a:lnTo>
                  <a:cubicBezTo>
                    <a:pt x="541" y="3104"/>
                    <a:pt x="578" y="3029"/>
                    <a:pt x="653" y="2973"/>
                  </a:cubicBezTo>
                  <a:cubicBezTo>
                    <a:pt x="709" y="2917"/>
                    <a:pt x="783" y="2899"/>
                    <a:pt x="858" y="2899"/>
                  </a:cubicBezTo>
                  <a:cubicBezTo>
                    <a:pt x="909" y="2905"/>
                    <a:pt x="958" y="2909"/>
                    <a:pt x="1007" y="2909"/>
                  </a:cubicBezTo>
                  <a:cubicBezTo>
                    <a:pt x="1502" y="2909"/>
                    <a:pt x="1834" y="2563"/>
                    <a:pt x="1902" y="1986"/>
                  </a:cubicBezTo>
                  <a:cubicBezTo>
                    <a:pt x="1902" y="1930"/>
                    <a:pt x="1902" y="1874"/>
                    <a:pt x="1902" y="1818"/>
                  </a:cubicBezTo>
                  <a:lnTo>
                    <a:pt x="1864" y="215"/>
                  </a:lnTo>
                  <a:cubicBezTo>
                    <a:pt x="1855" y="70"/>
                    <a:pt x="1741" y="0"/>
                    <a:pt x="1628"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9"/>
            <p:cNvSpPr/>
            <p:nvPr/>
          </p:nvSpPr>
          <p:spPr>
            <a:xfrm>
              <a:off x="7460678" y="3256843"/>
              <a:ext cx="1789989" cy="1972944"/>
            </a:xfrm>
            <a:custGeom>
              <a:avLst/>
              <a:gdLst/>
              <a:ahLst/>
              <a:cxnLst/>
              <a:rect l="l" t="t" r="r" b="b"/>
              <a:pathLst>
                <a:path w="48684" h="53660" extrusionOk="0">
                  <a:moveTo>
                    <a:pt x="15582" y="0"/>
                  </a:moveTo>
                  <a:cubicBezTo>
                    <a:pt x="11817" y="56"/>
                    <a:pt x="10661" y="1696"/>
                    <a:pt x="8164" y="4604"/>
                  </a:cubicBezTo>
                  <a:lnTo>
                    <a:pt x="559" y="13681"/>
                  </a:lnTo>
                  <a:cubicBezTo>
                    <a:pt x="0" y="14352"/>
                    <a:pt x="19" y="15339"/>
                    <a:pt x="597" y="15992"/>
                  </a:cubicBezTo>
                  <a:lnTo>
                    <a:pt x="6095" y="22105"/>
                  </a:lnTo>
                  <a:cubicBezTo>
                    <a:pt x="6452" y="22512"/>
                    <a:pt x="6938" y="22708"/>
                    <a:pt x="7422" y="22708"/>
                  </a:cubicBezTo>
                  <a:cubicBezTo>
                    <a:pt x="8025" y="22708"/>
                    <a:pt x="8624" y="22404"/>
                    <a:pt x="8965" y="21826"/>
                  </a:cubicBezTo>
                  <a:lnTo>
                    <a:pt x="10885" y="18564"/>
                  </a:lnTo>
                  <a:lnTo>
                    <a:pt x="10885" y="18564"/>
                  </a:lnTo>
                  <a:lnTo>
                    <a:pt x="10493" y="20484"/>
                  </a:lnTo>
                  <a:cubicBezTo>
                    <a:pt x="10083" y="22422"/>
                    <a:pt x="10903" y="24398"/>
                    <a:pt x="12581" y="25479"/>
                  </a:cubicBezTo>
                  <a:lnTo>
                    <a:pt x="13252" y="30436"/>
                  </a:lnTo>
                  <a:cubicBezTo>
                    <a:pt x="13476" y="32021"/>
                    <a:pt x="13103" y="33642"/>
                    <a:pt x="12227" y="34984"/>
                  </a:cubicBezTo>
                  <a:lnTo>
                    <a:pt x="10792" y="37165"/>
                  </a:lnTo>
                  <a:cubicBezTo>
                    <a:pt x="8872" y="40110"/>
                    <a:pt x="7660" y="43465"/>
                    <a:pt x="7250" y="46969"/>
                  </a:cubicBezTo>
                  <a:cubicBezTo>
                    <a:pt x="7176" y="47565"/>
                    <a:pt x="6989" y="50584"/>
                    <a:pt x="6822" y="53660"/>
                  </a:cubicBezTo>
                  <a:lnTo>
                    <a:pt x="41656" y="53660"/>
                  </a:lnTo>
                  <a:lnTo>
                    <a:pt x="41787" y="50939"/>
                  </a:lnTo>
                  <a:cubicBezTo>
                    <a:pt x="42048" y="46074"/>
                    <a:pt x="40389" y="41228"/>
                    <a:pt x="37724" y="37184"/>
                  </a:cubicBezTo>
                  <a:lnTo>
                    <a:pt x="36307" y="34984"/>
                  </a:lnTo>
                  <a:cubicBezTo>
                    <a:pt x="35748" y="33642"/>
                    <a:pt x="35506" y="32207"/>
                    <a:pt x="35543" y="30753"/>
                  </a:cubicBezTo>
                  <a:lnTo>
                    <a:pt x="35730" y="25460"/>
                  </a:lnTo>
                  <a:cubicBezTo>
                    <a:pt x="37407" y="24398"/>
                    <a:pt x="38246" y="22403"/>
                    <a:pt x="37836" y="20465"/>
                  </a:cubicBezTo>
                  <a:lnTo>
                    <a:pt x="37426" y="18545"/>
                  </a:lnTo>
                  <a:lnTo>
                    <a:pt x="39532" y="21788"/>
                  </a:lnTo>
                  <a:cubicBezTo>
                    <a:pt x="39868" y="22339"/>
                    <a:pt x="40439" y="22622"/>
                    <a:pt x="41015" y="22622"/>
                  </a:cubicBezTo>
                  <a:cubicBezTo>
                    <a:pt x="41492" y="22622"/>
                    <a:pt x="41973" y="22428"/>
                    <a:pt x="42327" y="22031"/>
                  </a:cubicBezTo>
                  <a:lnTo>
                    <a:pt x="48012" y="15694"/>
                  </a:lnTo>
                  <a:cubicBezTo>
                    <a:pt x="48683" y="14948"/>
                    <a:pt x="48664" y="13848"/>
                    <a:pt x="47993" y="13122"/>
                  </a:cubicBezTo>
                  <a:lnTo>
                    <a:pt x="40165" y="4604"/>
                  </a:lnTo>
                  <a:cubicBezTo>
                    <a:pt x="37892" y="1976"/>
                    <a:pt x="36680" y="317"/>
                    <a:pt x="33661" y="37"/>
                  </a:cubicBezTo>
                  <a:cubicBezTo>
                    <a:pt x="33635" y="35"/>
                    <a:pt x="33609" y="34"/>
                    <a:pt x="33583" y="34"/>
                  </a:cubicBezTo>
                  <a:cubicBezTo>
                    <a:pt x="33040" y="34"/>
                    <a:pt x="32589" y="584"/>
                    <a:pt x="32393" y="1100"/>
                  </a:cubicBezTo>
                  <a:lnTo>
                    <a:pt x="29504" y="8518"/>
                  </a:lnTo>
                  <a:cubicBezTo>
                    <a:pt x="28647" y="10717"/>
                    <a:pt x="26522" y="12171"/>
                    <a:pt x="24174" y="12171"/>
                  </a:cubicBezTo>
                  <a:cubicBezTo>
                    <a:pt x="21807" y="12171"/>
                    <a:pt x="19701" y="10736"/>
                    <a:pt x="18825" y="8537"/>
                  </a:cubicBezTo>
                  <a:lnTo>
                    <a:pt x="18825" y="8518"/>
                  </a:lnTo>
                  <a:lnTo>
                    <a:pt x="155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9"/>
            <p:cNvSpPr/>
            <p:nvPr/>
          </p:nvSpPr>
          <p:spPr>
            <a:xfrm>
              <a:off x="8996383" y="3877000"/>
              <a:ext cx="195346" cy="526327"/>
            </a:xfrm>
            <a:custGeom>
              <a:avLst/>
              <a:gdLst/>
              <a:ahLst/>
              <a:cxnLst/>
              <a:rect l="l" t="t" r="r" b="b"/>
              <a:pathLst>
                <a:path w="5313" h="14315" extrusionOk="0">
                  <a:moveTo>
                    <a:pt x="5256" y="1"/>
                  </a:moveTo>
                  <a:lnTo>
                    <a:pt x="0" y="5555"/>
                  </a:lnTo>
                  <a:lnTo>
                    <a:pt x="3523" y="11296"/>
                  </a:lnTo>
                  <a:lnTo>
                    <a:pt x="5312" y="14315"/>
                  </a:lnTo>
                  <a:lnTo>
                    <a:pt x="5256" y="1"/>
                  </a:lnTo>
                  <a:close/>
                </a:path>
              </a:pathLst>
            </a:custGeom>
            <a:solidFill>
              <a:srgbClr val="EB8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9"/>
            <p:cNvSpPr/>
            <p:nvPr/>
          </p:nvSpPr>
          <p:spPr>
            <a:xfrm>
              <a:off x="8080173" y="3383617"/>
              <a:ext cx="535923" cy="320723"/>
            </a:xfrm>
            <a:custGeom>
              <a:avLst/>
              <a:gdLst/>
              <a:ahLst/>
              <a:cxnLst/>
              <a:rect l="l" t="t" r="r" b="b"/>
              <a:pathLst>
                <a:path w="14576" h="8723" extrusionOk="0">
                  <a:moveTo>
                    <a:pt x="0" y="0"/>
                  </a:moveTo>
                  <a:lnTo>
                    <a:pt x="1976" y="5051"/>
                  </a:lnTo>
                  <a:lnTo>
                    <a:pt x="1976" y="5089"/>
                  </a:lnTo>
                  <a:cubicBezTo>
                    <a:pt x="2833" y="7288"/>
                    <a:pt x="4958" y="8723"/>
                    <a:pt x="7306" y="8723"/>
                  </a:cubicBezTo>
                  <a:cubicBezTo>
                    <a:pt x="9673" y="8723"/>
                    <a:pt x="11779" y="7269"/>
                    <a:pt x="12637" y="5070"/>
                  </a:cubicBezTo>
                  <a:lnTo>
                    <a:pt x="14575" y="93"/>
                  </a:lnTo>
                  <a:lnTo>
                    <a:pt x="14575" y="93"/>
                  </a:lnTo>
                  <a:lnTo>
                    <a:pt x="7977" y="5797"/>
                  </a:lnTo>
                  <a:cubicBezTo>
                    <a:pt x="7819" y="5927"/>
                    <a:pt x="7628" y="5992"/>
                    <a:pt x="7439" y="5992"/>
                  </a:cubicBezTo>
                  <a:cubicBezTo>
                    <a:pt x="7250" y="5992"/>
                    <a:pt x="7064" y="5927"/>
                    <a:pt x="6915" y="5797"/>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9"/>
            <p:cNvSpPr/>
            <p:nvPr/>
          </p:nvSpPr>
          <p:spPr>
            <a:xfrm>
              <a:off x="7779305" y="3835196"/>
              <a:ext cx="100118" cy="241268"/>
            </a:xfrm>
            <a:custGeom>
              <a:avLst/>
              <a:gdLst/>
              <a:ahLst/>
              <a:cxnLst/>
              <a:rect l="l" t="t" r="r" b="b"/>
              <a:pathLst>
                <a:path w="2723" h="6562" extrusionOk="0">
                  <a:moveTo>
                    <a:pt x="2387" y="1"/>
                  </a:moveTo>
                  <a:lnTo>
                    <a:pt x="1" y="6562"/>
                  </a:lnTo>
                  <a:lnTo>
                    <a:pt x="2237" y="2741"/>
                  </a:lnTo>
                  <a:lnTo>
                    <a:pt x="2014" y="3784"/>
                  </a:lnTo>
                  <a:lnTo>
                    <a:pt x="2722" y="3002"/>
                  </a:lnTo>
                  <a:lnTo>
                    <a:pt x="2387" y="1"/>
                  </a:lnTo>
                  <a:close/>
                </a:path>
              </a:pathLst>
            </a:custGeom>
            <a:solidFill>
              <a:srgbClr val="EF75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9"/>
            <p:cNvSpPr/>
            <p:nvPr/>
          </p:nvSpPr>
          <p:spPr>
            <a:xfrm>
              <a:off x="7923213" y="4192943"/>
              <a:ext cx="65152" cy="220679"/>
            </a:xfrm>
            <a:custGeom>
              <a:avLst/>
              <a:gdLst/>
              <a:ahLst/>
              <a:cxnLst/>
              <a:rect l="l" t="t" r="r" b="b"/>
              <a:pathLst>
                <a:path w="1772" h="6002" extrusionOk="0">
                  <a:moveTo>
                    <a:pt x="1" y="0"/>
                  </a:moveTo>
                  <a:lnTo>
                    <a:pt x="728" y="6002"/>
                  </a:lnTo>
                  <a:lnTo>
                    <a:pt x="1101" y="5032"/>
                  </a:lnTo>
                  <a:cubicBezTo>
                    <a:pt x="1772" y="3280"/>
                    <a:pt x="1343" y="1305"/>
                    <a:pt x="1" y="0"/>
                  </a:cubicBezTo>
                  <a:close/>
                </a:path>
              </a:pathLst>
            </a:custGeom>
            <a:solidFill>
              <a:srgbClr val="EF75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9"/>
            <p:cNvSpPr/>
            <p:nvPr/>
          </p:nvSpPr>
          <p:spPr>
            <a:xfrm>
              <a:off x="8703088" y="4192943"/>
              <a:ext cx="71292" cy="267263"/>
            </a:xfrm>
            <a:custGeom>
              <a:avLst/>
              <a:gdLst/>
              <a:ahLst/>
              <a:cxnLst/>
              <a:rect l="l" t="t" r="r" b="b"/>
              <a:pathLst>
                <a:path w="1939" h="7269" extrusionOk="0">
                  <a:moveTo>
                    <a:pt x="1939" y="0"/>
                  </a:moveTo>
                  <a:lnTo>
                    <a:pt x="1939" y="0"/>
                  </a:lnTo>
                  <a:cubicBezTo>
                    <a:pt x="429" y="1305"/>
                    <a:pt x="0" y="3448"/>
                    <a:pt x="876" y="5219"/>
                  </a:cubicBezTo>
                  <a:lnTo>
                    <a:pt x="1883" y="7269"/>
                  </a:lnTo>
                  <a:lnTo>
                    <a:pt x="1939" y="0"/>
                  </a:lnTo>
                  <a:close/>
                </a:path>
              </a:pathLst>
            </a:custGeom>
            <a:solidFill>
              <a:srgbClr val="EF75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9"/>
            <p:cNvSpPr/>
            <p:nvPr/>
          </p:nvSpPr>
          <p:spPr>
            <a:xfrm>
              <a:off x="8792838" y="3785192"/>
              <a:ext cx="117913" cy="270021"/>
            </a:xfrm>
            <a:custGeom>
              <a:avLst/>
              <a:gdLst/>
              <a:ahLst/>
              <a:cxnLst/>
              <a:rect l="l" t="t" r="r" b="b"/>
              <a:pathLst>
                <a:path w="3207" h="7344" extrusionOk="0">
                  <a:moveTo>
                    <a:pt x="1" y="0"/>
                  </a:moveTo>
                  <a:lnTo>
                    <a:pt x="1660" y="6561"/>
                  </a:lnTo>
                  <a:lnTo>
                    <a:pt x="1268" y="4306"/>
                  </a:lnTo>
                  <a:lnTo>
                    <a:pt x="3207" y="7344"/>
                  </a:lnTo>
                  <a:lnTo>
                    <a:pt x="1" y="0"/>
                  </a:lnTo>
                  <a:close/>
                </a:path>
              </a:pathLst>
            </a:custGeom>
            <a:solidFill>
              <a:srgbClr val="EF75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9"/>
            <p:cNvSpPr/>
            <p:nvPr/>
          </p:nvSpPr>
          <p:spPr>
            <a:xfrm>
              <a:off x="6722607" y="3035944"/>
              <a:ext cx="1084862" cy="1071883"/>
            </a:xfrm>
            <a:custGeom>
              <a:avLst/>
              <a:gdLst/>
              <a:ahLst/>
              <a:cxnLst/>
              <a:rect l="l" t="t" r="r" b="b"/>
              <a:pathLst>
                <a:path w="29506" h="29153" extrusionOk="0">
                  <a:moveTo>
                    <a:pt x="14804" y="1"/>
                  </a:moveTo>
                  <a:cubicBezTo>
                    <a:pt x="14335" y="1"/>
                    <a:pt x="13867" y="23"/>
                    <a:pt x="13402" y="63"/>
                  </a:cubicBezTo>
                  <a:cubicBezTo>
                    <a:pt x="11967" y="156"/>
                    <a:pt x="10550" y="473"/>
                    <a:pt x="9208" y="994"/>
                  </a:cubicBezTo>
                  <a:cubicBezTo>
                    <a:pt x="7847" y="1516"/>
                    <a:pt x="6655" y="2374"/>
                    <a:pt x="5741" y="3492"/>
                  </a:cubicBezTo>
                  <a:cubicBezTo>
                    <a:pt x="4269" y="5319"/>
                    <a:pt x="4008" y="7574"/>
                    <a:pt x="4194" y="9848"/>
                  </a:cubicBezTo>
                  <a:cubicBezTo>
                    <a:pt x="4232" y="10127"/>
                    <a:pt x="4530" y="11376"/>
                    <a:pt x="4381" y="11525"/>
                  </a:cubicBezTo>
                  <a:cubicBezTo>
                    <a:pt x="3412" y="12681"/>
                    <a:pt x="1361" y="13780"/>
                    <a:pt x="728" y="15253"/>
                  </a:cubicBezTo>
                  <a:cubicBezTo>
                    <a:pt x="38" y="17005"/>
                    <a:pt x="1" y="18943"/>
                    <a:pt x="653" y="20714"/>
                  </a:cubicBezTo>
                  <a:cubicBezTo>
                    <a:pt x="1045" y="21776"/>
                    <a:pt x="1716" y="22839"/>
                    <a:pt x="1604" y="23975"/>
                  </a:cubicBezTo>
                  <a:cubicBezTo>
                    <a:pt x="1529" y="24721"/>
                    <a:pt x="1138" y="25336"/>
                    <a:pt x="858" y="25970"/>
                  </a:cubicBezTo>
                  <a:cubicBezTo>
                    <a:pt x="579" y="26622"/>
                    <a:pt x="355" y="27461"/>
                    <a:pt x="672" y="28113"/>
                  </a:cubicBezTo>
                  <a:cubicBezTo>
                    <a:pt x="1037" y="28934"/>
                    <a:pt x="1996" y="29153"/>
                    <a:pt x="3015" y="29153"/>
                  </a:cubicBezTo>
                  <a:cubicBezTo>
                    <a:pt x="4079" y="29153"/>
                    <a:pt x="5207" y="28915"/>
                    <a:pt x="5797" y="28877"/>
                  </a:cubicBezTo>
                  <a:cubicBezTo>
                    <a:pt x="8276" y="28710"/>
                    <a:pt x="10755" y="28505"/>
                    <a:pt x="13215" y="28244"/>
                  </a:cubicBezTo>
                  <a:cubicBezTo>
                    <a:pt x="13868" y="28188"/>
                    <a:pt x="14501" y="28113"/>
                    <a:pt x="15154" y="28039"/>
                  </a:cubicBezTo>
                  <a:cubicBezTo>
                    <a:pt x="15806" y="27964"/>
                    <a:pt x="16440" y="27908"/>
                    <a:pt x="17092" y="27834"/>
                  </a:cubicBezTo>
                  <a:cubicBezTo>
                    <a:pt x="19552" y="27554"/>
                    <a:pt x="22012" y="27237"/>
                    <a:pt x="24473" y="26864"/>
                  </a:cubicBezTo>
                  <a:cubicBezTo>
                    <a:pt x="25610" y="26697"/>
                    <a:pt x="28927" y="26827"/>
                    <a:pt x="29337" y="25038"/>
                  </a:cubicBezTo>
                  <a:cubicBezTo>
                    <a:pt x="29505" y="24330"/>
                    <a:pt x="29132" y="23547"/>
                    <a:pt x="28704" y="22988"/>
                  </a:cubicBezTo>
                  <a:cubicBezTo>
                    <a:pt x="28294" y="22428"/>
                    <a:pt x="27790" y="21907"/>
                    <a:pt x="27567" y="21180"/>
                  </a:cubicBezTo>
                  <a:cubicBezTo>
                    <a:pt x="27231" y="20080"/>
                    <a:pt x="27679" y="18925"/>
                    <a:pt x="27846" y="17788"/>
                  </a:cubicBezTo>
                  <a:cubicBezTo>
                    <a:pt x="28126" y="15924"/>
                    <a:pt x="27697" y="14041"/>
                    <a:pt x="26653" y="12476"/>
                  </a:cubicBezTo>
                  <a:cubicBezTo>
                    <a:pt x="25721" y="11171"/>
                    <a:pt x="24454" y="10407"/>
                    <a:pt x="23261" y="9512"/>
                  </a:cubicBezTo>
                  <a:cubicBezTo>
                    <a:pt x="23038" y="9307"/>
                    <a:pt x="23056" y="8021"/>
                    <a:pt x="23000" y="7704"/>
                  </a:cubicBezTo>
                  <a:cubicBezTo>
                    <a:pt x="22814" y="6549"/>
                    <a:pt x="22534" y="5430"/>
                    <a:pt x="22143" y="4331"/>
                  </a:cubicBezTo>
                  <a:cubicBezTo>
                    <a:pt x="21491" y="2597"/>
                    <a:pt x="20391" y="1311"/>
                    <a:pt x="18676" y="659"/>
                  </a:cubicBezTo>
                  <a:cubicBezTo>
                    <a:pt x="17439" y="178"/>
                    <a:pt x="16121" y="1"/>
                    <a:pt x="14804" y="1"/>
                  </a:cubicBezTo>
                  <a:close/>
                </a:path>
              </a:pathLst>
            </a:custGeom>
            <a:solidFill>
              <a:srgbClr val="B1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9"/>
            <p:cNvSpPr/>
            <p:nvPr/>
          </p:nvSpPr>
          <p:spPr>
            <a:xfrm>
              <a:off x="7947222" y="3892038"/>
              <a:ext cx="649682" cy="1133873"/>
            </a:xfrm>
            <a:custGeom>
              <a:avLst/>
              <a:gdLst/>
              <a:ahLst/>
              <a:cxnLst/>
              <a:rect l="l" t="t" r="r" b="b"/>
              <a:pathLst>
                <a:path w="17670" h="30839" extrusionOk="0">
                  <a:moveTo>
                    <a:pt x="13004" y="1"/>
                  </a:moveTo>
                  <a:cubicBezTo>
                    <a:pt x="12994" y="1"/>
                    <a:pt x="12983" y="1"/>
                    <a:pt x="12972" y="2"/>
                  </a:cubicBezTo>
                  <a:cubicBezTo>
                    <a:pt x="12674" y="39"/>
                    <a:pt x="12451" y="281"/>
                    <a:pt x="12451" y="580"/>
                  </a:cubicBezTo>
                  <a:lnTo>
                    <a:pt x="12339" y="4195"/>
                  </a:lnTo>
                  <a:cubicBezTo>
                    <a:pt x="12339" y="4345"/>
                    <a:pt x="12208" y="4456"/>
                    <a:pt x="12078" y="4475"/>
                  </a:cubicBezTo>
                  <a:lnTo>
                    <a:pt x="11985" y="4475"/>
                  </a:lnTo>
                  <a:cubicBezTo>
                    <a:pt x="11854" y="4475"/>
                    <a:pt x="11742" y="4382"/>
                    <a:pt x="11705" y="4270"/>
                  </a:cubicBezTo>
                  <a:lnTo>
                    <a:pt x="11034" y="1474"/>
                  </a:lnTo>
                  <a:cubicBezTo>
                    <a:pt x="10941" y="1139"/>
                    <a:pt x="10643" y="915"/>
                    <a:pt x="10326" y="915"/>
                  </a:cubicBezTo>
                  <a:cubicBezTo>
                    <a:pt x="10009" y="1008"/>
                    <a:pt x="9823" y="1325"/>
                    <a:pt x="9916" y="1623"/>
                  </a:cubicBezTo>
                  <a:cubicBezTo>
                    <a:pt x="9916" y="1623"/>
                    <a:pt x="10904" y="5649"/>
                    <a:pt x="10904" y="5668"/>
                  </a:cubicBezTo>
                  <a:cubicBezTo>
                    <a:pt x="10978" y="6022"/>
                    <a:pt x="10941" y="6395"/>
                    <a:pt x="10829" y="6749"/>
                  </a:cubicBezTo>
                  <a:cubicBezTo>
                    <a:pt x="10792" y="6870"/>
                    <a:pt x="10685" y="6931"/>
                    <a:pt x="10575" y="6931"/>
                  </a:cubicBezTo>
                  <a:cubicBezTo>
                    <a:pt x="10466" y="6931"/>
                    <a:pt x="10354" y="6870"/>
                    <a:pt x="10307" y="6749"/>
                  </a:cubicBezTo>
                  <a:lnTo>
                    <a:pt x="9804" y="5258"/>
                  </a:lnTo>
                  <a:cubicBezTo>
                    <a:pt x="9722" y="5025"/>
                    <a:pt x="9509" y="4883"/>
                    <a:pt x="9276" y="4883"/>
                  </a:cubicBezTo>
                  <a:cubicBezTo>
                    <a:pt x="9192" y="4883"/>
                    <a:pt x="9105" y="4901"/>
                    <a:pt x="9021" y="4941"/>
                  </a:cubicBezTo>
                  <a:cubicBezTo>
                    <a:pt x="8760" y="5090"/>
                    <a:pt x="8648" y="5407"/>
                    <a:pt x="8760" y="5687"/>
                  </a:cubicBezTo>
                  <a:lnTo>
                    <a:pt x="9301" y="7234"/>
                  </a:lnTo>
                  <a:cubicBezTo>
                    <a:pt x="9431" y="8128"/>
                    <a:pt x="9711" y="8985"/>
                    <a:pt x="10121" y="9806"/>
                  </a:cubicBezTo>
                  <a:lnTo>
                    <a:pt x="9804" y="10495"/>
                  </a:lnTo>
                  <a:lnTo>
                    <a:pt x="9450" y="11259"/>
                  </a:lnTo>
                  <a:lnTo>
                    <a:pt x="9468" y="11259"/>
                  </a:lnTo>
                  <a:lnTo>
                    <a:pt x="5275" y="18156"/>
                  </a:lnTo>
                  <a:cubicBezTo>
                    <a:pt x="5349" y="18379"/>
                    <a:pt x="5312" y="18640"/>
                    <a:pt x="5182" y="18845"/>
                  </a:cubicBezTo>
                  <a:lnTo>
                    <a:pt x="4585" y="19758"/>
                  </a:lnTo>
                  <a:lnTo>
                    <a:pt x="112" y="26543"/>
                  </a:lnTo>
                  <a:lnTo>
                    <a:pt x="0" y="26710"/>
                  </a:lnTo>
                  <a:lnTo>
                    <a:pt x="1808" y="28835"/>
                  </a:lnTo>
                  <a:cubicBezTo>
                    <a:pt x="2882" y="30278"/>
                    <a:pt x="4127" y="30839"/>
                    <a:pt x="5288" y="30839"/>
                  </a:cubicBezTo>
                  <a:cubicBezTo>
                    <a:pt x="6304" y="30839"/>
                    <a:pt x="7256" y="30410"/>
                    <a:pt x="7977" y="29767"/>
                  </a:cubicBezTo>
                  <a:cubicBezTo>
                    <a:pt x="8462" y="29320"/>
                    <a:pt x="8835" y="28742"/>
                    <a:pt x="9040" y="28108"/>
                  </a:cubicBezTo>
                  <a:lnTo>
                    <a:pt x="14072" y="12471"/>
                  </a:lnTo>
                  <a:lnTo>
                    <a:pt x="14091" y="12471"/>
                  </a:lnTo>
                  <a:lnTo>
                    <a:pt x="14296" y="11781"/>
                  </a:lnTo>
                  <a:lnTo>
                    <a:pt x="14333" y="11707"/>
                  </a:lnTo>
                  <a:cubicBezTo>
                    <a:pt x="15209" y="10272"/>
                    <a:pt x="15899" y="8725"/>
                    <a:pt x="16383" y="7103"/>
                  </a:cubicBezTo>
                  <a:lnTo>
                    <a:pt x="17539" y="4121"/>
                  </a:lnTo>
                  <a:cubicBezTo>
                    <a:pt x="17669" y="3823"/>
                    <a:pt x="17520" y="3469"/>
                    <a:pt x="17203" y="3357"/>
                  </a:cubicBezTo>
                  <a:cubicBezTo>
                    <a:pt x="17147" y="3339"/>
                    <a:pt x="17091" y="3331"/>
                    <a:pt x="17036" y="3331"/>
                  </a:cubicBezTo>
                  <a:cubicBezTo>
                    <a:pt x="16799" y="3331"/>
                    <a:pt x="16586" y="3484"/>
                    <a:pt x="16495" y="3711"/>
                  </a:cubicBezTo>
                  <a:lnTo>
                    <a:pt x="15936" y="5053"/>
                  </a:lnTo>
                  <a:cubicBezTo>
                    <a:pt x="15888" y="5179"/>
                    <a:pt x="15774" y="5244"/>
                    <a:pt x="15660" y="5244"/>
                  </a:cubicBezTo>
                  <a:cubicBezTo>
                    <a:pt x="15555" y="5244"/>
                    <a:pt x="15449" y="5188"/>
                    <a:pt x="15395" y="5071"/>
                  </a:cubicBezTo>
                  <a:cubicBezTo>
                    <a:pt x="15302" y="4885"/>
                    <a:pt x="15284" y="4661"/>
                    <a:pt x="15321" y="4438"/>
                  </a:cubicBezTo>
                  <a:lnTo>
                    <a:pt x="15917" y="1232"/>
                  </a:lnTo>
                  <a:cubicBezTo>
                    <a:pt x="15973" y="896"/>
                    <a:pt x="15750" y="580"/>
                    <a:pt x="15414" y="561"/>
                  </a:cubicBezTo>
                  <a:cubicBezTo>
                    <a:pt x="15401" y="560"/>
                    <a:pt x="15389" y="560"/>
                    <a:pt x="15377" y="560"/>
                  </a:cubicBezTo>
                  <a:cubicBezTo>
                    <a:pt x="15094" y="560"/>
                    <a:pt x="14853" y="760"/>
                    <a:pt x="14799" y="1046"/>
                  </a:cubicBezTo>
                  <a:lnTo>
                    <a:pt x="14240" y="4140"/>
                  </a:lnTo>
                  <a:cubicBezTo>
                    <a:pt x="14207" y="4334"/>
                    <a:pt x="14034" y="4486"/>
                    <a:pt x="13843" y="4486"/>
                  </a:cubicBezTo>
                  <a:cubicBezTo>
                    <a:pt x="13814" y="4486"/>
                    <a:pt x="13785" y="4482"/>
                    <a:pt x="13755" y="4475"/>
                  </a:cubicBezTo>
                  <a:cubicBezTo>
                    <a:pt x="13569" y="4438"/>
                    <a:pt x="13438" y="4289"/>
                    <a:pt x="13457" y="4102"/>
                  </a:cubicBezTo>
                  <a:lnTo>
                    <a:pt x="13550" y="580"/>
                  </a:lnTo>
                  <a:cubicBezTo>
                    <a:pt x="13568" y="255"/>
                    <a:pt x="13308" y="1"/>
                    <a:pt x="13004"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9"/>
            <p:cNvSpPr/>
            <p:nvPr/>
          </p:nvSpPr>
          <p:spPr>
            <a:xfrm>
              <a:off x="8333722" y="4127975"/>
              <a:ext cx="56218" cy="79381"/>
            </a:xfrm>
            <a:custGeom>
              <a:avLst/>
              <a:gdLst/>
              <a:ahLst/>
              <a:cxnLst/>
              <a:rect l="l" t="t" r="r" b="b"/>
              <a:pathLst>
                <a:path w="1529" h="2159" extrusionOk="0">
                  <a:moveTo>
                    <a:pt x="216" y="1"/>
                  </a:moveTo>
                  <a:cubicBezTo>
                    <a:pt x="152" y="1"/>
                    <a:pt x="84" y="39"/>
                    <a:pt x="56" y="108"/>
                  </a:cubicBezTo>
                  <a:cubicBezTo>
                    <a:pt x="0" y="201"/>
                    <a:pt x="37" y="295"/>
                    <a:pt x="131" y="351"/>
                  </a:cubicBezTo>
                  <a:cubicBezTo>
                    <a:pt x="187" y="369"/>
                    <a:pt x="1156" y="872"/>
                    <a:pt x="1063" y="1953"/>
                  </a:cubicBezTo>
                  <a:cubicBezTo>
                    <a:pt x="1063" y="2047"/>
                    <a:pt x="1137" y="2140"/>
                    <a:pt x="1230" y="2158"/>
                  </a:cubicBezTo>
                  <a:lnTo>
                    <a:pt x="1249" y="2158"/>
                  </a:lnTo>
                  <a:cubicBezTo>
                    <a:pt x="1342" y="2140"/>
                    <a:pt x="1398" y="2065"/>
                    <a:pt x="1417" y="1991"/>
                  </a:cubicBezTo>
                  <a:cubicBezTo>
                    <a:pt x="1529" y="649"/>
                    <a:pt x="336" y="34"/>
                    <a:pt x="280" y="15"/>
                  </a:cubicBezTo>
                  <a:cubicBezTo>
                    <a:pt x="261" y="5"/>
                    <a:pt x="239" y="1"/>
                    <a:pt x="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9"/>
            <p:cNvSpPr/>
            <p:nvPr/>
          </p:nvSpPr>
          <p:spPr>
            <a:xfrm>
              <a:off x="6460822" y="3979802"/>
              <a:ext cx="1683106" cy="1229432"/>
            </a:xfrm>
            <a:custGeom>
              <a:avLst/>
              <a:gdLst/>
              <a:ahLst/>
              <a:cxnLst/>
              <a:rect l="l" t="t" r="r" b="b"/>
              <a:pathLst>
                <a:path w="45777" h="33438" extrusionOk="0">
                  <a:moveTo>
                    <a:pt x="29370" y="0"/>
                  </a:moveTo>
                  <a:cubicBezTo>
                    <a:pt x="29341" y="0"/>
                    <a:pt x="29311" y="0"/>
                    <a:pt x="29282" y="1"/>
                  </a:cubicBezTo>
                  <a:lnTo>
                    <a:pt x="17316" y="206"/>
                  </a:lnTo>
                  <a:cubicBezTo>
                    <a:pt x="13998" y="261"/>
                    <a:pt x="10867" y="1958"/>
                    <a:pt x="8668" y="4884"/>
                  </a:cubicBezTo>
                  <a:lnTo>
                    <a:pt x="206" y="16216"/>
                  </a:lnTo>
                  <a:cubicBezTo>
                    <a:pt x="38" y="16440"/>
                    <a:pt x="1" y="16738"/>
                    <a:pt x="113" y="16999"/>
                  </a:cubicBezTo>
                  <a:lnTo>
                    <a:pt x="262" y="17390"/>
                  </a:lnTo>
                  <a:lnTo>
                    <a:pt x="3896" y="26467"/>
                  </a:lnTo>
                  <a:cubicBezTo>
                    <a:pt x="3952" y="26616"/>
                    <a:pt x="4064" y="26746"/>
                    <a:pt x="4195" y="26821"/>
                  </a:cubicBezTo>
                  <a:cubicBezTo>
                    <a:pt x="4275" y="26865"/>
                    <a:pt x="4362" y="26885"/>
                    <a:pt x="4449" y="26885"/>
                  </a:cubicBezTo>
                  <a:cubicBezTo>
                    <a:pt x="4621" y="26885"/>
                    <a:pt x="4791" y="26802"/>
                    <a:pt x="4903" y="26653"/>
                  </a:cubicBezTo>
                  <a:lnTo>
                    <a:pt x="8519" y="22087"/>
                  </a:lnTo>
                  <a:lnTo>
                    <a:pt x="9096" y="21323"/>
                  </a:lnTo>
                  <a:cubicBezTo>
                    <a:pt x="9171" y="21248"/>
                    <a:pt x="9246" y="21192"/>
                    <a:pt x="9320" y="21155"/>
                  </a:cubicBezTo>
                  <a:cubicBezTo>
                    <a:pt x="9395" y="21117"/>
                    <a:pt x="9474" y="21100"/>
                    <a:pt x="9552" y="21100"/>
                  </a:cubicBezTo>
                  <a:cubicBezTo>
                    <a:pt x="9900" y="21100"/>
                    <a:pt x="10235" y="21450"/>
                    <a:pt x="10159" y="21938"/>
                  </a:cubicBezTo>
                  <a:lnTo>
                    <a:pt x="8575" y="32580"/>
                  </a:lnTo>
                  <a:cubicBezTo>
                    <a:pt x="8519" y="33028"/>
                    <a:pt x="8817" y="33438"/>
                    <a:pt x="9190" y="33438"/>
                  </a:cubicBezTo>
                  <a:lnTo>
                    <a:pt x="34407" y="33438"/>
                  </a:lnTo>
                  <a:cubicBezTo>
                    <a:pt x="34799" y="33400"/>
                    <a:pt x="35078" y="33028"/>
                    <a:pt x="35022" y="32655"/>
                  </a:cubicBezTo>
                  <a:lnTo>
                    <a:pt x="33997" y="19049"/>
                  </a:lnTo>
                  <a:cubicBezTo>
                    <a:pt x="33960" y="18588"/>
                    <a:pt x="34280" y="18269"/>
                    <a:pt x="34608" y="18269"/>
                  </a:cubicBezTo>
                  <a:cubicBezTo>
                    <a:pt x="34771" y="18269"/>
                    <a:pt x="34936" y="18348"/>
                    <a:pt x="35059" y="18527"/>
                  </a:cubicBezTo>
                  <a:lnTo>
                    <a:pt x="39384" y="24454"/>
                  </a:lnTo>
                  <a:cubicBezTo>
                    <a:pt x="39492" y="24626"/>
                    <a:pt x="39672" y="24710"/>
                    <a:pt x="39851" y="24710"/>
                  </a:cubicBezTo>
                  <a:cubicBezTo>
                    <a:pt x="40040" y="24710"/>
                    <a:pt x="40229" y="24617"/>
                    <a:pt x="40334" y="24435"/>
                  </a:cubicBezTo>
                  <a:lnTo>
                    <a:pt x="40427" y="24286"/>
                  </a:lnTo>
                  <a:lnTo>
                    <a:pt x="40539" y="24118"/>
                  </a:lnTo>
                  <a:lnTo>
                    <a:pt x="45012" y="17334"/>
                  </a:lnTo>
                  <a:lnTo>
                    <a:pt x="45609" y="16440"/>
                  </a:lnTo>
                  <a:cubicBezTo>
                    <a:pt x="45758" y="16234"/>
                    <a:pt x="45776" y="15974"/>
                    <a:pt x="45702" y="15731"/>
                  </a:cubicBezTo>
                  <a:cubicBezTo>
                    <a:pt x="45683" y="15657"/>
                    <a:pt x="45646" y="15582"/>
                    <a:pt x="45590" y="15526"/>
                  </a:cubicBezTo>
                  <a:lnTo>
                    <a:pt x="45068" y="14818"/>
                  </a:lnTo>
                  <a:lnTo>
                    <a:pt x="43111" y="12171"/>
                  </a:lnTo>
                  <a:lnTo>
                    <a:pt x="40483" y="8593"/>
                  </a:lnTo>
                  <a:lnTo>
                    <a:pt x="37967" y="5201"/>
                  </a:lnTo>
                  <a:cubicBezTo>
                    <a:pt x="37650" y="4772"/>
                    <a:pt x="37315" y="4343"/>
                    <a:pt x="36998" y="3896"/>
                  </a:cubicBezTo>
                  <a:cubicBezTo>
                    <a:pt x="36439" y="3057"/>
                    <a:pt x="35730" y="2330"/>
                    <a:pt x="34910" y="1753"/>
                  </a:cubicBezTo>
                  <a:cubicBezTo>
                    <a:pt x="33294" y="614"/>
                    <a:pt x="31353" y="0"/>
                    <a:pt x="29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9"/>
            <p:cNvSpPr/>
            <p:nvPr/>
          </p:nvSpPr>
          <p:spPr>
            <a:xfrm>
              <a:off x="6947403" y="3979802"/>
              <a:ext cx="611995" cy="187808"/>
            </a:xfrm>
            <a:custGeom>
              <a:avLst/>
              <a:gdLst/>
              <a:ahLst/>
              <a:cxnLst/>
              <a:rect l="l" t="t" r="r" b="b"/>
              <a:pathLst>
                <a:path w="16645" h="5108" extrusionOk="0">
                  <a:moveTo>
                    <a:pt x="16551" y="1"/>
                  </a:moveTo>
                  <a:lnTo>
                    <a:pt x="13289" y="56"/>
                  </a:lnTo>
                  <a:lnTo>
                    <a:pt x="4101" y="206"/>
                  </a:lnTo>
                  <a:cubicBezTo>
                    <a:pt x="2684" y="243"/>
                    <a:pt x="1286" y="560"/>
                    <a:pt x="0" y="1137"/>
                  </a:cubicBezTo>
                  <a:cubicBezTo>
                    <a:pt x="447" y="2200"/>
                    <a:pt x="2199" y="5107"/>
                    <a:pt x="8220" y="5107"/>
                  </a:cubicBezTo>
                  <a:cubicBezTo>
                    <a:pt x="14072" y="5107"/>
                    <a:pt x="16066" y="1473"/>
                    <a:pt x="16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9"/>
            <p:cNvSpPr/>
            <p:nvPr/>
          </p:nvSpPr>
          <p:spPr>
            <a:xfrm>
              <a:off x="7655288" y="4494437"/>
              <a:ext cx="159019" cy="412605"/>
            </a:xfrm>
            <a:custGeom>
              <a:avLst/>
              <a:gdLst/>
              <a:ahLst/>
              <a:cxnLst/>
              <a:rect l="l" t="t" r="r" b="b"/>
              <a:pathLst>
                <a:path w="4325" h="11222" extrusionOk="0">
                  <a:moveTo>
                    <a:pt x="0" y="1"/>
                  </a:moveTo>
                  <a:lnTo>
                    <a:pt x="1883" y="11221"/>
                  </a:lnTo>
                  <a:lnTo>
                    <a:pt x="1846" y="9450"/>
                  </a:lnTo>
                  <a:lnTo>
                    <a:pt x="1510" y="5052"/>
                  </a:lnTo>
                  <a:cubicBezTo>
                    <a:pt x="1473" y="4847"/>
                    <a:pt x="1547" y="4623"/>
                    <a:pt x="1696" y="4474"/>
                  </a:cubicBezTo>
                  <a:lnTo>
                    <a:pt x="1696" y="4400"/>
                  </a:lnTo>
                  <a:lnTo>
                    <a:pt x="1734" y="4437"/>
                  </a:lnTo>
                  <a:cubicBezTo>
                    <a:pt x="1839" y="4324"/>
                    <a:pt x="1976" y="4270"/>
                    <a:pt x="2112" y="4270"/>
                  </a:cubicBezTo>
                  <a:cubicBezTo>
                    <a:pt x="2290" y="4270"/>
                    <a:pt x="2467" y="4361"/>
                    <a:pt x="2572" y="4530"/>
                  </a:cubicBezTo>
                  <a:lnTo>
                    <a:pt x="4138" y="6636"/>
                  </a:lnTo>
                  <a:lnTo>
                    <a:pt x="4324" y="6822"/>
                  </a:lnTo>
                  <a:lnTo>
                    <a:pt x="2591" y="3729"/>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9"/>
            <p:cNvSpPr/>
            <p:nvPr/>
          </p:nvSpPr>
          <p:spPr>
            <a:xfrm>
              <a:off x="6636277" y="3871375"/>
              <a:ext cx="385176" cy="397420"/>
            </a:xfrm>
            <a:custGeom>
              <a:avLst/>
              <a:gdLst/>
              <a:ahLst/>
              <a:cxnLst/>
              <a:rect l="l" t="t" r="r" b="b"/>
              <a:pathLst>
                <a:path w="10476" h="10809" extrusionOk="0">
                  <a:moveTo>
                    <a:pt x="6756" y="0"/>
                  </a:moveTo>
                  <a:cubicBezTo>
                    <a:pt x="5934" y="0"/>
                    <a:pt x="4931" y="210"/>
                    <a:pt x="3709" y="732"/>
                  </a:cubicBezTo>
                  <a:lnTo>
                    <a:pt x="820" y="2763"/>
                  </a:lnTo>
                  <a:cubicBezTo>
                    <a:pt x="299" y="3117"/>
                    <a:pt x="0" y="3714"/>
                    <a:pt x="19" y="4347"/>
                  </a:cubicBezTo>
                  <a:lnTo>
                    <a:pt x="75" y="8131"/>
                  </a:lnTo>
                  <a:cubicBezTo>
                    <a:pt x="75" y="8872"/>
                    <a:pt x="672" y="9456"/>
                    <a:pt x="1405" y="9456"/>
                  </a:cubicBezTo>
                  <a:cubicBezTo>
                    <a:pt x="1427" y="9456"/>
                    <a:pt x="1450" y="9455"/>
                    <a:pt x="1473" y="9454"/>
                  </a:cubicBezTo>
                  <a:lnTo>
                    <a:pt x="2231" y="9399"/>
                  </a:lnTo>
                  <a:lnTo>
                    <a:pt x="2231" y="9399"/>
                  </a:lnTo>
                  <a:lnTo>
                    <a:pt x="2554" y="10405"/>
                  </a:lnTo>
                  <a:cubicBezTo>
                    <a:pt x="2642" y="10658"/>
                    <a:pt x="2877" y="10808"/>
                    <a:pt x="3118" y="10808"/>
                  </a:cubicBezTo>
                  <a:cubicBezTo>
                    <a:pt x="3232" y="10808"/>
                    <a:pt x="3347" y="10775"/>
                    <a:pt x="3448" y="10703"/>
                  </a:cubicBezTo>
                  <a:cubicBezTo>
                    <a:pt x="3728" y="10498"/>
                    <a:pt x="3877" y="10144"/>
                    <a:pt x="3840" y="9790"/>
                  </a:cubicBezTo>
                  <a:lnTo>
                    <a:pt x="3542" y="6062"/>
                  </a:lnTo>
                  <a:lnTo>
                    <a:pt x="4436" y="10218"/>
                  </a:lnTo>
                  <a:cubicBezTo>
                    <a:pt x="4469" y="10395"/>
                    <a:pt x="4621" y="10494"/>
                    <a:pt x="4773" y="10494"/>
                  </a:cubicBezTo>
                  <a:cubicBezTo>
                    <a:pt x="4878" y="10494"/>
                    <a:pt x="4983" y="10447"/>
                    <a:pt x="5051" y="10349"/>
                  </a:cubicBezTo>
                  <a:cubicBezTo>
                    <a:pt x="5666" y="9380"/>
                    <a:pt x="5965" y="8243"/>
                    <a:pt x="5871" y="7087"/>
                  </a:cubicBezTo>
                  <a:lnTo>
                    <a:pt x="5778" y="6081"/>
                  </a:lnTo>
                  <a:lnTo>
                    <a:pt x="5778" y="6081"/>
                  </a:lnTo>
                  <a:cubicBezTo>
                    <a:pt x="5848" y="6084"/>
                    <a:pt x="5918" y="6085"/>
                    <a:pt x="5988" y="6085"/>
                  </a:cubicBezTo>
                  <a:cubicBezTo>
                    <a:pt x="7350" y="6085"/>
                    <a:pt x="8682" y="5568"/>
                    <a:pt x="9692" y="4646"/>
                  </a:cubicBezTo>
                  <a:cubicBezTo>
                    <a:pt x="10289" y="4068"/>
                    <a:pt x="10475" y="3192"/>
                    <a:pt x="10177" y="2428"/>
                  </a:cubicBezTo>
                  <a:cubicBezTo>
                    <a:pt x="9776" y="1358"/>
                    <a:pt x="8847" y="0"/>
                    <a:pt x="6756" y="0"/>
                  </a:cubicBezTo>
                  <a:close/>
                </a:path>
              </a:pathLst>
            </a:custGeom>
            <a:solidFill>
              <a:srgbClr val="EB8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9"/>
            <p:cNvSpPr/>
            <p:nvPr/>
          </p:nvSpPr>
          <p:spPr>
            <a:xfrm>
              <a:off x="6678743" y="4114629"/>
              <a:ext cx="38422" cy="103023"/>
            </a:xfrm>
            <a:custGeom>
              <a:avLst/>
              <a:gdLst/>
              <a:ahLst/>
              <a:cxnLst/>
              <a:rect l="l" t="t" r="r" b="b"/>
              <a:pathLst>
                <a:path w="1045" h="2802" extrusionOk="0">
                  <a:moveTo>
                    <a:pt x="170" y="1"/>
                  </a:moveTo>
                  <a:cubicBezTo>
                    <a:pt x="157" y="1"/>
                    <a:pt x="144" y="2"/>
                    <a:pt x="131" y="5"/>
                  </a:cubicBezTo>
                  <a:cubicBezTo>
                    <a:pt x="38" y="24"/>
                    <a:pt x="1" y="117"/>
                    <a:pt x="20" y="192"/>
                  </a:cubicBezTo>
                  <a:lnTo>
                    <a:pt x="728" y="2689"/>
                  </a:lnTo>
                  <a:cubicBezTo>
                    <a:pt x="746" y="2745"/>
                    <a:pt x="784" y="2782"/>
                    <a:pt x="840" y="2801"/>
                  </a:cubicBezTo>
                  <a:lnTo>
                    <a:pt x="914" y="2801"/>
                  </a:lnTo>
                  <a:cubicBezTo>
                    <a:pt x="989" y="2782"/>
                    <a:pt x="1045" y="2689"/>
                    <a:pt x="1007" y="2615"/>
                  </a:cubicBezTo>
                  <a:lnTo>
                    <a:pt x="318" y="117"/>
                  </a:lnTo>
                  <a:cubicBezTo>
                    <a:pt x="302" y="39"/>
                    <a:pt x="235" y="1"/>
                    <a:pt x="170" y="1"/>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9"/>
            <p:cNvSpPr/>
            <p:nvPr/>
          </p:nvSpPr>
          <p:spPr>
            <a:xfrm>
              <a:off x="6746616" y="4098341"/>
              <a:ext cx="36804" cy="13751"/>
            </a:xfrm>
            <a:custGeom>
              <a:avLst/>
              <a:gdLst/>
              <a:ahLst/>
              <a:cxnLst/>
              <a:rect l="l" t="t" r="r" b="b"/>
              <a:pathLst>
                <a:path w="1001" h="374" extrusionOk="0">
                  <a:moveTo>
                    <a:pt x="800" y="0"/>
                  </a:moveTo>
                  <a:cubicBezTo>
                    <a:pt x="795" y="0"/>
                    <a:pt x="789" y="0"/>
                    <a:pt x="783" y="1"/>
                  </a:cubicBezTo>
                  <a:cubicBezTo>
                    <a:pt x="447" y="38"/>
                    <a:pt x="131" y="76"/>
                    <a:pt x="131" y="76"/>
                  </a:cubicBezTo>
                  <a:cubicBezTo>
                    <a:pt x="56" y="94"/>
                    <a:pt x="0" y="169"/>
                    <a:pt x="19" y="243"/>
                  </a:cubicBezTo>
                  <a:cubicBezTo>
                    <a:pt x="19" y="318"/>
                    <a:pt x="75" y="374"/>
                    <a:pt x="131" y="374"/>
                  </a:cubicBezTo>
                  <a:lnTo>
                    <a:pt x="187" y="374"/>
                  </a:lnTo>
                  <a:lnTo>
                    <a:pt x="820" y="299"/>
                  </a:lnTo>
                  <a:cubicBezTo>
                    <a:pt x="1001" y="263"/>
                    <a:pt x="971" y="0"/>
                    <a:pt x="800"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9"/>
            <p:cNvSpPr/>
            <p:nvPr/>
          </p:nvSpPr>
          <p:spPr>
            <a:xfrm>
              <a:off x="6668485" y="4109297"/>
              <a:ext cx="36841" cy="14450"/>
            </a:xfrm>
            <a:custGeom>
              <a:avLst/>
              <a:gdLst/>
              <a:ahLst/>
              <a:cxnLst/>
              <a:rect l="l" t="t" r="r" b="b"/>
              <a:pathLst>
                <a:path w="1002" h="393" extrusionOk="0">
                  <a:moveTo>
                    <a:pt x="801" y="0"/>
                  </a:moveTo>
                  <a:cubicBezTo>
                    <a:pt x="795" y="0"/>
                    <a:pt x="789" y="1"/>
                    <a:pt x="783" y="1"/>
                  </a:cubicBezTo>
                  <a:cubicBezTo>
                    <a:pt x="448" y="38"/>
                    <a:pt x="149" y="76"/>
                    <a:pt x="149" y="76"/>
                  </a:cubicBezTo>
                  <a:cubicBezTo>
                    <a:pt x="56" y="94"/>
                    <a:pt x="0" y="169"/>
                    <a:pt x="19" y="262"/>
                  </a:cubicBezTo>
                  <a:cubicBezTo>
                    <a:pt x="19" y="318"/>
                    <a:pt x="75" y="374"/>
                    <a:pt x="131" y="393"/>
                  </a:cubicBezTo>
                  <a:lnTo>
                    <a:pt x="187" y="393"/>
                  </a:lnTo>
                  <a:lnTo>
                    <a:pt x="820" y="299"/>
                  </a:lnTo>
                  <a:cubicBezTo>
                    <a:pt x="1001" y="281"/>
                    <a:pt x="989" y="0"/>
                    <a:pt x="801"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9"/>
            <p:cNvSpPr/>
            <p:nvPr/>
          </p:nvSpPr>
          <p:spPr>
            <a:xfrm>
              <a:off x="6833240" y="4074295"/>
              <a:ext cx="18237" cy="33017"/>
            </a:xfrm>
            <a:custGeom>
              <a:avLst/>
              <a:gdLst/>
              <a:ahLst/>
              <a:cxnLst/>
              <a:rect l="l" t="t" r="r" b="b"/>
              <a:pathLst>
                <a:path w="496" h="898" extrusionOk="0">
                  <a:moveTo>
                    <a:pt x="193" y="0"/>
                  </a:moveTo>
                  <a:cubicBezTo>
                    <a:pt x="98" y="0"/>
                    <a:pt x="1" y="89"/>
                    <a:pt x="48" y="208"/>
                  </a:cubicBezTo>
                  <a:cubicBezTo>
                    <a:pt x="123" y="375"/>
                    <a:pt x="160" y="562"/>
                    <a:pt x="179" y="748"/>
                  </a:cubicBezTo>
                  <a:cubicBezTo>
                    <a:pt x="198" y="823"/>
                    <a:pt x="235" y="879"/>
                    <a:pt x="309" y="879"/>
                  </a:cubicBezTo>
                  <a:cubicBezTo>
                    <a:pt x="328" y="897"/>
                    <a:pt x="328" y="897"/>
                    <a:pt x="347" y="897"/>
                  </a:cubicBezTo>
                  <a:cubicBezTo>
                    <a:pt x="421" y="879"/>
                    <a:pt x="496" y="804"/>
                    <a:pt x="496" y="730"/>
                  </a:cubicBezTo>
                  <a:cubicBezTo>
                    <a:pt x="458" y="506"/>
                    <a:pt x="403" y="301"/>
                    <a:pt x="328" y="96"/>
                  </a:cubicBezTo>
                  <a:cubicBezTo>
                    <a:pt x="301" y="28"/>
                    <a:pt x="247" y="0"/>
                    <a:pt x="193"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9"/>
            <p:cNvSpPr/>
            <p:nvPr/>
          </p:nvSpPr>
          <p:spPr>
            <a:xfrm>
              <a:off x="6872692" y="3291772"/>
              <a:ext cx="712039" cy="843630"/>
            </a:xfrm>
            <a:custGeom>
              <a:avLst/>
              <a:gdLst/>
              <a:ahLst/>
              <a:cxnLst/>
              <a:rect l="l" t="t" r="r" b="b"/>
              <a:pathLst>
                <a:path w="19366" h="22945" extrusionOk="0">
                  <a:moveTo>
                    <a:pt x="13942" y="1"/>
                  </a:moveTo>
                  <a:lnTo>
                    <a:pt x="13793" y="2741"/>
                  </a:lnTo>
                  <a:cubicBezTo>
                    <a:pt x="13793" y="2834"/>
                    <a:pt x="13700" y="2927"/>
                    <a:pt x="13588" y="2927"/>
                  </a:cubicBezTo>
                  <a:lnTo>
                    <a:pt x="9394" y="2927"/>
                  </a:lnTo>
                  <a:cubicBezTo>
                    <a:pt x="8928" y="2927"/>
                    <a:pt x="8518" y="2573"/>
                    <a:pt x="8444" y="2107"/>
                  </a:cubicBezTo>
                  <a:lnTo>
                    <a:pt x="8145" y="94"/>
                  </a:lnTo>
                  <a:lnTo>
                    <a:pt x="7885" y="1660"/>
                  </a:lnTo>
                  <a:cubicBezTo>
                    <a:pt x="7773" y="2386"/>
                    <a:pt x="7120" y="2946"/>
                    <a:pt x="6375" y="2946"/>
                  </a:cubicBezTo>
                  <a:lnTo>
                    <a:pt x="2796" y="2946"/>
                  </a:lnTo>
                  <a:cubicBezTo>
                    <a:pt x="2703" y="3393"/>
                    <a:pt x="2647" y="3840"/>
                    <a:pt x="2666" y="4288"/>
                  </a:cubicBezTo>
                  <a:lnTo>
                    <a:pt x="2666" y="5984"/>
                  </a:lnTo>
                  <a:cubicBezTo>
                    <a:pt x="2647" y="6263"/>
                    <a:pt x="2666" y="6543"/>
                    <a:pt x="2722" y="6822"/>
                  </a:cubicBezTo>
                  <a:lnTo>
                    <a:pt x="2051" y="6822"/>
                  </a:lnTo>
                  <a:cubicBezTo>
                    <a:pt x="914" y="6841"/>
                    <a:pt x="1" y="7773"/>
                    <a:pt x="19" y="8928"/>
                  </a:cubicBezTo>
                  <a:lnTo>
                    <a:pt x="19" y="9320"/>
                  </a:lnTo>
                  <a:cubicBezTo>
                    <a:pt x="1" y="10457"/>
                    <a:pt x="914" y="11389"/>
                    <a:pt x="2051" y="11407"/>
                  </a:cubicBezTo>
                  <a:lnTo>
                    <a:pt x="2852" y="11407"/>
                  </a:lnTo>
                  <a:cubicBezTo>
                    <a:pt x="3188" y="13308"/>
                    <a:pt x="4269" y="14986"/>
                    <a:pt x="5853" y="16067"/>
                  </a:cubicBezTo>
                  <a:lnTo>
                    <a:pt x="5853" y="18900"/>
                  </a:lnTo>
                  <a:cubicBezTo>
                    <a:pt x="4977" y="18919"/>
                    <a:pt x="4120" y="19049"/>
                    <a:pt x="3281" y="19291"/>
                  </a:cubicBezTo>
                  <a:cubicBezTo>
                    <a:pt x="3262" y="19310"/>
                    <a:pt x="3244" y="19329"/>
                    <a:pt x="3225" y="19347"/>
                  </a:cubicBezTo>
                  <a:cubicBezTo>
                    <a:pt x="3225" y="19366"/>
                    <a:pt x="4082" y="22944"/>
                    <a:pt x="10158" y="22944"/>
                  </a:cubicBezTo>
                  <a:cubicBezTo>
                    <a:pt x="15023" y="22944"/>
                    <a:pt x="16682" y="19925"/>
                    <a:pt x="17148" y="18714"/>
                  </a:cubicBezTo>
                  <a:lnTo>
                    <a:pt x="17148" y="18714"/>
                  </a:lnTo>
                  <a:lnTo>
                    <a:pt x="14371" y="18751"/>
                  </a:lnTo>
                  <a:lnTo>
                    <a:pt x="14371" y="15489"/>
                  </a:lnTo>
                  <a:cubicBezTo>
                    <a:pt x="15563" y="14408"/>
                    <a:pt x="16346" y="12973"/>
                    <a:pt x="16626" y="11389"/>
                  </a:cubicBezTo>
                  <a:lnTo>
                    <a:pt x="17297" y="11389"/>
                  </a:lnTo>
                  <a:cubicBezTo>
                    <a:pt x="18452" y="11370"/>
                    <a:pt x="19366" y="10420"/>
                    <a:pt x="19347" y="9283"/>
                  </a:cubicBezTo>
                  <a:lnTo>
                    <a:pt x="19347" y="8891"/>
                  </a:lnTo>
                  <a:cubicBezTo>
                    <a:pt x="19347" y="7754"/>
                    <a:pt x="18434" y="6822"/>
                    <a:pt x="17297" y="6822"/>
                  </a:cubicBezTo>
                  <a:lnTo>
                    <a:pt x="16738" y="6822"/>
                  </a:lnTo>
                  <a:lnTo>
                    <a:pt x="16738" y="4865"/>
                  </a:lnTo>
                  <a:cubicBezTo>
                    <a:pt x="16738" y="4455"/>
                    <a:pt x="16700" y="4064"/>
                    <a:pt x="16644" y="3654"/>
                  </a:cubicBezTo>
                  <a:cubicBezTo>
                    <a:pt x="16626" y="3412"/>
                    <a:pt x="16589" y="3169"/>
                    <a:pt x="16533" y="2946"/>
                  </a:cubicBezTo>
                  <a:lnTo>
                    <a:pt x="16160" y="2946"/>
                  </a:lnTo>
                  <a:cubicBezTo>
                    <a:pt x="15731" y="2946"/>
                    <a:pt x="15340" y="2703"/>
                    <a:pt x="15153" y="2331"/>
                  </a:cubicBezTo>
                  <a:lnTo>
                    <a:pt x="13942"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9"/>
            <p:cNvSpPr/>
            <p:nvPr/>
          </p:nvSpPr>
          <p:spPr>
            <a:xfrm>
              <a:off x="7503144" y="3584882"/>
              <a:ext cx="50077" cy="67395"/>
            </a:xfrm>
            <a:custGeom>
              <a:avLst/>
              <a:gdLst/>
              <a:ahLst/>
              <a:cxnLst/>
              <a:rect l="l" t="t" r="r" b="b"/>
              <a:pathLst>
                <a:path w="1362" h="1833" extrusionOk="0">
                  <a:moveTo>
                    <a:pt x="1101" y="1"/>
                  </a:moveTo>
                  <a:cubicBezTo>
                    <a:pt x="1037" y="1"/>
                    <a:pt x="974" y="29"/>
                    <a:pt x="933" y="80"/>
                  </a:cubicBezTo>
                  <a:lnTo>
                    <a:pt x="1" y="1143"/>
                  </a:lnTo>
                  <a:lnTo>
                    <a:pt x="728" y="1777"/>
                  </a:lnTo>
                  <a:cubicBezTo>
                    <a:pt x="765" y="1814"/>
                    <a:pt x="821" y="1832"/>
                    <a:pt x="877" y="1832"/>
                  </a:cubicBezTo>
                  <a:cubicBezTo>
                    <a:pt x="951" y="1832"/>
                    <a:pt x="1007" y="1795"/>
                    <a:pt x="1063" y="1758"/>
                  </a:cubicBezTo>
                  <a:cubicBezTo>
                    <a:pt x="1138" y="1646"/>
                    <a:pt x="1138" y="1497"/>
                    <a:pt x="1044" y="1422"/>
                  </a:cubicBezTo>
                  <a:lnTo>
                    <a:pt x="672" y="1087"/>
                  </a:lnTo>
                  <a:lnTo>
                    <a:pt x="1287" y="397"/>
                  </a:lnTo>
                  <a:cubicBezTo>
                    <a:pt x="1361" y="285"/>
                    <a:pt x="1361" y="136"/>
                    <a:pt x="1249" y="62"/>
                  </a:cubicBezTo>
                  <a:cubicBezTo>
                    <a:pt x="1207" y="20"/>
                    <a:pt x="1154"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9"/>
            <p:cNvSpPr/>
            <p:nvPr/>
          </p:nvSpPr>
          <p:spPr>
            <a:xfrm>
              <a:off x="6906261" y="3584882"/>
              <a:ext cx="50077" cy="67395"/>
            </a:xfrm>
            <a:custGeom>
              <a:avLst/>
              <a:gdLst/>
              <a:ahLst/>
              <a:cxnLst/>
              <a:rect l="l" t="t" r="r" b="b"/>
              <a:pathLst>
                <a:path w="1362" h="1833" extrusionOk="0">
                  <a:moveTo>
                    <a:pt x="251" y="1"/>
                  </a:moveTo>
                  <a:cubicBezTo>
                    <a:pt x="199" y="1"/>
                    <a:pt x="144" y="20"/>
                    <a:pt x="94" y="62"/>
                  </a:cubicBezTo>
                  <a:cubicBezTo>
                    <a:pt x="1" y="136"/>
                    <a:pt x="1" y="304"/>
                    <a:pt x="75" y="397"/>
                  </a:cubicBezTo>
                  <a:lnTo>
                    <a:pt x="690" y="1087"/>
                  </a:lnTo>
                  <a:lnTo>
                    <a:pt x="318" y="1422"/>
                  </a:lnTo>
                  <a:cubicBezTo>
                    <a:pt x="224" y="1497"/>
                    <a:pt x="206" y="1646"/>
                    <a:pt x="299" y="1758"/>
                  </a:cubicBezTo>
                  <a:cubicBezTo>
                    <a:pt x="336" y="1795"/>
                    <a:pt x="411" y="1832"/>
                    <a:pt x="485" y="1832"/>
                  </a:cubicBezTo>
                  <a:cubicBezTo>
                    <a:pt x="541" y="1832"/>
                    <a:pt x="597" y="1814"/>
                    <a:pt x="635" y="1777"/>
                  </a:cubicBezTo>
                  <a:lnTo>
                    <a:pt x="1361" y="1143"/>
                  </a:lnTo>
                  <a:lnTo>
                    <a:pt x="430" y="80"/>
                  </a:lnTo>
                  <a:cubicBezTo>
                    <a:pt x="378" y="29"/>
                    <a:pt x="316" y="1"/>
                    <a:pt x="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9"/>
            <p:cNvSpPr/>
            <p:nvPr/>
          </p:nvSpPr>
          <p:spPr>
            <a:xfrm>
              <a:off x="7166685" y="3790119"/>
              <a:ext cx="66512" cy="30039"/>
            </a:xfrm>
            <a:custGeom>
              <a:avLst/>
              <a:gdLst/>
              <a:ahLst/>
              <a:cxnLst/>
              <a:rect l="l" t="t" r="r" b="b"/>
              <a:pathLst>
                <a:path w="1809" h="817" extrusionOk="0">
                  <a:moveTo>
                    <a:pt x="1068" y="1"/>
                  </a:moveTo>
                  <a:cubicBezTo>
                    <a:pt x="711" y="1"/>
                    <a:pt x="359" y="141"/>
                    <a:pt x="94" y="407"/>
                  </a:cubicBezTo>
                  <a:cubicBezTo>
                    <a:pt x="0" y="500"/>
                    <a:pt x="0" y="649"/>
                    <a:pt x="94" y="742"/>
                  </a:cubicBezTo>
                  <a:cubicBezTo>
                    <a:pt x="149" y="780"/>
                    <a:pt x="205" y="817"/>
                    <a:pt x="261" y="817"/>
                  </a:cubicBezTo>
                  <a:cubicBezTo>
                    <a:pt x="317" y="817"/>
                    <a:pt x="392" y="780"/>
                    <a:pt x="429" y="742"/>
                  </a:cubicBezTo>
                  <a:cubicBezTo>
                    <a:pt x="609" y="562"/>
                    <a:pt x="836" y="467"/>
                    <a:pt x="1069" y="467"/>
                  </a:cubicBezTo>
                  <a:cubicBezTo>
                    <a:pt x="1197" y="467"/>
                    <a:pt x="1328" y="496"/>
                    <a:pt x="1454" y="556"/>
                  </a:cubicBezTo>
                  <a:cubicBezTo>
                    <a:pt x="1481" y="565"/>
                    <a:pt x="1511" y="570"/>
                    <a:pt x="1540" y="570"/>
                  </a:cubicBezTo>
                  <a:cubicBezTo>
                    <a:pt x="1632" y="570"/>
                    <a:pt x="1724" y="524"/>
                    <a:pt x="1752" y="425"/>
                  </a:cubicBezTo>
                  <a:cubicBezTo>
                    <a:pt x="1808" y="314"/>
                    <a:pt x="1771" y="164"/>
                    <a:pt x="1641" y="127"/>
                  </a:cubicBezTo>
                  <a:cubicBezTo>
                    <a:pt x="1457" y="42"/>
                    <a:pt x="1262" y="1"/>
                    <a:pt x="10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9"/>
            <p:cNvSpPr/>
            <p:nvPr/>
          </p:nvSpPr>
          <p:spPr>
            <a:xfrm>
              <a:off x="7205401" y="3618451"/>
              <a:ext cx="144974" cy="98794"/>
            </a:xfrm>
            <a:custGeom>
              <a:avLst/>
              <a:gdLst/>
              <a:ahLst/>
              <a:cxnLst/>
              <a:rect l="l" t="t" r="r" b="b"/>
              <a:pathLst>
                <a:path w="3943" h="2687" extrusionOk="0">
                  <a:moveTo>
                    <a:pt x="2826" y="0"/>
                  </a:moveTo>
                  <a:cubicBezTo>
                    <a:pt x="2770" y="0"/>
                    <a:pt x="2714" y="14"/>
                    <a:pt x="2656" y="43"/>
                  </a:cubicBezTo>
                  <a:cubicBezTo>
                    <a:pt x="2097" y="509"/>
                    <a:pt x="1482" y="901"/>
                    <a:pt x="830" y="1199"/>
                  </a:cubicBezTo>
                  <a:cubicBezTo>
                    <a:pt x="1" y="1534"/>
                    <a:pt x="767" y="2687"/>
                    <a:pt x="1939" y="2687"/>
                  </a:cubicBezTo>
                  <a:cubicBezTo>
                    <a:pt x="2138" y="2687"/>
                    <a:pt x="2347" y="2654"/>
                    <a:pt x="2563" y="2578"/>
                  </a:cubicBezTo>
                  <a:cubicBezTo>
                    <a:pt x="3942" y="2078"/>
                    <a:pt x="3504" y="0"/>
                    <a:pt x="28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9"/>
            <p:cNvSpPr/>
            <p:nvPr/>
          </p:nvSpPr>
          <p:spPr>
            <a:xfrm>
              <a:off x="6973435" y="3651542"/>
              <a:ext cx="514671" cy="365984"/>
            </a:xfrm>
            <a:custGeom>
              <a:avLst/>
              <a:gdLst/>
              <a:ahLst/>
              <a:cxnLst/>
              <a:rect l="l" t="t" r="r" b="b"/>
              <a:pathLst>
                <a:path w="13998" h="9954" extrusionOk="0">
                  <a:moveTo>
                    <a:pt x="0" y="1"/>
                  </a:moveTo>
                  <a:lnTo>
                    <a:pt x="0" y="1306"/>
                  </a:lnTo>
                  <a:lnTo>
                    <a:pt x="0" y="1604"/>
                  </a:lnTo>
                  <a:lnTo>
                    <a:pt x="94" y="1604"/>
                  </a:lnTo>
                  <a:cubicBezTo>
                    <a:pt x="429" y="3505"/>
                    <a:pt x="1510" y="5182"/>
                    <a:pt x="3113" y="6282"/>
                  </a:cubicBezTo>
                  <a:lnTo>
                    <a:pt x="3113" y="6636"/>
                  </a:lnTo>
                  <a:cubicBezTo>
                    <a:pt x="3225" y="6729"/>
                    <a:pt x="3374" y="6804"/>
                    <a:pt x="3504" y="6878"/>
                  </a:cubicBezTo>
                  <a:cubicBezTo>
                    <a:pt x="3635" y="8593"/>
                    <a:pt x="5182" y="9954"/>
                    <a:pt x="7083" y="9954"/>
                  </a:cubicBezTo>
                  <a:cubicBezTo>
                    <a:pt x="8965" y="9954"/>
                    <a:pt x="10568" y="8556"/>
                    <a:pt x="10643" y="6804"/>
                  </a:cubicBezTo>
                  <a:cubicBezTo>
                    <a:pt x="10997" y="6599"/>
                    <a:pt x="11314" y="6375"/>
                    <a:pt x="11631" y="6133"/>
                  </a:cubicBezTo>
                  <a:lnTo>
                    <a:pt x="11631" y="5704"/>
                  </a:lnTo>
                  <a:cubicBezTo>
                    <a:pt x="12823" y="4642"/>
                    <a:pt x="13625" y="3188"/>
                    <a:pt x="13886" y="1604"/>
                  </a:cubicBezTo>
                  <a:lnTo>
                    <a:pt x="13998" y="1604"/>
                  </a:lnTo>
                  <a:lnTo>
                    <a:pt x="13998" y="1306"/>
                  </a:lnTo>
                  <a:lnTo>
                    <a:pt x="13998" y="1"/>
                  </a:lnTo>
                  <a:cubicBezTo>
                    <a:pt x="13998" y="3561"/>
                    <a:pt x="10866" y="6450"/>
                    <a:pt x="7008" y="6450"/>
                  </a:cubicBezTo>
                  <a:cubicBezTo>
                    <a:pt x="3132" y="6450"/>
                    <a:pt x="0" y="356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9"/>
            <p:cNvSpPr/>
            <p:nvPr/>
          </p:nvSpPr>
          <p:spPr>
            <a:xfrm>
              <a:off x="7283863" y="3649189"/>
              <a:ext cx="29488" cy="47614"/>
            </a:xfrm>
            <a:custGeom>
              <a:avLst/>
              <a:gdLst/>
              <a:ahLst/>
              <a:cxnLst/>
              <a:rect l="l" t="t" r="r" b="b"/>
              <a:pathLst>
                <a:path w="802" h="1295" extrusionOk="0">
                  <a:moveTo>
                    <a:pt x="605" y="1"/>
                  </a:moveTo>
                  <a:cubicBezTo>
                    <a:pt x="576" y="1"/>
                    <a:pt x="547" y="9"/>
                    <a:pt x="522" y="28"/>
                  </a:cubicBezTo>
                  <a:cubicBezTo>
                    <a:pt x="131" y="288"/>
                    <a:pt x="0" y="810"/>
                    <a:pt x="243" y="1220"/>
                  </a:cubicBezTo>
                  <a:cubicBezTo>
                    <a:pt x="280" y="1258"/>
                    <a:pt x="336" y="1295"/>
                    <a:pt x="392" y="1295"/>
                  </a:cubicBezTo>
                  <a:cubicBezTo>
                    <a:pt x="429" y="1295"/>
                    <a:pt x="448" y="1276"/>
                    <a:pt x="485" y="1258"/>
                  </a:cubicBezTo>
                  <a:cubicBezTo>
                    <a:pt x="560" y="1202"/>
                    <a:pt x="578" y="1109"/>
                    <a:pt x="541" y="1015"/>
                  </a:cubicBezTo>
                  <a:cubicBezTo>
                    <a:pt x="392" y="773"/>
                    <a:pt x="466" y="475"/>
                    <a:pt x="690" y="326"/>
                  </a:cubicBezTo>
                  <a:cubicBezTo>
                    <a:pt x="765" y="270"/>
                    <a:pt x="802" y="158"/>
                    <a:pt x="746" y="83"/>
                  </a:cubicBezTo>
                  <a:cubicBezTo>
                    <a:pt x="721" y="34"/>
                    <a:pt x="663" y="1"/>
                    <a:pt x="605"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9"/>
            <p:cNvSpPr/>
            <p:nvPr/>
          </p:nvSpPr>
          <p:spPr>
            <a:xfrm>
              <a:off x="7278384" y="3444541"/>
              <a:ext cx="92544" cy="41474"/>
            </a:xfrm>
            <a:custGeom>
              <a:avLst/>
              <a:gdLst/>
              <a:ahLst/>
              <a:cxnLst/>
              <a:rect l="l" t="t" r="r" b="b"/>
              <a:pathLst>
                <a:path w="2517" h="1128" extrusionOk="0">
                  <a:moveTo>
                    <a:pt x="1036" y="1"/>
                  </a:moveTo>
                  <a:cubicBezTo>
                    <a:pt x="739" y="1"/>
                    <a:pt x="448" y="88"/>
                    <a:pt x="205" y="263"/>
                  </a:cubicBezTo>
                  <a:cubicBezTo>
                    <a:pt x="0" y="449"/>
                    <a:pt x="19" y="636"/>
                    <a:pt x="149" y="710"/>
                  </a:cubicBezTo>
                  <a:cubicBezTo>
                    <a:pt x="317" y="804"/>
                    <a:pt x="485" y="841"/>
                    <a:pt x="671" y="859"/>
                  </a:cubicBezTo>
                  <a:cubicBezTo>
                    <a:pt x="858" y="878"/>
                    <a:pt x="1044" y="915"/>
                    <a:pt x="1212" y="934"/>
                  </a:cubicBezTo>
                  <a:cubicBezTo>
                    <a:pt x="1361" y="971"/>
                    <a:pt x="1547" y="1009"/>
                    <a:pt x="1734" y="1064"/>
                  </a:cubicBezTo>
                  <a:cubicBezTo>
                    <a:pt x="1860" y="1106"/>
                    <a:pt x="1996" y="1127"/>
                    <a:pt x="2135" y="1127"/>
                  </a:cubicBezTo>
                  <a:cubicBezTo>
                    <a:pt x="2181" y="1127"/>
                    <a:pt x="2228" y="1125"/>
                    <a:pt x="2274" y="1120"/>
                  </a:cubicBezTo>
                  <a:cubicBezTo>
                    <a:pt x="2423" y="1083"/>
                    <a:pt x="2517" y="934"/>
                    <a:pt x="2386" y="692"/>
                  </a:cubicBezTo>
                  <a:cubicBezTo>
                    <a:pt x="2162" y="338"/>
                    <a:pt x="1790" y="95"/>
                    <a:pt x="1380" y="39"/>
                  </a:cubicBezTo>
                  <a:cubicBezTo>
                    <a:pt x="1266" y="13"/>
                    <a:pt x="1150" y="1"/>
                    <a:pt x="1036" y="1"/>
                  </a:cubicBezTo>
                  <a:close/>
                </a:path>
              </a:pathLst>
            </a:custGeom>
            <a:solidFill>
              <a:srgbClr val="9E4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9"/>
            <p:cNvSpPr/>
            <p:nvPr/>
          </p:nvSpPr>
          <p:spPr>
            <a:xfrm>
              <a:off x="7061824" y="3438952"/>
              <a:ext cx="89823" cy="45445"/>
            </a:xfrm>
            <a:custGeom>
              <a:avLst/>
              <a:gdLst/>
              <a:ahLst/>
              <a:cxnLst/>
              <a:rect l="l" t="t" r="r" b="b"/>
              <a:pathLst>
                <a:path w="2443" h="1236" extrusionOk="0">
                  <a:moveTo>
                    <a:pt x="1505" y="0"/>
                  </a:moveTo>
                  <a:cubicBezTo>
                    <a:pt x="941" y="0"/>
                    <a:pt x="394" y="303"/>
                    <a:pt x="94" y="825"/>
                  </a:cubicBezTo>
                  <a:cubicBezTo>
                    <a:pt x="1" y="1067"/>
                    <a:pt x="113" y="1216"/>
                    <a:pt x="262" y="1235"/>
                  </a:cubicBezTo>
                  <a:cubicBezTo>
                    <a:pt x="429" y="1235"/>
                    <a:pt x="616" y="1198"/>
                    <a:pt x="784" y="1123"/>
                  </a:cubicBezTo>
                  <a:cubicBezTo>
                    <a:pt x="951" y="1049"/>
                    <a:pt x="1138" y="993"/>
                    <a:pt x="1305" y="956"/>
                  </a:cubicBezTo>
                  <a:cubicBezTo>
                    <a:pt x="1454" y="900"/>
                    <a:pt x="1641" y="844"/>
                    <a:pt x="1827" y="806"/>
                  </a:cubicBezTo>
                  <a:cubicBezTo>
                    <a:pt x="1995" y="788"/>
                    <a:pt x="2163" y="713"/>
                    <a:pt x="2330" y="620"/>
                  </a:cubicBezTo>
                  <a:cubicBezTo>
                    <a:pt x="2442" y="508"/>
                    <a:pt x="2442" y="322"/>
                    <a:pt x="2219" y="173"/>
                  </a:cubicBezTo>
                  <a:cubicBezTo>
                    <a:pt x="1990" y="55"/>
                    <a:pt x="1746" y="0"/>
                    <a:pt x="1505" y="0"/>
                  </a:cubicBezTo>
                  <a:close/>
                </a:path>
              </a:pathLst>
            </a:custGeom>
            <a:solidFill>
              <a:srgbClr val="9E4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9"/>
            <p:cNvSpPr/>
            <p:nvPr/>
          </p:nvSpPr>
          <p:spPr>
            <a:xfrm>
              <a:off x="7173523" y="3487081"/>
              <a:ext cx="68351" cy="122693"/>
            </a:xfrm>
            <a:custGeom>
              <a:avLst/>
              <a:gdLst/>
              <a:ahLst/>
              <a:cxnLst/>
              <a:rect l="l" t="t" r="r" b="b"/>
              <a:pathLst>
                <a:path w="1859" h="3337" extrusionOk="0">
                  <a:moveTo>
                    <a:pt x="1343" y="1"/>
                  </a:moveTo>
                  <a:cubicBezTo>
                    <a:pt x="1212" y="1"/>
                    <a:pt x="1100" y="94"/>
                    <a:pt x="1082" y="224"/>
                  </a:cubicBezTo>
                  <a:lnTo>
                    <a:pt x="1026" y="1119"/>
                  </a:lnTo>
                  <a:cubicBezTo>
                    <a:pt x="1026" y="1212"/>
                    <a:pt x="970" y="1305"/>
                    <a:pt x="895" y="1380"/>
                  </a:cubicBezTo>
                  <a:cubicBezTo>
                    <a:pt x="821" y="1436"/>
                    <a:pt x="728" y="1473"/>
                    <a:pt x="616" y="1473"/>
                  </a:cubicBezTo>
                  <a:cubicBezTo>
                    <a:pt x="599" y="1471"/>
                    <a:pt x="582" y="1469"/>
                    <a:pt x="564" y="1469"/>
                  </a:cubicBezTo>
                  <a:cubicBezTo>
                    <a:pt x="448" y="1469"/>
                    <a:pt x="324" y="1522"/>
                    <a:pt x="243" y="1604"/>
                  </a:cubicBezTo>
                  <a:cubicBezTo>
                    <a:pt x="131" y="1697"/>
                    <a:pt x="57" y="1827"/>
                    <a:pt x="57" y="1976"/>
                  </a:cubicBezTo>
                  <a:lnTo>
                    <a:pt x="19" y="2424"/>
                  </a:lnTo>
                  <a:cubicBezTo>
                    <a:pt x="1" y="2629"/>
                    <a:pt x="75" y="2834"/>
                    <a:pt x="206" y="3001"/>
                  </a:cubicBezTo>
                  <a:cubicBezTo>
                    <a:pt x="336" y="3151"/>
                    <a:pt x="523" y="3244"/>
                    <a:pt x="728" y="3262"/>
                  </a:cubicBezTo>
                  <a:lnTo>
                    <a:pt x="1529" y="3337"/>
                  </a:lnTo>
                  <a:lnTo>
                    <a:pt x="1548" y="3337"/>
                  </a:lnTo>
                  <a:lnTo>
                    <a:pt x="1529" y="3318"/>
                  </a:lnTo>
                  <a:lnTo>
                    <a:pt x="1529" y="3318"/>
                  </a:lnTo>
                  <a:cubicBezTo>
                    <a:pt x="1535" y="3319"/>
                    <a:pt x="1541" y="3319"/>
                    <a:pt x="1547" y="3319"/>
                  </a:cubicBezTo>
                  <a:cubicBezTo>
                    <a:pt x="1847" y="3319"/>
                    <a:pt x="1858" y="2871"/>
                    <a:pt x="1548" y="2852"/>
                  </a:cubicBezTo>
                  <a:lnTo>
                    <a:pt x="765" y="2796"/>
                  </a:lnTo>
                  <a:cubicBezTo>
                    <a:pt x="690" y="2796"/>
                    <a:pt x="616" y="2740"/>
                    <a:pt x="560" y="2685"/>
                  </a:cubicBezTo>
                  <a:cubicBezTo>
                    <a:pt x="504" y="2629"/>
                    <a:pt x="467" y="2535"/>
                    <a:pt x="485" y="2442"/>
                  </a:cubicBezTo>
                  <a:lnTo>
                    <a:pt x="504" y="2014"/>
                  </a:lnTo>
                  <a:cubicBezTo>
                    <a:pt x="523" y="1976"/>
                    <a:pt x="541" y="1939"/>
                    <a:pt x="579" y="1939"/>
                  </a:cubicBezTo>
                  <a:cubicBezTo>
                    <a:pt x="602" y="1941"/>
                    <a:pt x="625" y="1942"/>
                    <a:pt x="648" y="1942"/>
                  </a:cubicBezTo>
                  <a:cubicBezTo>
                    <a:pt x="1100" y="1942"/>
                    <a:pt x="1456" y="1600"/>
                    <a:pt x="1492" y="1156"/>
                  </a:cubicBezTo>
                  <a:lnTo>
                    <a:pt x="1548" y="262"/>
                  </a:lnTo>
                  <a:cubicBezTo>
                    <a:pt x="1566" y="131"/>
                    <a:pt x="1473" y="19"/>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9"/>
            <p:cNvSpPr/>
            <p:nvPr/>
          </p:nvSpPr>
          <p:spPr>
            <a:xfrm>
              <a:off x="7277024" y="3541129"/>
              <a:ext cx="65814" cy="23200"/>
            </a:xfrm>
            <a:custGeom>
              <a:avLst/>
              <a:gdLst/>
              <a:ahLst/>
              <a:cxnLst/>
              <a:rect l="l" t="t" r="r" b="b"/>
              <a:pathLst>
                <a:path w="1790" h="631" extrusionOk="0">
                  <a:moveTo>
                    <a:pt x="992" y="0"/>
                  </a:moveTo>
                  <a:cubicBezTo>
                    <a:pt x="966" y="0"/>
                    <a:pt x="940" y="1"/>
                    <a:pt x="913" y="3"/>
                  </a:cubicBezTo>
                  <a:cubicBezTo>
                    <a:pt x="652" y="3"/>
                    <a:pt x="391" y="59"/>
                    <a:pt x="149" y="189"/>
                  </a:cubicBezTo>
                  <a:cubicBezTo>
                    <a:pt x="37" y="245"/>
                    <a:pt x="0" y="394"/>
                    <a:pt x="56" y="506"/>
                  </a:cubicBezTo>
                  <a:cubicBezTo>
                    <a:pt x="95" y="584"/>
                    <a:pt x="169" y="625"/>
                    <a:pt x="254" y="625"/>
                  </a:cubicBezTo>
                  <a:cubicBezTo>
                    <a:pt x="292" y="625"/>
                    <a:pt x="332" y="617"/>
                    <a:pt x="373" y="599"/>
                  </a:cubicBezTo>
                  <a:cubicBezTo>
                    <a:pt x="522" y="506"/>
                    <a:pt x="694" y="460"/>
                    <a:pt x="871" y="460"/>
                  </a:cubicBezTo>
                  <a:cubicBezTo>
                    <a:pt x="1048" y="460"/>
                    <a:pt x="1230" y="506"/>
                    <a:pt x="1398" y="599"/>
                  </a:cubicBezTo>
                  <a:cubicBezTo>
                    <a:pt x="1431" y="620"/>
                    <a:pt x="1472" y="630"/>
                    <a:pt x="1514" y="630"/>
                  </a:cubicBezTo>
                  <a:cubicBezTo>
                    <a:pt x="1589" y="630"/>
                    <a:pt x="1667" y="597"/>
                    <a:pt x="1715" y="525"/>
                  </a:cubicBezTo>
                  <a:cubicBezTo>
                    <a:pt x="1789" y="413"/>
                    <a:pt x="1752" y="264"/>
                    <a:pt x="1640" y="208"/>
                  </a:cubicBezTo>
                  <a:cubicBezTo>
                    <a:pt x="1439" y="74"/>
                    <a:pt x="1223" y="0"/>
                    <a:pt x="992" y="0"/>
                  </a:cubicBezTo>
                  <a:close/>
                </a:path>
              </a:pathLst>
            </a:custGeom>
            <a:solidFill>
              <a:srgbClr val="4E18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9"/>
            <p:cNvSpPr/>
            <p:nvPr/>
          </p:nvSpPr>
          <p:spPr>
            <a:xfrm>
              <a:off x="7065243" y="3541129"/>
              <a:ext cx="65851" cy="23200"/>
            </a:xfrm>
            <a:custGeom>
              <a:avLst/>
              <a:gdLst/>
              <a:ahLst/>
              <a:cxnLst/>
              <a:rect l="l" t="t" r="r" b="b"/>
              <a:pathLst>
                <a:path w="1791" h="631" extrusionOk="0">
                  <a:moveTo>
                    <a:pt x="993" y="0"/>
                  </a:moveTo>
                  <a:cubicBezTo>
                    <a:pt x="967" y="0"/>
                    <a:pt x="941" y="1"/>
                    <a:pt x="914" y="3"/>
                  </a:cubicBezTo>
                  <a:cubicBezTo>
                    <a:pt x="653" y="3"/>
                    <a:pt x="392" y="59"/>
                    <a:pt x="150" y="189"/>
                  </a:cubicBezTo>
                  <a:cubicBezTo>
                    <a:pt x="38" y="245"/>
                    <a:pt x="1" y="394"/>
                    <a:pt x="57" y="506"/>
                  </a:cubicBezTo>
                  <a:cubicBezTo>
                    <a:pt x="95" y="584"/>
                    <a:pt x="170" y="625"/>
                    <a:pt x="249" y="625"/>
                  </a:cubicBezTo>
                  <a:cubicBezTo>
                    <a:pt x="284" y="625"/>
                    <a:pt x="320" y="617"/>
                    <a:pt x="355" y="599"/>
                  </a:cubicBezTo>
                  <a:cubicBezTo>
                    <a:pt x="513" y="506"/>
                    <a:pt x="691" y="460"/>
                    <a:pt x="870" y="460"/>
                  </a:cubicBezTo>
                  <a:cubicBezTo>
                    <a:pt x="1049" y="460"/>
                    <a:pt x="1231" y="506"/>
                    <a:pt x="1399" y="599"/>
                  </a:cubicBezTo>
                  <a:cubicBezTo>
                    <a:pt x="1432" y="620"/>
                    <a:pt x="1473" y="630"/>
                    <a:pt x="1515" y="630"/>
                  </a:cubicBezTo>
                  <a:cubicBezTo>
                    <a:pt x="1589" y="630"/>
                    <a:pt x="1668" y="597"/>
                    <a:pt x="1716" y="525"/>
                  </a:cubicBezTo>
                  <a:cubicBezTo>
                    <a:pt x="1790" y="413"/>
                    <a:pt x="1753" y="264"/>
                    <a:pt x="1641" y="208"/>
                  </a:cubicBezTo>
                  <a:cubicBezTo>
                    <a:pt x="1440" y="74"/>
                    <a:pt x="1224" y="0"/>
                    <a:pt x="993" y="0"/>
                  </a:cubicBezTo>
                  <a:close/>
                </a:path>
              </a:pathLst>
            </a:custGeom>
            <a:solidFill>
              <a:srgbClr val="4E18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9"/>
            <p:cNvSpPr/>
            <p:nvPr/>
          </p:nvSpPr>
          <p:spPr>
            <a:xfrm>
              <a:off x="6660249" y="4319718"/>
              <a:ext cx="530923" cy="548314"/>
            </a:xfrm>
            <a:custGeom>
              <a:avLst/>
              <a:gdLst/>
              <a:ahLst/>
              <a:cxnLst/>
              <a:rect l="l" t="t" r="r" b="b"/>
              <a:pathLst>
                <a:path w="14440" h="14913" extrusionOk="0">
                  <a:moveTo>
                    <a:pt x="1" y="0"/>
                  </a:moveTo>
                  <a:lnTo>
                    <a:pt x="8313" y="13606"/>
                  </a:lnTo>
                  <a:lnTo>
                    <a:pt x="10531" y="14668"/>
                  </a:lnTo>
                  <a:cubicBezTo>
                    <a:pt x="10888" y="14836"/>
                    <a:pt x="11251" y="14913"/>
                    <a:pt x="11603" y="14913"/>
                  </a:cubicBezTo>
                  <a:cubicBezTo>
                    <a:pt x="13127" y="14913"/>
                    <a:pt x="14439" y="13475"/>
                    <a:pt x="14091" y="11780"/>
                  </a:cubicBezTo>
                  <a:lnTo>
                    <a:pt x="12768" y="5331"/>
                  </a:lnTo>
                  <a:cubicBezTo>
                    <a:pt x="12265" y="2740"/>
                    <a:pt x="10103" y="802"/>
                    <a:pt x="7456" y="578"/>
                  </a:cubicBezTo>
                  <a:lnTo>
                    <a:pt x="1" y="0"/>
                  </a:lnTo>
                  <a:close/>
                </a:path>
              </a:pathLst>
            </a:custGeom>
            <a:solidFill>
              <a:srgbClr val="893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9"/>
            <p:cNvSpPr/>
            <p:nvPr/>
          </p:nvSpPr>
          <p:spPr>
            <a:xfrm>
              <a:off x="5817170" y="4200554"/>
              <a:ext cx="686192" cy="441320"/>
            </a:xfrm>
            <a:custGeom>
              <a:avLst/>
              <a:gdLst/>
              <a:ahLst/>
              <a:cxnLst/>
              <a:rect l="l" t="t" r="r" b="b"/>
              <a:pathLst>
                <a:path w="18663" h="12003" extrusionOk="0">
                  <a:moveTo>
                    <a:pt x="9663" y="1"/>
                  </a:moveTo>
                  <a:cubicBezTo>
                    <a:pt x="7790" y="1"/>
                    <a:pt x="5984" y="911"/>
                    <a:pt x="4889" y="2533"/>
                  </a:cubicBezTo>
                  <a:lnTo>
                    <a:pt x="1199" y="7882"/>
                  </a:lnTo>
                  <a:cubicBezTo>
                    <a:pt x="1" y="9614"/>
                    <a:pt x="1226" y="12002"/>
                    <a:pt x="3271" y="12002"/>
                  </a:cubicBezTo>
                  <a:cubicBezTo>
                    <a:pt x="3295" y="12002"/>
                    <a:pt x="3318" y="12002"/>
                    <a:pt x="3342" y="12001"/>
                  </a:cubicBezTo>
                  <a:lnTo>
                    <a:pt x="5784" y="11945"/>
                  </a:lnTo>
                  <a:lnTo>
                    <a:pt x="18663" y="2850"/>
                  </a:lnTo>
                  <a:lnTo>
                    <a:pt x="11599" y="334"/>
                  </a:lnTo>
                  <a:cubicBezTo>
                    <a:pt x="10963" y="109"/>
                    <a:pt x="10309" y="1"/>
                    <a:pt x="9663" y="1"/>
                  </a:cubicBezTo>
                  <a:close/>
                </a:path>
              </a:pathLst>
            </a:custGeom>
            <a:solidFill>
              <a:srgbClr val="893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9"/>
            <p:cNvSpPr/>
            <p:nvPr/>
          </p:nvSpPr>
          <p:spPr>
            <a:xfrm>
              <a:off x="6015421" y="4266920"/>
              <a:ext cx="929262" cy="1097179"/>
            </a:xfrm>
            <a:custGeom>
              <a:avLst/>
              <a:gdLst/>
              <a:ahLst/>
              <a:cxnLst/>
              <a:rect l="l" t="t" r="r" b="b"/>
              <a:pathLst>
                <a:path w="25274" h="29841" extrusionOk="0">
                  <a:moveTo>
                    <a:pt x="10978" y="1"/>
                  </a:moveTo>
                  <a:cubicBezTo>
                    <a:pt x="8872" y="20"/>
                    <a:pt x="6934" y="1119"/>
                    <a:pt x="5871" y="2927"/>
                  </a:cubicBezTo>
                  <a:lnTo>
                    <a:pt x="1398" y="10476"/>
                  </a:lnTo>
                  <a:cubicBezTo>
                    <a:pt x="19" y="12787"/>
                    <a:pt x="0" y="15676"/>
                    <a:pt x="1323" y="18024"/>
                  </a:cubicBezTo>
                  <a:lnTo>
                    <a:pt x="4063" y="22851"/>
                  </a:lnTo>
                  <a:lnTo>
                    <a:pt x="3616" y="28536"/>
                  </a:lnTo>
                  <a:lnTo>
                    <a:pt x="11463" y="29207"/>
                  </a:lnTo>
                  <a:lnTo>
                    <a:pt x="15060" y="29505"/>
                  </a:lnTo>
                  <a:lnTo>
                    <a:pt x="19067" y="29841"/>
                  </a:lnTo>
                  <a:lnTo>
                    <a:pt x="19496" y="24175"/>
                  </a:lnTo>
                  <a:lnTo>
                    <a:pt x="23857" y="18770"/>
                  </a:lnTo>
                  <a:cubicBezTo>
                    <a:pt x="24994" y="17353"/>
                    <a:pt x="25274" y="15433"/>
                    <a:pt x="24603" y="13737"/>
                  </a:cubicBezTo>
                  <a:lnTo>
                    <a:pt x="20856" y="4232"/>
                  </a:lnTo>
                  <a:cubicBezTo>
                    <a:pt x="20092" y="2256"/>
                    <a:pt x="18340" y="840"/>
                    <a:pt x="16234" y="486"/>
                  </a:cubicBezTo>
                  <a:lnTo>
                    <a:pt x="13532" y="57"/>
                  </a:lnTo>
                  <a:lnTo>
                    <a:pt x="13233" y="1"/>
                  </a:lnTo>
                  <a:close/>
                </a:path>
              </a:pathLst>
            </a:custGeom>
            <a:solidFill>
              <a:srgbClr val="FF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9"/>
            <p:cNvSpPr/>
            <p:nvPr/>
          </p:nvSpPr>
          <p:spPr>
            <a:xfrm>
              <a:off x="6015421" y="4266920"/>
              <a:ext cx="929262" cy="1097179"/>
            </a:xfrm>
            <a:custGeom>
              <a:avLst/>
              <a:gdLst/>
              <a:ahLst/>
              <a:cxnLst/>
              <a:rect l="l" t="t" r="r" b="b"/>
              <a:pathLst>
                <a:path w="25274" h="29841" extrusionOk="0">
                  <a:moveTo>
                    <a:pt x="10978" y="1"/>
                  </a:moveTo>
                  <a:cubicBezTo>
                    <a:pt x="8872" y="20"/>
                    <a:pt x="6934" y="1119"/>
                    <a:pt x="5871" y="2927"/>
                  </a:cubicBezTo>
                  <a:lnTo>
                    <a:pt x="1398" y="10476"/>
                  </a:lnTo>
                  <a:cubicBezTo>
                    <a:pt x="19" y="12787"/>
                    <a:pt x="0" y="15676"/>
                    <a:pt x="1323" y="18024"/>
                  </a:cubicBezTo>
                  <a:lnTo>
                    <a:pt x="4063" y="22851"/>
                  </a:lnTo>
                  <a:lnTo>
                    <a:pt x="3616" y="28536"/>
                  </a:lnTo>
                  <a:lnTo>
                    <a:pt x="11463" y="29207"/>
                  </a:lnTo>
                  <a:lnTo>
                    <a:pt x="15060" y="29505"/>
                  </a:lnTo>
                  <a:lnTo>
                    <a:pt x="19067" y="29841"/>
                  </a:lnTo>
                  <a:lnTo>
                    <a:pt x="19496" y="24175"/>
                  </a:lnTo>
                  <a:lnTo>
                    <a:pt x="23857" y="18770"/>
                  </a:lnTo>
                  <a:cubicBezTo>
                    <a:pt x="24994" y="17353"/>
                    <a:pt x="25274" y="15433"/>
                    <a:pt x="24603" y="13737"/>
                  </a:cubicBezTo>
                  <a:lnTo>
                    <a:pt x="20856" y="4232"/>
                  </a:lnTo>
                  <a:cubicBezTo>
                    <a:pt x="20092" y="2256"/>
                    <a:pt x="18340" y="840"/>
                    <a:pt x="16234" y="486"/>
                  </a:cubicBezTo>
                  <a:lnTo>
                    <a:pt x="13532" y="57"/>
                  </a:lnTo>
                  <a:lnTo>
                    <a:pt x="13233" y="1"/>
                  </a:lnTo>
                  <a:close/>
                </a:path>
              </a:pathLst>
            </a:custGeom>
            <a:solidFill>
              <a:srgbClr val="B1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9"/>
            <p:cNvSpPr/>
            <p:nvPr/>
          </p:nvSpPr>
          <p:spPr>
            <a:xfrm>
              <a:off x="6076381" y="4289568"/>
              <a:ext cx="829254" cy="978604"/>
            </a:xfrm>
            <a:custGeom>
              <a:avLst/>
              <a:gdLst/>
              <a:ahLst/>
              <a:cxnLst/>
              <a:rect l="l" t="t" r="r" b="b"/>
              <a:pathLst>
                <a:path w="22554" h="26616" extrusionOk="0">
                  <a:moveTo>
                    <a:pt x="9786" y="0"/>
                  </a:moveTo>
                  <a:cubicBezTo>
                    <a:pt x="7922" y="0"/>
                    <a:pt x="6189" y="1007"/>
                    <a:pt x="5257" y="2609"/>
                  </a:cubicBezTo>
                  <a:lnTo>
                    <a:pt x="1250" y="9338"/>
                  </a:lnTo>
                  <a:cubicBezTo>
                    <a:pt x="20" y="11407"/>
                    <a:pt x="1" y="13979"/>
                    <a:pt x="1194" y="16085"/>
                  </a:cubicBezTo>
                  <a:lnTo>
                    <a:pt x="3635" y="20390"/>
                  </a:lnTo>
                  <a:lnTo>
                    <a:pt x="3244" y="25441"/>
                  </a:lnTo>
                  <a:lnTo>
                    <a:pt x="10233" y="26038"/>
                  </a:lnTo>
                  <a:lnTo>
                    <a:pt x="13439" y="26317"/>
                  </a:lnTo>
                  <a:lnTo>
                    <a:pt x="16999" y="26615"/>
                  </a:lnTo>
                  <a:lnTo>
                    <a:pt x="17409" y="21565"/>
                  </a:lnTo>
                  <a:lnTo>
                    <a:pt x="21286" y="16737"/>
                  </a:lnTo>
                  <a:cubicBezTo>
                    <a:pt x="22292" y="15470"/>
                    <a:pt x="22553" y="13755"/>
                    <a:pt x="21957" y="12264"/>
                  </a:cubicBezTo>
                  <a:lnTo>
                    <a:pt x="18602" y="3765"/>
                  </a:lnTo>
                  <a:cubicBezTo>
                    <a:pt x="17912" y="2013"/>
                    <a:pt x="16365" y="746"/>
                    <a:pt x="14501" y="429"/>
                  </a:cubicBezTo>
                  <a:lnTo>
                    <a:pt x="12079" y="56"/>
                  </a:lnTo>
                  <a:lnTo>
                    <a:pt x="118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9"/>
            <p:cNvSpPr/>
            <p:nvPr/>
          </p:nvSpPr>
          <p:spPr>
            <a:xfrm>
              <a:off x="6449204" y="4381891"/>
              <a:ext cx="131591" cy="73719"/>
            </a:xfrm>
            <a:custGeom>
              <a:avLst/>
              <a:gdLst/>
              <a:ahLst/>
              <a:cxnLst/>
              <a:rect l="l" t="t" r="r" b="b"/>
              <a:pathLst>
                <a:path w="3579" h="2005" extrusionOk="0">
                  <a:moveTo>
                    <a:pt x="1669" y="0"/>
                  </a:moveTo>
                  <a:cubicBezTo>
                    <a:pt x="781" y="0"/>
                    <a:pt x="72" y="393"/>
                    <a:pt x="37" y="900"/>
                  </a:cubicBezTo>
                  <a:cubicBezTo>
                    <a:pt x="0" y="1459"/>
                    <a:pt x="764" y="1944"/>
                    <a:pt x="1734" y="2000"/>
                  </a:cubicBezTo>
                  <a:cubicBezTo>
                    <a:pt x="1795" y="2003"/>
                    <a:pt x="1857" y="2005"/>
                    <a:pt x="1917" y="2005"/>
                  </a:cubicBezTo>
                  <a:cubicBezTo>
                    <a:pt x="2804" y="2005"/>
                    <a:pt x="3524" y="1628"/>
                    <a:pt x="3541" y="1105"/>
                  </a:cubicBezTo>
                  <a:cubicBezTo>
                    <a:pt x="3579" y="564"/>
                    <a:pt x="2815" y="61"/>
                    <a:pt x="1845" y="5"/>
                  </a:cubicBezTo>
                  <a:cubicBezTo>
                    <a:pt x="1786" y="2"/>
                    <a:pt x="1727" y="0"/>
                    <a:pt x="1669" y="0"/>
                  </a:cubicBezTo>
                  <a:close/>
                </a:path>
              </a:pathLst>
            </a:custGeom>
            <a:solidFill>
              <a:srgbClr val="B1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9"/>
            <p:cNvSpPr/>
            <p:nvPr/>
          </p:nvSpPr>
          <p:spPr>
            <a:xfrm>
              <a:off x="6433430" y="4735926"/>
              <a:ext cx="95963" cy="114494"/>
            </a:xfrm>
            <a:custGeom>
              <a:avLst/>
              <a:gdLst/>
              <a:ahLst/>
              <a:cxnLst/>
              <a:rect l="l" t="t" r="r" b="b"/>
              <a:pathLst>
                <a:path w="2610" h="3114" extrusionOk="0">
                  <a:moveTo>
                    <a:pt x="1344" y="0"/>
                  </a:moveTo>
                  <a:cubicBezTo>
                    <a:pt x="756" y="0"/>
                    <a:pt x="236" y="442"/>
                    <a:pt x="168" y="1056"/>
                  </a:cubicBezTo>
                  <a:lnTo>
                    <a:pt x="94" y="1746"/>
                  </a:lnTo>
                  <a:cubicBezTo>
                    <a:pt x="0" y="2398"/>
                    <a:pt x="448" y="2994"/>
                    <a:pt x="1100" y="3106"/>
                  </a:cubicBezTo>
                  <a:cubicBezTo>
                    <a:pt x="1146" y="3111"/>
                    <a:pt x="1192" y="3114"/>
                    <a:pt x="1237" y="3114"/>
                  </a:cubicBezTo>
                  <a:cubicBezTo>
                    <a:pt x="1834" y="3114"/>
                    <a:pt x="2354" y="2669"/>
                    <a:pt x="2423" y="2062"/>
                  </a:cubicBezTo>
                  <a:lnTo>
                    <a:pt x="2517" y="1373"/>
                  </a:lnTo>
                  <a:cubicBezTo>
                    <a:pt x="2610" y="720"/>
                    <a:pt x="2163" y="105"/>
                    <a:pt x="1510" y="12"/>
                  </a:cubicBezTo>
                  <a:cubicBezTo>
                    <a:pt x="1454" y="4"/>
                    <a:pt x="1399" y="0"/>
                    <a:pt x="1344" y="0"/>
                  </a:cubicBezTo>
                  <a:close/>
                </a:path>
              </a:pathLst>
            </a:custGeom>
            <a:solidFill>
              <a:srgbClr val="FF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9"/>
            <p:cNvSpPr/>
            <p:nvPr/>
          </p:nvSpPr>
          <p:spPr>
            <a:xfrm>
              <a:off x="6405340" y="4724712"/>
              <a:ext cx="80889" cy="45445"/>
            </a:xfrm>
            <a:custGeom>
              <a:avLst/>
              <a:gdLst/>
              <a:ahLst/>
              <a:cxnLst/>
              <a:rect l="l" t="t" r="r" b="b"/>
              <a:pathLst>
                <a:path w="2200" h="1236" extrusionOk="0">
                  <a:moveTo>
                    <a:pt x="0" y="0"/>
                  </a:moveTo>
                  <a:cubicBezTo>
                    <a:pt x="0" y="0"/>
                    <a:pt x="19" y="1156"/>
                    <a:pt x="895" y="1230"/>
                  </a:cubicBezTo>
                  <a:cubicBezTo>
                    <a:pt x="949" y="1234"/>
                    <a:pt x="1001" y="1236"/>
                    <a:pt x="1050" y="1236"/>
                  </a:cubicBezTo>
                  <a:cubicBezTo>
                    <a:pt x="1785" y="1236"/>
                    <a:pt x="2025" y="850"/>
                    <a:pt x="2200" y="187"/>
                  </a:cubicBezTo>
                  <a:lnTo>
                    <a:pt x="0" y="0"/>
                  </a:lnTo>
                  <a:close/>
                </a:path>
              </a:pathLst>
            </a:custGeom>
            <a:solidFill>
              <a:srgbClr val="FF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9"/>
            <p:cNvSpPr/>
            <p:nvPr/>
          </p:nvSpPr>
          <p:spPr>
            <a:xfrm>
              <a:off x="6396442" y="4716292"/>
              <a:ext cx="99640" cy="62578"/>
            </a:xfrm>
            <a:custGeom>
              <a:avLst/>
              <a:gdLst/>
              <a:ahLst/>
              <a:cxnLst/>
              <a:rect l="l" t="t" r="r" b="b"/>
              <a:pathLst>
                <a:path w="2710" h="1702" extrusionOk="0">
                  <a:moveTo>
                    <a:pt x="243" y="1"/>
                  </a:moveTo>
                  <a:cubicBezTo>
                    <a:pt x="123" y="1"/>
                    <a:pt x="0" y="85"/>
                    <a:pt x="0" y="248"/>
                  </a:cubicBezTo>
                  <a:cubicBezTo>
                    <a:pt x="0" y="714"/>
                    <a:pt x="261" y="1627"/>
                    <a:pt x="1100" y="1702"/>
                  </a:cubicBezTo>
                  <a:lnTo>
                    <a:pt x="1305" y="1702"/>
                  </a:lnTo>
                  <a:cubicBezTo>
                    <a:pt x="2218" y="1702"/>
                    <a:pt x="2498" y="1124"/>
                    <a:pt x="2665" y="472"/>
                  </a:cubicBezTo>
                  <a:cubicBezTo>
                    <a:pt x="2709" y="295"/>
                    <a:pt x="2571" y="184"/>
                    <a:pt x="2436" y="184"/>
                  </a:cubicBezTo>
                  <a:cubicBezTo>
                    <a:pt x="2341" y="184"/>
                    <a:pt x="2248" y="238"/>
                    <a:pt x="2218" y="360"/>
                  </a:cubicBezTo>
                  <a:cubicBezTo>
                    <a:pt x="2063" y="943"/>
                    <a:pt x="1877" y="1242"/>
                    <a:pt x="1296" y="1242"/>
                  </a:cubicBezTo>
                  <a:cubicBezTo>
                    <a:pt x="1246" y="1242"/>
                    <a:pt x="1193" y="1240"/>
                    <a:pt x="1137" y="1236"/>
                  </a:cubicBezTo>
                  <a:cubicBezTo>
                    <a:pt x="503" y="1180"/>
                    <a:pt x="466" y="267"/>
                    <a:pt x="466" y="229"/>
                  </a:cubicBezTo>
                  <a:cubicBezTo>
                    <a:pt x="466" y="76"/>
                    <a:pt x="356" y="1"/>
                    <a:pt x="243" y="1"/>
                  </a:cubicBezTo>
                  <a:close/>
                </a:path>
              </a:pathLst>
            </a:custGeom>
            <a:solidFill>
              <a:srgbClr val="B1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9"/>
            <p:cNvSpPr/>
            <p:nvPr/>
          </p:nvSpPr>
          <p:spPr>
            <a:xfrm>
              <a:off x="6486192" y="4731550"/>
              <a:ext cx="81587" cy="45445"/>
            </a:xfrm>
            <a:custGeom>
              <a:avLst/>
              <a:gdLst/>
              <a:ahLst/>
              <a:cxnLst/>
              <a:rect l="l" t="t" r="r" b="b"/>
              <a:pathLst>
                <a:path w="2219" h="1236" extrusionOk="0">
                  <a:moveTo>
                    <a:pt x="1" y="1"/>
                  </a:moveTo>
                  <a:cubicBezTo>
                    <a:pt x="1" y="1"/>
                    <a:pt x="19" y="1175"/>
                    <a:pt x="895" y="1231"/>
                  </a:cubicBezTo>
                  <a:cubicBezTo>
                    <a:pt x="948" y="1234"/>
                    <a:pt x="999" y="1236"/>
                    <a:pt x="1048" y="1236"/>
                  </a:cubicBezTo>
                  <a:cubicBezTo>
                    <a:pt x="1803" y="1236"/>
                    <a:pt x="2043" y="835"/>
                    <a:pt x="2219" y="187"/>
                  </a:cubicBezTo>
                  <a:lnTo>
                    <a:pt x="1" y="1"/>
                  </a:lnTo>
                  <a:close/>
                </a:path>
              </a:pathLst>
            </a:custGeom>
            <a:solidFill>
              <a:srgbClr val="FF8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9"/>
            <p:cNvSpPr/>
            <p:nvPr/>
          </p:nvSpPr>
          <p:spPr>
            <a:xfrm>
              <a:off x="6477294" y="4723351"/>
              <a:ext cx="100339" cy="61696"/>
            </a:xfrm>
            <a:custGeom>
              <a:avLst/>
              <a:gdLst/>
              <a:ahLst/>
              <a:cxnLst/>
              <a:rect l="l" t="t" r="r" b="b"/>
              <a:pathLst>
                <a:path w="2729" h="1678" extrusionOk="0">
                  <a:moveTo>
                    <a:pt x="233" y="0"/>
                  </a:moveTo>
                  <a:cubicBezTo>
                    <a:pt x="117" y="0"/>
                    <a:pt x="0" y="75"/>
                    <a:pt x="0" y="224"/>
                  </a:cubicBezTo>
                  <a:cubicBezTo>
                    <a:pt x="19" y="708"/>
                    <a:pt x="261" y="1622"/>
                    <a:pt x="1119" y="1678"/>
                  </a:cubicBezTo>
                  <a:lnTo>
                    <a:pt x="1305" y="1678"/>
                  </a:lnTo>
                  <a:cubicBezTo>
                    <a:pt x="2237" y="1678"/>
                    <a:pt x="2516" y="1100"/>
                    <a:pt x="2684" y="485"/>
                  </a:cubicBezTo>
                  <a:cubicBezTo>
                    <a:pt x="2729" y="296"/>
                    <a:pt x="2581" y="180"/>
                    <a:pt x="2439" y="180"/>
                  </a:cubicBezTo>
                  <a:cubicBezTo>
                    <a:pt x="2343" y="180"/>
                    <a:pt x="2248" y="234"/>
                    <a:pt x="2218" y="354"/>
                  </a:cubicBezTo>
                  <a:cubicBezTo>
                    <a:pt x="2082" y="952"/>
                    <a:pt x="1898" y="1237"/>
                    <a:pt x="1322" y="1237"/>
                  </a:cubicBezTo>
                  <a:cubicBezTo>
                    <a:pt x="1270" y="1237"/>
                    <a:pt x="1215" y="1235"/>
                    <a:pt x="1156" y="1230"/>
                  </a:cubicBezTo>
                  <a:cubicBezTo>
                    <a:pt x="504" y="1174"/>
                    <a:pt x="466" y="261"/>
                    <a:pt x="466" y="224"/>
                  </a:cubicBezTo>
                  <a:cubicBezTo>
                    <a:pt x="466" y="75"/>
                    <a:pt x="350" y="0"/>
                    <a:pt x="233" y="0"/>
                  </a:cubicBezTo>
                  <a:close/>
                </a:path>
              </a:pathLst>
            </a:custGeom>
            <a:solidFill>
              <a:srgbClr val="B1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9"/>
            <p:cNvSpPr/>
            <p:nvPr/>
          </p:nvSpPr>
          <p:spPr>
            <a:xfrm>
              <a:off x="6405524" y="4649302"/>
              <a:ext cx="166373" cy="81661"/>
            </a:xfrm>
            <a:custGeom>
              <a:avLst/>
              <a:gdLst/>
              <a:ahLst/>
              <a:cxnLst/>
              <a:rect l="l" t="t" r="r" b="b"/>
              <a:pathLst>
                <a:path w="4525" h="2221" extrusionOk="0">
                  <a:moveTo>
                    <a:pt x="425" y="1"/>
                  </a:moveTo>
                  <a:cubicBezTo>
                    <a:pt x="139" y="1"/>
                    <a:pt x="0" y="434"/>
                    <a:pt x="238" y="616"/>
                  </a:cubicBezTo>
                  <a:lnTo>
                    <a:pt x="1225" y="1753"/>
                  </a:lnTo>
                  <a:cubicBezTo>
                    <a:pt x="1463" y="2059"/>
                    <a:pt x="1832" y="2220"/>
                    <a:pt x="2206" y="2220"/>
                  </a:cubicBezTo>
                  <a:cubicBezTo>
                    <a:pt x="2447" y="2220"/>
                    <a:pt x="2691" y="2153"/>
                    <a:pt x="2903" y="2014"/>
                  </a:cubicBezTo>
                  <a:lnTo>
                    <a:pt x="4170" y="1175"/>
                  </a:lnTo>
                  <a:cubicBezTo>
                    <a:pt x="4524" y="989"/>
                    <a:pt x="4450" y="374"/>
                    <a:pt x="4058" y="337"/>
                  </a:cubicBezTo>
                  <a:lnTo>
                    <a:pt x="443" y="1"/>
                  </a:lnTo>
                  <a:cubicBezTo>
                    <a:pt x="437" y="1"/>
                    <a:pt x="431" y="1"/>
                    <a:pt x="425" y="1"/>
                  </a:cubicBezTo>
                  <a:close/>
                </a:path>
              </a:pathLst>
            </a:custGeom>
            <a:solidFill>
              <a:srgbClr val="893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9"/>
            <p:cNvSpPr/>
            <p:nvPr/>
          </p:nvSpPr>
          <p:spPr>
            <a:xfrm>
              <a:off x="6235401" y="4479950"/>
              <a:ext cx="142548" cy="70777"/>
            </a:xfrm>
            <a:custGeom>
              <a:avLst/>
              <a:gdLst/>
              <a:ahLst/>
              <a:cxnLst/>
              <a:rect l="l" t="t" r="r" b="b"/>
              <a:pathLst>
                <a:path w="3877" h="1925" extrusionOk="0">
                  <a:moveTo>
                    <a:pt x="2117" y="0"/>
                  </a:moveTo>
                  <a:cubicBezTo>
                    <a:pt x="2011" y="0"/>
                    <a:pt x="1901" y="7"/>
                    <a:pt x="1789" y="22"/>
                  </a:cubicBezTo>
                  <a:cubicBezTo>
                    <a:pt x="1118" y="78"/>
                    <a:pt x="522" y="469"/>
                    <a:pt x="205" y="1066"/>
                  </a:cubicBezTo>
                  <a:cubicBezTo>
                    <a:pt x="0" y="1495"/>
                    <a:pt x="131" y="1811"/>
                    <a:pt x="354" y="1886"/>
                  </a:cubicBezTo>
                  <a:cubicBezTo>
                    <a:pt x="476" y="1910"/>
                    <a:pt x="598" y="1924"/>
                    <a:pt x="719" y="1924"/>
                  </a:cubicBezTo>
                  <a:cubicBezTo>
                    <a:pt x="874" y="1924"/>
                    <a:pt x="1027" y="1901"/>
                    <a:pt x="1174" y="1849"/>
                  </a:cubicBezTo>
                  <a:cubicBezTo>
                    <a:pt x="1472" y="1793"/>
                    <a:pt x="1752" y="1737"/>
                    <a:pt x="2013" y="1700"/>
                  </a:cubicBezTo>
                  <a:cubicBezTo>
                    <a:pt x="2255" y="1681"/>
                    <a:pt x="2553" y="1644"/>
                    <a:pt x="2833" y="1625"/>
                  </a:cubicBezTo>
                  <a:cubicBezTo>
                    <a:pt x="2862" y="1627"/>
                    <a:pt x="2890" y="1628"/>
                    <a:pt x="2919" y="1628"/>
                  </a:cubicBezTo>
                  <a:cubicBezTo>
                    <a:pt x="3169" y="1628"/>
                    <a:pt x="3417" y="1556"/>
                    <a:pt x="3634" y="1439"/>
                  </a:cubicBezTo>
                  <a:cubicBezTo>
                    <a:pt x="3840" y="1308"/>
                    <a:pt x="3877" y="954"/>
                    <a:pt x="3597" y="600"/>
                  </a:cubicBezTo>
                  <a:cubicBezTo>
                    <a:pt x="3355" y="293"/>
                    <a:pt x="2805" y="0"/>
                    <a:pt x="2117" y="0"/>
                  </a:cubicBezTo>
                  <a:close/>
                </a:path>
              </a:pathLst>
            </a:custGeom>
            <a:solidFill>
              <a:srgbClr val="893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9"/>
            <p:cNvSpPr/>
            <p:nvPr/>
          </p:nvSpPr>
          <p:spPr>
            <a:xfrm>
              <a:off x="6646535" y="4505136"/>
              <a:ext cx="135047" cy="86661"/>
            </a:xfrm>
            <a:custGeom>
              <a:avLst/>
              <a:gdLst/>
              <a:ahLst/>
              <a:cxnLst/>
              <a:rect l="l" t="t" r="r" b="b"/>
              <a:pathLst>
                <a:path w="3673" h="2357" extrusionOk="0">
                  <a:moveTo>
                    <a:pt x="1413" y="1"/>
                  </a:moveTo>
                  <a:cubicBezTo>
                    <a:pt x="1007" y="1"/>
                    <a:pt x="660" y="115"/>
                    <a:pt x="430" y="269"/>
                  </a:cubicBezTo>
                  <a:cubicBezTo>
                    <a:pt x="57" y="549"/>
                    <a:pt x="1" y="884"/>
                    <a:pt x="169" y="1070"/>
                  </a:cubicBezTo>
                  <a:cubicBezTo>
                    <a:pt x="374" y="1257"/>
                    <a:pt x="635" y="1406"/>
                    <a:pt x="896" y="1462"/>
                  </a:cubicBezTo>
                  <a:cubicBezTo>
                    <a:pt x="1175" y="1555"/>
                    <a:pt x="1455" y="1648"/>
                    <a:pt x="1697" y="1760"/>
                  </a:cubicBezTo>
                  <a:cubicBezTo>
                    <a:pt x="1921" y="1853"/>
                    <a:pt x="2182" y="1984"/>
                    <a:pt x="2461" y="2114"/>
                  </a:cubicBezTo>
                  <a:cubicBezTo>
                    <a:pt x="2685" y="2263"/>
                    <a:pt x="2964" y="2357"/>
                    <a:pt x="3244" y="2357"/>
                  </a:cubicBezTo>
                  <a:cubicBezTo>
                    <a:pt x="3486" y="2338"/>
                    <a:pt x="3673" y="2058"/>
                    <a:pt x="3598" y="1611"/>
                  </a:cubicBezTo>
                  <a:cubicBezTo>
                    <a:pt x="3524" y="1164"/>
                    <a:pt x="3114" y="511"/>
                    <a:pt x="2331" y="194"/>
                  </a:cubicBezTo>
                  <a:cubicBezTo>
                    <a:pt x="2009" y="57"/>
                    <a:pt x="1696" y="1"/>
                    <a:pt x="1413" y="1"/>
                  </a:cubicBezTo>
                  <a:close/>
                </a:path>
              </a:pathLst>
            </a:custGeom>
            <a:solidFill>
              <a:srgbClr val="893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9"/>
            <p:cNvSpPr/>
            <p:nvPr/>
          </p:nvSpPr>
          <p:spPr>
            <a:xfrm>
              <a:off x="6632159" y="4646765"/>
              <a:ext cx="95963" cy="38238"/>
            </a:xfrm>
            <a:custGeom>
              <a:avLst/>
              <a:gdLst/>
              <a:ahLst/>
              <a:cxnLst/>
              <a:rect l="l" t="t" r="r" b="b"/>
              <a:pathLst>
                <a:path w="2610" h="1040" extrusionOk="0">
                  <a:moveTo>
                    <a:pt x="1257" y="1"/>
                  </a:moveTo>
                  <a:cubicBezTo>
                    <a:pt x="892" y="1"/>
                    <a:pt x="527" y="104"/>
                    <a:pt x="206" y="312"/>
                  </a:cubicBezTo>
                  <a:cubicBezTo>
                    <a:pt x="56" y="424"/>
                    <a:pt x="1" y="629"/>
                    <a:pt x="112" y="797"/>
                  </a:cubicBezTo>
                  <a:cubicBezTo>
                    <a:pt x="181" y="900"/>
                    <a:pt x="285" y="954"/>
                    <a:pt x="395" y="954"/>
                  </a:cubicBezTo>
                  <a:cubicBezTo>
                    <a:pt x="463" y="954"/>
                    <a:pt x="533" y="933"/>
                    <a:pt x="597" y="890"/>
                  </a:cubicBezTo>
                  <a:cubicBezTo>
                    <a:pt x="797" y="768"/>
                    <a:pt x="1025" y="708"/>
                    <a:pt x="1254" y="708"/>
                  </a:cubicBezTo>
                  <a:cubicBezTo>
                    <a:pt x="1515" y="708"/>
                    <a:pt x="1776" y="787"/>
                    <a:pt x="1995" y="946"/>
                  </a:cubicBezTo>
                  <a:cubicBezTo>
                    <a:pt x="2051" y="1002"/>
                    <a:pt x="2125" y="1021"/>
                    <a:pt x="2218" y="1039"/>
                  </a:cubicBezTo>
                  <a:cubicBezTo>
                    <a:pt x="2312" y="1039"/>
                    <a:pt x="2424" y="983"/>
                    <a:pt x="2498" y="890"/>
                  </a:cubicBezTo>
                  <a:cubicBezTo>
                    <a:pt x="2610" y="741"/>
                    <a:pt x="2591" y="517"/>
                    <a:pt x="2442" y="406"/>
                  </a:cubicBezTo>
                  <a:cubicBezTo>
                    <a:pt x="2094" y="137"/>
                    <a:pt x="1676" y="1"/>
                    <a:pt x="1257" y="1"/>
                  </a:cubicBezTo>
                  <a:close/>
                </a:path>
              </a:pathLst>
            </a:custGeom>
            <a:solidFill>
              <a:srgbClr val="4E1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9"/>
            <p:cNvSpPr/>
            <p:nvPr/>
          </p:nvSpPr>
          <p:spPr>
            <a:xfrm>
              <a:off x="6249115" y="4609593"/>
              <a:ext cx="102103" cy="37723"/>
            </a:xfrm>
            <a:custGeom>
              <a:avLst/>
              <a:gdLst/>
              <a:ahLst/>
              <a:cxnLst/>
              <a:rect l="l" t="t" r="r" b="b"/>
              <a:pathLst>
                <a:path w="2777" h="1026" extrusionOk="0">
                  <a:moveTo>
                    <a:pt x="1345" y="1"/>
                  </a:moveTo>
                  <a:cubicBezTo>
                    <a:pt x="983" y="1"/>
                    <a:pt x="618" y="99"/>
                    <a:pt x="298" y="298"/>
                  </a:cubicBezTo>
                  <a:cubicBezTo>
                    <a:pt x="1" y="517"/>
                    <a:pt x="202" y="946"/>
                    <a:pt x="506" y="946"/>
                  </a:cubicBezTo>
                  <a:cubicBezTo>
                    <a:pt x="565" y="946"/>
                    <a:pt x="627" y="931"/>
                    <a:pt x="689" y="895"/>
                  </a:cubicBezTo>
                  <a:cubicBezTo>
                    <a:pt x="890" y="764"/>
                    <a:pt x="1120" y="698"/>
                    <a:pt x="1349" y="698"/>
                  </a:cubicBezTo>
                  <a:cubicBezTo>
                    <a:pt x="1610" y="698"/>
                    <a:pt x="1869" y="782"/>
                    <a:pt x="2087" y="951"/>
                  </a:cubicBezTo>
                  <a:cubicBezTo>
                    <a:pt x="2143" y="988"/>
                    <a:pt x="2218" y="1025"/>
                    <a:pt x="2311" y="1025"/>
                  </a:cubicBezTo>
                  <a:cubicBezTo>
                    <a:pt x="2646" y="1025"/>
                    <a:pt x="2777" y="597"/>
                    <a:pt x="2516" y="392"/>
                  </a:cubicBezTo>
                  <a:cubicBezTo>
                    <a:pt x="2176" y="132"/>
                    <a:pt x="1762" y="1"/>
                    <a:pt x="1345" y="1"/>
                  </a:cubicBezTo>
                  <a:close/>
                </a:path>
              </a:pathLst>
            </a:custGeom>
            <a:solidFill>
              <a:srgbClr val="4E1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9"/>
            <p:cNvSpPr/>
            <p:nvPr/>
          </p:nvSpPr>
          <p:spPr>
            <a:xfrm>
              <a:off x="6436850" y="4572384"/>
              <a:ext cx="109677" cy="41327"/>
            </a:xfrm>
            <a:custGeom>
              <a:avLst/>
              <a:gdLst/>
              <a:ahLst/>
              <a:cxnLst/>
              <a:rect l="l" t="t" r="r" b="b"/>
              <a:pathLst>
                <a:path w="2983" h="1124" extrusionOk="0">
                  <a:moveTo>
                    <a:pt x="1380" y="1"/>
                  </a:moveTo>
                  <a:cubicBezTo>
                    <a:pt x="629" y="1"/>
                    <a:pt x="36" y="395"/>
                    <a:pt x="1" y="938"/>
                  </a:cubicBezTo>
                  <a:lnTo>
                    <a:pt x="94" y="938"/>
                  </a:lnTo>
                  <a:cubicBezTo>
                    <a:pt x="319" y="592"/>
                    <a:pt x="800" y="374"/>
                    <a:pt x="1359" y="374"/>
                  </a:cubicBezTo>
                  <a:cubicBezTo>
                    <a:pt x="1403" y="374"/>
                    <a:pt x="1447" y="376"/>
                    <a:pt x="1492" y="378"/>
                  </a:cubicBezTo>
                  <a:cubicBezTo>
                    <a:pt x="2125" y="434"/>
                    <a:pt x="2629" y="733"/>
                    <a:pt x="2834" y="1124"/>
                  </a:cubicBezTo>
                  <a:lnTo>
                    <a:pt x="2945" y="1124"/>
                  </a:lnTo>
                  <a:cubicBezTo>
                    <a:pt x="2983" y="565"/>
                    <a:pt x="2330" y="43"/>
                    <a:pt x="1529" y="6"/>
                  </a:cubicBezTo>
                  <a:cubicBezTo>
                    <a:pt x="1479" y="2"/>
                    <a:pt x="1429" y="1"/>
                    <a:pt x="1380" y="1"/>
                  </a:cubicBezTo>
                  <a:close/>
                </a:path>
              </a:pathLst>
            </a:custGeom>
            <a:solidFill>
              <a:srgbClr val="B1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9"/>
            <p:cNvSpPr/>
            <p:nvPr/>
          </p:nvSpPr>
          <p:spPr>
            <a:xfrm>
              <a:off x="6361476" y="4841890"/>
              <a:ext cx="225495" cy="85374"/>
            </a:xfrm>
            <a:custGeom>
              <a:avLst/>
              <a:gdLst/>
              <a:ahLst/>
              <a:cxnLst/>
              <a:rect l="l" t="t" r="r" b="b"/>
              <a:pathLst>
                <a:path w="6133" h="2322" extrusionOk="0">
                  <a:moveTo>
                    <a:pt x="56" y="0"/>
                  </a:moveTo>
                  <a:lnTo>
                    <a:pt x="56" y="0"/>
                  </a:lnTo>
                  <a:cubicBezTo>
                    <a:pt x="0" y="1175"/>
                    <a:pt x="1305" y="2200"/>
                    <a:pt x="2983" y="2312"/>
                  </a:cubicBezTo>
                  <a:cubicBezTo>
                    <a:pt x="3083" y="2318"/>
                    <a:pt x="3183" y="2322"/>
                    <a:pt x="3281" y="2322"/>
                  </a:cubicBezTo>
                  <a:cubicBezTo>
                    <a:pt x="4823" y="2322"/>
                    <a:pt x="6062" y="1514"/>
                    <a:pt x="6132" y="411"/>
                  </a:cubicBezTo>
                  <a:lnTo>
                    <a:pt x="5927" y="411"/>
                  </a:lnTo>
                  <a:cubicBezTo>
                    <a:pt x="5467" y="1093"/>
                    <a:pt x="4492" y="1541"/>
                    <a:pt x="3359" y="1541"/>
                  </a:cubicBezTo>
                  <a:cubicBezTo>
                    <a:pt x="3253" y="1541"/>
                    <a:pt x="3146" y="1537"/>
                    <a:pt x="3038" y="1529"/>
                  </a:cubicBezTo>
                  <a:cubicBezTo>
                    <a:pt x="1752" y="1454"/>
                    <a:pt x="690" y="821"/>
                    <a:pt x="299" y="19"/>
                  </a:cubicBezTo>
                  <a:lnTo>
                    <a:pt x="56" y="0"/>
                  </a:lnTo>
                  <a:close/>
                </a:path>
              </a:pathLst>
            </a:custGeom>
            <a:solidFill>
              <a:srgbClr val="B1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623;p29">
            <a:extLst>
              <a:ext uri="{FF2B5EF4-FFF2-40B4-BE49-F238E27FC236}">
                <a16:creationId xmlns:a16="http://schemas.microsoft.com/office/drawing/2014/main" id="{FA4E4564-78CA-408E-B507-A89402759CBE}"/>
              </a:ext>
            </a:extLst>
          </p:cNvPr>
          <p:cNvSpPr txBox="1">
            <a:spLocks/>
          </p:cNvSpPr>
          <p:nvPr/>
        </p:nvSpPr>
        <p:spPr>
          <a:xfrm>
            <a:off x="3380444" y="526750"/>
            <a:ext cx="5305768" cy="685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Pacifico"/>
              <a:buNone/>
              <a:defRPr sz="7000" b="0" i="0" u="none" strike="noStrike" cap="none">
                <a:solidFill>
                  <a:schemeClr val="dk2"/>
                </a:solidFill>
                <a:latin typeface="Didact Gothic"/>
                <a:ea typeface="Didact Gothic"/>
                <a:cs typeface="Didact Gothic"/>
                <a:sym typeface="Didact Gothic"/>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r"/>
            <a:r>
              <a:rPr lang="en-US" sz="3200" dirty="0" err="1">
                <a:latin typeface="Calibri" panose="020F0502020204030204" pitchFamily="34" charset="0"/>
                <a:cs typeface="Calibri" panose="020F0502020204030204" pitchFamily="34" charset="0"/>
              </a:rPr>
              <a:t>Chào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mừng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con </a:t>
            </a:r>
            <a:r>
              <a:rPr lang="en-US" sz="3200" dirty="0" err="1">
                <a:latin typeface="Calibri" panose="020F0502020204030204" pitchFamily="34" charset="0"/>
                <a:cs typeface="Calibri" panose="020F0502020204030204" pitchFamily="34" charset="0"/>
              </a:rPr>
              <a:t>đến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nhiên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hội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lớp</a:t>
            </a:r>
            <a:r>
              <a:rPr lang="en-US" sz="3200" dirty="0">
                <a:latin typeface="Calibri" panose="020F0502020204030204" pitchFamily="34" charset="0"/>
                <a:cs typeface="Calibri" panose="020F0502020204030204" pitchFamily="34" charset="0"/>
              </a:rPr>
              <a:t>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36"/>
          <p:cNvSpPr/>
          <p:nvPr/>
        </p:nvSpPr>
        <p:spPr>
          <a:xfrm>
            <a:off x="1321050" y="1152750"/>
            <a:ext cx="6501900" cy="2838000"/>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6"/>
          <p:cNvSpPr txBox="1">
            <a:spLocks noGrp="1"/>
          </p:cNvSpPr>
          <p:nvPr>
            <p:ph type="title"/>
          </p:nvPr>
        </p:nvSpPr>
        <p:spPr>
          <a:xfrm>
            <a:off x="1971450" y="1282651"/>
            <a:ext cx="52011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800" dirty="0"/>
              <a:t>Kết luận</a:t>
            </a:r>
            <a:endParaRPr sz="2800" dirty="0"/>
          </a:p>
        </p:txBody>
      </p:sp>
      <p:sp>
        <p:nvSpPr>
          <p:cNvPr id="962" name="Google Shape;962;p36"/>
          <p:cNvSpPr txBox="1">
            <a:spLocks noGrp="1"/>
          </p:cNvSpPr>
          <p:nvPr>
            <p:ph type="title" idx="2"/>
          </p:nvPr>
        </p:nvSpPr>
        <p:spPr>
          <a:xfrm>
            <a:off x="1895250" y="1985251"/>
            <a:ext cx="5648550" cy="1432800"/>
          </a:xfrm>
          <a:prstGeom prst="rect">
            <a:avLst/>
          </a:prstGeom>
        </p:spPr>
        <p:txBody>
          <a:bodyPr spcFirstLastPara="1" wrap="square" lIns="0" tIns="0" rIns="0" bIns="0" anchor="ctr" anchorCtr="0">
            <a:noAutofit/>
          </a:bodyPr>
          <a:lstStyle/>
          <a:p>
            <a:pPr marL="0" lvl="0" indent="0" algn="just" rtl="0">
              <a:spcBef>
                <a:spcPts val="0"/>
              </a:spcBef>
              <a:spcAft>
                <a:spcPts val="0"/>
              </a:spcAft>
              <a:buNone/>
            </a:pPr>
            <a:r>
              <a:rPr lang="vi-VN" sz="2200" dirty="0">
                <a:latin typeface="+mj-lt"/>
              </a:rPr>
              <a:t>Mỗi gia đình thường có những người ở các lứa tuổi khác nhau cùng chung sống. Trong gia đình bạn Minh, ông bà là lớp người nhiều tuổi nhất rồi đến bố mẹ, Minh và em bé là lớp người ít tuổi. Đó là những thế hệ khác nhau.</a:t>
            </a:r>
            <a:endParaRPr sz="2200" dirty="0">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grpSp>
        <p:nvGrpSpPr>
          <p:cNvPr id="1056" name="Google Shape;1056;p40"/>
          <p:cNvGrpSpPr/>
          <p:nvPr/>
        </p:nvGrpSpPr>
        <p:grpSpPr>
          <a:xfrm>
            <a:off x="-882069" y="2371886"/>
            <a:ext cx="4425557" cy="4250102"/>
            <a:chOff x="5036155" y="1089987"/>
            <a:chExt cx="4425557" cy="4250102"/>
          </a:xfrm>
        </p:grpSpPr>
        <p:sp>
          <p:nvSpPr>
            <p:cNvPr id="1057" name="Google Shape;1057;p40"/>
            <p:cNvSpPr/>
            <p:nvPr/>
          </p:nvSpPr>
          <p:spPr>
            <a:xfrm>
              <a:off x="5036155" y="1089987"/>
              <a:ext cx="4425557" cy="4250102"/>
            </a:xfrm>
            <a:custGeom>
              <a:avLst/>
              <a:gdLst/>
              <a:ahLst/>
              <a:cxnLst/>
              <a:rect l="l" t="t" r="r" b="b"/>
              <a:pathLst>
                <a:path w="120366" h="115594" extrusionOk="0">
                  <a:moveTo>
                    <a:pt x="67461" y="1"/>
                  </a:moveTo>
                  <a:cubicBezTo>
                    <a:pt x="64374" y="1"/>
                    <a:pt x="61260" y="1231"/>
                    <a:pt x="58934" y="3821"/>
                  </a:cubicBezTo>
                  <a:cubicBezTo>
                    <a:pt x="56693" y="6315"/>
                    <a:pt x="53566" y="7625"/>
                    <a:pt x="50396" y="7625"/>
                  </a:cubicBezTo>
                  <a:cubicBezTo>
                    <a:pt x="48426" y="7625"/>
                    <a:pt x="46439" y="7119"/>
                    <a:pt x="44639" y="6076"/>
                  </a:cubicBezTo>
                  <a:cubicBezTo>
                    <a:pt x="42787" y="5000"/>
                    <a:pt x="40811" y="4505"/>
                    <a:pt x="38881" y="4505"/>
                  </a:cubicBezTo>
                  <a:cubicBezTo>
                    <a:pt x="33291" y="4505"/>
                    <a:pt x="28092" y="8652"/>
                    <a:pt x="27454" y="14817"/>
                  </a:cubicBezTo>
                  <a:cubicBezTo>
                    <a:pt x="26895" y="20223"/>
                    <a:pt x="22627" y="24509"/>
                    <a:pt x="17222" y="25050"/>
                  </a:cubicBezTo>
                  <a:cubicBezTo>
                    <a:pt x="8928" y="25907"/>
                    <a:pt x="4268" y="35021"/>
                    <a:pt x="8462" y="42234"/>
                  </a:cubicBezTo>
                  <a:cubicBezTo>
                    <a:pt x="11202" y="46950"/>
                    <a:pt x="10251" y="52914"/>
                    <a:pt x="6207" y="56548"/>
                  </a:cubicBezTo>
                  <a:cubicBezTo>
                    <a:pt x="0" y="62121"/>
                    <a:pt x="1622" y="72223"/>
                    <a:pt x="9245" y="75597"/>
                  </a:cubicBezTo>
                  <a:cubicBezTo>
                    <a:pt x="14202" y="77815"/>
                    <a:pt x="16961" y="83201"/>
                    <a:pt x="15824" y="88513"/>
                  </a:cubicBezTo>
                  <a:cubicBezTo>
                    <a:pt x="14266" y="95835"/>
                    <a:pt x="19952" y="102434"/>
                    <a:pt x="27034" y="102434"/>
                  </a:cubicBezTo>
                  <a:cubicBezTo>
                    <a:pt x="27830" y="102434"/>
                    <a:pt x="28644" y="102350"/>
                    <a:pt x="29467" y="102175"/>
                  </a:cubicBezTo>
                  <a:cubicBezTo>
                    <a:pt x="30272" y="102003"/>
                    <a:pt x="31078" y="101919"/>
                    <a:pt x="31875" y="101919"/>
                  </a:cubicBezTo>
                  <a:cubicBezTo>
                    <a:pt x="36338" y="101919"/>
                    <a:pt x="40499" y="104532"/>
                    <a:pt x="42365" y="108754"/>
                  </a:cubicBezTo>
                  <a:cubicBezTo>
                    <a:pt x="44341" y="113196"/>
                    <a:pt x="48596" y="115594"/>
                    <a:pt x="52905" y="115594"/>
                  </a:cubicBezTo>
                  <a:cubicBezTo>
                    <a:pt x="55992" y="115594"/>
                    <a:pt x="59106" y="114364"/>
                    <a:pt x="61432" y="111774"/>
                  </a:cubicBezTo>
                  <a:cubicBezTo>
                    <a:pt x="63673" y="109279"/>
                    <a:pt x="66800" y="107969"/>
                    <a:pt x="69970" y="107969"/>
                  </a:cubicBezTo>
                  <a:cubicBezTo>
                    <a:pt x="71940" y="107969"/>
                    <a:pt x="73927" y="108475"/>
                    <a:pt x="75727" y="109518"/>
                  </a:cubicBezTo>
                  <a:cubicBezTo>
                    <a:pt x="77578" y="110595"/>
                    <a:pt x="79556" y="111089"/>
                    <a:pt x="81488" y="111089"/>
                  </a:cubicBezTo>
                  <a:cubicBezTo>
                    <a:pt x="87082" y="111089"/>
                    <a:pt x="92288" y="106942"/>
                    <a:pt x="92912" y="100777"/>
                  </a:cubicBezTo>
                  <a:cubicBezTo>
                    <a:pt x="93471" y="95372"/>
                    <a:pt x="97758" y="91085"/>
                    <a:pt x="103163" y="90545"/>
                  </a:cubicBezTo>
                  <a:cubicBezTo>
                    <a:pt x="111438" y="89687"/>
                    <a:pt x="116098" y="80573"/>
                    <a:pt x="111904" y="73360"/>
                  </a:cubicBezTo>
                  <a:cubicBezTo>
                    <a:pt x="109183" y="68645"/>
                    <a:pt x="110133" y="62680"/>
                    <a:pt x="114178" y="59046"/>
                  </a:cubicBezTo>
                  <a:cubicBezTo>
                    <a:pt x="120366" y="53492"/>
                    <a:pt x="118763" y="43371"/>
                    <a:pt x="111140" y="39998"/>
                  </a:cubicBezTo>
                  <a:cubicBezTo>
                    <a:pt x="106163" y="37780"/>
                    <a:pt x="103424" y="32393"/>
                    <a:pt x="104560" y="27081"/>
                  </a:cubicBezTo>
                  <a:cubicBezTo>
                    <a:pt x="106119" y="19760"/>
                    <a:pt x="100432" y="13161"/>
                    <a:pt x="93337" y="13161"/>
                  </a:cubicBezTo>
                  <a:cubicBezTo>
                    <a:pt x="92539" y="13161"/>
                    <a:pt x="91724" y="13244"/>
                    <a:pt x="90899" y="13420"/>
                  </a:cubicBezTo>
                  <a:cubicBezTo>
                    <a:pt x="90094" y="13592"/>
                    <a:pt x="89288" y="13675"/>
                    <a:pt x="88491" y="13675"/>
                  </a:cubicBezTo>
                  <a:cubicBezTo>
                    <a:pt x="84028" y="13675"/>
                    <a:pt x="79867" y="11063"/>
                    <a:pt x="78001" y="6840"/>
                  </a:cubicBezTo>
                  <a:cubicBezTo>
                    <a:pt x="76025" y="2398"/>
                    <a:pt x="71770" y="1"/>
                    <a:pt x="67461"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0"/>
            <p:cNvSpPr/>
            <p:nvPr/>
          </p:nvSpPr>
          <p:spPr>
            <a:xfrm>
              <a:off x="5286284" y="1531969"/>
              <a:ext cx="3926659" cy="3770875"/>
            </a:xfrm>
            <a:custGeom>
              <a:avLst/>
              <a:gdLst/>
              <a:ahLst/>
              <a:cxnLst/>
              <a:rect l="l" t="t" r="r" b="b"/>
              <a:pathLst>
                <a:path w="106797" h="102560" extrusionOk="0">
                  <a:moveTo>
                    <a:pt x="59836" y="0"/>
                  </a:moveTo>
                  <a:cubicBezTo>
                    <a:pt x="57100" y="0"/>
                    <a:pt x="54340" y="1092"/>
                    <a:pt x="52280" y="3393"/>
                  </a:cubicBezTo>
                  <a:cubicBezTo>
                    <a:pt x="50291" y="5600"/>
                    <a:pt x="47515" y="6765"/>
                    <a:pt x="44700" y="6765"/>
                  </a:cubicBezTo>
                  <a:cubicBezTo>
                    <a:pt x="42951" y="6765"/>
                    <a:pt x="41187" y="6316"/>
                    <a:pt x="39588" y="5387"/>
                  </a:cubicBezTo>
                  <a:cubicBezTo>
                    <a:pt x="37947" y="4435"/>
                    <a:pt x="36194" y="3998"/>
                    <a:pt x="34483" y="3998"/>
                  </a:cubicBezTo>
                  <a:cubicBezTo>
                    <a:pt x="29525" y="3998"/>
                    <a:pt x="24910" y="7668"/>
                    <a:pt x="24342" y="13141"/>
                  </a:cubicBezTo>
                  <a:cubicBezTo>
                    <a:pt x="23857" y="17931"/>
                    <a:pt x="20055" y="21733"/>
                    <a:pt x="15265" y="22236"/>
                  </a:cubicBezTo>
                  <a:cubicBezTo>
                    <a:pt x="7903" y="22982"/>
                    <a:pt x="3784" y="31071"/>
                    <a:pt x="7493" y="37464"/>
                  </a:cubicBezTo>
                  <a:cubicBezTo>
                    <a:pt x="9916" y="41639"/>
                    <a:pt x="9077" y="46950"/>
                    <a:pt x="5498" y="50175"/>
                  </a:cubicBezTo>
                  <a:cubicBezTo>
                    <a:pt x="0" y="55095"/>
                    <a:pt x="1417" y="64079"/>
                    <a:pt x="8182" y="67080"/>
                  </a:cubicBezTo>
                  <a:cubicBezTo>
                    <a:pt x="12600" y="69037"/>
                    <a:pt x="15023" y="73808"/>
                    <a:pt x="14016" y="78524"/>
                  </a:cubicBezTo>
                  <a:cubicBezTo>
                    <a:pt x="12641" y="85028"/>
                    <a:pt x="17690" y="90884"/>
                    <a:pt x="23981" y="90884"/>
                  </a:cubicBezTo>
                  <a:cubicBezTo>
                    <a:pt x="24685" y="90884"/>
                    <a:pt x="25404" y="90811"/>
                    <a:pt x="26131" y="90657"/>
                  </a:cubicBezTo>
                  <a:cubicBezTo>
                    <a:pt x="26845" y="90505"/>
                    <a:pt x="27562" y="90431"/>
                    <a:pt x="28270" y="90431"/>
                  </a:cubicBezTo>
                  <a:cubicBezTo>
                    <a:pt x="32233" y="90431"/>
                    <a:pt x="35933" y="92743"/>
                    <a:pt x="37593" y="96491"/>
                  </a:cubicBezTo>
                  <a:cubicBezTo>
                    <a:pt x="39342" y="100433"/>
                    <a:pt x="43116" y="102560"/>
                    <a:pt x="46938" y="102560"/>
                  </a:cubicBezTo>
                  <a:cubicBezTo>
                    <a:pt x="49675" y="102560"/>
                    <a:pt x="52437" y="101469"/>
                    <a:pt x="54498" y="99175"/>
                  </a:cubicBezTo>
                  <a:cubicBezTo>
                    <a:pt x="56487" y="96968"/>
                    <a:pt x="59263" y="95803"/>
                    <a:pt x="62078" y="95803"/>
                  </a:cubicBezTo>
                  <a:cubicBezTo>
                    <a:pt x="63827" y="95803"/>
                    <a:pt x="65591" y="96252"/>
                    <a:pt x="67191" y="97181"/>
                  </a:cubicBezTo>
                  <a:cubicBezTo>
                    <a:pt x="68829" y="98131"/>
                    <a:pt x="70579" y="98567"/>
                    <a:pt x="72290" y="98567"/>
                  </a:cubicBezTo>
                  <a:cubicBezTo>
                    <a:pt x="77255" y="98567"/>
                    <a:pt x="81882" y="94889"/>
                    <a:pt x="82437" y="89427"/>
                  </a:cubicBezTo>
                  <a:cubicBezTo>
                    <a:pt x="82940" y="84618"/>
                    <a:pt x="86724" y="80816"/>
                    <a:pt x="91532" y="80332"/>
                  </a:cubicBezTo>
                  <a:cubicBezTo>
                    <a:pt x="98876" y="79567"/>
                    <a:pt x="102995" y="71478"/>
                    <a:pt x="99286" y="65085"/>
                  </a:cubicBezTo>
                  <a:cubicBezTo>
                    <a:pt x="96863" y="60911"/>
                    <a:pt x="97702" y="55617"/>
                    <a:pt x="101299" y="52393"/>
                  </a:cubicBezTo>
                  <a:cubicBezTo>
                    <a:pt x="106797" y="47454"/>
                    <a:pt x="105362" y="38489"/>
                    <a:pt x="98596" y="35488"/>
                  </a:cubicBezTo>
                  <a:cubicBezTo>
                    <a:pt x="94198" y="33531"/>
                    <a:pt x="91756" y="28741"/>
                    <a:pt x="92762" y="24025"/>
                  </a:cubicBezTo>
                  <a:cubicBezTo>
                    <a:pt x="94136" y="17544"/>
                    <a:pt x="89083" y="11679"/>
                    <a:pt x="82810" y="11679"/>
                  </a:cubicBezTo>
                  <a:cubicBezTo>
                    <a:pt x="82102" y="11679"/>
                    <a:pt x="81379" y="11754"/>
                    <a:pt x="80648" y="11911"/>
                  </a:cubicBezTo>
                  <a:cubicBezTo>
                    <a:pt x="79933" y="12062"/>
                    <a:pt x="79218" y="12136"/>
                    <a:pt x="78512" y="12136"/>
                  </a:cubicBezTo>
                  <a:cubicBezTo>
                    <a:pt x="74538" y="12136"/>
                    <a:pt x="70847" y="9812"/>
                    <a:pt x="69185" y="6077"/>
                  </a:cubicBezTo>
                  <a:cubicBezTo>
                    <a:pt x="67436" y="2133"/>
                    <a:pt x="63660" y="0"/>
                    <a:pt x="5983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40" name="Google Shape;1140;p40"/>
          <p:cNvSpPr txBox="1"/>
          <p:nvPr/>
        </p:nvSpPr>
        <p:spPr>
          <a:xfrm>
            <a:off x="5716873" y="2279488"/>
            <a:ext cx="2386800" cy="608700"/>
          </a:xfrm>
          <a:prstGeom prst="rect">
            <a:avLst/>
          </a:prstGeom>
          <a:noFill/>
          <a:ln>
            <a:noFill/>
          </a:ln>
        </p:spPr>
        <p:txBody>
          <a:bodyPr spcFirstLastPara="1" wrap="square" lIns="91425" tIns="0" rIns="91425" bIns="0" anchor="ctr" anchorCtr="0">
            <a:noAutofit/>
          </a:bodyPr>
          <a:lstStyle/>
          <a:p>
            <a:pPr marL="0" lvl="0" indent="0" algn="l" rtl="0">
              <a:spcBef>
                <a:spcPts val="0"/>
              </a:spcBef>
              <a:spcAft>
                <a:spcPts val="0"/>
              </a:spcAft>
              <a:buNone/>
            </a:pPr>
            <a:r>
              <a:rPr lang="en" sz="1600" dirty="0">
                <a:solidFill>
                  <a:schemeClr val="dk2"/>
                </a:solidFill>
                <a:latin typeface="Times New Roman" panose="02020603050405020304" pitchFamily="18" charset="0"/>
                <a:ea typeface="Didact Gothic"/>
                <a:cs typeface="Times New Roman" panose="02020603050405020304" pitchFamily="18" charset="0"/>
                <a:sym typeface="Didact Gothic"/>
              </a:rPr>
              <a:t>Gia đình Lan có hai thế hệ cùng chung sống.</a:t>
            </a:r>
            <a:endParaRPr sz="1600" dirty="0">
              <a:solidFill>
                <a:schemeClr val="dk2"/>
              </a:solidFill>
              <a:latin typeface="Times New Roman" panose="02020603050405020304" pitchFamily="18" charset="0"/>
              <a:ea typeface="Didact Gothic"/>
              <a:cs typeface="Times New Roman" panose="02020603050405020304" pitchFamily="18" charset="0"/>
              <a:sym typeface="Didact Gothic"/>
            </a:endParaRPr>
          </a:p>
        </p:txBody>
      </p:sp>
      <p:sp>
        <p:nvSpPr>
          <p:cNvPr id="1141" name="Google Shape;1141;p40"/>
          <p:cNvSpPr/>
          <p:nvPr/>
        </p:nvSpPr>
        <p:spPr>
          <a:xfrm rot="5400000">
            <a:off x="5201061" y="1766336"/>
            <a:ext cx="219300" cy="219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0"/>
          <p:cNvSpPr txBox="1"/>
          <p:nvPr/>
        </p:nvSpPr>
        <p:spPr>
          <a:xfrm>
            <a:off x="5716875" y="1695000"/>
            <a:ext cx="3427124" cy="375600"/>
          </a:xfrm>
          <a:prstGeom prst="rect">
            <a:avLst/>
          </a:prstGeom>
          <a:noFill/>
          <a:ln>
            <a:noFill/>
          </a:ln>
        </p:spPr>
        <p:txBody>
          <a:bodyPr spcFirstLastPara="1" wrap="square" lIns="91425" tIns="0" rIns="91425" bIns="0" anchor="ctr" anchorCtr="0">
            <a:noAutofit/>
          </a:bodyPr>
          <a:lstStyle/>
          <a:p>
            <a:pPr marL="0" lvl="0" indent="0" algn="l" rtl="0">
              <a:spcBef>
                <a:spcPts val="0"/>
              </a:spcBef>
              <a:spcAft>
                <a:spcPts val="0"/>
              </a:spcAft>
              <a:buNone/>
            </a:pPr>
            <a:r>
              <a:rPr lang="en" sz="2000" b="1" dirty="0">
                <a:solidFill>
                  <a:schemeClr val="dk1"/>
                </a:solidFill>
                <a:latin typeface="Times New Roman" panose="02020603050405020304" pitchFamily="18" charset="0"/>
                <a:ea typeface="Didact Gothic"/>
                <a:cs typeface="Times New Roman" panose="02020603050405020304" pitchFamily="18" charset="0"/>
                <a:sym typeface="Didact Gothic"/>
              </a:rPr>
              <a:t>1. Gia đình Lan có mấy thế hệ cùng chung sống?</a:t>
            </a:r>
            <a:endParaRPr sz="2000" b="1" dirty="0">
              <a:solidFill>
                <a:schemeClr val="dk1"/>
              </a:solidFill>
              <a:latin typeface="Times New Roman" panose="02020603050405020304" pitchFamily="18" charset="0"/>
              <a:ea typeface="Didact Gothic"/>
              <a:cs typeface="Times New Roman" panose="02020603050405020304" pitchFamily="18" charset="0"/>
              <a:sym typeface="Didact Gothic"/>
            </a:endParaRPr>
          </a:p>
        </p:txBody>
      </p:sp>
      <p:sp>
        <p:nvSpPr>
          <p:cNvPr id="1144" name="Google Shape;1144;p40"/>
          <p:cNvSpPr/>
          <p:nvPr/>
        </p:nvSpPr>
        <p:spPr>
          <a:xfrm rot="5400000">
            <a:off x="5201061" y="3136765"/>
            <a:ext cx="219300" cy="219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0"/>
          <p:cNvSpPr txBox="1"/>
          <p:nvPr/>
        </p:nvSpPr>
        <p:spPr>
          <a:xfrm>
            <a:off x="5716873" y="3092901"/>
            <a:ext cx="3427125" cy="375600"/>
          </a:xfrm>
          <a:prstGeom prst="rect">
            <a:avLst/>
          </a:prstGeom>
          <a:noFill/>
          <a:ln>
            <a:noFill/>
          </a:ln>
        </p:spPr>
        <p:txBody>
          <a:bodyPr spcFirstLastPara="1" wrap="square" lIns="91425" tIns="0" rIns="91425" bIns="0" anchor="ctr" anchorCtr="0">
            <a:noAutofit/>
          </a:bodyPr>
          <a:lstStyle/>
          <a:p>
            <a:pPr marL="0" lvl="0" indent="0" algn="l" rtl="0">
              <a:spcBef>
                <a:spcPts val="0"/>
              </a:spcBef>
              <a:spcAft>
                <a:spcPts val="0"/>
              </a:spcAft>
              <a:buNone/>
            </a:pPr>
            <a:r>
              <a:rPr lang="en" sz="2000" b="1" dirty="0">
                <a:solidFill>
                  <a:schemeClr val="dk1"/>
                </a:solidFill>
                <a:latin typeface="Times New Roman" panose="02020603050405020304" pitchFamily="18" charset="0"/>
                <a:ea typeface="Didact Gothic"/>
                <a:cs typeface="Times New Roman" panose="02020603050405020304" pitchFamily="18" charset="0"/>
                <a:sym typeface="Didact Gothic"/>
              </a:rPr>
              <a:t>2. Mỗi thế hệ gồm những ai?</a:t>
            </a:r>
            <a:endParaRPr sz="2000" b="1" dirty="0">
              <a:solidFill>
                <a:schemeClr val="dk1"/>
              </a:solidFill>
              <a:latin typeface="Times New Roman" panose="02020603050405020304" pitchFamily="18" charset="0"/>
              <a:ea typeface="Didact Gothic"/>
              <a:cs typeface="Times New Roman" panose="02020603050405020304" pitchFamily="18" charset="0"/>
              <a:sym typeface="Didact Gothic"/>
            </a:endParaRPr>
          </a:p>
        </p:txBody>
      </p:sp>
      <p:cxnSp>
        <p:nvCxnSpPr>
          <p:cNvPr id="1149" name="Google Shape;1149;p40"/>
          <p:cNvCxnSpPr>
            <a:stCxn id="1141" idx="6"/>
            <a:endCxn id="1144" idx="2"/>
          </p:cNvCxnSpPr>
          <p:nvPr/>
        </p:nvCxnSpPr>
        <p:spPr>
          <a:xfrm>
            <a:off x="5310711" y="1985636"/>
            <a:ext cx="0" cy="1151129"/>
          </a:xfrm>
          <a:prstGeom prst="straightConnector1">
            <a:avLst/>
          </a:prstGeom>
          <a:noFill/>
          <a:ln w="19050" cap="flat" cmpd="sng">
            <a:solidFill>
              <a:schemeClr val="dk2"/>
            </a:solidFill>
            <a:prstDash val="dot"/>
            <a:round/>
            <a:headEnd type="none" w="med" len="med"/>
            <a:tailEnd type="none" w="med" len="med"/>
          </a:ln>
        </p:spPr>
      </p:cxnSp>
      <p:cxnSp>
        <p:nvCxnSpPr>
          <p:cNvPr id="1150" name="Google Shape;1150;p40"/>
          <p:cNvCxnSpPr>
            <a:cxnSpLocks/>
            <a:stCxn id="1144" idx="6"/>
          </p:cNvCxnSpPr>
          <p:nvPr/>
        </p:nvCxnSpPr>
        <p:spPr>
          <a:xfrm>
            <a:off x="5310711" y="3356065"/>
            <a:ext cx="0" cy="772500"/>
          </a:xfrm>
          <a:prstGeom prst="straightConnector1">
            <a:avLst/>
          </a:prstGeom>
          <a:noFill/>
          <a:ln w="19050" cap="flat" cmpd="sng">
            <a:solidFill>
              <a:schemeClr val="dk2"/>
            </a:solidFill>
            <a:prstDash val="dot"/>
            <a:round/>
            <a:headEnd type="none" w="med" len="med"/>
            <a:tailEnd type="none" w="med" len="med"/>
          </a:ln>
        </p:spPr>
      </p:cxnSp>
      <p:sp>
        <p:nvSpPr>
          <p:cNvPr id="1151" name="Google Shape;1151;p40"/>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Quan sát tranh và trả lời câu hỏi</a:t>
            </a:r>
            <a:endParaRPr dirty="0"/>
          </a:p>
        </p:txBody>
      </p:sp>
      <p:pic>
        <p:nvPicPr>
          <p:cNvPr id="1026" name="Picture 2" descr="Bài 19: Các thế hệ trong một gia đình | Tự nhiên và xã hội lớp 3">
            <a:extLst>
              <a:ext uri="{FF2B5EF4-FFF2-40B4-BE49-F238E27FC236}">
                <a16:creationId xmlns:a16="http://schemas.microsoft.com/office/drawing/2014/main" id="{89D8CC9D-AB51-4ECE-B71A-D7E305E2A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14" y="2133177"/>
            <a:ext cx="3850864" cy="23386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6D9BBF3-ED3E-4E9D-A935-67F3D5383F9A}"/>
              </a:ext>
            </a:extLst>
          </p:cNvPr>
          <p:cNvSpPr txBox="1"/>
          <p:nvPr/>
        </p:nvSpPr>
        <p:spPr>
          <a:xfrm>
            <a:off x="5420361" y="3646191"/>
            <a:ext cx="2057400" cy="400110"/>
          </a:xfrm>
          <a:prstGeom prst="rect">
            <a:avLst/>
          </a:prstGeom>
          <a:noFill/>
        </p:spPr>
        <p:txBody>
          <a:bodyPr wrap="square" rtlCol="0">
            <a:spAutoFit/>
          </a:bodyPr>
          <a:lstStyle/>
          <a:p>
            <a:r>
              <a:rPr lang="en-US" sz="2000" b="1" i="1" dirty="0" err="1">
                <a:solidFill>
                  <a:srgbClr val="192A4B"/>
                </a:solidFill>
                <a:latin typeface="Times New Roman" panose="02020603050405020304" pitchFamily="18" charset="0"/>
                <a:cs typeface="Times New Roman" panose="02020603050405020304" pitchFamily="18" charset="0"/>
              </a:rPr>
              <a:t>Bố</a:t>
            </a:r>
            <a:r>
              <a:rPr lang="en-US" sz="2000" b="1" i="1" dirty="0">
                <a:solidFill>
                  <a:srgbClr val="192A4B"/>
                </a:solidFill>
                <a:latin typeface="Times New Roman" panose="02020603050405020304" pitchFamily="18" charset="0"/>
                <a:cs typeface="Times New Roman" panose="02020603050405020304" pitchFamily="18" charset="0"/>
              </a:rPr>
              <a:t> </a:t>
            </a:r>
            <a:r>
              <a:rPr lang="en-US" sz="2000" b="1" i="1" dirty="0" err="1">
                <a:solidFill>
                  <a:srgbClr val="192A4B"/>
                </a:solidFill>
                <a:latin typeface="Times New Roman" panose="02020603050405020304" pitchFamily="18" charset="0"/>
                <a:cs typeface="Times New Roman" panose="02020603050405020304" pitchFamily="18" charset="0"/>
              </a:rPr>
              <a:t>mẹ</a:t>
            </a:r>
            <a:r>
              <a:rPr lang="en-US" sz="2000" b="1" i="1" dirty="0">
                <a:solidFill>
                  <a:srgbClr val="192A4B"/>
                </a:solidFill>
                <a:latin typeface="Times New Roman" panose="02020603050405020304" pitchFamily="18" charset="0"/>
                <a:cs typeface="Times New Roman" panose="02020603050405020304" pitchFamily="18" charset="0"/>
              </a:rPr>
              <a:t> Lan</a:t>
            </a:r>
          </a:p>
        </p:txBody>
      </p:sp>
      <p:sp>
        <p:nvSpPr>
          <p:cNvPr id="16" name="TextBox 15">
            <a:extLst>
              <a:ext uri="{FF2B5EF4-FFF2-40B4-BE49-F238E27FC236}">
                <a16:creationId xmlns:a16="http://schemas.microsoft.com/office/drawing/2014/main" id="{E1F95509-E448-40C8-AF79-BA8078080FEC}"/>
              </a:ext>
            </a:extLst>
          </p:cNvPr>
          <p:cNvSpPr txBox="1"/>
          <p:nvPr/>
        </p:nvSpPr>
        <p:spPr>
          <a:xfrm>
            <a:off x="5420361" y="4258536"/>
            <a:ext cx="2057400" cy="400110"/>
          </a:xfrm>
          <a:prstGeom prst="rect">
            <a:avLst/>
          </a:prstGeom>
          <a:noFill/>
        </p:spPr>
        <p:txBody>
          <a:bodyPr wrap="square" rtlCol="0">
            <a:spAutoFit/>
          </a:bodyPr>
          <a:lstStyle/>
          <a:p>
            <a:r>
              <a:rPr lang="en-US" sz="2000" b="1" i="1" dirty="0">
                <a:solidFill>
                  <a:schemeClr val="accent2">
                    <a:lumMod val="60000"/>
                    <a:lumOff val="40000"/>
                  </a:schemeClr>
                </a:solidFill>
                <a:latin typeface="Times New Roman" panose="02020603050405020304" pitchFamily="18" charset="0"/>
                <a:cs typeface="Times New Roman" panose="02020603050405020304" pitchFamily="18" charset="0"/>
              </a:rPr>
              <a:t>Lan </a:t>
            </a:r>
            <a:r>
              <a:rPr lang="en-US" sz="2000" b="1" i="1" dirty="0" err="1">
                <a:solidFill>
                  <a:schemeClr val="accent2">
                    <a:lumMod val="60000"/>
                    <a:lumOff val="40000"/>
                  </a:schemeClr>
                </a:solidFill>
                <a:latin typeface="Times New Roman" panose="02020603050405020304" pitchFamily="18" charset="0"/>
                <a:cs typeface="Times New Roman" panose="02020603050405020304" pitchFamily="18" charset="0"/>
              </a:rPr>
              <a:t>và</a:t>
            </a:r>
            <a:r>
              <a:rPr lang="en-US" sz="2000" b="1" i="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i="1" dirty="0" err="1">
                <a:solidFill>
                  <a:schemeClr val="accent2">
                    <a:lumMod val="60000"/>
                    <a:lumOff val="40000"/>
                  </a:schemeClr>
                </a:solidFill>
                <a:latin typeface="Times New Roman" panose="02020603050405020304" pitchFamily="18" charset="0"/>
                <a:cs typeface="Times New Roman" panose="02020603050405020304" pitchFamily="18" charset="0"/>
              </a:rPr>
              <a:t>em</a:t>
            </a:r>
            <a:endParaRPr lang="en-US" sz="2000" b="1" i="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44017BD0-C461-430E-88A6-72425C389359}"/>
              </a:ext>
            </a:extLst>
          </p:cNvPr>
          <p:cNvGrpSpPr/>
          <p:nvPr/>
        </p:nvGrpSpPr>
        <p:grpSpPr>
          <a:xfrm rot="16200000" flipH="1">
            <a:off x="7025687" y="4280946"/>
            <a:ext cx="132599" cy="419712"/>
            <a:chOff x="5470300" y="1532706"/>
            <a:chExt cx="215424" cy="514477"/>
          </a:xfrm>
        </p:grpSpPr>
        <p:sp>
          <p:nvSpPr>
            <p:cNvPr id="18" name="Google Shape;1255;p42">
              <a:extLst>
                <a:ext uri="{FF2B5EF4-FFF2-40B4-BE49-F238E27FC236}">
                  <a16:creationId xmlns:a16="http://schemas.microsoft.com/office/drawing/2014/main" id="{E28C6CEC-047C-4249-88F3-347882E13A63}"/>
                </a:ext>
              </a:extLst>
            </p:cNvPr>
            <p:cNvSpPr/>
            <p:nvPr/>
          </p:nvSpPr>
          <p:spPr>
            <a:xfrm>
              <a:off x="5470300" y="1897320"/>
              <a:ext cx="215424" cy="149863"/>
            </a:xfrm>
            <a:prstGeom prst="ellipse">
              <a:avLst/>
            </a:prstGeom>
            <a:solidFill>
              <a:schemeClr val="tx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9" name="Google Shape;1262;p42">
              <a:extLst>
                <a:ext uri="{FF2B5EF4-FFF2-40B4-BE49-F238E27FC236}">
                  <a16:creationId xmlns:a16="http://schemas.microsoft.com/office/drawing/2014/main" id="{9102BFCC-3407-4FAA-87A5-82752470C390}"/>
                </a:ext>
              </a:extLst>
            </p:cNvPr>
            <p:cNvCxnSpPr>
              <a:cxnSpLocks/>
              <a:endCxn id="18" idx="0"/>
            </p:cNvCxnSpPr>
            <p:nvPr/>
          </p:nvCxnSpPr>
          <p:spPr>
            <a:xfrm rot="16200000" flipH="1" flipV="1">
              <a:off x="5396675" y="1714044"/>
              <a:ext cx="364614" cy="1938"/>
            </a:xfrm>
            <a:prstGeom prst="straightConnector1">
              <a:avLst/>
            </a:prstGeom>
            <a:noFill/>
            <a:ln w="19050" cap="flat" cmpd="sng">
              <a:solidFill>
                <a:schemeClr val="accent6"/>
              </a:solidFill>
              <a:prstDash val="solid"/>
              <a:round/>
              <a:headEnd type="oval" w="med" len="med"/>
              <a:tailEnd type="none" w="med" len="med"/>
            </a:ln>
          </p:spPr>
        </p:cxnSp>
      </p:grpSp>
      <p:grpSp>
        <p:nvGrpSpPr>
          <p:cNvPr id="20" name="Group 19">
            <a:extLst>
              <a:ext uri="{FF2B5EF4-FFF2-40B4-BE49-F238E27FC236}">
                <a16:creationId xmlns:a16="http://schemas.microsoft.com/office/drawing/2014/main" id="{A673C328-33F1-4364-A55D-A34B9E24B7CA}"/>
              </a:ext>
            </a:extLst>
          </p:cNvPr>
          <p:cNvGrpSpPr/>
          <p:nvPr/>
        </p:nvGrpSpPr>
        <p:grpSpPr>
          <a:xfrm rot="16200000" flipH="1">
            <a:off x="7107456" y="3637886"/>
            <a:ext cx="144254" cy="456603"/>
            <a:chOff x="5470300" y="1532706"/>
            <a:chExt cx="215424" cy="514477"/>
          </a:xfrm>
        </p:grpSpPr>
        <p:sp>
          <p:nvSpPr>
            <p:cNvPr id="21" name="Google Shape;1255;p42">
              <a:extLst>
                <a:ext uri="{FF2B5EF4-FFF2-40B4-BE49-F238E27FC236}">
                  <a16:creationId xmlns:a16="http://schemas.microsoft.com/office/drawing/2014/main" id="{163C8BBB-FE84-4349-BAC7-390EC0924C44}"/>
                </a:ext>
              </a:extLst>
            </p:cNvPr>
            <p:cNvSpPr/>
            <p:nvPr/>
          </p:nvSpPr>
          <p:spPr>
            <a:xfrm>
              <a:off x="5470300" y="1897320"/>
              <a:ext cx="215424" cy="149863"/>
            </a:xfrm>
            <a:prstGeom prst="ellipse">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2" name="Google Shape;1262;p42">
              <a:extLst>
                <a:ext uri="{FF2B5EF4-FFF2-40B4-BE49-F238E27FC236}">
                  <a16:creationId xmlns:a16="http://schemas.microsoft.com/office/drawing/2014/main" id="{6716B5BB-B67F-4F14-B2F1-AA4358C75A44}"/>
                </a:ext>
              </a:extLst>
            </p:cNvPr>
            <p:cNvCxnSpPr>
              <a:cxnSpLocks/>
              <a:endCxn id="21" idx="0"/>
            </p:cNvCxnSpPr>
            <p:nvPr/>
          </p:nvCxnSpPr>
          <p:spPr>
            <a:xfrm rot="16200000" flipH="1" flipV="1">
              <a:off x="5396675" y="1714044"/>
              <a:ext cx="364614" cy="1938"/>
            </a:xfrm>
            <a:prstGeom prst="straightConnector1">
              <a:avLst/>
            </a:prstGeom>
            <a:noFill/>
            <a:ln w="19050" cap="flat" cmpd="sng">
              <a:solidFill>
                <a:schemeClr val="accent6"/>
              </a:solidFill>
              <a:prstDash val="solid"/>
              <a:round/>
              <a:headEnd type="oval" w="med" len="med"/>
              <a:tailEnd type="none" w="med" len="med"/>
            </a:ln>
          </p:spPr>
        </p:cxnSp>
      </p:grpSp>
      <p:sp>
        <p:nvSpPr>
          <p:cNvPr id="23" name="TextBox 22">
            <a:extLst>
              <a:ext uri="{FF2B5EF4-FFF2-40B4-BE49-F238E27FC236}">
                <a16:creationId xmlns:a16="http://schemas.microsoft.com/office/drawing/2014/main" id="{8AF0176C-3C0E-4AAB-9E41-479E206B1DC7}"/>
              </a:ext>
            </a:extLst>
          </p:cNvPr>
          <p:cNvSpPr txBox="1"/>
          <p:nvPr/>
        </p:nvSpPr>
        <p:spPr>
          <a:xfrm>
            <a:off x="7452586" y="3666189"/>
            <a:ext cx="2057400" cy="369332"/>
          </a:xfrm>
          <a:prstGeom prst="rect">
            <a:avLst/>
          </a:prstGeom>
          <a:noFill/>
        </p:spPr>
        <p:txBody>
          <a:bodyPr wrap="square" rtlCol="0">
            <a:spAutoFit/>
          </a:bodyPr>
          <a:lstStyle/>
          <a:p>
            <a:r>
              <a:rPr lang="en-US" sz="1800" b="1" i="1" dirty="0" err="1">
                <a:solidFill>
                  <a:srgbClr val="192A4B"/>
                </a:solidFill>
                <a:latin typeface="Times New Roman" panose="02020603050405020304" pitchFamily="18" charset="0"/>
                <a:cs typeface="Times New Roman" panose="02020603050405020304" pitchFamily="18" charset="0"/>
              </a:rPr>
              <a:t>Thế</a:t>
            </a:r>
            <a:r>
              <a:rPr lang="en-US" sz="1800" b="1" i="1" dirty="0">
                <a:solidFill>
                  <a:srgbClr val="192A4B"/>
                </a:solidFill>
                <a:latin typeface="Times New Roman" panose="02020603050405020304" pitchFamily="18" charset="0"/>
                <a:cs typeface="Times New Roman" panose="02020603050405020304" pitchFamily="18" charset="0"/>
              </a:rPr>
              <a:t> </a:t>
            </a:r>
            <a:r>
              <a:rPr lang="en-US" sz="1800" b="1" i="1" dirty="0" err="1">
                <a:solidFill>
                  <a:srgbClr val="192A4B"/>
                </a:solidFill>
                <a:latin typeface="Times New Roman" panose="02020603050405020304" pitchFamily="18" charset="0"/>
                <a:cs typeface="Times New Roman" panose="02020603050405020304" pitchFamily="18" charset="0"/>
              </a:rPr>
              <a:t>hệ</a:t>
            </a:r>
            <a:r>
              <a:rPr lang="en-US" sz="1800" b="1" i="1" dirty="0">
                <a:solidFill>
                  <a:srgbClr val="192A4B"/>
                </a:solidFill>
                <a:latin typeface="Times New Roman" panose="02020603050405020304" pitchFamily="18" charset="0"/>
                <a:cs typeface="Times New Roman" panose="02020603050405020304" pitchFamily="18" charset="0"/>
              </a:rPr>
              <a:t> </a:t>
            </a:r>
            <a:r>
              <a:rPr lang="en-US" sz="1800" b="1" i="1" dirty="0" err="1">
                <a:solidFill>
                  <a:srgbClr val="192A4B"/>
                </a:solidFill>
                <a:latin typeface="Times New Roman" panose="02020603050405020304" pitchFamily="18" charset="0"/>
                <a:cs typeface="Times New Roman" panose="02020603050405020304" pitchFamily="18" charset="0"/>
              </a:rPr>
              <a:t>thứ</a:t>
            </a:r>
            <a:r>
              <a:rPr lang="en-US" sz="1800" b="1" i="1" dirty="0">
                <a:solidFill>
                  <a:srgbClr val="192A4B"/>
                </a:solidFill>
                <a:latin typeface="Times New Roman" panose="02020603050405020304" pitchFamily="18" charset="0"/>
                <a:cs typeface="Times New Roman" panose="02020603050405020304" pitchFamily="18" charset="0"/>
              </a:rPr>
              <a:t> </a:t>
            </a:r>
            <a:r>
              <a:rPr lang="en-US" sz="1800" b="1" i="1" dirty="0" err="1">
                <a:solidFill>
                  <a:srgbClr val="192A4B"/>
                </a:solidFill>
                <a:latin typeface="Times New Roman" panose="02020603050405020304" pitchFamily="18" charset="0"/>
                <a:cs typeface="Times New Roman" panose="02020603050405020304" pitchFamily="18" charset="0"/>
              </a:rPr>
              <a:t>nhất</a:t>
            </a:r>
            <a:endParaRPr lang="en-US" sz="1800" b="1" i="1" dirty="0">
              <a:solidFill>
                <a:srgbClr val="192A4B"/>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C4585C93-92A1-46A9-8480-C278A5EF9732}"/>
              </a:ext>
            </a:extLst>
          </p:cNvPr>
          <p:cNvSpPr txBox="1"/>
          <p:nvPr/>
        </p:nvSpPr>
        <p:spPr>
          <a:xfrm>
            <a:off x="7341382" y="4258536"/>
            <a:ext cx="2057400" cy="369332"/>
          </a:xfrm>
          <a:prstGeom prst="rect">
            <a:avLst/>
          </a:prstGeom>
          <a:noFill/>
        </p:spPr>
        <p:txBody>
          <a:bodyPr wrap="square" rtlCol="0">
            <a:spAutoFit/>
          </a:bodyPr>
          <a:lstStyle/>
          <a:p>
            <a:r>
              <a:rPr lang="en-US" sz="1800" b="1" i="1" dirty="0" err="1">
                <a:solidFill>
                  <a:schemeClr val="accent2">
                    <a:lumMod val="60000"/>
                    <a:lumOff val="40000"/>
                  </a:schemeClr>
                </a:solidFill>
                <a:latin typeface="Times New Roman" panose="02020603050405020304" pitchFamily="18" charset="0"/>
                <a:cs typeface="Times New Roman" panose="02020603050405020304" pitchFamily="18" charset="0"/>
              </a:rPr>
              <a:t>Thế</a:t>
            </a:r>
            <a:r>
              <a:rPr lang="en-US" sz="1800" b="1" i="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1800" b="1" i="1" dirty="0" err="1">
                <a:solidFill>
                  <a:schemeClr val="accent2">
                    <a:lumMod val="60000"/>
                    <a:lumOff val="40000"/>
                  </a:schemeClr>
                </a:solidFill>
                <a:latin typeface="Times New Roman" panose="02020603050405020304" pitchFamily="18" charset="0"/>
                <a:cs typeface="Times New Roman" panose="02020603050405020304" pitchFamily="18" charset="0"/>
              </a:rPr>
              <a:t>hệ</a:t>
            </a:r>
            <a:r>
              <a:rPr lang="en-US" sz="1800" b="1" i="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1800" b="1" i="1" dirty="0" err="1">
                <a:solidFill>
                  <a:schemeClr val="accent2">
                    <a:lumMod val="60000"/>
                    <a:lumOff val="40000"/>
                  </a:schemeClr>
                </a:solidFill>
                <a:latin typeface="Times New Roman" panose="02020603050405020304" pitchFamily="18" charset="0"/>
                <a:cs typeface="Times New Roman" panose="02020603050405020304" pitchFamily="18" charset="0"/>
              </a:rPr>
              <a:t>thứ</a:t>
            </a:r>
            <a:r>
              <a:rPr lang="en-US" sz="1800" b="1" i="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1800" b="1" i="1" dirty="0" err="1">
                <a:solidFill>
                  <a:schemeClr val="accent2">
                    <a:lumMod val="60000"/>
                    <a:lumOff val="40000"/>
                  </a:schemeClr>
                </a:solidFill>
                <a:latin typeface="Times New Roman" panose="02020603050405020304" pitchFamily="18" charset="0"/>
                <a:cs typeface="Times New Roman" panose="02020603050405020304" pitchFamily="18" charset="0"/>
              </a:rPr>
              <a:t>hai</a:t>
            </a:r>
            <a:endParaRPr lang="en-US" sz="1800" b="1" i="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72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par>
                          <p:cTn id="14" fill="hold">
                            <p:stCondLst>
                              <p:cond delay="150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childTnLst>
                          </p:cTn>
                        </p:par>
                        <p:par>
                          <p:cTn id="19" fill="hold">
                            <p:stCondLst>
                              <p:cond delay="2000"/>
                            </p:stCondLst>
                            <p:childTnLst>
                              <p:par>
                                <p:cTn id="20" presetID="50" presetClass="entr" presetSubtype="0" decel="10000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strVal val="#ppt_w+.3"/>
                                          </p:val>
                                        </p:tav>
                                        <p:tav tm="100000">
                                          <p:val>
                                            <p:strVal val="#ppt_w"/>
                                          </p:val>
                                        </p:tav>
                                      </p:tavLst>
                                    </p:anim>
                                    <p:anim calcmode="lin" valueType="num">
                                      <p:cBhvr>
                                        <p:cTn id="23" dur="1000" fill="hold"/>
                                        <p:tgtEl>
                                          <p:spTgt spid="16"/>
                                        </p:tgtEl>
                                        <p:attrNameLst>
                                          <p:attrName>ppt_h</p:attrName>
                                        </p:attrNameLst>
                                      </p:cBhvr>
                                      <p:tavLst>
                                        <p:tav tm="0">
                                          <p:val>
                                            <p:strVal val="#ppt_h"/>
                                          </p:val>
                                        </p:tav>
                                        <p:tav tm="100000">
                                          <p:val>
                                            <p:strVal val="#ppt_h"/>
                                          </p:val>
                                        </p:tav>
                                      </p:tavLst>
                                    </p:anim>
                                    <p:animEffect transition="in" filter="fade">
                                      <p:cBhvr>
                                        <p:cTn id="24" dur="1000"/>
                                        <p:tgtEl>
                                          <p:spTgt spid="16"/>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3500"/>
                            </p:stCondLst>
                            <p:childTnLst>
                              <p:par>
                                <p:cTn id="30" presetID="23" presetClass="entr" presetSubtype="16"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5662D-5852-424B-BC8D-5AA6EFC1B653}"/>
              </a:ext>
            </a:extLst>
          </p:cNvPr>
          <p:cNvSpPr>
            <a:spLocks noGrp="1"/>
          </p:cNvSpPr>
          <p:nvPr>
            <p:ph type="title"/>
          </p:nvPr>
        </p:nvSpPr>
        <p:spPr>
          <a:xfrm>
            <a:off x="720000" y="287397"/>
            <a:ext cx="7704000" cy="572700"/>
          </a:xfrm>
        </p:spPr>
        <p:txBody>
          <a:bodyPr/>
          <a:lstStyle/>
          <a:p>
            <a:r>
              <a:rPr lang="en-US" sz="3200" dirty="0" err="1"/>
              <a:t>Các</a:t>
            </a:r>
            <a:r>
              <a:rPr lang="en-US" sz="3200" dirty="0"/>
              <a:t> </a:t>
            </a:r>
            <a:r>
              <a:rPr lang="en-US" sz="3200" dirty="0" err="1"/>
              <a:t>thế</a:t>
            </a:r>
            <a:r>
              <a:rPr lang="en-US" sz="3200" dirty="0"/>
              <a:t> </a:t>
            </a:r>
            <a:r>
              <a:rPr lang="en-US" sz="3200" dirty="0" err="1"/>
              <a:t>hệ</a:t>
            </a:r>
            <a:r>
              <a:rPr lang="en-US" sz="3200" dirty="0"/>
              <a:t> </a:t>
            </a:r>
            <a:r>
              <a:rPr lang="en-US" sz="3200" dirty="0" err="1"/>
              <a:t>trong</a:t>
            </a:r>
            <a:r>
              <a:rPr lang="en-US" sz="3200" dirty="0"/>
              <a:t> </a:t>
            </a:r>
            <a:r>
              <a:rPr lang="en-US" sz="3200" dirty="0" err="1"/>
              <a:t>một</a:t>
            </a:r>
            <a:r>
              <a:rPr lang="en-US" sz="3200" dirty="0"/>
              <a:t> </a:t>
            </a:r>
            <a:r>
              <a:rPr lang="en-US" sz="3200" dirty="0" err="1"/>
              <a:t>gia</a:t>
            </a:r>
            <a:r>
              <a:rPr lang="en-US" sz="3200" dirty="0"/>
              <a:t> </a:t>
            </a:r>
            <a:r>
              <a:rPr lang="en-US" sz="3200" dirty="0" err="1"/>
              <a:t>đình</a:t>
            </a:r>
            <a:endParaRPr lang="en-US" sz="3200" dirty="0"/>
          </a:p>
        </p:txBody>
      </p:sp>
      <p:grpSp>
        <p:nvGrpSpPr>
          <p:cNvPr id="3" name="Group 2">
            <a:extLst>
              <a:ext uri="{FF2B5EF4-FFF2-40B4-BE49-F238E27FC236}">
                <a16:creationId xmlns:a16="http://schemas.microsoft.com/office/drawing/2014/main" id="{24C05F9A-268F-471E-99B1-83A3DE8BE14D}"/>
              </a:ext>
            </a:extLst>
          </p:cNvPr>
          <p:cNvGrpSpPr/>
          <p:nvPr/>
        </p:nvGrpSpPr>
        <p:grpSpPr>
          <a:xfrm>
            <a:off x="1219135" y="1042424"/>
            <a:ext cx="2126109" cy="2047185"/>
            <a:chOff x="878488" y="1403470"/>
            <a:chExt cx="3855849" cy="3712715"/>
          </a:xfrm>
        </p:grpSpPr>
        <p:pic>
          <p:nvPicPr>
            <p:cNvPr id="4" name="Picture 3">
              <a:extLst>
                <a:ext uri="{FF2B5EF4-FFF2-40B4-BE49-F238E27FC236}">
                  <a16:creationId xmlns:a16="http://schemas.microsoft.com/office/drawing/2014/main" id="{E44FD901-51D6-44D5-B90C-A1FDF8E4D09D}"/>
                </a:ext>
              </a:extLst>
            </p:cNvPr>
            <p:cNvPicPr>
              <a:picLocks noChangeAspect="1"/>
            </p:cNvPicPr>
            <p:nvPr/>
          </p:nvPicPr>
          <p:blipFill>
            <a:blip r:embed="rId2"/>
            <a:stretch>
              <a:fillRect/>
            </a:stretch>
          </p:blipFill>
          <p:spPr>
            <a:xfrm>
              <a:off x="878488" y="1403470"/>
              <a:ext cx="3855849" cy="3019253"/>
            </a:xfrm>
            <a:prstGeom prst="rect">
              <a:avLst/>
            </a:prstGeom>
          </p:spPr>
        </p:pic>
        <p:sp>
          <p:nvSpPr>
            <p:cNvPr id="5" name="Google Shape;895;p34">
              <a:extLst>
                <a:ext uri="{FF2B5EF4-FFF2-40B4-BE49-F238E27FC236}">
                  <a16:creationId xmlns:a16="http://schemas.microsoft.com/office/drawing/2014/main" id="{86BC8B75-B2FE-4D09-88C6-79F086639A06}"/>
                </a:ext>
              </a:extLst>
            </p:cNvPr>
            <p:cNvSpPr txBox="1">
              <a:spLocks/>
            </p:cNvSpPr>
            <p:nvPr/>
          </p:nvSpPr>
          <p:spPr>
            <a:xfrm>
              <a:off x="1386960" y="4244897"/>
              <a:ext cx="2838902" cy="8712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2pPr>
              <a:lvl3pPr marL="1371600" marR="0" lvl="2"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3pPr>
              <a:lvl4pPr marL="1828800" marR="0" lvl="3"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4pPr>
              <a:lvl5pPr marL="2286000" marR="0" lvl="4"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5pPr>
              <a:lvl6pPr marL="2743200" marR="0" lvl="5"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6pPr>
              <a:lvl7pPr marL="3200400" marR="0" lvl="6"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7pPr>
              <a:lvl8pPr marL="3657600" marR="0" lvl="7"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8pPr>
              <a:lvl9pPr marL="4114800" marR="0" lvl="8"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9pPr>
            </a:lstStyle>
            <a:p>
              <a:pPr marL="0" indent="0"/>
              <a:r>
                <a:rPr lang="en-US" sz="1400" b="1" i="1" dirty="0">
                  <a:solidFill>
                    <a:schemeClr val="accent2">
                      <a:lumMod val="75000"/>
                    </a:schemeClr>
                  </a:solidFill>
                  <a:latin typeface="Times New Roman" panose="02020603050405020304" pitchFamily="18" charset="0"/>
                  <a:cs typeface="Times New Roman" panose="02020603050405020304" pitchFamily="18" charset="0"/>
                </a:rPr>
                <a:t>Gia </a:t>
              </a:r>
              <a:r>
                <a:rPr lang="en-US" sz="1400" b="1" i="1" dirty="0" err="1">
                  <a:solidFill>
                    <a:schemeClr val="accent2">
                      <a:lumMod val="75000"/>
                    </a:schemeClr>
                  </a:solidFill>
                  <a:latin typeface="Times New Roman" panose="02020603050405020304" pitchFamily="18" charset="0"/>
                  <a:cs typeface="Times New Roman" panose="02020603050405020304" pitchFamily="18" charset="0"/>
                </a:rPr>
                <a:t>đình</a:t>
              </a:r>
              <a:r>
                <a:rPr lang="en-US" sz="1400" b="1" i="1" dirty="0">
                  <a:solidFill>
                    <a:schemeClr val="accent2">
                      <a:lumMod val="75000"/>
                    </a:schemeClr>
                  </a:solidFill>
                  <a:latin typeface="Times New Roman" panose="02020603050405020304" pitchFamily="18" charset="0"/>
                  <a:cs typeface="Times New Roman" panose="02020603050405020304" pitchFamily="18" charset="0"/>
                </a:rPr>
                <a:t> Minh</a:t>
              </a:r>
              <a:endParaRPr lang="vi-VN" sz="1400" b="1" i="1" dirty="0">
                <a:solidFill>
                  <a:schemeClr val="accent2">
                    <a:lumMod val="75000"/>
                  </a:schemeClr>
                </a:solidFill>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0A4E6EC2-18B5-418A-9C3F-6313C5557B56}"/>
              </a:ext>
            </a:extLst>
          </p:cNvPr>
          <p:cNvSpPr txBox="1"/>
          <p:nvPr/>
        </p:nvSpPr>
        <p:spPr>
          <a:xfrm>
            <a:off x="510540" y="3121336"/>
            <a:ext cx="3543300" cy="786754"/>
          </a:xfrm>
          <a:prstGeom prst="rect">
            <a:avLst/>
          </a:prstGeom>
          <a:noFill/>
        </p:spPr>
        <p:txBody>
          <a:bodyPr wrap="square" rtlCol="0">
            <a:spAutoFit/>
          </a:bodyPr>
          <a:lstStyle/>
          <a:p>
            <a:pPr>
              <a:lnSpc>
                <a:spcPct val="150000"/>
              </a:lnSpc>
            </a:pP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Bố</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mẹ</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Minh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là</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thế</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hệ</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thứ</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mấy</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trong</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gia</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đình</a:t>
            </a:r>
            <a:r>
              <a:rPr lang="vi-VN"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endPar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8EFAE08-E181-4C4D-98E6-A1EC2BBA863E}"/>
              </a:ext>
            </a:extLst>
          </p:cNvPr>
          <p:cNvSpPr txBox="1"/>
          <p:nvPr/>
        </p:nvSpPr>
        <p:spPr>
          <a:xfrm>
            <a:off x="850414" y="3876363"/>
            <a:ext cx="3421380" cy="786754"/>
          </a:xfrm>
          <a:prstGeom prst="rect">
            <a:avLst/>
          </a:prstGeom>
          <a:noFill/>
        </p:spPr>
        <p:txBody>
          <a:bodyPr wrap="square" rtlCol="0">
            <a:spAutoFit/>
          </a:bodyPr>
          <a:lstStyle/>
          <a:p>
            <a:pPr>
              <a:lnSpc>
                <a:spcPct val="150000"/>
              </a:lnSpc>
            </a:pP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Bố</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mẹ</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Minh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là</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thế</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hệ</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thứ</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hai</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trong</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gia</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đình</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49E62342-C079-45F1-9660-97D158A2A000}"/>
              </a:ext>
            </a:extLst>
          </p:cNvPr>
          <p:cNvSpPr txBox="1"/>
          <p:nvPr/>
        </p:nvSpPr>
        <p:spPr>
          <a:xfrm>
            <a:off x="5303520" y="3089609"/>
            <a:ext cx="3421380" cy="786754"/>
          </a:xfrm>
          <a:prstGeom prst="rect">
            <a:avLst/>
          </a:prstGeom>
          <a:noFill/>
        </p:spPr>
        <p:txBody>
          <a:bodyPr wrap="square" rtlCol="0">
            <a:spAutoFit/>
          </a:bodyPr>
          <a:lstStyle/>
          <a:p>
            <a:pPr>
              <a:lnSpc>
                <a:spcPct val="150000"/>
              </a:lnSpc>
            </a:pP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Bố</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mẹ</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Lan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là</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thế</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hệ</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thứ</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mấy</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trong</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gia</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đình</a:t>
            </a:r>
            <a:r>
              <a:rPr lang="vi-VN"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endPar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5341C32-15C9-4021-8ABC-392673B96E5F}"/>
              </a:ext>
            </a:extLst>
          </p:cNvPr>
          <p:cNvSpPr txBox="1"/>
          <p:nvPr/>
        </p:nvSpPr>
        <p:spPr>
          <a:xfrm>
            <a:off x="5520888" y="3841568"/>
            <a:ext cx="3623112" cy="786754"/>
          </a:xfrm>
          <a:prstGeom prst="rect">
            <a:avLst/>
          </a:prstGeom>
          <a:noFill/>
        </p:spPr>
        <p:txBody>
          <a:bodyPr wrap="square" rtlCol="0">
            <a:spAutoFit/>
          </a:bodyPr>
          <a:lstStyle/>
          <a:p>
            <a:pPr>
              <a:lnSpc>
                <a:spcPct val="150000"/>
              </a:lnSpc>
            </a:pP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Bố</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mẹ</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Lan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là</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thế</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hệ</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thứ</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nhất</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trong</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gia</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đình</a:t>
            </a:r>
            <a:r>
              <a:rPr lang="en-US" sz="16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12" name="Group 11">
            <a:extLst>
              <a:ext uri="{FF2B5EF4-FFF2-40B4-BE49-F238E27FC236}">
                <a16:creationId xmlns:a16="http://schemas.microsoft.com/office/drawing/2014/main" id="{7B739E02-376A-41F8-A287-2F172F88F261}"/>
              </a:ext>
            </a:extLst>
          </p:cNvPr>
          <p:cNvGrpSpPr/>
          <p:nvPr/>
        </p:nvGrpSpPr>
        <p:grpSpPr>
          <a:xfrm>
            <a:off x="5520888" y="1076084"/>
            <a:ext cx="2903112" cy="1900780"/>
            <a:chOff x="5520888" y="1076084"/>
            <a:chExt cx="2903112" cy="1900780"/>
          </a:xfrm>
        </p:grpSpPr>
        <p:pic>
          <p:nvPicPr>
            <p:cNvPr id="6" name="Picture 2" descr="Bài 19: Các thế hệ trong một gia đình | Tự nhiên và xã hội lớp 3">
              <a:extLst>
                <a:ext uri="{FF2B5EF4-FFF2-40B4-BE49-F238E27FC236}">
                  <a16:creationId xmlns:a16="http://schemas.microsoft.com/office/drawing/2014/main" id="{F028274F-259D-4DFB-84C5-D632DCF8D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888" y="1076084"/>
              <a:ext cx="2623034" cy="15930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1E2D0FC-5299-43A0-AF60-799F3B5278BD}"/>
                </a:ext>
              </a:extLst>
            </p:cNvPr>
            <p:cNvSpPr txBox="1"/>
            <p:nvPr/>
          </p:nvSpPr>
          <p:spPr>
            <a:xfrm>
              <a:off x="6229440" y="2669087"/>
              <a:ext cx="2194560" cy="307777"/>
            </a:xfrm>
            <a:prstGeom prst="rect">
              <a:avLst/>
            </a:prstGeom>
            <a:noFill/>
          </p:spPr>
          <p:txBody>
            <a:bodyPr wrap="square" rtlCol="0">
              <a:spAutoFit/>
            </a:bodyPr>
            <a:lstStyle/>
            <a:p>
              <a:r>
                <a:rPr lang="en-US" b="1" i="1" dirty="0">
                  <a:solidFill>
                    <a:schemeClr val="accent2">
                      <a:lumMod val="75000"/>
                    </a:schemeClr>
                  </a:solidFill>
                  <a:latin typeface="Times New Roman" panose="02020603050405020304" pitchFamily="18" charset="0"/>
                  <a:cs typeface="Times New Roman" panose="02020603050405020304" pitchFamily="18" charset="0"/>
                </a:rPr>
                <a:t>Gia </a:t>
              </a:r>
              <a:r>
                <a:rPr lang="en-US" b="1" i="1" dirty="0" err="1">
                  <a:solidFill>
                    <a:schemeClr val="accent2">
                      <a:lumMod val="75000"/>
                    </a:schemeClr>
                  </a:solidFill>
                  <a:latin typeface="Times New Roman" panose="02020603050405020304" pitchFamily="18" charset="0"/>
                  <a:cs typeface="Times New Roman" panose="02020603050405020304" pitchFamily="18" charset="0"/>
                </a:rPr>
                <a:t>đình</a:t>
              </a:r>
              <a:r>
                <a:rPr lang="en-US" b="1" i="1" dirty="0">
                  <a:solidFill>
                    <a:schemeClr val="accent2">
                      <a:lumMod val="75000"/>
                    </a:schemeClr>
                  </a:solidFill>
                  <a:latin typeface="Times New Roman" panose="02020603050405020304" pitchFamily="18" charset="0"/>
                  <a:cs typeface="Times New Roman" panose="02020603050405020304" pitchFamily="18" charset="0"/>
                </a:rPr>
                <a:t> </a:t>
              </a:r>
              <a:r>
                <a:rPr lang="en-US" b="1" i="1" dirty="0" err="1">
                  <a:solidFill>
                    <a:schemeClr val="accent2">
                      <a:lumMod val="75000"/>
                    </a:schemeClr>
                  </a:solidFill>
                  <a:latin typeface="Times New Roman" panose="02020603050405020304" pitchFamily="18" charset="0"/>
                  <a:cs typeface="Times New Roman" panose="02020603050405020304" pitchFamily="18" charset="0"/>
                </a:rPr>
                <a:t>bạn</a:t>
              </a:r>
              <a:r>
                <a:rPr lang="en-US" b="1" i="1" dirty="0">
                  <a:solidFill>
                    <a:schemeClr val="accent2">
                      <a:lumMod val="75000"/>
                    </a:schemeClr>
                  </a:solidFill>
                  <a:latin typeface="Times New Roman" panose="02020603050405020304" pitchFamily="18" charset="0"/>
                  <a:cs typeface="Times New Roman" panose="02020603050405020304" pitchFamily="18" charset="0"/>
                </a:rPr>
                <a:t> Lan</a:t>
              </a:r>
            </a:p>
          </p:txBody>
        </p:sp>
      </p:grpSp>
    </p:spTree>
    <p:extLst>
      <p:ext uri="{BB962C8B-B14F-4D97-AF65-F5344CB8AC3E}">
        <p14:creationId xmlns:p14="http://schemas.microsoft.com/office/powerpoint/2010/main" val="153345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86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86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decel="8600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0-#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2" decel="8600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C75F-1182-4C11-9A5E-CA009C0168CC}"/>
              </a:ext>
            </a:extLst>
          </p:cNvPr>
          <p:cNvSpPr>
            <a:spLocks noGrp="1"/>
          </p:cNvSpPr>
          <p:nvPr>
            <p:ph type="title"/>
          </p:nvPr>
        </p:nvSpPr>
        <p:spPr>
          <a:xfrm>
            <a:off x="360000" y="-148608"/>
            <a:ext cx="8424000" cy="1107900"/>
          </a:xfrm>
        </p:spPr>
        <p:txBody>
          <a:bodyPr/>
          <a:lstStyle/>
          <a:p>
            <a:pPr algn="ctr"/>
            <a:r>
              <a:rPr lang="en-US" sz="2600" dirty="0" err="1"/>
              <a:t>Các</a:t>
            </a:r>
            <a:r>
              <a:rPr lang="en-US" sz="2600" dirty="0"/>
              <a:t> </a:t>
            </a:r>
            <a:r>
              <a:rPr lang="en-US" sz="2600" dirty="0" err="1"/>
              <a:t>thế</a:t>
            </a:r>
            <a:r>
              <a:rPr lang="en-US" sz="2600" dirty="0"/>
              <a:t> </a:t>
            </a:r>
            <a:r>
              <a:rPr lang="en-US" sz="2600" dirty="0" err="1"/>
              <a:t>hệ</a:t>
            </a:r>
            <a:r>
              <a:rPr lang="en-US" sz="2600" dirty="0"/>
              <a:t> </a:t>
            </a:r>
            <a:r>
              <a:rPr lang="en-US" sz="2600" dirty="0" err="1"/>
              <a:t>trong</a:t>
            </a:r>
            <a:r>
              <a:rPr lang="en-US" sz="2600" dirty="0"/>
              <a:t> </a:t>
            </a:r>
            <a:r>
              <a:rPr lang="en-US" sz="2600" dirty="0" err="1"/>
              <a:t>một</a:t>
            </a:r>
            <a:r>
              <a:rPr lang="en-US" sz="2600" dirty="0"/>
              <a:t> </a:t>
            </a:r>
            <a:r>
              <a:rPr lang="en-US" sz="2600" dirty="0" err="1"/>
              <a:t>gia</a:t>
            </a:r>
            <a:r>
              <a:rPr lang="en-US" sz="2600" dirty="0"/>
              <a:t> </a:t>
            </a:r>
            <a:r>
              <a:rPr lang="en-US" sz="2600" dirty="0" err="1"/>
              <a:t>đình</a:t>
            </a:r>
            <a:endParaRPr lang="en-US" sz="2600" dirty="0"/>
          </a:p>
        </p:txBody>
      </p:sp>
      <p:grpSp>
        <p:nvGrpSpPr>
          <p:cNvPr id="4" name="Group 3">
            <a:extLst>
              <a:ext uri="{FF2B5EF4-FFF2-40B4-BE49-F238E27FC236}">
                <a16:creationId xmlns:a16="http://schemas.microsoft.com/office/drawing/2014/main" id="{2BF87E13-A609-4B19-B6A2-DF146D817DC5}"/>
              </a:ext>
            </a:extLst>
          </p:cNvPr>
          <p:cNvGrpSpPr/>
          <p:nvPr/>
        </p:nvGrpSpPr>
        <p:grpSpPr>
          <a:xfrm>
            <a:off x="1253489" y="721733"/>
            <a:ext cx="2126109" cy="2047185"/>
            <a:chOff x="878488" y="1403470"/>
            <a:chExt cx="3855849" cy="3712715"/>
          </a:xfrm>
        </p:grpSpPr>
        <p:pic>
          <p:nvPicPr>
            <p:cNvPr id="5" name="Picture 4">
              <a:extLst>
                <a:ext uri="{FF2B5EF4-FFF2-40B4-BE49-F238E27FC236}">
                  <a16:creationId xmlns:a16="http://schemas.microsoft.com/office/drawing/2014/main" id="{1928BC49-FAFA-4581-A2DE-9013AB3D4B28}"/>
                </a:ext>
              </a:extLst>
            </p:cNvPr>
            <p:cNvPicPr>
              <a:picLocks noChangeAspect="1"/>
            </p:cNvPicPr>
            <p:nvPr/>
          </p:nvPicPr>
          <p:blipFill>
            <a:blip r:embed="rId2"/>
            <a:stretch>
              <a:fillRect/>
            </a:stretch>
          </p:blipFill>
          <p:spPr>
            <a:xfrm>
              <a:off x="878488" y="1403470"/>
              <a:ext cx="3855849" cy="3019253"/>
            </a:xfrm>
            <a:prstGeom prst="rect">
              <a:avLst/>
            </a:prstGeom>
          </p:spPr>
        </p:pic>
        <p:sp>
          <p:nvSpPr>
            <p:cNvPr id="6" name="Google Shape;895;p34">
              <a:extLst>
                <a:ext uri="{FF2B5EF4-FFF2-40B4-BE49-F238E27FC236}">
                  <a16:creationId xmlns:a16="http://schemas.microsoft.com/office/drawing/2014/main" id="{D3E65F65-5051-4B5C-9063-A3BFDD461009}"/>
                </a:ext>
              </a:extLst>
            </p:cNvPr>
            <p:cNvSpPr txBox="1">
              <a:spLocks/>
            </p:cNvSpPr>
            <p:nvPr/>
          </p:nvSpPr>
          <p:spPr>
            <a:xfrm>
              <a:off x="1386960" y="4244897"/>
              <a:ext cx="2838902" cy="8712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2pPr>
              <a:lvl3pPr marL="1371600" marR="0" lvl="2"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3pPr>
              <a:lvl4pPr marL="1828800" marR="0" lvl="3"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4pPr>
              <a:lvl5pPr marL="2286000" marR="0" lvl="4"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5pPr>
              <a:lvl6pPr marL="2743200" marR="0" lvl="5"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6pPr>
              <a:lvl7pPr marL="3200400" marR="0" lvl="6"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7pPr>
              <a:lvl8pPr marL="3657600" marR="0" lvl="7"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8pPr>
              <a:lvl9pPr marL="4114800" marR="0" lvl="8"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9pPr>
            </a:lstStyle>
            <a:p>
              <a:pPr marL="0" indent="0"/>
              <a:r>
                <a:rPr lang="en-US" sz="1400" b="1" i="1" dirty="0">
                  <a:solidFill>
                    <a:schemeClr val="accent2">
                      <a:lumMod val="75000"/>
                    </a:schemeClr>
                  </a:solidFill>
                  <a:latin typeface="Times New Roman" panose="02020603050405020304" pitchFamily="18" charset="0"/>
                  <a:cs typeface="Times New Roman" panose="02020603050405020304" pitchFamily="18" charset="0"/>
                </a:rPr>
                <a:t>Gia </a:t>
              </a:r>
              <a:r>
                <a:rPr lang="en-US" sz="1400" b="1" i="1" dirty="0" err="1">
                  <a:solidFill>
                    <a:schemeClr val="accent2">
                      <a:lumMod val="75000"/>
                    </a:schemeClr>
                  </a:solidFill>
                  <a:latin typeface="Times New Roman" panose="02020603050405020304" pitchFamily="18" charset="0"/>
                  <a:cs typeface="Times New Roman" panose="02020603050405020304" pitchFamily="18" charset="0"/>
                </a:rPr>
                <a:t>đình</a:t>
              </a:r>
              <a:r>
                <a:rPr lang="en-US" sz="1400" b="1" i="1" dirty="0">
                  <a:solidFill>
                    <a:schemeClr val="accent2">
                      <a:lumMod val="75000"/>
                    </a:schemeClr>
                  </a:solidFill>
                  <a:latin typeface="Times New Roman" panose="02020603050405020304" pitchFamily="18" charset="0"/>
                  <a:cs typeface="Times New Roman" panose="02020603050405020304" pitchFamily="18" charset="0"/>
                </a:rPr>
                <a:t> 3 </a:t>
              </a:r>
              <a:r>
                <a:rPr lang="en-US" sz="1400" b="1" i="1" dirty="0" err="1">
                  <a:solidFill>
                    <a:schemeClr val="accent2">
                      <a:lumMod val="75000"/>
                    </a:schemeClr>
                  </a:solidFill>
                  <a:latin typeface="Times New Roman" panose="02020603050405020304" pitchFamily="18" charset="0"/>
                  <a:cs typeface="Times New Roman" panose="02020603050405020304" pitchFamily="18" charset="0"/>
                </a:rPr>
                <a:t>thế</a:t>
              </a:r>
              <a:r>
                <a:rPr lang="en-US" sz="14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1400" b="1" i="1" dirty="0" err="1">
                  <a:solidFill>
                    <a:schemeClr val="accent2">
                      <a:lumMod val="75000"/>
                    </a:schemeClr>
                  </a:solidFill>
                  <a:latin typeface="Times New Roman" panose="02020603050405020304" pitchFamily="18" charset="0"/>
                  <a:cs typeface="Times New Roman" panose="02020603050405020304" pitchFamily="18" charset="0"/>
                </a:rPr>
                <a:t>hệ</a:t>
              </a:r>
              <a:endParaRPr lang="vi-VN" sz="1400" b="1" i="1" dirty="0">
                <a:solidFill>
                  <a:schemeClr val="accent2">
                    <a:lumMod val="75000"/>
                  </a:schemeClr>
                </a:solidFill>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F6CB733C-BBAA-4F0B-9236-8E6AFF451D79}"/>
              </a:ext>
            </a:extLst>
          </p:cNvPr>
          <p:cNvGrpSpPr/>
          <p:nvPr/>
        </p:nvGrpSpPr>
        <p:grpSpPr>
          <a:xfrm>
            <a:off x="5520888" y="749735"/>
            <a:ext cx="2903112" cy="1900780"/>
            <a:chOff x="5520888" y="1076084"/>
            <a:chExt cx="2903112" cy="1900780"/>
          </a:xfrm>
        </p:grpSpPr>
        <p:pic>
          <p:nvPicPr>
            <p:cNvPr id="8" name="Picture 2" descr="Bài 19: Các thế hệ trong một gia đình | Tự nhiên và xã hội lớp 3">
              <a:extLst>
                <a:ext uri="{FF2B5EF4-FFF2-40B4-BE49-F238E27FC236}">
                  <a16:creationId xmlns:a16="http://schemas.microsoft.com/office/drawing/2014/main" id="{5E31B136-58CE-41BC-9E42-64990F16E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888" y="1076084"/>
              <a:ext cx="2623034" cy="15930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4401694-0E91-4675-860B-3F7A6B51BDC2}"/>
                </a:ext>
              </a:extLst>
            </p:cNvPr>
            <p:cNvSpPr txBox="1"/>
            <p:nvPr/>
          </p:nvSpPr>
          <p:spPr>
            <a:xfrm>
              <a:off x="6229440" y="2669087"/>
              <a:ext cx="2194560" cy="307777"/>
            </a:xfrm>
            <a:prstGeom prst="rect">
              <a:avLst/>
            </a:prstGeom>
            <a:noFill/>
          </p:spPr>
          <p:txBody>
            <a:bodyPr wrap="square" rtlCol="0">
              <a:spAutoFit/>
            </a:bodyPr>
            <a:lstStyle/>
            <a:p>
              <a:r>
                <a:rPr lang="en-US" b="1" i="1" dirty="0">
                  <a:solidFill>
                    <a:schemeClr val="accent2">
                      <a:lumMod val="75000"/>
                    </a:schemeClr>
                  </a:solidFill>
                  <a:latin typeface="Times New Roman" panose="02020603050405020304" pitchFamily="18" charset="0"/>
                  <a:cs typeface="Times New Roman" panose="02020603050405020304" pitchFamily="18" charset="0"/>
                </a:rPr>
                <a:t>Gia </a:t>
              </a:r>
              <a:r>
                <a:rPr lang="en-US" b="1" i="1" dirty="0" err="1">
                  <a:solidFill>
                    <a:schemeClr val="accent2">
                      <a:lumMod val="75000"/>
                    </a:schemeClr>
                  </a:solidFill>
                  <a:latin typeface="Times New Roman" panose="02020603050405020304" pitchFamily="18" charset="0"/>
                  <a:cs typeface="Times New Roman" panose="02020603050405020304" pitchFamily="18" charset="0"/>
                </a:rPr>
                <a:t>đình</a:t>
              </a:r>
              <a:r>
                <a:rPr lang="en-US" b="1" i="1" dirty="0">
                  <a:solidFill>
                    <a:schemeClr val="accent2">
                      <a:lumMod val="75000"/>
                    </a:schemeClr>
                  </a:solidFill>
                  <a:latin typeface="Times New Roman" panose="02020603050405020304" pitchFamily="18" charset="0"/>
                  <a:cs typeface="Times New Roman" panose="02020603050405020304" pitchFamily="18" charset="0"/>
                </a:rPr>
                <a:t> 2 </a:t>
              </a:r>
              <a:r>
                <a:rPr lang="en-US" b="1" i="1" dirty="0" err="1">
                  <a:solidFill>
                    <a:schemeClr val="accent2">
                      <a:lumMod val="75000"/>
                    </a:schemeClr>
                  </a:solidFill>
                  <a:latin typeface="Times New Roman" panose="02020603050405020304" pitchFamily="18" charset="0"/>
                  <a:cs typeface="Times New Roman" panose="02020603050405020304" pitchFamily="18" charset="0"/>
                </a:rPr>
                <a:t>thế</a:t>
              </a:r>
              <a:r>
                <a:rPr lang="en-US" b="1" i="1" dirty="0">
                  <a:solidFill>
                    <a:schemeClr val="accent2">
                      <a:lumMod val="75000"/>
                    </a:schemeClr>
                  </a:solidFill>
                  <a:latin typeface="Times New Roman" panose="02020603050405020304" pitchFamily="18" charset="0"/>
                  <a:cs typeface="Times New Roman" panose="02020603050405020304" pitchFamily="18" charset="0"/>
                </a:rPr>
                <a:t> </a:t>
              </a:r>
              <a:r>
                <a:rPr lang="en-US" b="1" i="1" dirty="0" err="1">
                  <a:solidFill>
                    <a:schemeClr val="accent2">
                      <a:lumMod val="75000"/>
                    </a:schemeClr>
                  </a:solidFill>
                  <a:latin typeface="Times New Roman" panose="02020603050405020304" pitchFamily="18" charset="0"/>
                  <a:cs typeface="Times New Roman" panose="02020603050405020304" pitchFamily="18" charset="0"/>
                </a:rPr>
                <a:t>hệ</a:t>
              </a:r>
              <a:endParaRPr lang="en-US" b="1" i="1" dirty="0">
                <a:solidFill>
                  <a:schemeClr val="accent2">
                    <a:lumMod val="75000"/>
                  </a:schemeClr>
                </a:solidFill>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B299F82E-3E55-4F8C-B17F-DF4B86CFE100}"/>
              </a:ext>
            </a:extLst>
          </p:cNvPr>
          <p:cNvSpPr txBox="1"/>
          <p:nvPr/>
        </p:nvSpPr>
        <p:spPr>
          <a:xfrm>
            <a:off x="173081" y="2884206"/>
            <a:ext cx="2057400" cy="353943"/>
          </a:xfrm>
          <a:prstGeom prst="rect">
            <a:avLst/>
          </a:prstGeom>
          <a:noFill/>
        </p:spPr>
        <p:txBody>
          <a:bodyPr wrap="square" rtlCol="0">
            <a:spAutoFit/>
          </a:bodyPr>
          <a:lstStyle/>
          <a:p>
            <a:r>
              <a:rPr lang="en-US" sz="1700" b="1" dirty="0" err="1">
                <a:solidFill>
                  <a:schemeClr val="accent1">
                    <a:lumMod val="25000"/>
                  </a:schemeClr>
                </a:solidFill>
                <a:latin typeface="Times New Roman" panose="02020603050405020304" pitchFamily="18" charset="0"/>
                <a:cs typeface="Times New Roman" panose="02020603050405020304" pitchFamily="18" charset="0"/>
              </a:rPr>
              <a:t>Thế</a:t>
            </a:r>
            <a:r>
              <a:rPr lang="en-US" sz="1700" b="1" dirty="0">
                <a:solidFill>
                  <a:schemeClr val="accent1">
                    <a:lumMod val="25000"/>
                  </a:schemeClr>
                </a:solidFill>
                <a:latin typeface="Times New Roman" panose="02020603050405020304" pitchFamily="18" charset="0"/>
                <a:cs typeface="Times New Roman" panose="02020603050405020304" pitchFamily="18" charset="0"/>
              </a:rPr>
              <a:t> </a:t>
            </a:r>
            <a:r>
              <a:rPr lang="en-US" sz="1700" b="1" dirty="0" err="1">
                <a:solidFill>
                  <a:schemeClr val="accent1">
                    <a:lumMod val="25000"/>
                  </a:schemeClr>
                </a:solidFill>
                <a:latin typeface="Times New Roman" panose="02020603050405020304" pitchFamily="18" charset="0"/>
                <a:cs typeface="Times New Roman" panose="02020603050405020304" pitchFamily="18" charset="0"/>
              </a:rPr>
              <a:t>hệ</a:t>
            </a:r>
            <a:r>
              <a:rPr lang="en-US" sz="1700" b="1" dirty="0">
                <a:solidFill>
                  <a:schemeClr val="accent1">
                    <a:lumMod val="25000"/>
                  </a:schemeClr>
                </a:solidFill>
                <a:latin typeface="Times New Roman" panose="02020603050405020304" pitchFamily="18" charset="0"/>
                <a:cs typeface="Times New Roman" panose="02020603050405020304" pitchFamily="18" charset="0"/>
              </a:rPr>
              <a:t> </a:t>
            </a:r>
            <a:r>
              <a:rPr lang="en-US" sz="1700" b="1" dirty="0" err="1">
                <a:solidFill>
                  <a:schemeClr val="accent1">
                    <a:lumMod val="25000"/>
                  </a:schemeClr>
                </a:solidFill>
                <a:latin typeface="Times New Roman" panose="02020603050405020304" pitchFamily="18" charset="0"/>
                <a:cs typeface="Times New Roman" panose="02020603050405020304" pitchFamily="18" charset="0"/>
              </a:rPr>
              <a:t>thứ</a:t>
            </a:r>
            <a:r>
              <a:rPr lang="en-US" sz="1700" b="1" dirty="0">
                <a:solidFill>
                  <a:schemeClr val="accent1">
                    <a:lumMod val="25000"/>
                  </a:schemeClr>
                </a:solidFill>
                <a:latin typeface="Times New Roman" panose="02020603050405020304" pitchFamily="18" charset="0"/>
                <a:cs typeface="Times New Roman" panose="02020603050405020304" pitchFamily="18" charset="0"/>
              </a:rPr>
              <a:t> </a:t>
            </a:r>
            <a:r>
              <a:rPr lang="en-US" sz="1700" b="1" dirty="0" err="1">
                <a:solidFill>
                  <a:schemeClr val="accent1">
                    <a:lumMod val="25000"/>
                  </a:schemeClr>
                </a:solidFill>
                <a:latin typeface="Times New Roman" panose="02020603050405020304" pitchFamily="18" charset="0"/>
                <a:cs typeface="Times New Roman" panose="02020603050405020304" pitchFamily="18" charset="0"/>
              </a:rPr>
              <a:t>nhất</a:t>
            </a:r>
            <a:endParaRPr lang="en-US" sz="1700" b="1" dirty="0">
              <a:solidFill>
                <a:schemeClr val="accent1">
                  <a:lumMod val="25000"/>
                </a:schemeClr>
              </a:solidFill>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F24265C1-7274-4020-BFF1-5FD4C620D6F7}"/>
              </a:ext>
            </a:extLst>
          </p:cNvPr>
          <p:cNvCxnSpPr>
            <a:cxnSpLocks/>
          </p:cNvCxnSpPr>
          <p:nvPr/>
        </p:nvCxnSpPr>
        <p:spPr>
          <a:xfrm>
            <a:off x="1975075" y="3095132"/>
            <a:ext cx="4936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CB784B6A-6E90-45B1-8C1B-0E3804040253}"/>
              </a:ext>
            </a:extLst>
          </p:cNvPr>
          <p:cNvGrpSpPr/>
          <p:nvPr/>
        </p:nvGrpSpPr>
        <p:grpSpPr>
          <a:xfrm>
            <a:off x="2674075" y="2868332"/>
            <a:ext cx="1298121" cy="429198"/>
            <a:chOff x="2628900" y="3089609"/>
            <a:chExt cx="1298121" cy="429198"/>
          </a:xfrm>
        </p:grpSpPr>
        <p:sp>
          <p:nvSpPr>
            <p:cNvPr id="14" name="Rectangle: Rounded Corners 13">
              <a:extLst>
                <a:ext uri="{FF2B5EF4-FFF2-40B4-BE49-F238E27FC236}">
                  <a16:creationId xmlns:a16="http://schemas.microsoft.com/office/drawing/2014/main" id="{DBA3C30B-61E3-4873-A688-8AFF55403283}"/>
                </a:ext>
              </a:extLst>
            </p:cNvPr>
            <p:cNvSpPr/>
            <p:nvPr/>
          </p:nvSpPr>
          <p:spPr>
            <a:xfrm>
              <a:off x="2628900" y="3089609"/>
              <a:ext cx="1298121" cy="4291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597C39C-5F6E-4DDE-955D-01A9FE2AF236}"/>
                </a:ext>
              </a:extLst>
            </p:cNvPr>
            <p:cNvSpPr txBox="1"/>
            <p:nvPr/>
          </p:nvSpPr>
          <p:spPr>
            <a:xfrm>
              <a:off x="2829468" y="3115991"/>
              <a:ext cx="896983" cy="353943"/>
            </a:xfrm>
            <a:prstGeom prst="rect">
              <a:avLst/>
            </a:prstGeom>
            <a:noFill/>
          </p:spPr>
          <p:txBody>
            <a:bodyPr wrap="square" rtlCol="0">
              <a:spAutoFit/>
            </a:bodyPr>
            <a:lstStyle/>
            <a:p>
              <a:r>
                <a:rPr lang="en-US" sz="1700" b="1" dirty="0" err="1">
                  <a:solidFill>
                    <a:schemeClr val="bg2"/>
                  </a:solidFill>
                  <a:latin typeface="Times New Roman" panose="02020603050405020304" pitchFamily="18" charset="0"/>
                  <a:cs typeface="Times New Roman" panose="02020603050405020304" pitchFamily="18" charset="0"/>
                </a:rPr>
                <a:t>Ông</a:t>
              </a:r>
              <a:r>
                <a:rPr lang="en-US" sz="1700" b="1" dirty="0">
                  <a:solidFill>
                    <a:schemeClr val="bg2"/>
                  </a:solidFill>
                  <a:latin typeface="Times New Roman" panose="02020603050405020304" pitchFamily="18" charset="0"/>
                  <a:cs typeface="Times New Roman" panose="02020603050405020304" pitchFamily="18" charset="0"/>
                </a:rPr>
                <a:t> </a:t>
              </a:r>
              <a:r>
                <a:rPr lang="en-US" sz="1700" b="1" dirty="0" err="1">
                  <a:solidFill>
                    <a:schemeClr val="bg2"/>
                  </a:solidFill>
                  <a:latin typeface="Times New Roman" panose="02020603050405020304" pitchFamily="18" charset="0"/>
                  <a:cs typeface="Times New Roman" panose="02020603050405020304" pitchFamily="18" charset="0"/>
                </a:rPr>
                <a:t>bà</a:t>
              </a:r>
              <a:endParaRPr lang="en-US" sz="1700" b="1" dirty="0">
                <a:solidFill>
                  <a:schemeClr val="bg2"/>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965FA994-491E-4F6C-BFF4-B86E41FF727E}"/>
              </a:ext>
            </a:extLst>
          </p:cNvPr>
          <p:cNvGrpSpPr/>
          <p:nvPr/>
        </p:nvGrpSpPr>
        <p:grpSpPr>
          <a:xfrm>
            <a:off x="2677881" y="3668565"/>
            <a:ext cx="1298121" cy="429198"/>
            <a:chOff x="2628900" y="3089609"/>
            <a:chExt cx="1298121" cy="429198"/>
          </a:xfrm>
        </p:grpSpPr>
        <p:sp>
          <p:nvSpPr>
            <p:cNvPr id="18" name="Rectangle: Rounded Corners 17">
              <a:extLst>
                <a:ext uri="{FF2B5EF4-FFF2-40B4-BE49-F238E27FC236}">
                  <a16:creationId xmlns:a16="http://schemas.microsoft.com/office/drawing/2014/main" id="{6A7BBA8C-2DD3-4D95-8F26-0C930D06F2C7}"/>
                </a:ext>
              </a:extLst>
            </p:cNvPr>
            <p:cNvSpPr/>
            <p:nvPr/>
          </p:nvSpPr>
          <p:spPr>
            <a:xfrm>
              <a:off x="2628900" y="3089609"/>
              <a:ext cx="1298121" cy="4291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5196C4F-B56D-4C6A-B695-08CC7EE717C9}"/>
                </a:ext>
              </a:extLst>
            </p:cNvPr>
            <p:cNvSpPr txBox="1"/>
            <p:nvPr/>
          </p:nvSpPr>
          <p:spPr>
            <a:xfrm>
              <a:off x="2829468" y="3115991"/>
              <a:ext cx="896983" cy="353943"/>
            </a:xfrm>
            <a:prstGeom prst="rect">
              <a:avLst/>
            </a:prstGeom>
            <a:noFill/>
          </p:spPr>
          <p:txBody>
            <a:bodyPr wrap="square" rtlCol="0">
              <a:spAutoFit/>
            </a:bodyPr>
            <a:lstStyle/>
            <a:p>
              <a:r>
                <a:rPr lang="en-US" sz="1700" b="1" dirty="0" err="1">
                  <a:solidFill>
                    <a:schemeClr val="bg2"/>
                  </a:solidFill>
                  <a:latin typeface="Times New Roman" panose="02020603050405020304" pitchFamily="18" charset="0"/>
                  <a:cs typeface="Times New Roman" panose="02020603050405020304" pitchFamily="18" charset="0"/>
                </a:rPr>
                <a:t>Bố</a:t>
              </a:r>
              <a:r>
                <a:rPr lang="en-US" sz="1700" b="1" dirty="0">
                  <a:solidFill>
                    <a:schemeClr val="bg2"/>
                  </a:solidFill>
                  <a:latin typeface="Times New Roman" panose="02020603050405020304" pitchFamily="18" charset="0"/>
                  <a:cs typeface="Times New Roman" panose="02020603050405020304" pitchFamily="18" charset="0"/>
                </a:rPr>
                <a:t> </a:t>
              </a:r>
              <a:r>
                <a:rPr lang="en-US" sz="1700" b="1" dirty="0" err="1">
                  <a:solidFill>
                    <a:schemeClr val="bg2"/>
                  </a:solidFill>
                  <a:latin typeface="Times New Roman" panose="02020603050405020304" pitchFamily="18" charset="0"/>
                  <a:cs typeface="Times New Roman" panose="02020603050405020304" pitchFamily="18" charset="0"/>
                </a:rPr>
                <a:t>mẹ</a:t>
              </a:r>
              <a:endParaRPr lang="en-US" sz="1700" b="1" dirty="0">
                <a:solidFill>
                  <a:schemeClr val="bg2"/>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0D215C75-4AAF-40B2-93BF-E6A27DE89112}"/>
              </a:ext>
            </a:extLst>
          </p:cNvPr>
          <p:cNvGrpSpPr/>
          <p:nvPr/>
        </p:nvGrpSpPr>
        <p:grpSpPr>
          <a:xfrm>
            <a:off x="2674073" y="4488522"/>
            <a:ext cx="1298121" cy="429198"/>
            <a:chOff x="2628900" y="3089609"/>
            <a:chExt cx="1298121" cy="429198"/>
          </a:xfrm>
        </p:grpSpPr>
        <p:sp>
          <p:nvSpPr>
            <p:cNvPr id="21" name="Rectangle: Rounded Corners 20">
              <a:extLst>
                <a:ext uri="{FF2B5EF4-FFF2-40B4-BE49-F238E27FC236}">
                  <a16:creationId xmlns:a16="http://schemas.microsoft.com/office/drawing/2014/main" id="{724A76A6-91D3-4372-B8E2-D94B775DCF60}"/>
                </a:ext>
              </a:extLst>
            </p:cNvPr>
            <p:cNvSpPr/>
            <p:nvPr/>
          </p:nvSpPr>
          <p:spPr>
            <a:xfrm>
              <a:off x="2628900" y="3089609"/>
              <a:ext cx="1298121" cy="4291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06D67D0-05DB-4B46-A0F2-4D0AC1F88E97}"/>
                </a:ext>
              </a:extLst>
            </p:cNvPr>
            <p:cNvSpPr txBox="1"/>
            <p:nvPr/>
          </p:nvSpPr>
          <p:spPr>
            <a:xfrm>
              <a:off x="2829468" y="3115991"/>
              <a:ext cx="896983" cy="353943"/>
            </a:xfrm>
            <a:prstGeom prst="rect">
              <a:avLst/>
            </a:prstGeom>
            <a:noFill/>
          </p:spPr>
          <p:txBody>
            <a:bodyPr wrap="square" rtlCol="0">
              <a:spAutoFit/>
            </a:bodyPr>
            <a:lstStyle/>
            <a:p>
              <a:r>
                <a:rPr lang="en-US" sz="1700" b="1" dirty="0">
                  <a:solidFill>
                    <a:schemeClr val="bg2"/>
                  </a:solidFill>
                  <a:latin typeface="Times New Roman" panose="02020603050405020304" pitchFamily="18" charset="0"/>
                  <a:cs typeface="Times New Roman" panose="02020603050405020304" pitchFamily="18" charset="0"/>
                </a:rPr>
                <a:t>Con </a:t>
              </a:r>
              <a:r>
                <a:rPr lang="en-US" sz="1700" b="1" dirty="0" err="1">
                  <a:solidFill>
                    <a:schemeClr val="bg2"/>
                  </a:solidFill>
                  <a:latin typeface="Times New Roman" panose="02020603050405020304" pitchFamily="18" charset="0"/>
                  <a:cs typeface="Times New Roman" panose="02020603050405020304" pitchFamily="18" charset="0"/>
                </a:rPr>
                <a:t>cái</a:t>
              </a:r>
              <a:endParaRPr lang="en-US" sz="1700" b="1" dirty="0">
                <a:solidFill>
                  <a:schemeClr val="bg2"/>
                </a:solidFill>
                <a:latin typeface="Times New Roman" panose="02020603050405020304" pitchFamily="18" charset="0"/>
                <a:cs typeface="Times New Roman" panose="02020603050405020304" pitchFamily="18" charset="0"/>
              </a:endParaRPr>
            </a:p>
          </p:txBody>
        </p:sp>
      </p:grpSp>
      <p:cxnSp>
        <p:nvCxnSpPr>
          <p:cNvPr id="23" name="Straight Arrow Connector 22">
            <a:extLst>
              <a:ext uri="{FF2B5EF4-FFF2-40B4-BE49-F238E27FC236}">
                <a16:creationId xmlns:a16="http://schemas.microsoft.com/office/drawing/2014/main" id="{BB27D23C-5F37-4E49-A159-CA53595EAF33}"/>
              </a:ext>
            </a:extLst>
          </p:cNvPr>
          <p:cNvCxnSpPr>
            <a:cxnSpLocks/>
          </p:cNvCxnSpPr>
          <p:nvPr/>
        </p:nvCxnSpPr>
        <p:spPr>
          <a:xfrm>
            <a:off x="1975075" y="3899126"/>
            <a:ext cx="4936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AD13D99-6B71-4989-A745-70123C6B214B}"/>
              </a:ext>
            </a:extLst>
          </p:cNvPr>
          <p:cNvCxnSpPr>
            <a:cxnSpLocks/>
          </p:cNvCxnSpPr>
          <p:nvPr/>
        </p:nvCxnSpPr>
        <p:spPr>
          <a:xfrm>
            <a:off x="1975075" y="4703121"/>
            <a:ext cx="4936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26BB4A4-96BF-464B-B722-AB06A4A0C25E}"/>
              </a:ext>
            </a:extLst>
          </p:cNvPr>
          <p:cNvSpPr txBox="1"/>
          <p:nvPr/>
        </p:nvSpPr>
        <p:spPr>
          <a:xfrm>
            <a:off x="173081" y="3661296"/>
            <a:ext cx="2057400" cy="353943"/>
          </a:xfrm>
          <a:prstGeom prst="rect">
            <a:avLst/>
          </a:prstGeom>
          <a:noFill/>
        </p:spPr>
        <p:txBody>
          <a:bodyPr wrap="square" rtlCol="0">
            <a:spAutoFit/>
          </a:bodyPr>
          <a:lstStyle/>
          <a:p>
            <a:r>
              <a:rPr lang="en-US" sz="1700" b="1" dirty="0" err="1">
                <a:solidFill>
                  <a:schemeClr val="accent1">
                    <a:lumMod val="25000"/>
                  </a:schemeClr>
                </a:solidFill>
                <a:latin typeface="Times New Roman" panose="02020603050405020304" pitchFamily="18" charset="0"/>
                <a:cs typeface="Times New Roman" panose="02020603050405020304" pitchFamily="18" charset="0"/>
              </a:rPr>
              <a:t>Thế</a:t>
            </a:r>
            <a:r>
              <a:rPr lang="en-US" sz="1700" b="1" dirty="0">
                <a:solidFill>
                  <a:schemeClr val="accent1">
                    <a:lumMod val="25000"/>
                  </a:schemeClr>
                </a:solidFill>
                <a:latin typeface="Times New Roman" panose="02020603050405020304" pitchFamily="18" charset="0"/>
                <a:cs typeface="Times New Roman" panose="02020603050405020304" pitchFamily="18" charset="0"/>
              </a:rPr>
              <a:t> </a:t>
            </a:r>
            <a:r>
              <a:rPr lang="en-US" sz="1700" b="1" dirty="0" err="1">
                <a:solidFill>
                  <a:schemeClr val="accent1">
                    <a:lumMod val="25000"/>
                  </a:schemeClr>
                </a:solidFill>
                <a:latin typeface="Times New Roman" panose="02020603050405020304" pitchFamily="18" charset="0"/>
                <a:cs typeface="Times New Roman" panose="02020603050405020304" pitchFamily="18" charset="0"/>
              </a:rPr>
              <a:t>hệ</a:t>
            </a:r>
            <a:r>
              <a:rPr lang="en-US" sz="1700" b="1" dirty="0">
                <a:solidFill>
                  <a:schemeClr val="accent1">
                    <a:lumMod val="25000"/>
                  </a:schemeClr>
                </a:solidFill>
                <a:latin typeface="Times New Roman" panose="02020603050405020304" pitchFamily="18" charset="0"/>
                <a:cs typeface="Times New Roman" panose="02020603050405020304" pitchFamily="18" charset="0"/>
              </a:rPr>
              <a:t> </a:t>
            </a:r>
            <a:r>
              <a:rPr lang="en-US" sz="1700" b="1" dirty="0" err="1">
                <a:solidFill>
                  <a:schemeClr val="accent1">
                    <a:lumMod val="25000"/>
                  </a:schemeClr>
                </a:solidFill>
                <a:latin typeface="Times New Roman" panose="02020603050405020304" pitchFamily="18" charset="0"/>
                <a:cs typeface="Times New Roman" panose="02020603050405020304" pitchFamily="18" charset="0"/>
              </a:rPr>
              <a:t>thứ</a:t>
            </a:r>
            <a:r>
              <a:rPr lang="en-US" sz="1700" b="1" dirty="0">
                <a:solidFill>
                  <a:schemeClr val="accent1">
                    <a:lumMod val="25000"/>
                  </a:schemeClr>
                </a:solidFill>
                <a:latin typeface="Times New Roman" panose="02020603050405020304" pitchFamily="18" charset="0"/>
                <a:cs typeface="Times New Roman" panose="02020603050405020304" pitchFamily="18" charset="0"/>
              </a:rPr>
              <a:t> </a:t>
            </a:r>
            <a:r>
              <a:rPr lang="en-US" sz="1700" b="1" dirty="0" err="1">
                <a:solidFill>
                  <a:schemeClr val="accent1">
                    <a:lumMod val="25000"/>
                  </a:schemeClr>
                </a:solidFill>
                <a:latin typeface="Times New Roman" panose="02020603050405020304" pitchFamily="18" charset="0"/>
                <a:cs typeface="Times New Roman" panose="02020603050405020304" pitchFamily="18" charset="0"/>
              </a:rPr>
              <a:t>hai</a:t>
            </a:r>
            <a:endParaRPr lang="en-US" sz="1700" b="1" dirty="0">
              <a:solidFill>
                <a:schemeClr val="accent1">
                  <a:lumMod val="25000"/>
                </a:schemeClr>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6149EFF6-C495-4948-BF74-957260A9E0C1}"/>
              </a:ext>
            </a:extLst>
          </p:cNvPr>
          <p:cNvSpPr txBox="1"/>
          <p:nvPr/>
        </p:nvSpPr>
        <p:spPr>
          <a:xfrm>
            <a:off x="173081" y="4438386"/>
            <a:ext cx="2057400" cy="353943"/>
          </a:xfrm>
          <a:prstGeom prst="rect">
            <a:avLst/>
          </a:prstGeom>
          <a:noFill/>
        </p:spPr>
        <p:txBody>
          <a:bodyPr wrap="square" rtlCol="0">
            <a:spAutoFit/>
          </a:bodyPr>
          <a:lstStyle/>
          <a:p>
            <a:r>
              <a:rPr lang="en-US" sz="1700" b="1" dirty="0" err="1">
                <a:solidFill>
                  <a:schemeClr val="accent1">
                    <a:lumMod val="25000"/>
                  </a:schemeClr>
                </a:solidFill>
                <a:latin typeface="Times New Roman" panose="02020603050405020304" pitchFamily="18" charset="0"/>
                <a:cs typeface="Times New Roman" panose="02020603050405020304" pitchFamily="18" charset="0"/>
              </a:rPr>
              <a:t>Thế</a:t>
            </a:r>
            <a:r>
              <a:rPr lang="en-US" sz="1700" b="1" dirty="0">
                <a:solidFill>
                  <a:schemeClr val="accent1">
                    <a:lumMod val="25000"/>
                  </a:schemeClr>
                </a:solidFill>
                <a:latin typeface="Times New Roman" panose="02020603050405020304" pitchFamily="18" charset="0"/>
                <a:cs typeface="Times New Roman" panose="02020603050405020304" pitchFamily="18" charset="0"/>
              </a:rPr>
              <a:t> </a:t>
            </a:r>
            <a:r>
              <a:rPr lang="en-US" sz="1700" b="1" dirty="0" err="1">
                <a:solidFill>
                  <a:schemeClr val="accent1">
                    <a:lumMod val="25000"/>
                  </a:schemeClr>
                </a:solidFill>
                <a:latin typeface="Times New Roman" panose="02020603050405020304" pitchFamily="18" charset="0"/>
                <a:cs typeface="Times New Roman" panose="02020603050405020304" pitchFamily="18" charset="0"/>
              </a:rPr>
              <a:t>hệ</a:t>
            </a:r>
            <a:r>
              <a:rPr lang="en-US" sz="1700" b="1" dirty="0">
                <a:solidFill>
                  <a:schemeClr val="accent1">
                    <a:lumMod val="25000"/>
                  </a:schemeClr>
                </a:solidFill>
                <a:latin typeface="Times New Roman" panose="02020603050405020304" pitchFamily="18" charset="0"/>
                <a:cs typeface="Times New Roman" panose="02020603050405020304" pitchFamily="18" charset="0"/>
              </a:rPr>
              <a:t> </a:t>
            </a:r>
            <a:r>
              <a:rPr lang="en-US" sz="1700" b="1" dirty="0" err="1">
                <a:solidFill>
                  <a:schemeClr val="accent1">
                    <a:lumMod val="25000"/>
                  </a:schemeClr>
                </a:solidFill>
                <a:latin typeface="Times New Roman" panose="02020603050405020304" pitchFamily="18" charset="0"/>
                <a:cs typeface="Times New Roman" panose="02020603050405020304" pitchFamily="18" charset="0"/>
              </a:rPr>
              <a:t>thứ</a:t>
            </a:r>
            <a:r>
              <a:rPr lang="en-US" sz="1700" b="1" dirty="0">
                <a:solidFill>
                  <a:schemeClr val="accent1">
                    <a:lumMod val="25000"/>
                  </a:schemeClr>
                </a:solidFill>
                <a:latin typeface="Times New Roman" panose="02020603050405020304" pitchFamily="18" charset="0"/>
                <a:cs typeface="Times New Roman" panose="02020603050405020304" pitchFamily="18" charset="0"/>
              </a:rPr>
              <a:t> </a:t>
            </a:r>
            <a:r>
              <a:rPr lang="en-US" sz="1700" b="1" dirty="0" err="1">
                <a:solidFill>
                  <a:schemeClr val="accent1">
                    <a:lumMod val="25000"/>
                  </a:schemeClr>
                </a:solidFill>
                <a:latin typeface="Times New Roman" panose="02020603050405020304" pitchFamily="18" charset="0"/>
                <a:cs typeface="Times New Roman" panose="02020603050405020304" pitchFamily="18" charset="0"/>
              </a:rPr>
              <a:t>ba</a:t>
            </a:r>
            <a:endParaRPr lang="en-US" sz="1700" b="1" dirty="0">
              <a:solidFill>
                <a:schemeClr val="accent1">
                  <a:lumMod val="25000"/>
                </a:schemeClr>
              </a:solidFill>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A9841588-772C-454F-8AC3-BE4071C4F923}"/>
              </a:ext>
            </a:extLst>
          </p:cNvPr>
          <p:cNvCxnSpPr>
            <a:cxnSpLocks/>
          </p:cNvCxnSpPr>
          <p:nvPr/>
        </p:nvCxnSpPr>
        <p:spPr>
          <a:xfrm>
            <a:off x="3303132" y="3281183"/>
            <a:ext cx="0" cy="413764"/>
          </a:xfrm>
          <a:prstGeom prst="straightConnector1">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F9D1F1F-843C-4BA1-B5B6-A435FEFED359}"/>
              </a:ext>
            </a:extLst>
          </p:cNvPr>
          <p:cNvCxnSpPr>
            <a:cxnSpLocks/>
          </p:cNvCxnSpPr>
          <p:nvPr/>
        </p:nvCxnSpPr>
        <p:spPr>
          <a:xfrm>
            <a:off x="3303132" y="4101140"/>
            <a:ext cx="0" cy="413764"/>
          </a:xfrm>
          <a:prstGeom prst="straightConnector1">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DB4BB832-617D-494F-AC7E-A086F487F4F7}"/>
              </a:ext>
            </a:extLst>
          </p:cNvPr>
          <p:cNvGrpSpPr/>
          <p:nvPr/>
        </p:nvGrpSpPr>
        <p:grpSpPr>
          <a:xfrm>
            <a:off x="7349077" y="2973999"/>
            <a:ext cx="1298121" cy="429198"/>
            <a:chOff x="2628900" y="3089609"/>
            <a:chExt cx="1298121" cy="429198"/>
          </a:xfrm>
        </p:grpSpPr>
        <p:sp>
          <p:nvSpPr>
            <p:cNvPr id="32" name="Rectangle: Rounded Corners 31">
              <a:extLst>
                <a:ext uri="{FF2B5EF4-FFF2-40B4-BE49-F238E27FC236}">
                  <a16:creationId xmlns:a16="http://schemas.microsoft.com/office/drawing/2014/main" id="{1E256F4C-BCCC-4C53-8FC2-1F04D72AAD41}"/>
                </a:ext>
              </a:extLst>
            </p:cNvPr>
            <p:cNvSpPr/>
            <p:nvPr/>
          </p:nvSpPr>
          <p:spPr>
            <a:xfrm>
              <a:off x="2628900" y="3089609"/>
              <a:ext cx="1298121" cy="429198"/>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33" name="TextBox 32">
              <a:extLst>
                <a:ext uri="{FF2B5EF4-FFF2-40B4-BE49-F238E27FC236}">
                  <a16:creationId xmlns:a16="http://schemas.microsoft.com/office/drawing/2014/main" id="{6BA8CCF9-CF2E-425C-B66B-72D2D0714337}"/>
                </a:ext>
              </a:extLst>
            </p:cNvPr>
            <p:cNvSpPr txBox="1"/>
            <p:nvPr/>
          </p:nvSpPr>
          <p:spPr>
            <a:xfrm>
              <a:off x="2829468" y="3115991"/>
              <a:ext cx="896983" cy="353943"/>
            </a:xfrm>
            <a:prstGeom prst="rect">
              <a:avLst/>
            </a:prstGeom>
            <a:noFill/>
          </p:spPr>
          <p:txBody>
            <a:bodyPr wrap="square" rtlCol="0">
              <a:spAutoFit/>
            </a:bodyPr>
            <a:lstStyle/>
            <a:p>
              <a:r>
                <a:rPr lang="en-US" sz="1700" b="1" dirty="0" err="1">
                  <a:solidFill>
                    <a:schemeClr val="accent2"/>
                  </a:solidFill>
                  <a:latin typeface="Times New Roman" panose="02020603050405020304" pitchFamily="18" charset="0"/>
                  <a:cs typeface="Times New Roman" panose="02020603050405020304" pitchFamily="18" charset="0"/>
                </a:rPr>
                <a:t>Bố</a:t>
              </a:r>
              <a:r>
                <a:rPr lang="en-US" sz="1700" b="1" dirty="0">
                  <a:solidFill>
                    <a:schemeClr val="accent2"/>
                  </a:solidFill>
                  <a:latin typeface="Times New Roman" panose="02020603050405020304" pitchFamily="18" charset="0"/>
                  <a:cs typeface="Times New Roman" panose="02020603050405020304" pitchFamily="18" charset="0"/>
                </a:rPr>
                <a:t> </a:t>
              </a:r>
              <a:r>
                <a:rPr lang="en-US" sz="1700" b="1" dirty="0" err="1">
                  <a:solidFill>
                    <a:schemeClr val="accent2"/>
                  </a:solidFill>
                  <a:latin typeface="Times New Roman" panose="02020603050405020304" pitchFamily="18" charset="0"/>
                  <a:cs typeface="Times New Roman" panose="02020603050405020304" pitchFamily="18" charset="0"/>
                </a:rPr>
                <a:t>mẹ</a:t>
              </a:r>
              <a:endParaRPr lang="en-US" sz="1700" b="1" dirty="0">
                <a:solidFill>
                  <a:schemeClr val="accent2"/>
                </a:solidFill>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FECC3C71-72AA-4B20-BA3B-B3D82600475E}"/>
              </a:ext>
            </a:extLst>
          </p:cNvPr>
          <p:cNvGrpSpPr/>
          <p:nvPr/>
        </p:nvGrpSpPr>
        <p:grpSpPr>
          <a:xfrm>
            <a:off x="7345269" y="3793956"/>
            <a:ext cx="1298121" cy="429198"/>
            <a:chOff x="2628900" y="3089609"/>
            <a:chExt cx="1298121" cy="429198"/>
          </a:xfrm>
        </p:grpSpPr>
        <p:sp>
          <p:nvSpPr>
            <p:cNvPr id="35" name="Rectangle: Rounded Corners 34">
              <a:extLst>
                <a:ext uri="{FF2B5EF4-FFF2-40B4-BE49-F238E27FC236}">
                  <a16:creationId xmlns:a16="http://schemas.microsoft.com/office/drawing/2014/main" id="{C544BCF4-8A6B-474F-882C-371D7DB05B9D}"/>
                </a:ext>
              </a:extLst>
            </p:cNvPr>
            <p:cNvSpPr/>
            <p:nvPr/>
          </p:nvSpPr>
          <p:spPr>
            <a:xfrm>
              <a:off x="2628900" y="3089609"/>
              <a:ext cx="1298121" cy="429198"/>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36" name="TextBox 35">
              <a:extLst>
                <a:ext uri="{FF2B5EF4-FFF2-40B4-BE49-F238E27FC236}">
                  <a16:creationId xmlns:a16="http://schemas.microsoft.com/office/drawing/2014/main" id="{1B81A18D-5E68-4E5D-96B0-1C9CF5214B27}"/>
                </a:ext>
              </a:extLst>
            </p:cNvPr>
            <p:cNvSpPr txBox="1"/>
            <p:nvPr/>
          </p:nvSpPr>
          <p:spPr>
            <a:xfrm>
              <a:off x="2829468" y="3115991"/>
              <a:ext cx="896983" cy="353943"/>
            </a:xfrm>
            <a:prstGeom prst="rect">
              <a:avLst/>
            </a:prstGeom>
            <a:noFill/>
          </p:spPr>
          <p:txBody>
            <a:bodyPr wrap="square" rtlCol="0">
              <a:spAutoFit/>
            </a:bodyPr>
            <a:lstStyle/>
            <a:p>
              <a:r>
                <a:rPr lang="en-US" sz="1700" b="1" dirty="0">
                  <a:solidFill>
                    <a:schemeClr val="accent2"/>
                  </a:solidFill>
                  <a:latin typeface="Times New Roman" panose="02020603050405020304" pitchFamily="18" charset="0"/>
                  <a:cs typeface="Times New Roman" panose="02020603050405020304" pitchFamily="18" charset="0"/>
                </a:rPr>
                <a:t>Con </a:t>
              </a:r>
              <a:r>
                <a:rPr lang="en-US" sz="1700" b="1" dirty="0" err="1">
                  <a:solidFill>
                    <a:schemeClr val="accent2"/>
                  </a:solidFill>
                  <a:latin typeface="Times New Roman" panose="02020603050405020304" pitchFamily="18" charset="0"/>
                  <a:cs typeface="Times New Roman" panose="02020603050405020304" pitchFamily="18" charset="0"/>
                </a:rPr>
                <a:t>cái</a:t>
              </a:r>
              <a:endParaRPr lang="en-US" sz="1700" b="1" dirty="0">
                <a:solidFill>
                  <a:schemeClr val="accent2"/>
                </a:solidFill>
                <a:latin typeface="Times New Roman" panose="02020603050405020304" pitchFamily="18" charset="0"/>
                <a:cs typeface="Times New Roman" panose="02020603050405020304" pitchFamily="18" charset="0"/>
              </a:endParaRPr>
            </a:p>
          </p:txBody>
        </p:sp>
      </p:grpSp>
      <p:cxnSp>
        <p:nvCxnSpPr>
          <p:cNvPr id="37" name="Straight Arrow Connector 36">
            <a:extLst>
              <a:ext uri="{FF2B5EF4-FFF2-40B4-BE49-F238E27FC236}">
                <a16:creationId xmlns:a16="http://schemas.microsoft.com/office/drawing/2014/main" id="{BF0FEC7F-ABAD-4981-8235-4FC4F9B42B0E}"/>
              </a:ext>
            </a:extLst>
          </p:cNvPr>
          <p:cNvCxnSpPr>
            <a:cxnSpLocks/>
          </p:cNvCxnSpPr>
          <p:nvPr/>
        </p:nvCxnSpPr>
        <p:spPr>
          <a:xfrm>
            <a:off x="6646271" y="3204560"/>
            <a:ext cx="493668" cy="0"/>
          </a:xfrm>
          <a:prstGeom prst="straightConnector1">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A14CAF5-FFA4-4B39-A03B-D8E04012AA02}"/>
              </a:ext>
            </a:extLst>
          </p:cNvPr>
          <p:cNvCxnSpPr>
            <a:cxnSpLocks/>
          </p:cNvCxnSpPr>
          <p:nvPr/>
        </p:nvCxnSpPr>
        <p:spPr>
          <a:xfrm>
            <a:off x="6646271" y="4008555"/>
            <a:ext cx="493668" cy="0"/>
          </a:xfrm>
          <a:prstGeom prst="straightConnector1">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D872BF8-7611-4F12-9221-3B6A0AFE55B2}"/>
              </a:ext>
            </a:extLst>
          </p:cNvPr>
          <p:cNvSpPr txBox="1"/>
          <p:nvPr/>
        </p:nvSpPr>
        <p:spPr>
          <a:xfrm>
            <a:off x="4844277" y="2966730"/>
            <a:ext cx="2057400" cy="353943"/>
          </a:xfrm>
          <a:prstGeom prst="rect">
            <a:avLst/>
          </a:prstGeom>
          <a:noFill/>
        </p:spPr>
        <p:txBody>
          <a:bodyPr wrap="square" rtlCol="0">
            <a:spAutoFit/>
          </a:bodyPr>
          <a:lstStyle/>
          <a:p>
            <a:r>
              <a:rPr lang="en-US" sz="1700" b="1" dirty="0" err="1">
                <a:solidFill>
                  <a:schemeClr val="accent1">
                    <a:lumMod val="25000"/>
                  </a:schemeClr>
                </a:solidFill>
                <a:latin typeface="Times New Roman" panose="02020603050405020304" pitchFamily="18" charset="0"/>
                <a:cs typeface="Times New Roman" panose="02020603050405020304" pitchFamily="18" charset="0"/>
              </a:rPr>
              <a:t>Thế</a:t>
            </a:r>
            <a:r>
              <a:rPr lang="en-US" sz="1700" b="1" dirty="0">
                <a:solidFill>
                  <a:schemeClr val="accent1">
                    <a:lumMod val="25000"/>
                  </a:schemeClr>
                </a:solidFill>
                <a:latin typeface="Times New Roman" panose="02020603050405020304" pitchFamily="18" charset="0"/>
                <a:cs typeface="Times New Roman" panose="02020603050405020304" pitchFamily="18" charset="0"/>
              </a:rPr>
              <a:t> </a:t>
            </a:r>
            <a:r>
              <a:rPr lang="en-US" sz="1700" b="1" dirty="0" err="1">
                <a:solidFill>
                  <a:schemeClr val="accent1">
                    <a:lumMod val="25000"/>
                  </a:schemeClr>
                </a:solidFill>
                <a:latin typeface="Times New Roman" panose="02020603050405020304" pitchFamily="18" charset="0"/>
                <a:cs typeface="Times New Roman" panose="02020603050405020304" pitchFamily="18" charset="0"/>
              </a:rPr>
              <a:t>hệ</a:t>
            </a:r>
            <a:r>
              <a:rPr lang="en-US" sz="1700" b="1" dirty="0">
                <a:solidFill>
                  <a:schemeClr val="accent1">
                    <a:lumMod val="25000"/>
                  </a:schemeClr>
                </a:solidFill>
                <a:latin typeface="Times New Roman" panose="02020603050405020304" pitchFamily="18" charset="0"/>
                <a:cs typeface="Times New Roman" panose="02020603050405020304" pitchFamily="18" charset="0"/>
              </a:rPr>
              <a:t> </a:t>
            </a:r>
            <a:r>
              <a:rPr lang="en-US" sz="1700" b="1" dirty="0" err="1">
                <a:solidFill>
                  <a:schemeClr val="accent1">
                    <a:lumMod val="25000"/>
                  </a:schemeClr>
                </a:solidFill>
                <a:latin typeface="Times New Roman" panose="02020603050405020304" pitchFamily="18" charset="0"/>
                <a:cs typeface="Times New Roman" panose="02020603050405020304" pitchFamily="18" charset="0"/>
              </a:rPr>
              <a:t>thứ</a:t>
            </a:r>
            <a:r>
              <a:rPr lang="en-US" sz="1700" b="1" dirty="0">
                <a:solidFill>
                  <a:schemeClr val="accent1">
                    <a:lumMod val="25000"/>
                  </a:schemeClr>
                </a:solidFill>
                <a:latin typeface="Times New Roman" panose="02020603050405020304" pitchFamily="18" charset="0"/>
                <a:cs typeface="Times New Roman" panose="02020603050405020304" pitchFamily="18" charset="0"/>
              </a:rPr>
              <a:t> </a:t>
            </a:r>
            <a:r>
              <a:rPr lang="en-US" sz="1700" b="1" dirty="0" err="1">
                <a:solidFill>
                  <a:schemeClr val="accent1">
                    <a:lumMod val="25000"/>
                  </a:schemeClr>
                </a:solidFill>
                <a:latin typeface="Times New Roman" panose="02020603050405020304" pitchFamily="18" charset="0"/>
                <a:cs typeface="Times New Roman" panose="02020603050405020304" pitchFamily="18" charset="0"/>
              </a:rPr>
              <a:t>nhất</a:t>
            </a:r>
            <a:endParaRPr lang="en-US" sz="1700" b="1" dirty="0">
              <a:solidFill>
                <a:schemeClr val="accent1">
                  <a:lumMod val="25000"/>
                </a:schemeClr>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C37F09CE-E4E9-48DE-A32C-710AFC92648E}"/>
              </a:ext>
            </a:extLst>
          </p:cNvPr>
          <p:cNvSpPr txBox="1"/>
          <p:nvPr/>
        </p:nvSpPr>
        <p:spPr>
          <a:xfrm>
            <a:off x="4844277" y="3743820"/>
            <a:ext cx="2057400" cy="353943"/>
          </a:xfrm>
          <a:prstGeom prst="rect">
            <a:avLst/>
          </a:prstGeom>
          <a:noFill/>
        </p:spPr>
        <p:txBody>
          <a:bodyPr wrap="square" rtlCol="0">
            <a:spAutoFit/>
          </a:bodyPr>
          <a:lstStyle/>
          <a:p>
            <a:r>
              <a:rPr lang="en-US" sz="1700" b="1" dirty="0" err="1">
                <a:solidFill>
                  <a:schemeClr val="accent1">
                    <a:lumMod val="25000"/>
                  </a:schemeClr>
                </a:solidFill>
                <a:latin typeface="Times New Roman" panose="02020603050405020304" pitchFamily="18" charset="0"/>
                <a:cs typeface="Times New Roman" panose="02020603050405020304" pitchFamily="18" charset="0"/>
              </a:rPr>
              <a:t>Thế</a:t>
            </a:r>
            <a:r>
              <a:rPr lang="en-US" sz="1700" b="1" dirty="0">
                <a:solidFill>
                  <a:schemeClr val="accent1">
                    <a:lumMod val="25000"/>
                  </a:schemeClr>
                </a:solidFill>
                <a:latin typeface="Times New Roman" panose="02020603050405020304" pitchFamily="18" charset="0"/>
                <a:cs typeface="Times New Roman" panose="02020603050405020304" pitchFamily="18" charset="0"/>
              </a:rPr>
              <a:t> </a:t>
            </a:r>
            <a:r>
              <a:rPr lang="en-US" sz="1700" b="1" dirty="0" err="1">
                <a:solidFill>
                  <a:schemeClr val="accent1">
                    <a:lumMod val="25000"/>
                  </a:schemeClr>
                </a:solidFill>
                <a:latin typeface="Times New Roman" panose="02020603050405020304" pitchFamily="18" charset="0"/>
                <a:cs typeface="Times New Roman" panose="02020603050405020304" pitchFamily="18" charset="0"/>
              </a:rPr>
              <a:t>hệ</a:t>
            </a:r>
            <a:r>
              <a:rPr lang="en-US" sz="1700" b="1" dirty="0">
                <a:solidFill>
                  <a:schemeClr val="accent1">
                    <a:lumMod val="25000"/>
                  </a:schemeClr>
                </a:solidFill>
                <a:latin typeface="Times New Roman" panose="02020603050405020304" pitchFamily="18" charset="0"/>
                <a:cs typeface="Times New Roman" panose="02020603050405020304" pitchFamily="18" charset="0"/>
              </a:rPr>
              <a:t> </a:t>
            </a:r>
            <a:r>
              <a:rPr lang="en-US" sz="1700" b="1" dirty="0" err="1">
                <a:solidFill>
                  <a:schemeClr val="accent1">
                    <a:lumMod val="25000"/>
                  </a:schemeClr>
                </a:solidFill>
                <a:latin typeface="Times New Roman" panose="02020603050405020304" pitchFamily="18" charset="0"/>
                <a:cs typeface="Times New Roman" panose="02020603050405020304" pitchFamily="18" charset="0"/>
              </a:rPr>
              <a:t>thứ</a:t>
            </a:r>
            <a:r>
              <a:rPr lang="en-US" sz="1700" b="1" dirty="0">
                <a:solidFill>
                  <a:schemeClr val="accent1">
                    <a:lumMod val="25000"/>
                  </a:schemeClr>
                </a:solidFill>
                <a:latin typeface="Times New Roman" panose="02020603050405020304" pitchFamily="18" charset="0"/>
                <a:cs typeface="Times New Roman" panose="02020603050405020304" pitchFamily="18" charset="0"/>
              </a:rPr>
              <a:t> </a:t>
            </a:r>
            <a:r>
              <a:rPr lang="en-US" sz="1700" b="1" dirty="0" err="1">
                <a:solidFill>
                  <a:schemeClr val="accent1">
                    <a:lumMod val="25000"/>
                  </a:schemeClr>
                </a:solidFill>
                <a:latin typeface="Times New Roman" panose="02020603050405020304" pitchFamily="18" charset="0"/>
                <a:cs typeface="Times New Roman" panose="02020603050405020304" pitchFamily="18" charset="0"/>
              </a:rPr>
              <a:t>hai</a:t>
            </a:r>
            <a:endParaRPr lang="en-US" sz="1700" b="1" dirty="0">
              <a:solidFill>
                <a:schemeClr val="accent1">
                  <a:lumMod val="25000"/>
                </a:schemeClr>
              </a:solidFill>
              <a:latin typeface="Times New Roman" panose="02020603050405020304" pitchFamily="18" charset="0"/>
              <a:cs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D5A4A71C-A2F8-48C5-996C-834DB4062EA9}"/>
              </a:ext>
            </a:extLst>
          </p:cNvPr>
          <p:cNvCxnSpPr>
            <a:cxnSpLocks/>
          </p:cNvCxnSpPr>
          <p:nvPr/>
        </p:nvCxnSpPr>
        <p:spPr>
          <a:xfrm>
            <a:off x="7974328" y="3406574"/>
            <a:ext cx="0" cy="413764"/>
          </a:xfrm>
          <a:prstGeom prst="straightConnector1">
            <a:avLst/>
          </a:prstGeom>
          <a:ln w="28575">
            <a:solidFill>
              <a:schemeClr val="accent1">
                <a:lumMod val="9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42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1000"/>
                            </p:stCondLst>
                            <p:childTnLst>
                              <p:par>
                                <p:cTn id="20" presetID="2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par>
                          <p:cTn id="33" fill="hold">
                            <p:stCondLst>
                              <p:cond delay="1000"/>
                            </p:stCondLst>
                            <p:childTnLst>
                              <p:par>
                                <p:cTn id="34" presetID="23" presetClass="entr" presetSubtype="16"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childTnLst>
                                </p:cTn>
                              </p:par>
                              <p:par>
                                <p:cTn id="38" presetID="22" presetClass="entr" presetSubtype="1"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childTnLst>
                          </p:cTn>
                        </p:par>
                        <p:par>
                          <p:cTn id="50" fill="hold">
                            <p:stCondLst>
                              <p:cond delay="1000"/>
                            </p:stCondLst>
                            <p:childTnLst>
                              <p:par>
                                <p:cTn id="51" presetID="23" presetClass="entr" presetSubtype="16"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childTnLst>
                                </p:cTn>
                              </p:par>
                              <p:par>
                                <p:cTn id="55" presetID="22" presetClass="entr" presetSubtype="1"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50" presetClass="entr" presetSubtype="0" decel="10000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1000" fill="hold"/>
                                        <p:tgtEl>
                                          <p:spTgt spid="7"/>
                                        </p:tgtEl>
                                        <p:attrNameLst>
                                          <p:attrName>ppt_w</p:attrName>
                                        </p:attrNameLst>
                                      </p:cBhvr>
                                      <p:tavLst>
                                        <p:tav tm="0">
                                          <p:val>
                                            <p:strVal val="#ppt_w+.3"/>
                                          </p:val>
                                        </p:tav>
                                        <p:tav tm="100000">
                                          <p:val>
                                            <p:strVal val="#ppt_w"/>
                                          </p:val>
                                        </p:tav>
                                      </p:tavLst>
                                    </p:anim>
                                    <p:anim calcmode="lin" valueType="num">
                                      <p:cBhvr>
                                        <p:cTn id="63" dur="1000" fill="hold"/>
                                        <p:tgtEl>
                                          <p:spTgt spid="7"/>
                                        </p:tgtEl>
                                        <p:attrNameLst>
                                          <p:attrName>ppt_h</p:attrName>
                                        </p:attrNameLst>
                                      </p:cBhvr>
                                      <p:tavLst>
                                        <p:tav tm="0">
                                          <p:val>
                                            <p:strVal val="#ppt_h"/>
                                          </p:val>
                                        </p:tav>
                                        <p:tav tm="100000">
                                          <p:val>
                                            <p:strVal val="#ppt_h"/>
                                          </p:val>
                                        </p:tav>
                                      </p:tavLst>
                                    </p:anim>
                                    <p:animEffect transition="in" filter="fade">
                                      <p:cBhvr>
                                        <p:cTn id="64" dur="1000"/>
                                        <p:tgtEl>
                                          <p:spTgt spid="7"/>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left)">
                                      <p:cBhvr>
                                        <p:cTn id="68" dur="500"/>
                                        <p:tgtEl>
                                          <p:spTgt spid="39"/>
                                        </p:tgtEl>
                                      </p:cBhvr>
                                    </p:animEffect>
                                  </p:childTnLst>
                                </p:cTn>
                              </p:par>
                            </p:childTnLst>
                          </p:cTn>
                        </p:par>
                        <p:par>
                          <p:cTn id="69" fill="hold">
                            <p:stCondLst>
                              <p:cond delay="1500"/>
                            </p:stCondLst>
                            <p:childTnLst>
                              <p:par>
                                <p:cTn id="70" presetID="22" presetClass="entr" presetSubtype="8" fill="hold" nodeType="after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left)">
                                      <p:cBhvr>
                                        <p:cTn id="72" dur="500"/>
                                        <p:tgtEl>
                                          <p:spTgt spid="37"/>
                                        </p:tgtEl>
                                      </p:cBhvr>
                                    </p:animEffect>
                                  </p:childTnLst>
                                </p:cTn>
                              </p:par>
                            </p:childTnLst>
                          </p:cTn>
                        </p:par>
                        <p:par>
                          <p:cTn id="73" fill="hold">
                            <p:stCondLst>
                              <p:cond delay="2000"/>
                            </p:stCondLst>
                            <p:childTnLst>
                              <p:par>
                                <p:cTn id="74" presetID="23" presetClass="entr" presetSubtype="16" fill="hold" nodeType="after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p:cTn id="76" dur="500" fill="hold"/>
                                        <p:tgtEl>
                                          <p:spTgt spid="31"/>
                                        </p:tgtEl>
                                        <p:attrNameLst>
                                          <p:attrName>ppt_w</p:attrName>
                                        </p:attrNameLst>
                                      </p:cBhvr>
                                      <p:tavLst>
                                        <p:tav tm="0">
                                          <p:val>
                                            <p:fltVal val="0"/>
                                          </p:val>
                                        </p:tav>
                                        <p:tav tm="100000">
                                          <p:val>
                                            <p:strVal val="#ppt_w"/>
                                          </p:val>
                                        </p:tav>
                                      </p:tavLst>
                                    </p:anim>
                                    <p:anim calcmode="lin" valueType="num">
                                      <p:cBhvr>
                                        <p:cTn id="77"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ipe(left)">
                                      <p:cBhvr>
                                        <p:cTn id="82" dur="500"/>
                                        <p:tgtEl>
                                          <p:spTgt spid="40"/>
                                        </p:tgtEl>
                                      </p:cBhvr>
                                    </p:animEffect>
                                  </p:childTnLst>
                                </p:cTn>
                              </p:par>
                            </p:childTnLst>
                          </p:cTn>
                        </p:par>
                        <p:par>
                          <p:cTn id="83" fill="hold">
                            <p:stCondLst>
                              <p:cond delay="500"/>
                            </p:stCondLst>
                            <p:childTnLst>
                              <p:par>
                                <p:cTn id="84" presetID="22" presetClass="entr" presetSubtype="8" fill="hold" nodeType="after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wipe(left)">
                                      <p:cBhvr>
                                        <p:cTn id="86" dur="500"/>
                                        <p:tgtEl>
                                          <p:spTgt spid="38"/>
                                        </p:tgtEl>
                                      </p:cBhvr>
                                    </p:animEffect>
                                  </p:childTnLst>
                                </p:cTn>
                              </p:par>
                            </p:childTnLst>
                          </p:cTn>
                        </p:par>
                        <p:par>
                          <p:cTn id="87" fill="hold">
                            <p:stCondLst>
                              <p:cond delay="1000"/>
                            </p:stCondLst>
                            <p:childTnLst>
                              <p:par>
                                <p:cTn id="88" presetID="23" presetClass="entr" presetSubtype="16" fill="hold" nodeType="afterEffect">
                                  <p:stCondLst>
                                    <p:cond delay="0"/>
                                  </p:stCondLst>
                                  <p:childTnLst>
                                    <p:set>
                                      <p:cBhvr>
                                        <p:cTn id="89" dur="1" fill="hold">
                                          <p:stCondLst>
                                            <p:cond delay="0"/>
                                          </p:stCondLst>
                                        </p:cTn>
                                        <p:tgtEl>
                                          <p:spTgt spid="34"/>
                                        </p:tgtEl>
                                        <p:attrNameLst>
                                          <p:attrName>style.visibility</p:attrName>
                                        </p:attrNameLst>
                                      </p:cBhvr>
                                      <p:to>
                                        <p:strVal val="visible"/>
                                      </p:to>
                                    </p:set>
                                    <p:anim calcmode="lin" valueType="num">
                                      <p:cBhvr>
                                        <p:cTn id="90" dur="500" fill="hold"/>
                                        <p:tgtEl>
                                          <p:spTgt spid="34"/>
                                        </p:tgtEl>
                                        <p:attrNameLst>
                                          <p:attrName>ppt_w</p:attrName>
                                        </p:attrNameLst>
                                      </p:cBhvr>
                                      <p:tavLst>
                                        <p:tav tm="0">
                                          <p:val>
                                            <p:fltVal val="0"/>
                                          </p:val>
                                        </p:tav>
                                        <p:tav tm="100000">
                                          <p:val>
                                            <p:strVal val="#ppt_w"/>
                                          </p:val>
                                        </p:tav>
                                      </p:tavLst>
                                    </p:anim>
                                    <p:anim calcmode="lin" valueType="num">
                                      <p:cBhvr>
                                        <p:cTn id="91" dur="500" fill="hold"/>
                                        <p:tgtEl>
                                          <p:spTgt spid="34"/>
                                        </p:tgtEl>
                                        <p:attrNameLst>
                                          <p:attrName>ppt_h</p:attrName>
                                        </p:attrNameLst>
                                      </p:cBhvr>
                                      <p:tavLst>
                                        <p:tav tm="0">
                                          <p:val>
                                            <p:fltVal val="0"/>
                                          </p:val>
                                        </p:tav>
                                        <p:tav tm="100000">
                                          <p:val>
                                            <p:strVal val="#ppt_h"/>
                                          </p:val>
                                        </p:tav>
                                      </p:tavLst>
                                    </p:anim>
                                  </p:childTnLst>
                                </p:cTn>
                              </p:par>
                              <p:par>
                                <p:cTn id="92" presetID="22" presetClass="entr" presetSubtype="1" fill="hold" nodeType="with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wipe(up)">
                                      <p:cBhvr>
                                        <p:cTn id="9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P spid="26"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7 bí quyết hôn nhân của các cặp vợ chồng hạnh phúc">
            <a:extLst>
              <a:ext uri="{FF2B5EF4-FFF2-40B4-BE49-F238E27FC236}">
                <a16:creationId xmlns:a16="http://schemas.microsoft.com/office/drawing/2014/main" id="{D90670A8-4AB3-4AC7-8A82-B39650940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8494" y="1943100"/>
            <a:ext cx="3788786" cy="197358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D9EB01A-BC2A-46A8-A187-0B0ABC5A11C5}"/>
              </a:ext>
            </a:extLst>
          </p:cNvPr>
          <p:cNvGrpSpPr/>
          <p:nvPr/>
        </p:nvGrpSpPr>
        <p:grpSpPr>
          <a:xfrm>
            <a:off x="236220" y="2213610"/>
            <a:ext cx="4335780" cy="716280"/>
            <a:chOff x="236220" y="1348740"/>
            <a:chExt cx="4335780" cy="716280"/>
          </a:xfrm>
        </p:grpSpPr>
        <p:sp>
          <p:nvSpPr>
            <p:cNvPr id="4" name="Rectangle: Rounded Corners 3">
              <a:extLst>
                <a:ext uri="{FF2B5EF4-FFF2-40B4-BE49-F238E27FC236}">
                  <a16:creationId xmlns:a16="http://schemas.microsoft.com/office/drawing/2014/main" id="{C43E9ED4-DA3D-4563-ABF6-86B18DBB3F4B}"/>
                </a:ext>
              </a:extLst>
            </p:cNvPr>
            <p:cNvSpPr/>
            <p:nvPr/>
          </p:nvSpPr>
          <p:spPr>
            <a:xfrm>
              <a:off x="236220" y="1348740"/>
              <a:ext cx="4335780" cy="71628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38703A-5A45-4FE1-AAFF-0B319EAD34BD}"/>
                </a:ext>
              </a:extLst>
            </p:cNvPr>
            <p:cNvSpPr txBox="1"/>
            <p:nvPr/>
          </p:nvSpPr>
          <p:spPr>
            <a:xfrm>
              <a:off x="331470" y="1588307"/>
              <a:ext cx="4145280" cy="417422"/>
            </a:xfrm>
            <a:prstGeom prst="rect">
              <a:avLst/>
            </a:prstGeom>
            <a:noFill/>
          </p:spPr>
          <p:txBody>
            <a:bodyPr wrap="square" rtlCol="0">
              <a:spAutoFit/>
            </a:bodyPr>
            <a:lstStyle/>
            <a:p>
              <a:pPr>
                <a:lnSpc>
                  <a:spcPct val="150000"/>
                </a:lnSpc>
              </a:pP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Em</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nhận</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xét</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gia</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đình</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cô</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Hoa</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có</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mấy</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thế</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hệ</a:t>
              </a:r>
              <a:r>
                <a:rPr lang="vi-VN"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endPar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46771060-14CC-43C4-86E2-020ABB27A8A8}"/>
              </a:ext>
            </a:extLst>
          </p:cNvPr>
          <p:cNvSpPr txBox="1"/>
          <p:nvPr/>
        </p:nvSpPr>
        <p:spPr>
          <a:xfrm>
            <a:off x="426720" y="3268556"/>
            <a:ext cx="4145280" cy="579967"/>
          </a:xfrm>
          <a:prstGeom prst="rect">
            <a:avLst/>
          </a:prstGeom>
          <a:noFill/>
        </p:spPr>
        <p:txBody>
          <a:bodyPr wrap="square" rtlCol="0">
            <a:spAutoFit/>
          </a:bodyPr>
          <a:lstStyle/>
          <a:p>
            <a:pPr algn="ctr">
              <a:lnSpc>
                <a:spcPct val="150000"/>
              </a:lnSpc>
            </a:pPr>
            <a:r>
              <a:rPr lang="en-US" sz="24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Gia </a:t>
            </a:r>
            <a:r>
              <a:rPr lang="en-US" sz="24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đình</a:t>
            </a:r>
            <a:r>
              <a:rPr lang="en-US" sz="24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một</a:t>
            </a:r>
            <a:r>
              <a:rPr lang="en-US" sz="24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thế</a:t>
            </a:r>
            <a:r>
              <a:rPr lang="en-US" sz="24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hệ</a:t>
            </a:r>
            <a:endParaRPr lang="en-US" sz="24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D8D75AAA-09D5-4BAE-8E1E-8E8B3FC84341}"/>
              </a:ext>
            </a:extLst>
          </p:cNvPr>
          <p:cNvSpPr>
            <a:spLocks noGrp="1"/>
          </p:cNvSpPr>
          <p:nvPr>
            <p:ph type="title"/>
          </p:nvPr>
        </p:nvSpPr>
        <p:spPr>
          <a:xfrm>
            <a:off x="720000" y="287397"/>
            <a:ext cx="7704000" cy="572700"/>
          </a:xfrm>
        </p:spPr>
        <p:txBody>
          <a:bodyPr/>
          <a:lstStyle/>
          <a:p>
            <a:pPr algn="ctr"/>
            <a:r>
              <a:rPr lang="en-US" sz="3200" dirty="0" err="1"/>
              <a:t>Các</a:t>
            </a:r>
            <a:r>
              <a:rPr lang="en-US" sz="3200" dirty="0"/>
              <a:t> </a:t>
            </a:r>
            <a:r>
              <a:rPr lang="en-US" sz="3200" dirty="0" err="1"/>
              <a:t>thế</a:t>
            </a:r>
            <a:r>
              <a:rPr lang="en-US" sz="3200" dirty="0"/>
              <a:t> </a:t>
            </a:r>
            <a:r>
              <a:rPr lang="en-US" sz="3200" dirty="0" err="1"/>
              <a:t>hệ</a:t>
            </a:r>
            <a:r>
              <a:rPr lang="en-US" sz="3200" dirty="0"/>
              <a:t> </a:t>
            </a:r>
            <a:r>
              <a:rPr lang="en-US" sz="3200" dirty="0" err="1"/>
              <a:t>trong</a:t>
            </a:r>
            <a:r>
              <a:rPr lang="en-US" sz="3200" dirty="0"/>
              <a:t> </a:t>
            </a:r>
            <a:r>
              <a:rPr lang="en-US" sz="3200" dirty="0" err="1"/>
              <a:t>một</a:t>
            </a:r>
            <a:r>
              <a:rPr lang="en-US" sz="3200" dirty="0"/>
              <a:t> </a:t>
            </a:r>
            <a:r>
              <a:rPr lang="en-US" sz="3200" dirty="0" err="1"/>
              <a:t>gia</a:t>
            </a:r>
            <a:r>
              <a:rPr lang="en-US" sz="3200" dirty="0"/>
              <a:t> </a:t>
            </a:r>
            <a:r>
              <a:rPr lang="en-US" sz="3200" dirty="0" err="1"/>
              <a:t>đình</a:t>
            </a:r>
            <a:endParaRPr lang="en-US" sz="3200" dirty="0"/>
          </a:p>
        </p:txBody>
      </p:sp>
    </p:spTree>
    <p:extLst>
      <p:ext uri="{BB962C8B-B14F-4D97-AF65-F5344CB8AC3E}">
        <p14:creationId xmlns:p14="http://schemas.microsoft.com/office/powerpoint/2010/main" val="265032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86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ảnh gia đình có 4 thế hệ - hinhanhsieudep.net">
            <a:extLst>
              <a:ext uri="{FF2B5EF4-FFF2-40B4-BE49-F238E27FC236}">
                <a16:creationId xmlns:a16="http://schemas.microsoft.com/office/drawing/2014/main" id="{51BDF204-8208-4CE6-B556-E2A107328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714" y="1394052"/>
            <a:ext cx="3810000" cy="27146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6C2608C-D813-4357-8233-5D49C42B1D19}"/>
              </a:ext>
            </a:extLst>
          </p:cNvPr>
          <p:cNvGrpSpPr/>
          <p:nvPr/>
        </p:nvGrpSpPr>
        <p:grpSpPr>
          <a:xfrm>
            <a:off x="236220" y="2213610"/>
            <a:ext cx="4431030" cy="716280"/>
            <a:chOff x="236220" y="1348740"/>
            <a:chExt cx="4431030" cy="716280"/>
          </a:xfrm>
        </p:grpSpPr>
        <p:sp>
          <p:nvSpPr>
            <p:cNvPr id="12" name="Rectangle: Rounded Corners 11">
              <a:extLst>
                <a:ext uri="{FF2B5EF4-FFF2-40B4-BE49-F238E27FC236}">
                  <a16:creationId xmlns:a16="http://schemas.microsoft.com/office/drawing/2014/main" id="{E4537D5E-67B8-4646-AB63-DE68312D939C}"/>
                </a:ext>
              </a:extLst>
            </p:cNvPr>
            <p:cNvSpPr/>
            <p:nvPr/>
          </p:nvSpPr>
          <p:spPr>
            <a:xfrm>
              <a:off x="236220" y="1348740"/>
              <a:ext cx="4335780" cy="71628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A74A91C-DF0C-402A-986F-01CA45EF59C4}"/>
                </a:ext>
              </a:extLst>
            </p:cNvPr>
            <p:cNvSpPr txBox="1"/>
            <p:nvPr/>
          </p:nvSpPr>
          <p:spPr>
            <a:xfrm>
              <a:off x="331470" y="1588307"/>
              <a:ext cx="4335780" cy="417422"/>
            </a:xfrm>
            <a:prstGeom prst="rect">
              <a:avLst/>
            </a:prstGeom>
            <a:noFill/>
          </p:spPr>
          <p:txBody>
            <a:bodyPr wrap="square" rtlCol="0">
              <a:spAutoFit/>
            </a:bodyPr>
            <a:lstStyle/>
            <a:p>
              <a:pPr>
                <a:lnSpc>
                  <a:spcPct val="150000"/>
                </a:lnSpc>
              </a:pP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Em</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nhận</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xét</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gia</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đình</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bác</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Nam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có</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mấy</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thế</a:t>
              </a:r>
              <a:r>
                <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hệ</a:t>
              </a:r>
              <a:r>
                <a:rPr lang="vi-VN"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endParaRPr lang="en-US" sz="16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3A888F2A-1C4C-4B3B-AD8E-2E733AF31CAA}"/>
              </a:ext>
            </a:extLst>
          </p:cNvPr>
          <p:cNvSpPr txBox="1"/>
          <p:nvPr/>
        </p:nvSpPr>
        <p:spPr>
          <a:xfrm>
            <a:off x="426720" y="3268556"/>
            <a:ext cx="4145280" cy="579967"/>
          </a:xfrm>
          <a:prstGeom prst="rect">
            <a:avLst/>
          </a:prstGeom>
          <a:noFill/>
        </p:spPr>
        <p:txBody>
          <a:bodyPr wrap="square" rtlCol="0">
            <a:spAutoFit/>
          </a:bodyPr>
          <a:lstStyle/>
          <a:p>
            <a:pPr algn="ctr">
              <a:lnSpc>
                <a:spcPct val="150000"/>
              </a:lnSpc>
            </a:pPr>
            <a:r>
              <a:rPr lang="en-US" sz="24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Gia </a:t>
            </a:r>
            <a:r>
              <a:rPr lang="en-US" sz="24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đình</a:t>
            </a:r>
            <a:r>
              <a:rPr lang="en-US" sz="24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bốn</a:t>
            </a:r>
            <a:r>
              <a:rPr lang="en-US" sz="24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thế</a:t>
            </a:r>
            <a:r>
              <a:rPr lang="en-US" sz="24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hệ</a:t>
            </a:r>
            <a:endParaRPr lang="en-US" sz="2400" b="1" i="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29FAC23-7749-4BB5-B0A4-AF4E4CC427BE}"/>
              </a:ext>
            </a:extLst>
          </p:cNvPr>
          <p:cNvPicPr>
            <a:picLocks noChangeAspect="1"/>
          </p:cNvPicPr>
          <p:nvPr/>
        </p:nvPicPr>
        <p:blipFill>
          <a:blip r:embed="rId3"/>
          <a:stretch>
            <a:fillRect/>
          </a:stretch>
        </p:blipFill>
        <p:spPr>
          <a:xfrm>
            <a:off x="1078223" y="175212"/>
            <a:ext cx="7706012" cy="859611"/>
          </a:xfrm>
          <a:prstGeom prst="rect">
            <a:avLst/>
          </a:prstGeom>
        </p:spPr>
      </p:pic>
    </p:spTree>
    <p:extLst>
      <p:ext uri="{BB962C8B-B14F-4D97-AF65-F5344CB8AC3E}">
        <p14:creationId xmlns:p14="http://schemas.microsoft.com/office/powerpoint/2010/main" val="263997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86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31"/>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Trả lời câu hỏi</a:t>
            </a:r>
            <a:endParaRPr dirty="0"/>
          </a:p>
        </p:txBody>
      </p:sp>
      <p:sp>
        <p:nvSpPr>
          <p:cNvPr id="741" name="Google Shape;741;p31"/>
          <p:cNvSpPr txBox="1">
            <a:spLocks noGrp="1"/>
          </p:cNvSpPr>
          <p:nvPr>
            <p:ph type="subTitle" idx="1"/>
          </p:nvPr>
        </p:nvSpPr>
        <p:spPr>
          <a:xfrm>
            <a:off x="1829700" y="1971365"/>
            <a:ext cx="2356500" cy="392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latin typeface="+mj-lt"/>
              </a:rPr>
              <a:t>Thế nào là gia đình có một thế hệ?</a:t>
            </a:r>
            <a:endParaRPr dirty="0">
              <a:latin typeface="+mj-lt"/>
            </a:endParaRPr>
          </a:p>
        </p:txBody>
      </p:sp>
      <p:sp>
        <p:nvSpPr>
          <p:cNvPr id="743" name="Google Shape;743;p31"/>
          <p:cNvSpPr txBox="1">
            <a:spLocks noGrp="1"/>
          </p:cNvSpPr>
          <p:nvPr>
            <p:ph type="title" idx="3"/>
          </p:nvPr>
        </p:nvSpPr>
        <p:spPr>
          <a:xfrm>
            <a:off x="720178" y="1675875"/>
            <a:ext cx="1109700" cy="963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01.</a:t>
            </a:r>
            <a:endParaRPr dirty="0"/>
          </a:p>
        </p:txBody>
      </p:sp>
      <p:sp>
        <p:nvSpPr>
          <p:cNvPr id="747" name="Google Shape;747;p31"/>
          <p:cNvSpPr txBox="1">
            <a:spLocks noGrp="1"/>
          </p:cNvSpPr>
          <p:nvPr>
            <p:ph type="subTitle" idx="7"/>
          </p:nvPr>
        </p:nvSpPr>
        <p:spPr>
          <a:xfrm>
            <a:off x="1829700" y="3638997"/>
            <a:ext cx="2356500" cy="392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latin typeface="+mj-lt"/>
              </a:rPr>
              <a:t>Thế nào là gia đình có hai thế hệ?</a:t>
            </a:r>
            <a:endParaRPr dirty="0">
              <a:latin typeface="+mj-lt"/>
            </a:endParaRPr>
          </a:p>
        </p:txBody>
      </p:sp>
      <p:sp>
        <p:nvSpPr>
          <p:cNvPr id="749" name="Google Shape;749;p31"/>
          <p:cNvSpPr txBox="1">
            <a:spLocks noGrp="1"/>
          </p:cNvSpPr>
          <p:nvPr>
            <p:ph type="title" idx="9"/>
          </p:nvPr>
        </p:nvSpPr>
        <p:spPr>
          <a:xfrm>
            <a:off x="720000" y="3343425"/>
            <a:ext cx="1109700" cy="963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02.</a:t>
            </a:r>
            <a:endParaRPr dirty="0"/>
          </a:p>
        </p:txBody>
      </p:sp>
      <p:sp>
        <p:nvSpPr>
          <p:cNvPr id="27" name="Google Shape;747;p31">
            <a:extLst>
              <a:ext uri="{FF2B5EF4-FFF2-40B4-BE49-F238E27FC236}">
                <a16:creationId xmlns:a16="http://schemas.microsoft.com/office/drawing/2014/main" id="{D5A89E82-52D4-4AAE-B058-BB477F693E19}"/>
              </a:ext>
            </a:extLst>
          </p:cNvPr>
          <p:cNvSpPr txBox="1">
            <a:spLocks/>
          </p:cNvSpPr>
          <p:nvPr/>
        </p:nvSpPr>
        <p:spPr>
          <a:xfrm>
            <a:off x="5949767" y="1978388"/>
            <a:ext cx="2356500" cy="392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Didact Gothic"/>
              <a:buNone/>
              <a:defRPr sz="2000" b="1" i="0" u="none" strike="noStrike" cap="none">
                <a:solidFill>
                  <a:schemeClr val="dk1"/>
                </a:solidFill>
                <a:latin typeface="Didact Gothic"/>
                <a:ea typeface="Didact Gothic"/>
                <a:cs typeface="Didact Gothic"/>
                <a:sym typeface="Didact Gothic"/>
              </a:defRPr>
            </a:lvl1pPr>
            <a:lvl2pPr marL="914400" marR="0" lvl="1"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2pPr>
            <a:lvl3pPr marL="1371600" marR="0" lvl="2"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3pPr>
            <a:lvl4pPr marL="1828800" marR="0" lvl="3"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4pPr>
            <a:lvl5pPr marL="2286000" marR="0" lvl="4"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5pPr>
            <a:lvl6pPr marL="2743200" marR="0" lvl="5"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6pPr>
            <a:lvl7pPr marL="3200400" marR="0" lvl="6"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7pPr>
            <a:lvl8pPr marL="3657600" marR="0" lvl="7"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8pPr>
            <a:lvl9pPr marL="4114800" marR="0" lvl="8"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9pPr>
          </a:lstStyle>
          <a:p>
            <a:pPr marL="0" indent="0"/>
            <a:r>
              <a:rPr lang="en-US" dirty="0" err="1">
                <a:latin typeface="+mj-lt"/>
              </a:rPr>
              <a:t>Thế</a:t>
            </a:r>
            <a:r>
              <a:rPr lang="en-US" dirty="0">
                <a:latin typeface="+mj-lt"/>
              </a:rPr>
              <a:t> </a:t>
            </a:r>
            <a:r>
              <a:rPr lang="en-US" dirty="0" err="1">
                <a:latin typeface="+mj-lt"/>
              </a:rPr>
              <a:t>nào</a:t>
            </a:r>
            <a:r>
              <a:rPr lang="en-US" dirty="0">
                <a:latin typeface="+mj-lt"/>
              </a:rPr>
              <a:t> </a:t>
            </a:r>
            <a:r>
              <a:rPr lang="en-US" dirty="0" err="1">
                <a:latin typeface="+mj-lt"/>
              </a:rPr>
              <a:t>là</a:t>
            </a:r>
            <a:r>
              <a:rPr lang="en-US" dirty="0">
                <a:latin typeface="+mj-lt"/>
              </a:rPr>
              <a:t> </a:t>
            </a:r>
            <a:r>
              <a:rPr lang="en-US" dirty="0" err="1">
                <a:latin typeface="+mj-lt"/>
              </a:rPr>
              <a:t>gia</a:t>
            </a:r>
            <a:r>
              <a:rPr lang="en-US" dirty="0">
                <a:latin typeface="+mj-lt"/>
              </a:rPr>
              <a:t> </a:t>
            </a:r>
            <a:r>
              <a:rPr lang="en-US" dirty="0" err="1">
                <a:latin typeface="+mj-lt"/>
              </a:rPr>
              <a:t>đình</a:t>
            </a:r>
            <a:r>
              <a:rPr lang="en-US" dirty="0">
                <a:latin typeface="+mj-lt"/>
              </a:rPr>
              <a:t> </a:t>
            </a:r>
            <a:r>
              <a:rPr lang="en-US" dirty="0" err="1">
                <a:latin typeface="+mj-lt"/>
              </a:rPr>
              <a:t>có</a:t>
            </a:r>
            <a:r>
              <a:rPr lang="en-US" dirty="0">
                <a:latin typeface="+mj-lt"/>
              </a:rPr>
              <a:t> </a:t>
            </a:r>
            <a:r>
              <a:rPr lang="en-US" dirty="0" err="1">
                <a:latin typeface="+mj-lt"/>
              </a:rPr>
              <a:t>ba</a:t>
            </a:r>
            <a:r>
              <a:rPr lang="en-US" dirty="0">
                <a:latin typeface="+mj-lt"/>
              </a:rPr>
              <a:t> </a:t>
            </a:r>
            <a:r>
              <a:rPr lang="en-US" dirty="0" err="1">
                <a:latin typeface="+mj-lt"/>
              </a:rPr>
              <a:t>thế</a:t>
            </a:r>
            <a:r>
              <a:rPr lang="en-US" dirty="0">
                <a:latin typeface="+mj-lt"/>
              </a:rPr>
              <a:t> </a:t>
            </a:r>
            <a:r>
              <a:rPr lang="en-US" dirty="0" err="1">
                <a:latin typeface="+mj-lt"/>
              </a:rPr>
              <a:t>hệ</a:t>
            </a:r>
            <a:r>
              <a:rPr lang="en-US" dirty="0">
                <a:latin typeface="+mj-lt"/>
              </a:rPr>
              <a:t>?</a:t>
            </a:r>
          </a:p>
        </p:txBody>
      </p:sp>
      <p:sp>
        <p:nvSpPr>
          <p:cNvPr id="29" name="Google Shape;749;p31">
            <a:extLst>
              <a:ext uri="{FF2B5EF4-FFF2-40B4-BE49-F238E27FC236}">
                <a16:creationId xmlns:a16="http://schemas.microsoft.com/office/drawing/2014/main" id="{7B21AE25-61B4-49F2-8C7D-D87BBD0950D3}"/>
              </a:ext>
            </a:extLst>
          </p:cNvPr>
          <p:cNvSpPr txBox="1">
            <a:spLocks/>
          </p:cNvSpPr>
          <p:nvPr/>
        </p:nvSpPr>
        <p:spPr>
          <a:xfrm>
            <a:off x="4840067" y="1682816"/>
            <a:ext cx="1109700" cy="963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600"/>
              <a:buFont typeface="Pacifico"/>
              <a:buNone/>
              <a:defRPr sz="4500" b="0" i="0" u="none" strike="noStrike" cap="none">
                <a:solidFill>
                  <a:schemeClr val="lt2"/>
                </a:solidFill>
                <a:latin typeface="Pacifico"/>
                <a:ea typeface="Pacifico"/>
                <a:cs typeface="Pacifico"/>
                <a:sym typeface="Pacifico"/>
              </a:defRPr>
            </a:lvl1pPr>
            <a:lvl2pPr marR="0" lvl="1"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r>
              <a:rPr lang="en" dirty="0"/>
              <a:t>03.</a:t>
            </a:r>
          </a:p>
        </p:txBody>
      </p:sp>
      <p:sp>
        <p:nvSpPr>
          <p:cNvPr id="30" name="Google Shape;747;p31">
            <a:extLst>
              <a:ext uri="{FF2B5EF4-FFF2-40B4-BE49-F238E27FC236}">
                <a16:creationId xmlns:a16="http://schemas.microsoft.com/office/drawing/2014/main" id="{80953687-3F9B-44B7-895B-F50F7B794DBB}"/>
              </a:ext>
            </a:extLst>
          </p:cNvPr>
          <p:cNvSpPr txBox="1">
            <a:spLocks/>
          </p:cNvSpPr>
          <p:nvPr/>
        </p:nvSpPr>
        <p:spPr>
          <a:xfrm>
            <a:off x="5949942" y="3619047"/>
            <a:ext cx="2356500" cy="392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Didact Gothic"/>
              <a:buNone/>
              <a:defRPr sz="2000" b="1" i="0" u="none" strike="noStrike" cap="none">
                <a:solidFill>
                  <a:schemeClr val="dk1"/>
                </a:solidFill>
                <a:latin typeface="Didact Gothic"/>
                <a:ea typeface="Didact Gothic"/>
                <a:cs typeface="Didact Gothic"/>
                <a:sym typeface="Didact Gothic"/>
              </a:defRPr>
            </a:lvl1pPr>
            <a:lvl2pPr marL="914400" marR="0" lvl="1"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2pPr>
            <a:lvl3pPr marL="1371600" marR="0" lvl="2"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3pPr>
            <a:lvl4pPr marL="1828800" marR="0" lvl="3"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4pPr>
            <a:lvl5pPr marL="2286000" marR="0" lvl="4"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5pPr>
            <a:lvl6pPr marL="2743200" marR="0" lvl="5"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6pPr>
            <a:lvl7pPr marL="3200400" marR="0" lvl="6"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7pPr>
            <a:lvl8pPr marL="3657600" marR="0" lvl="7"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8pPr>
            <a:lvl9pPr marL="4114800" marR="0" lvl="8"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9pPr>
          </a:lstStyle>
          <a:p>
            <a:pPr marL="0" indent="0"/>
            <a:r>
              <a:rPr lang="en-US" dirty="0" err="1">
                <a:latin typeface="+mj-lt"/>
              </a:rPr>
              <a:t>Thế</a:t>
            </a:r>
            <a:r>
              <a:rPr lang="en-US" dirty="0">
                <a:latin typeface="+mj-lt"/>
              </a:rPr>
              <a:t> </a:t>
            </a:r>
            <a:r>
              <a:rPr lang="en-US" dirty="0" err="1">
                <a:latin typeface="+mj-lt"/>
              </a:rPr>
              <a:t>nào</a:t>
            </a:r>
            <a:r>
              <a:rPr lang="en-US" dirty="0">
                <a:latin typeface="+mj-lt"/>
              </a:rPr>
              <a:t> </a:t>
            </a:r>
            <a:r>
              <a:rPr lang="en-US" dirty="0" err="1">
                <a:latin typeface="+mj-lt"/>
              </a:rPr>
              <a:t>là</a:t>
            </a:r>
            <a:r>
              <a:rPr lang="en-US" dirty="0">
                <a:latin typeface="+mj-lt"/>
              </a:rPr>
              <a:t> </a:t>
            </a:r>
            <a:r>
              <a:rPr lang="en-US" dirty="0" err="1">
                <a:latin typeface="+mj-lt"/>
              </a:rPr>
              <a:t>gia</a:t>
            </a:r>
            <a:r>
              <a:rPr lang="en-US" dirty="0">
                <a:latin typeface="+mj-lt"/>
              </a:rPr>
              <a:t> </a:t>
            </a:r>
            <a:r>
              <a:rPr lang="en-US" dirty="0" err="1">
                <a:latin typeface="+mj-lt"/>
              </a:rPr>
              <a:t>đình</a:t>
            </a:r>
            <a:r>
              <a:rPr lang="en-US" dirty="0">
                <a:latin typeface="+mj-lt"/>
              </a:rPr>
              <a:t> </a:t>
            </a:r>
            <a:r>
              <a:rPr lang="en-US" dirty="0" err="1">
                <a:latin typeface="+mj-lt"/>
              </a:rPr>
              <a:t>có</a:t>
            </a:r>
            <a:r>
              <a:rPr lang="en-US" dirty="0">
                <a:latin typeface="+mj-lt"/>
              </a:rPr>
              <a:t> </a:t>
            </a:r>
            <a:r>
              <a:rPr lang="en-US" dirty="0" err="1">
                <a:latin typeface="+mj-lt"/>
              </a:rPr>
              <a:t>bốn</a:t>
            </a:r>
            <a:r>
              <a:rPr lang="en-US" dirty="0">
                <a:latin typeface="+mj-lt"/>
              </a:rPr>
              <a:t> </a:t>
            </a:r>
            <a:r>
              <a:rPr lang="en-US" dirty="0" err="1">
                <a:latin typeface="+mj-lt"/>
              </a:rPr>
              <a:t>thế</a:t>
            </a:r>
            <a:r>
              <a:rPr lang="en-US" dirty="0">
                <a:latin typeface="+mj-lt"/>
              </a:rPr>
              <a:t> </a:t>
            </a:r>
            <a:r>
              <a:rPr lang="en-US" dirty="0" err="1">
                <a:latin typeface="+mj-lt"/>
              </a:rPr>
              <a:t>hệ</a:t>
            </a:r>
            <a:r>
              <a:rPr lang="en-US" dirty="0">
                <a:latin typeface="+mj-lt"/>
              </a:rPr>
              <a:t>?</a:t>
            </a:r>
          </a:p>
        </p:txBody>
      </p:sp>
      <p:sp>
        <p:nvSpPr>
          <p:cNvPr id="32" name="Google Shape;749;p31">
            <a:extLst>
              <a:ext uri="{FF2B5EF4-FFF2-40B4-BE49-F238E27FC236}">
                <a16:creationId xmlns:a16="http://schemas.microsoft.com/office/drawing/2014/main" id="{6D11AB1D-E1E4-452C-AE0B-B1A6D19DD19B}"/>
              </a:ext>
            </a:extLst>
          </p:cNvPr>
          <p:cNvSpPr txBox="1">
            <a:spLocks/>
          </p:cNvSpPr>
          <p:nvPr/>
        </p:nvSpPr>
        <p:spPr>
          <a:xfrm>
            <a:off x="4840242" y="3323475"/>
            <a:ext cx="1109700" cy="963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600"/>
              <a:buFont typeface="Pacifico"/>
              <a:buNone/>
              <a:defRPr sz="4500" b="0" i="0" u="none" strike="noStrike" cap="none">
                <a:solidFill>
                  <a:schemeClr val="lt2"/>
                </a:solidFill>
                <a:latin typeface="Pacifico"/>
                <a:ea typeface="Pacifico"/>
                <a:cs typeface="Pacifico"/>
                <a:sym typeface="Pacifico"/>
              </a:defRPr>
            </a:lvl1pPr>
            <a:lvl2pPr marR="0" lvl="1"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r>
              <a:rPr lang="en" dirty="0"/>
              <a:t>04.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1" name="Google Shape;951;p35"/>
          <p:cNvSpPr/>
          <p:nvPr/>
        </p:nvSpPr>
        <p:spPr>
          <a:xfrm>
            <a:off x="627583" y="249773"/>
            <a:ext cx="3750068" cy="2098613"/>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5"/>
          <p:cNvSpPr txBox="1">
            <a:spLocks noGrp="1"/>
          </p:cNvSpPr>
          <p:nvPr>
            <p:ph type="subTitle" idx="1"/>
          </p:nvPr>
        </p:nvSpPr>
        <p:spPr>
          <a:xfrm>
            <a:off x="473810" y="246512"/>
            <a:ext cx="3969795" cy="586563"/>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800" dirty="0"/>
              <a:t>Gia đình có 1 thế hệ</a:t>
            </a:r>
            <a:endParaRPr sz="1800" dirty="0"/>
          </a:p>
        </p:txBody>
      </p:sp>
      <p:grpSp>
        <p:nvGrpSpPr>
          <p:cNvPr id="8" name="Group 7">
            <a:extLst>
              <a:ext uri="{FF2B5EF4-FFF2-40B4-BE49-F238E27FC236}">
                <a16:creationId xmlns:a16="http://schemas.microsoft.com/office/drawing/2014/main" id="{005175AD-99D5-49A7-B990-476E0A784695}"/>
              </a:ext>
            </a:extLst>
          </p:cNvPr>
          <p:cNvGrpSpPr/>
          <p:nvPr/>
        </p:nvGrpSpPr>
        <p:grpSpPr>
          <a:xfrm>
            <a:off x="2384035" y="1028777"/>
            <a:ext cx="1599867" cy="800037"/>
            <a:chOff x="1422733" y="987225"/>
            <a:chExt cx="1599867" cy="800037"/>
          </a:xfrm>
        </p:grpSpPr>
        <p:sp>
          <p:nvSpPr>
            <p:cNvPr id="16" name="Google Shape;969;p37">
              <a:extLst>
                <a:ext uri="{FF2B5EF4-FFF2-40B4-BE49-F238E27FC236}">
                  <a16:creationId xmlns:a16="http://schemas.microsoft.com/office/drawing/2014/main" id="{596EBA54-8495-4424-BF53-D2E013B6704D}"/>
                </a:ext>
              </a:extLst>
            </p:cNvPr>
            <p:cNvSpPr/>
            <p:nvPr/>
          </p:nvSpPr>
          <p:spPr>
            <a:xfrm>
              <a:off x="1422733" y="987225"/>
              <a:ext cx="1599867" cy="800037"/>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7" name="Google Shape;970;p37">
              <a:extLst>
                <a:ext uri="{FF2B5EF4-FFF2-40B4-BE49-F238E27FC236}">
                  <a16:creationId xmlns:a16="http://schemas.microsoft.com/office/drawing/2014/main" id="{23509C03-0EF2-4E43-8F3A-E312E2446AFE}"/>
                </a:ext>
              </a:extLst>
            </p:cNvPr>
            <p:cNvSpPr txBox="1">
              <a:spLocks/>
            </p:cNvSpPr>
            <p:nvPr/>
          </p:nvSpPr>
          <p:spPr>
            <a:xfrm>
              <a:off x="1422733" y="1047227"/>
              <a:ext cx="1599867" cy="680031"/>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Vợ chồng, </a:t>
              </a:r>
            </a:p>
            <a:p>
              <a:pPr algn="ctr"/>
              <a:r>
                <a:rPr lang="en" sz="2000" dirty="0"/>
                <a:t>chưa có con</a:t>
              </a:r>
            </a:p>
          </p:txBody>
        </p:sp>
      </p:grpSp>
      <p:pic>
        <p:nvPicPr>
          <p:cNvPr id="10" name="Picture 9">
            <a:extLst>
              <a:ext uri="{FF2B5EF4-FFF2-40B4-BE49-F238E27FC236}">
                <a16:creationId xmlns:a16="http://schemas.microsoft.com/office/drawing/2014/main" id="{8ACD3986-24A0-4A0A-AB1A-F2E4E55E1346}"/>
              </a:ext>
            </a:extLst>
          </p:cNvPr>
          <p:cNvPicPr>
            <a:picLocks noChangeAspect="1"/>
          </p:cNvPicPr>
          <p:nvPr/>
        </p:nvPicPr>
        <p:blipFill>
          <a:blip r:embed="rId3"/>
          <a:stretch>
            <a:fillRect/>
          </a:stretch>
        </p:blipFill>
        <p:spPr>
          <a:xfrm>
            <a:off x="768437" y="928416"/>
            <a:ext cx="1202600" cy="1202600"/>
          </a:xfrm>
          <a:prstGeom prst="rect">
            <a:avLst/>
          </a:prstGeom>
        </p:spPr>
      </p:pic>
      <p:sp>
        <p:nvSpPr>
          <p:cNvPr id="22" name="Google Shape;951;p35">
            <a:extLst>
              <a:ext uri="{FF2B5EF4-FFF2-40B4-BE49-F238E27FC236}">
                <a16:creationId xmlns:a16="http://schemas.microsoft.com/office/drawing/2014/main" id="{02EB38FB-6132-4797-97B6-F25DC322744A}"/>
              </a:ext>
            </a:extLst>
          </p:cNvPr>
          <p:cNvSpPr/>
          <p:nvPr/>
        </p:nvSpPr>
        <p:spPr>
          <a:xfrm>
            <a:off x="4867631" y="249773"/>
            <a:ext cx="3750068" cy="2098613"/>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52;p35">
            <a:extLst>
              <a:ext uri="{FF2B5EF4-FFF2-40B4-BE49-F238E27FC236}">
                <a16:creationId xmlns:a16="http://schemas.microsoft.com/office/drawing/2014/main" id="{DE401943-7438-4198-ADF6-E4CBCC4D21EC}"/>
              </a:ext>
            </a:extLst>
          </p:cNvPr>
          <p:cNvSpPr txBox="1">
            <a:spLocks/>
          </p:cNvSpPr>
          <p:nvPr/>
        </p:nvSpPr>
        <p:spPr>
          <a:xfrm>
            <a:off x="4624021" y="187671"/>
            <a:ext cx="3969795" cy="5865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1pPr>
            <a:lvl2pPr marL="914400" marR="0" lvl="1"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2pPr>
            <a:lvl3pPr marL="1371600" marR="0" lvl="2"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3pPr>
            <a:lvl4pPr marL="1828800" marR="0" lvl="3"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4pPr>
            <a:lvl5pPr marL="2286000" marR="0" lvl="4"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5pPr>
            <a:lvl6pPr marL="2743200" marR="0" lvl="5"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6pPr>
            <a:lvl7pPr marL="3200400" marR="0" lvl="6"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7pPr>
            <a:lvl8pPr marL="3657600" marR="0" lvl="7"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8pPr>
            <a:lvl9pPr marL="4114800" marR="0" lvl="8"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9pPr>
          </a:lstStyle>
          <a:p>
            <a:pPr marL="0" indent="0"/>
            <a:r>
              <a:rPr lang="en-US" sz="1800" dirty="0"/>
              <a:t>Gia </a:t>
            </a:r>
            <a:r>
              <a:rPr lang="en-US" sz="1800" dirty="0" err="1"/>
              <a:t>đình</a:t>
            </a:r>
            <a:r>
              <a:rPr lang="en-US" sz="1800" dirty="0"/>
              <a:t> </a:t>
            </a:r>
            <a:r>
              <a:rPr lang="en-US" sz="1800" dirty="0" err="1"/>
              <a:t>có</a:t>
            </a:r>
            <a:r>
              <a:rPr lang="en-US" sz="1800" dirty="0"/>
              <a:t> 2 </a:t>
            </a:r>
            <a:r>
              <a:rPr lang="en-US" sz="1800" dirty="0" err="1"/>
              <a:t>thế</a:t>
            </a:r>
            <a:r>
              <a:rPr lang="en-US" sz="1800" dirty="0"/>
              <a:t> </a:t>
            </a:r>
            <a:r>
              <a:rPr lang="en-US" sz="1800" dirty="0" err="1"/>
              <a:t>hệ</a:t>
            </a:r>
            <a:endParaRPr lang="en-US" sz="1800" dirty="0"/>
          </a:p>
        </p:txBody>
      </p:sp>
      <p:grpSp>
        <p:nvGrpSpPr>
          <p:cNvPr id="24" name="Group 23">
            <a:extLst>
              <a:ext uri="{FF2B5EF4-FFF2-40B4-BE49-F238E27FC236}">
                <a16:creationId xmlns:a16="http://schemas.microsoft.com/office/drawing/2014/main" id="{C48C08DD-AC43-447F-B82C-DF52A8227FCE}"/>
              </a:ext>
            </a:extLst>
          </p:cNvPr>
          <p:cNvGrpSpPr/>
          <p:nvPr/>
        </p:nvGrpSpPr>
        <p:grpSpPr>
          <a:xfrm>
            <a:off x="7021350" y="895177"/>
            <a:ext cx="1202600" cy="435071"/>
            <a:chOff x="1422733" y="987225"/>
            <a:chExt cx="1599867" cy="800037"/>
          </a:xfrm>
        </p:grpSpPr>
        <p:sp>
          <p:nvSpPr>
            <p:cNvPr id="25" name="Google Shape;969;p37">
              <a:extLst>
                <a:ext uri="{FF2B5EF4-FFF2-40B4-BE49-F238E27FC236}">
                  <a16:creationId xmlns:a16="http://schemas.microsoft.com/office/drawing/2014/main" id="{CB747E92-75FA-4F66-BFF3-C76AA2F0575E}"/>
                </a:ext>
              </a:extLst>
            </p:cNvPr>
            <p:cNvSpPr/>
            <p:nvPr/>
          </p:nvSpPr>
          <p:spPr>
            <a:xfrm>
              <a:off x="1422733" y="987225"/>
              <a:ext cx="1599867" cy="800037"/>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970;p37">
              <a:extLst>
                <a:ext uri="{FF2B5EF4-FFF2-40B4-BE49-F238E27FC236}">
                  <a16:creationId xmlns:a16="http://schemas.microsoft.com/office/drawing/2014/main" id="{B28ABFD2-70DB-423C-BF4A-A8F1482A38DA}"/>
                </a:ext>
              </a:extLst>
            </p:cNvPr>
            <p:cNvSpPr txBox="1">
              <a:spLocks/>
            </p:cNvSpPr>
            <p:nvPr/>
          </p:nvSpPr>
          <p:spPr>
            <a:xfrm>
              <a:off x="1422733" y="1047227"/>
              <a:ext cx="1599867" cy="680031"/>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800" dirty="0"/>
                <a:t>Bố mẹ</a:t>
              </a:r>
            </a:p>
          </p:txBody>
        </p:sp>
      </p:grpSp>
      <p:sp>
        <p:nvSpPr>
          <p:cNvPr id="28" name="Google Shape;951;p35">
            <a:extLst>
              <a:ext uri="{FF2B5EF4-FFF2-40B4-BE49-F238E27FC236}">
                <a16:creationId xmlns:a16="http://schemas.microsoft.com/office/drawing/2014/main" id="{36350079-C53F-4563-8516-BE770CF070C6}"/>
              </a:ext>
            </a:extLst>
          </p:cNvPr>
          <p:cNvSpPr/>
          <p:nvPr/>
        </p:nvSpPr>
        <p:spPr>
          <a:xfrm>
            <a:off x="4867631" y="2668003"/>
            <a:ext cx="3750068" cy="2098613"/>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52;p35">
            <a:extLst>
              <a:ext uri="{FF2B5EF4-FFF2-40B4-BE49-F238E27FC236}">
                <a16:creationId xmlns:a16="http://schemas.microsoft.com/office/drawing/2014/main" id="{D851D5AA-EB21-47C0-91DE-F91FCE76A21F}"/>
              </a:ext>
            </a:extLst>
          </p:cNvPr>
          <p:cNvSpPr txBox="1">
            <a:spLocks/>
          </p:cNvSpPr>
          <p:nvPr/>
        </p:nvSpPr>
        <p:spPr>
          <a:xfrm>
            <a:off x="4024018" y="2723426"/>
            <a:ext cx="3969795" cy="5865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1pPr>
            <a:lvl2pPr marL="914400" marR="0" lvl="1"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2pPr>
            <a:lvl3pPr marL="1371600" marR="0" lvl="2"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3pPr>
            <a:lvl4pPr marL="1828800" marR="0" lvl="3"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4pPr>
            <a:lvl5pPr marL="2286000" marR="0" lvl="4"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5pPr>
            <a:lvl6pPr marL="2743200" marR="0" lvl="5"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6pPr>
            <a:lvl7pPr marL="3200400" marR="0" lvl="6"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7pPr>
            <a:lvl8pPr marL="3657600" marR="0" lvl="7"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8pPr>
            <a:lvl9pPr marL="4114800" marR="0" lvl="8"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9pPr>
          </a:lstStyle>
          <a:p>
            <a:pPr marL="0" indent="0"/>
            <a:r>
              <a:rPr lang="en-US" sz="1800" dirty="0"/>
              <a:t>Gia </a:t>
            </a:r>
            <a:r>
              <a:rPr lang="en-US" sz="1800" dirty="0" err="1"/>
              <a:t>đình</a:t>
            </a:r>
            <a:r>
              <a:rPr lang="en-US" sz="1800" dirty="0"/>
              <a:t> </a:t>
            </a:r>
            <a:r>
              <a:rPr lang="en-US" sz="1800" dirty="0" err="1"/>
              <a:t>có</a:t>
            </a:r>
            <a:r>
              <a:rPr lang="en-US" sz="1800" dirty="0"/>
              <a:t> 4 </a:t>
            </a:r>
            <a:r>
              <a:rPr lang="en-US" sz="1800" dirty="0" err="1"/>
              <a:t>thế</a:t>
            </a:r>
            <a:r>
              <a:rPr lang="en-US" sz="1800" dirty="0"/>
              <a:t> </a:t>
            </a:r>
            <a:r>
              <a:rPr lang="en-US" sz="1800" dirty="0" err="1"/>
              <a:t>hệ</a:t>
            </a:r>
            <a:endParaRPr lang="en-US" sz="1800" dirty="0"/>
          </a:p>
        </p:txBody>
      </p:sp>
      <p:sp>
        <p:nvSpPr>
          <p:cNvPr id="34" name="Google Shape;951;p35">
            <a:extLst>
              <a:ext uri="{FF2B5EF4-FFF2-40B4-BE49-F238E27FC236}">
                <a16:creationId xmlns:a16="http://schemas.microsoft.com/office/drawing/2014/main" id="{CB2CB40D-7FA3-43A2-B0C1-F344C4085368}"/>
              </a:ext>
            </a:extLst>
          </p:cNvPr>
          <p:cNvSpPr/>
          <p:nvPr/>
        </p:nvSpPr>
        <p:spPr>
          <a:xfrm>
            <a:off x="699204" y="2668003"/>
            <a:ext cx="3750068" cy="2098613"/>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52;p35">
            <a:extLst>
              <a:ext uri="{FF2B5EF4-FFF2-40B4-BE49-F238E27FC236}">
                <a16:creationId xmlns:a16="http://schemas.microsoft.com/office/drawing/2014/main" id="{97C99205-C03F-4245-81E7-35051CE761C1}"/>
              </a:ext>
            </a:extLst>
          </p:cNvPr>
          <p:cNvSpPr txBox="1">
            <a:spLocks/>
          </p:cNvSpPr>
          <p:nvPr/>
        </p:nvSpPr>
        <p:spPr>
          <a:xfrm>
            <a:off x="473810" y="2674781"/>
            <a:ext cx="3969795" cy="5865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1pPr>
            <a:lvl2pPr marL="914400" marR="0" lvl="1"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2pPr>
            <a:lvl3pPr marL="1371600" marR="0" lvl="2"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3pPr>
            <a:lvl4pPr marL="1828800" marR="0" lvl="3"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4pPr>
            <a:lvl5pPr marL="2286000" marR="0" lvl="4"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5pPr>
            <a:lvl6pPr marL="2743200" marR="0" lvl="5"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6pPr>
            <a:lvl7pPr marL="3200400" marR="0" lvl="6"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7pPr>
            <a:lvl8pPr marL="3657600" marR="0" lvl="7"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8pPr>
            <a:lvl9pPr marL="4114800" marR="0" lvl="8" indent="-33020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9pPr>
          </a:lstStyle>
          <a:p>
            <a:pPr marL="0" indent="0"/>
            <a:r>
              <a:rPr lang="en-US" sz="1800" dirty="0"/>
              <a:t>Gia </a:t>
            </a:r>
            <a:r>
              <a:rPr lang="en-US" sz="1800" dirty="0" err="1"/>
              <a:t>đình</a:t>
            </a:r>
            <a:r>
              <a:rPr lang="en-US" sz="1800" dirty="0"/>
              <a:t> </a:t>
            </a:r>
            <a:r>
              <a:rPr lang="en-US" sz="1800" dirty="0" err="1"/>
              <a:t>có</a:t>
            </a:r>
            <a:r>
              <a:rPr lang="en-US" sz="1800" dirty="0"/>
              <a:t> 3 </a:t>
            </a:r>
            <a:r>
              <a:rPr lang="en-US" sz="1800" dirty="0" err="1"/>
              <a:t>thế</a:t>
            </a:r>
            <a:r>
              <a:rPr lang="en-US" sz="1800" dirty="0"/>
              <a:t> </a:t>
            </a:r>
            <a:r>
              <a:rPr lang="en-US" sz="1800" dirty="0" err="1"/>
              <a:t>hệ</a:t>
            </a:r>
            <a:endParaRPr lang="en-US" sz="1800" dirty="0"/>
          </a:p>
        </p:txBody>
      </p:sp>
      <p:grpSp>
        <p:nvGrpSpPr>
          <p:cNvPr id="40" name="Group 39">
            <a:extLst>
              <a:ext uri="{FF2B5EF4-FFF2-40B4-BE49-F238E27FC236}">
                <a16:creationId xmlns:a16="http://schemas.microsoft.com/office/drawing/2014/main" id="{2B427352-9065-4E31-80D0-E668AB5ED421}"/>
              </a:ext>
            </a:extLst>
          </p:cNvPr>
          <p:cNvGrpSpPr/>
          <p:nvPr/>
        </p:nvGrpSpPr>
        <p:grpSpPr>
          <a:xfrm>
            <a:off x="7021350" y="1561445"/>
            <a:ext cx="1202600" cy="435071"/>
            <a:chOff x="1422733" y="987225"/>
            <a:chExt cx="1599867" cy="800037"/>
          </a:xfrm>
        </p:grpSpPr>
        <p:sp>
          <p:nvSpPr>
            <p:cNvPr id="41" name="Google Shape;969;p37">
              <a:extLst>
                <a:ext uri="{FF2B5EF4-FFF2-40B4-BE49-F238E27FC236}">
                  <a16:creationId xmlns:a16="http://schemas.microsoft.com/office/drawing/2014/main" id="{23D2D8A2-E08D-4E92-8A9F-B5B64E591928}"/>
                </a:ext>
              </a:extLst>
            </p:cNvPr>
            <p:cNvSpPr/>
            <p:nvPr/>
          </p:nvSpPr>
          <p:spPr>
            <a:xfrm>
              <a:off x="1422733" y="987225"/>
              <a:ext cx="1599867" cy="800037"/>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970;p37">
              <a:extLst>
                <a:ext uri="{FF2B5EF4-FFF2-40B4-BE49-F238E27FC236}">
                  <a16:creationId xmlns:a16="http://schemas.microsoft.com/office/drawing/2014/main" id="{76D35CA5-CF01-4C38-A46E-006EBC4857FC}"/>
                </a:ext>
              </a:extLst>
            </p:cNvPr>
            <p:cNvSpPr txBox="1">
              <a:spLocks/>
            </p:cNvSpPr>
            <p:nvPr/>
          </p:nvSpPr>
          <p:spPr>
            <a:xfrm>
              <a:off x="1422733" y="1047227"/>
              <a:ext cx="1599867" cy="680031"/>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800" dirty="0"/>
                <a:t>Con cái</a:t>
              </a:r>
            </a:p>
          </p:txBody>
        </p:sp>
      </p:grpSp>
      <p:pic>
        <p:nvPicPr>
          <p:cNvPr id="12" name="Picture 11">
            <a:extLst>
              <a:ext uri="{FF2B5EF4-FFF2-40B4-BE49-F238E27FC236}">
                <a16:creationId xmlns:a16="http://schemas.microsoft.com/office/drawing/2014/main" id="{7197CD9B-BFDB-4022-81FF-AE5383E02497}"/>
              </a:ext>
            </a:extLst>
          </p:cNvPr>
          <p:cNvPicPr>
            <a:picLocks noChangeAspect="1"/>
          </p:cNvPicPr>
          <p:nvPr/>
        </p:nvPicPr>
        <p:blipFill>
          <a:blip r:embed="rId4"/>
          <a:stretch>
            <a:fillRect/>
          </a:stretch>
        </p:blipFill>
        <p:spPr>
          <a:xfrm>
            <a:off x="5008485" y="699004"/>
            <a:ext cx="1631950" cy="1631950"/>
          </a:xfrm>
          <a:prstGeom prst="rect">
            <a:avLst/>
          </a:prstGeom>
        </p:spPr>
      </p:pic>
      <p:grpSp>
        <p:nvGrpSpPr>
          <p:cNvPr id="45" name="Group 44">
            <a:extLst>
              <a:ext uri="{FF2B5EF4-FFF2-40B4-BE49-F238E27FC236}">
                <a16:creationId xmlns:a16="http://schemas.microsoft.com/office/drawing/2014/main" id="{A9E1CED3-833F-4528-B85A-5366A058A4E0}"/>
              </a:ext>
            </a:extLst>
          </p:cNvPr>
          <p:cNvGrpSpPr/>
          <p:nvPr/>
        </p:nvGrpSpPr>
        <p:grpSpPr>
          <a:xfrm>
            <a:off x="2813172" y="3731818"/>
            <a:ext cx="1202600" cy="337598"/>
            <a:chOff x="1422733" y="987225"/>
            <a:chExt cx="1599867" cy="800037"/>
          </a:xfrm>
        </p:grpSpPr>
        <p:sp>
          <p:nvSpPr>
            <p:cNvPr id="46" name="Google Shape;969;p37">
              <a:extLst>
                <a:ext uri="{FF2B5EF4-FFF2-40B4-BE49-F238E27FC236}">
                  <a16:creationId xmlns:a16="http://schemas.microsoft.com/office/drawing/2014/main" id="{E1658B59-AB2D-4B65-8C76-B34868AD3DCB}"/>
                </a:ext>
              </a:extLst>
            </p:cNvPr>
            <p:cNvSpPr/>
            <p:nvPr/>
          </p:nvSpPr>
          <p:spPr>
            <a:xfrm>
              <a:off x="1422733" y="987225"/>
              <a:ext cx="1599867" cy="800037"/>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7" name="Google Shape;970;p37">
              <a:extLst>
                <a:ext uri="{FF2B5EF4-FFF2-40B4-BE49-F238E27FC236}">
                  <a16:creationId xmlns:a16="http://schemas.microsoft.com/office/drawing/2014/main" id="{D5ED08CF-B493-492C-97EF-DC7689D75C53}"/>
                </a:ext>
              </a:extLst>
            </p:cNvPr>
            <p:cNvSpPr txBox="1">
              <a:spLocks/>
            </p:cNvSpPr>
            <p:nvPr/>
          </p:nvSpPr>
          <p:spPr>
            <a:xfrm>
              <a:off x="1422733" y="1047227"/>
              <a:ext cx="1599867" cy="680031"/>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dirty="0"/>
                <a:t>Bố mẹ</a:t>
              </a:r>
            </a:p>
          </p:txBody>
        </p:sp>
      </p:grpSp>
      <p:grpSp>
        <p:nvGrpSpPr>
          <p:cNvPr id="48" name="Group 47">
            <a:extLst>
              <a:ext uri="{FF2B5EF4-FFF2-40B4-BE49-F238E27FC236}">
                <a16:creationId xmlns:a16="http://schemas.microsoft.com/office/drawing/2014/main" id="{F6F55F6E-C05D-4AA3-BE0F-E91F6AD34479}"/>
              </a:ext>
            </a:extLst>
          </p:cNvPr>
          <p:cNvGrpSpPr/>
          <p:nvPr/>
        </p:nvGrpSpPr>
        <p:grpSpPr>
          <a:xfrm>
            <a:off x="2813172" y="4202858"/>
            <a:ext cx="1202600" cy="337598"/>
            <a:chOff x="1422733" y="987225"/>
            <a:chExt cx="1599867" cy="800037"/>
          </a:xfrm>
        </p:grpSpPr>
        <p:sp>
          <p:nvSpPr>
            <p:cNvPr id="49" name="Google Shape;969;p37">
              <a:extLst>
                <a:ext uri="{FF2B5EF4-FFF2-40B4-BE49-F238E27FC236}">
                  <a16:creationId xmlns:a16="http://schemas.microsoft.com/office/drawing/2014/main" id="{0D188127-587D-4B59-8925-DD41B5227A15}"/>
                </a:ext>
              </a:extLst>
            </p:cNvPr>
            <p:cNvSpPr/>
            <p:nvPr/>
          </p:nvSpPr>
          <p:spPr>
            <a:xfrm>
              <a:off x="1422733" y="987225"/>
              <a:ext cx="1599867" cy="800037"/>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0" name="Google Shape;970;p37">
              <a:extLst>
                <a:ext uri="{FF2B5EF4-FFF2-40B4-BE49-F238E27FC236}">
                  <a16:creationId xmlns:a16="http://schemas.microsoft.com/office/drawing/2014/main" id="{DAF3D18A-A42D-4E65-B76A-72F7F3FBA4F9}"/>
                </a:ext>
              </a:extLst>
            </p:cNvPr>
            <p:cNvSpPr txBox="1">
              <a:spLocks/>
            </p:cNvSpPr>
            <p:nvPr/>
          </p:nvSpPr>
          <p:spPr>
            <a:xfrm>
              <a:off x="1422733" y="1047227"/>
              <a:ext cx="1599867" cy="680031"/>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dirty="0"/>
                <a:t>Con cháu</a:t>
              </a:r>
            </a:p>
          </p:txBody>
        </p:sp>
      </p:grpSp>
      <p:grpSp>
        <p:nvGrpSpPr>
          <p:cNvPr id="51" name="Group 50">
            <a:extLst>
              <a:ext uri="{FF2B5EF4-FFF2-40B4-BE49-F238E27FC236}">
                <a16:creationId xmlns:a16="http://schemas.microsoft.com/office/drawing/2014/main" id="{5D7EE482-B109-4A0D-9299-2D0C142F8B85}"/>
              </a:ext>
            </a:extLst>
          </p:cNvPr>
          <p:cNvGrpSpPr/>
          <p:nvPr/>
        </p:nvGrpSpPr>
        <p:grpSpPr>
          <a:xfrm>
            <a:off x="2825177" y="3245724"/>
            <a:ext cx="1202600" cy="337598"/>
            <a:chOff x="1422733" y="987225"/>
            <a:chExt cx="1599867" cy="800037"/>
          </a:xfrm>
        </p:grpSpPr>
        <p:sp>
          <p:nvSpPr>
            <p:cNvPr id="52" name="Google Shape;969;p37">
              <a:extLst>
                <a:ext uri="{FF2B5EF4-FFF2-40B4-BE49-F238E27FC236}">
                  <a16:creationId xmlns:a16="http://schemas.microsoft.com/office/drawing/2014/main" id="{0CE90DBA-9CB8-4725-882C-1DA974D52971}"/>
                </a:ext>
              </a:extLst>
            </p:cNvPr>
            <p:cNvSpPr/>
            <p:nvPr/>
          </p:nvSpPr>
          <p:spPr>
            <a:xfrm>
              <a:off x="1422733" y="987225"/>
              <a:ext cx="1599867" cy="800037"/>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3" name="Google Shape;970;p37">
              <a:extLst>
                <a:ext uri="{FF2B5EF4-FFF2-40B4-BE49-F238E27FC236}">
                  <a16:creationId xmlns:a16="http://schemas.microsoft.com/office/drawing/2014/main" id="{75505BDF-D5FF-4A74-A0F1-A8125BC14E37}"/>
                </a:ext>
              </a:extLst>
            </p:cNvPr>
            <p:cNvSpPr txBox="1">
              <a:spLocks/>
            </p:cNvSpPr>
            <p:nvPr/>
          </p:nvSpPr>
          <p:spPr>
            <a:xfrm>
              <a:off x="1422733" y="1047227"/>
              <a:ext cx="1599867" cy="680031"/>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dirty="0"/>
                <a:t>Ông bà</a:t>
              </a:r>
            </a:p>
          </p:txBody>
        </p:sp>
      </p:grpSp>
      <p:pic>
        <p:nvPicPr>
          <p:cNvPr id="18" name="Picture 17">
            <a:extLst>
              <a:ext uri="{FF2B5EF4-FFF2-40B4-BE49-F238E27FC236}">
                <a16:creationId xmlns:a16="http://schemas.microsoft.com/office/drawing/2014/main" id="{9AB193BC-3A91-44E6-8491-6A31C643DD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600" b="98400" l="1700" r="95650">
                        <a14:foregroundMark x1="10650" y1="18050" x2="90150" y2="48600"/>
                        <a14:foregroundMark x1="90150" y1="48600" x2="66200" y2="97900"/>
                        <a14:foregroundMark x1="66200" y1="97900" x2="27150" y2="92800"/>
                        <a14:foregroundMark x1="27150" y1="92800" x2="1700" y2="62800"/>
                        <a14:foregroundMark x1="1700" y1="62800" x2="17350" y2="22050"/>
                        <a14:foregroundMark x1="17350" y1="22050" x2="71100" y2="12300"/>
                        <a14:foregroundMark x1="71100" y1="12300" x2="69350" y2="33950"/>
                        <a14:foregroundMark x1="19200" y1="25400" x2="69000" y2="55350"/>
                        <a14:foregroundMark x1="69000" y1="55350" x2="89550" y2="84700"/>
                        <a14:foregroundMark x1="12500" y1="96350" x2="80000" y2="98400"/>
                        <a14:foregroundMark x1="80000" y1="98400" x2="77300" y2="92050"/>
                        <a14:foregroundMark x1="89550" y1="81050" x2="89450" y2="42500"/>
                        <a14:foregroundMark x1="89450" y1="42500" x2="81000" y2="30250"/>
                        <a14:foregroundMark x1="16750" y1="59650" x2="51650" y2="68200"/>
                        <a14:foregroundMark x1="48550" y1="64500" x2="88350" y2="82900"/>
                        <a14:foregroundMark x1="16150" y1="60850" x2="16150" y2="62700"/>
                        <a14:foregroundMark x1="31450" y1="92050" x2="39400" y2="22300"/>
                        <a14:foregroundMark x1="3900" y1="59650" x2="35700" y2="48600"/>
                        <a14:foregroundMark x1="43650" y1="17450" x2="67050" y2="47900"/>
                        <a14:foregroundMark x1="67050" y1="47900" x2="79750" y2="83100"/>
                        <a14:foregroundMark x1="79750" y1="83100" x2="89550" y2="95700"/>
                        <a14:foregroundMark x1="55900" y1="40050" x2="62650" y2="50450"/>
                        <a14:foregroundMark x1="47350" y1="88400" x2="77950" y2="97550"/>
                        <a14:foregroundMark x1="51000" y1="87750" x2="53450" y2="81050"/>
                        <a14:foregroundMark x1="22250" y1="19850" x2="47950" y2="6400"/>
                        <a14:foregroundMark x1="47950" y1="6400" x2="83450" y2="24150"/>
                        <a14:foregroundMark x1="93200" y1="46150" x2="95650" y2="78000"/>
                        <a14:foregroundMark x1="8200" y1="58400" x2="8800" y2="49850"/>
                        <a14:foregroundMark x1="47350" y1="74900" x2="71800" y2="85950"/>
                        <a14:foregroundMark x1="45950" y1="49550" x2="47550" y2="49100"/>
                        <a14:foregroundMark x1="78300" y1="19700" x2="82450" y2="30500"/>
                        <a14:foregroundMark x1="61800" y1="45200" x2="56500" y2="50700"/>
                        <a14:foregroundMark x1="64550" y1="85100" x2="64550" y2="89000"/>
                        <a14:foregroundMark x1="75550" y1="86700" x2="75350" y2="92650"/>
                        <a14:foregroundMark x1="76250" y1="33500" x2="82900" y2="21550"/>
                        <a14:foregroundMark x1="54000" y1="6850" x2="60650" y2="9150"/>
                        <a14:foregroundMark x1="66150" y1="10100" x2="88850" y2="17650"/>
                        <a14:foregroundMark x1="86100" y1="16950" x2="88150" y2="34400"/>
                        <a14:foregroundMark x1="9500" y1="21100" x2="50800" y2="4800"/>
                        <a14:foregroundMark x1="48250" y1="5250" x2="53750" y2="4600"/>
                        <a14:foregroundMark x1="8100" y1="21550" x2="8100" y2="21550"/>
                        <a14:foregroundMark x1="7200" y1="21550" x2="12700" y2="19050"/>
                        <a14:foregroundMark x1="85900" y1="18800" x2="94600" y2="20850"/>
                        <a14:foregroundMark x1="7200" y1="89200" x2="7900" y2="95650"/>
                        <a14:foregroundMark x1="4900" y1="91300" x2="7650" y2="91050"/>
                      </a14:backgroundRemoval>
                    </a14:imgEffect>
                  </a14:imgLayer>
                </a14:imgProps>
              </a:ext>
            </a:extLst>
          </a:blip>
          <a:stretch>
            <a:fillRect/>
          </a:stretch>
        </p:blipFill>
        <p:spPr>
          <a:xfrm>
            <a:off x="1037288" y="3195942"/>
            <a:ext cx="1453257" cy="1453257"/>
          </a:xfrm>
          <a:prstGeom prst="rect">
            <a:avLst/>
          </a:prstGeom>
        </p:spPr>
      </p:pic>
      <p:pic>
        <p:nvPicPr>
          <p:cNvPr id="21" name="Picture 20">
            <a:extLst>
              <a:ext uri="{FF2B5EF4-FFF2-40B4-BE49-F238E27FC236}">
                <a16:creationId xmlns:a16="http://schemas.microsoft.com/office/drawing/2014/main" id="{60C86354-E18A-4503-87FE-AD30A0390276}"/>
              </a:ext>
            </a:extLst>
          </p:cNvPr>
          <p:cNvPicPr>
            <a:picLocks noChangeAspect="1"/>
          </p:cNvPicPr>
          <p:nvPr/>
        </p:nvPicPr>
        <p:blipFill>
          <a:blip r:embed="rId7"/>
          <a:stretch>
            <a:fillRect/>
          </a:stretch>
        </p:blipFill>
        <p:spPr>
          <a:xfrm>
            <a:off x="5180287" y="3346646"/>
            <a:ext cx="1568919" cy="1119606"/>
          </a:xfrm>
          <a:prstGeom prst="rect">
            <a:avLst/>
          </a:prstGeom>
        </p:spPr>
      </p:pic>
      <p:grpSp>
        <p:nvGrpSpPr>
          <p:cNvPr id="58" name="Group 57">
            <a:extLst>
              <a:ext uri="{FF2B5EF4-FFF2-40B4-BE49-F238E27FC236}">
                <a16:creationId xmlns:a16="http://schemas.microsoft.com/office/drawing/2014/main" id="{BCE0C10C-2C31-47CC-BD3F-7F0FD783CA13}"/>
              </a:ext>
            </a:extLst>
          </p:cNvPr>
          <p:cNvGrpSpPr/>
          <p:nvPr/>
        </p:nvGrpSpPr>
        <p:grpSpPr>
          <a:xfrm>
            <a:off x="7150199" y="3812716"/>
            <a:ext cx="1202600" cy="337598"/>
            <a:chOff x="1422733" y="987225"/>
            <a:chExt cx="1599867" cy="800037"/>
          </a:xfrm>
        </p:grpSpPr>
        <p:sp>
          <p:nvSpPr>
            <p:cNvPr id="59" name="Google Shape;969;p37">
              <a:extLst>
                <a:ext uri="{FF2B5EF4-FFF2-40B4-BE49-F238E27FC236}">
                  <a16:creationId xmlns:a16="http://schemas.microsoft.com/office/drawing/2014/main" id="{F7452B1F-52E8-4AD5-B441-9EE1C94680C0}"/>
                </a:ext>
              </a:extLst>
            </p:cNvPr>
            <p:cNvSpPr/>
            <p:nvPr/>
          </p:nvSpPr>
          <p:spPr>
            <a:xfrm>
              <a:off x="1422733" y="987225"/>
              <a:ext cx="1599867" cy="800037"/>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60" name="Google Shape;970;p37">
              <a:extLst>
                <a:ext uri="{FF2B5EF4-FFF2-40B4-BE49-F238E27FC236}">
                  <a16:creationId xmlns:a16="http://schemas.microsoft.com/office/drawing/2014/main" id="{5C605C4B-FC26-41AF-A97A-FD1C6E8723A1}"/>
                </a:ext>
              </a:extLst>
            </p:cNvPr>
            <p:cNvSpPr txBox="1">
              <a:spLocks/>
            </p:cNvSpPr>
            <p:nvPr/>
          </p:nvSpPr>
          <p:spPr>
            <a:xfrm>
              <a:off x="1422733" y="1047227"/>
              <a:ext cx="1599867" cy="680031"/>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dirty="0"/>
                <a:t>Bố mẹ</a:t>
              </a:r>
            </a:p>
          </p:txBody>
        </p:sp>
      </p:grpSp>
      <p:grpSp>
        <p:nvGrpSpPr>
          <p:cNvPr id="61" name="Group 60">
            <a:extLst>
              <a:ext uri="{FF2B5EF4-FFF2-40B4-BE49-F238E27FC236}">
                <a16:creationId xmlns:a16="http://schemas.microsoft.com/office/drawing/2014/main" id="{3B756A03-D670-4011-ACBA-80080C011B5E}"/>
              </a:ext>
            </a:extLst>
          </p:cNvPr>
          <p:cNvGrpSpPr/>
          <p:nvPr/>
        </p:nvGrpSpPr>
        <p:grpSpPr>
          <a:xfrm>
            <a:off x="7150199" y="4283756"/>
            <a:ext cx="1202600" cy="337598"/>
            <a:chOff x="1422733" y="987225"/>
            <a:chExt cx="1599867" cy="800037"/>
          </a:xfrm>
        </p:grpSpPr>
        <p:sp>
          <p:nvSpPr>
            <p:cNvPr id="62" name="Google Shape;969;p37">
              <a:extLst>
                <a:ext uri="{FF2B5EF4-FFF2-40B4-BE49-F238E27FC236}">
                  <a16:creationId xmlns:a16="http://schemas.microsoft.com/office/drawing/2014/main" id="{3248019B-0BB0-46D8-A81E-4FF73CFC7E72}"/>
                </a:ext>
              </a:extLst>
            </p:cNvPr>
            <p:cNvSpPr/>
            <p:nvPr/>
          </p:nvSpPr>
          <p:spPr>
            <a:xfrm>
              <a:off x="1422733" y="987225"/>
              <a:ext cx="1599867" cy="800037"/>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63" name="Google Shape;970;p37">
              <a:extLst>
                <a:ext uri="{FF2B5EF4-FFF2-40B4-BE49-F238E27FC236}">
                  <a16:creationId xmlns:a16="http://schemas.microsoft.com/office/drawing/2014/main" id="{A5EA72F4-57FD-410C-92AF-B01F027ACB1B}"/>
                </a:ext>
              </a:extLst>
            </p:cNvPr>
            <p:cNvSpPr txBox="1">
              <a:spLocks/>
            </p:cNvSpPr>
            <p:nvPr/>
          </p:nvSpPr>
          <p:spPr>
            <a:xfrm>
              <a:off x="1422733" y="1047227"/>
              <a:ext cx="1599867" cy="680031"/>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dirty="0"/>
                <a:t>Con cháu</a:t>
              </a:r>
            </a:p>
          </p:txBody>
        </p:sp>
      </p:grpSp>
      <p:grpSp>
        <p:nvGrpSpPr>
          <p:cNvPr id="64" name="Group 63">
            <a:extLst>
              <a:ext uri="{FF2B5EF4-FFF2-40B4-BE49-F238E27FC236}">
                <a16:creationId xmlns:a16="http://schemas.microsoft.com/office/drawing/2014/main" id="{1CCA0387-9804-4D70-94E6-20108A5DADDF}"/>
              </a:ext>
            </a:extLst>
          </p:cNvPr>
          <p:cNvGrpSpPr/>
          <p:nvPr/>
        </p:nvGrpSpPr>
        <p:grpSpPr>
          <a:xfrm>
            <a:off x="7162204" y="3326622"/>
            <a:ext cx="1202600" cy="337598"/>
            <a:chOff x="1422733" y="987225"/>
            <a:chExt cx="1599867" cy="800037"/>
          </a:xfrm>
        </p:grpSpPr>
        <p:sp>
          <p:nvSpPr>
            <p:cNvPr id="65" name="Google Shape;969;p37">
              <a:extLst>
                <a:ext uri="{FF2B5EF4-FFF2-40B4-BE49-F238E27FC236}">
                  <a16:creationId xmlns:a16="http://schemas.microsoft.com/office/drawing/2014/main" id="{112B644D-93F2-445C-BBCA-C6825969D6F0}"/>
                </a:ext>
              </a:extLst>
            </p:cNvPr>
            <p:cNvSpPr/>
            <p:nvPr/>
          </p:nvSpPr>
          <p:spPr>
            <a:xfrm>
              <a:off x="1422733" y="987225"/>
              <a:ext cx="1599867" cy="800037"/>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66" name="Google Shape;970;p37">
              <a:extLst>
                <a:ext uri="{FF2B5EF4-FFF2-40B4-BE49-F238E27FC236}">
                  <a16:creationId xmlns:a16="http://schemas.microsoft.com/office/drawing/2014/main" id="{3A29EC41-2E68-4F5D-B855-1EFB12314423}"/>
                </a:ext>
              </a:extLst>
            </p:cNvPr>
            <p:cNvSpPr txBox="1">
              <a:spLocks/>
            </p:cNvSpPr>
            <p:nvPr/>
          </p:nvSpPr>
          <p:spPr>
            <a:xfrm>
              <a:off x="1422733" y="1047227"/>
              <a:ext cx="1599867" cy="680031"/>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dirty="0"/>
                <a:t>Ông bà</a:t>
              </a:r>
            </a:p>
          </p:txBody>
        </p:sp>
      </p:grpSp>
      <p:grpSp>
        <p:nvGrpSpPr>
          <p:cNvPr id="67" name="Group 66">
            <a:extLst>
              <a:ext uri="{FF2B5EF4-FFF2-40B4-BE49-F238E27FC236}">
                <a16:creationId xmlns:a16="http://schemas.microsoft.com/office/drawing/2014/main" id="{17587AE1-A3A5-4EA9-9474-CE049BEBCBBE}"/>
              </a:ext>
            </a:extLst>
          </p:cNvPr>
          <p:cNvGrpSpPr/>
          <p:nvPr/>
        </p:nvGrpSpPr>
        <p:grpSpPr>
          <a:xfrm>
            <a:off x="7150199" y="2883664"/>
            <a:ext cx="1202600" cy="337598"/>
            <a:chOff x="1422733" y="987225"/>
            <a:chExt cx="1599867" cy="800037"/>
          </a:xfrm>
        </p:grpSpPr>
        <p:sp>
          <p:nvSpPr>
            <p:cNvPr id="68" name="Google Shape;969;p37">
              <a:extLst>
                <a:ext uri="{FF2B5EF4-FFF2-40B4-BE49-F238E27FC236}">
                  <a16:creationId xmlns:a16="http://schemas.microsoft.com/office/drawing/2014/main" id="{0E855C82-29DB-48B2-9042-473E0E169518}"/>
                </a:ext>
              </a:extLst>
            </p:cNvPr>
            <p:cNvSpPr/>
            <p:nvPr/>
          </p:nvSpPr>
          <p:spPr>
            <a:xfrm>
              <a:off x="1422733" y="987225"/>
              <a:ext cx="1599867" cy="800037"/>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69" name="Google Shape;970;p37">
              <a:extLst>
                <a:ext uri="{FF2B5EF4-FFF2-40B4-BE49-F238E27FC236}">
                  <a16:creationId xmlns:a16="http://schemas.microsoft.com/office/drawing/2014/main" id="{581B5058-9028-4158-9634-6E630039BA10}"/>
                </a:ext>
              </a:extLst>
            </p:cNvPr>
            <p:cNvSpPr txBox="1">
              <a:spLocks/>
            </p:cNvSpPr>
            <p:nvPr/>
          </p:nvSpPr>
          <p:spPr>
            <a:xfrm>
              <a:off x="1422733" y="1047227"/>
              <a:ext cx="1599867" cy="680031"/>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dirty="0"/>
                <a:t>Cụ</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52">
                                            <p:txEl>
                                              <p:pRg st="0" end="0"/>
                                            </p:txEl>
                                          </p:spTgt>
                                        </p:tgtEl>
                                        <p:attrNameLst>
                                          <p:attrName>style.visibility</p:attrName>
                                        </p:attrNameLst>
                                      </p:cBhvr>
                                      <p:to>
                                        <p:strVal val="visible"/>
                                      </p:to>
                                    </p:set>
                                    <p:animEffect transition="in" filter="fade">
                                      <p:cBhvr>
                                        <p:cTn id="7" dur="1000"/>
                                        <p:tgtEl>
                                          <p:spTgt spid="952">
                                            <p:txEl>
                                              <p:pRg st="0" end="0"/>
                                            </p:txEl>
                                          </p:spTgt>
                                        </p:tgtEl>
                                      </p:cBhvr>
                                    </p:animEffect>
                                    <p:anim calcmode="lin" valueType="num">
                                      <p:cBhvr>
                                        <p:cTn id="8" dur="1000" fill="hold"/>
                                        <p:tgtEl>
                                          <p:spTgt spid="95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52">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51"/>
                                        </p:tgtEl>
                                        <p:attrNameLst>
                                          <p:attrName>style.visibility</p:attrName>
                                        </p:attrNameLst>
                                      </p:cBhvr>
                                      <p:to>
                                        <p:strVal val="visible"/>
                                      </p:to>
                                    </p:set>
                                    <p:animEffect transition="in" filter="fade">
                                      <p:cBhvr>
                                        <p:cTn id="12" dur="1000"/>
                                        <p:tgtEl>
                                          <p:spTgt spid="951"/>
                                        </p:tgtEl>
                                      </p:cBhvr>
                                    </p:animEffect>
                                    <p:anim calcmode="lin" valueType="num">
                                      <p:cBhvr>
                                        <p:cTn id="13" dur="1000" fill="hold"/>
                                        <p:tgtEl>
                                          <p:spTgt spid="951"/>
                                        </p:tgtEl>
                                        <p:attrNameLst>
                                          <p:attrName>ppt_x</p:attrName>
                                        </p:attrNameLst>
                                      </p:cBhvr>
                                      <p:tavLst>
                                        <p:tav tm="0">
                                          <p:val>
                                            <p:strVal val="#ppt_x"/>
                                          </p:val>
                                        </p:tav>
                                        <p:tav tm="100000">
                                          <p:val>
                                            <p:strVal val="#ppt_x"/>
                                          </p:val>
                                        </p:tav>
                                      </p:tavLst>
                                    </p:anim>
                                    <p:anim calcmode="lin" valueType="num">
                                      <p:cBhvr>
                                        <p:cTn id="14" dur="1000" fill="hold"/>
                                        <p:tgtEl>
                                          <p:spTgt spid="95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1000"/>
                                        <p:tgtEl>
                                          <p:spTgt spid="51"/>
                                        </p:tgtEl>
                                      </p:cBhvr>
                                    </p:animEffect>
                                    <p:anim calcmode="lin" valueType="num">
                                      <p:cBhvr>
                                        <p:cTn id="72" dur="1000" fill="hold"/>
                                        <p:tgtEl>
                                          <p:spTgt spid="51"/>
                                        </p:tgtEl>
                                        <p:attrNameLst>
                                          <p:attrName>ppt_x</p:attrName>
                                        </p:attrNameLst>
                                      </p:cBhvr>
                                      <p:tavLst>
                                        <p:tav tm="0">
                                          <p:val>
                                            <p:strVal val="#ppt_x"/>
                                          </p:val>
                                        </p:tav>
                                        <p:tav tm="100000">
                                          <p:val>
                                            <p:strVal val="#ppt_x"/>
                                          </p:val>
                                        </p:tav>
                                      </p:tavLst>
                                    </p:anim>
                                    <p:anim calcmode="lin" valueType="num">
                                      <p:cBhvr>
                                        <p:cTn id="73" dur="1000" fill="hold"/>
                                        <p:tgtEl>
                                          <p:spTgt spid="51"/>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1000"/>
                                        <p:tgtEl>
                                          <p:spTgt spid="45"/>
                                        </p:tgtEl>
                                      </p:cBhvr>
                                    </p:animEffect>
                                    <p:anim calcmode="lin" valueType="num">
                                      <p:cBhvr>
                                        <p:cTn id="77" dur="1000" fill="hold"/>
                                        <p:tgtEl>
                                          <p:spTgt spid="45"/>
                                        </p:tgtEl>
                                        <p:attrNameLst>
                                          <p:attrName>ppt_x</p:attrName>
                                        </p:attrNameLst>
                                      </p:cBhvr>
                                      <p:tavLst>
                                        <p:tav tm="0">
                                          <p:val>
                                            <p:strVal val="#ppt_x"/>
                                          </p:val>
                                        </p:tav>
                                        <p:tav tm="100000">
                                          <p:val>
                                            <p:strVal val="#ppt_x"/>
                                          </p:val>
                                        </p:tav>
                                      </p:tavLst>
                                    </p:anim>
                                    <p:anim calcmode="lin" valueType="num">
                                      <p:cBhvr>
                                        <p:cTn id="78" dur="1000" fill="hold"/>
                                        <p:tgtEl>
                                          <p:spTgt spid="45"/>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1000"/>
                                        <p:tgtEl>
                                          <p:spTgt spid="48"/>
                                        </p:tgtEl>
                                      </p:cBhvr>
                                    </p:animEffect>
                                    <p:anim calcmode="lin" valueType="num">
                                      <p:cBhvr>
                                        <p:cTn id="82" dur="1000" fill="hold"/>
                                        <p:tgtEl>
                                          <p:spTgt spid="48"/>
                                        </p:tgtEl>
                                        <p:attrNameLst>
                                          <p:attrName>ppt_x</p:attrName>
                                        </p:attrNameLst>
                                      </p:cBhvr>
                                      <p:tavLst>
                                        <p:tav tm="0">
                                          <p:val>
                                            <p:strVal val="#ppt_x"/>
                                          </p:val>
                                        </p:tav>
                                        <p:tav tm="100000">
                                          <p:val>
                                            <p:strVal val="#ppt_x"/>
                                          </p:val>
                                        </p:tav>
                                      </p:tavLst>
                                    </p:anim>
                                    <p:anim calcmode="lin" valueType="num">
                                      <p:cBhvr>
                                        <p:cTn id="8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fade">
                                      <p:cBhvr>
                                        <p:cTn id="88" dur="1000"/>
                                        <p:tgtEl>
                                          <p:spTgt spid="29"/>
                                        </p:tgtEl>
                                      </p:cBhvr>
                                    </p:animEffect>
                                    <p:anim calcmode="lin" valueType="num">
                                      <p:cBhvr>
                                        <p:cTn id="89" dur="1000" fill="hold"/>
                                        <p:tgtEl>
                                          <p:spTgt spid="29"/>
                                        </p:tgtEl>
                                        <p:attrNameLst>
                                          <p:attrName>ppt_x</p:attrName>
                                        </p:attrNameLst>
                                      </p:cBhvr>
                                      <p:tavLst>
                                        <p:tav tm="0">
                                          <p:val>
                                            <p:strVal val="#ppt_x"/>
                                          </p:val>
                                        </p:tav>
                                        <p:tav tm="100000">
                                          <p:val>
                                            <p:strVal val="#ppt_x"/>
                                          </p:val>
                                        </p:tav>
                                      </p:tavLst>
                                    </p:anim>
                                    <p:anim calcmode="lin" valueType="num">
                                      <p:cBhvr>
                                        <p:cTn id="90" dur="1000" fill="hold"/>
                                        <p:tgtEl>
                                          <p:spTgt spid="29"/>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fade">
                                      <p:cBhvr>
                                        <p:cTn id="93" dur="1000"/>
                                        <p:tgtEl>
                                          <p:spTgt spid="21"/>
                                        </p:tgtEl>
                                      </p:cBhvr>
                                    </p:animEffect>
                                    <p:anim calcmode="lin" valueType="num">
                                      <p:cBhvr>
                                        <p:cTn id="94" dur="1000" fill="hold"/>
                                        <p:tgtEl>
                                          <p:spTgt spid="21"/>
                                        </p:tgtEl>
                                        <p:attrNameLst>
                                          <p:attrName>ppt_x</p:attrName>
                                        </p:attrNameLst>
                                      </p:cBhvr>
                                      <p:tavLst>
                                        <p:tav tm="0">
                                          <p:val>
                                            <p:strVal val="#ppt_x"/>
                                          </p:val>
                                        </p:tav>
                                        <p:tav tm="100000">
                                          <p:val>
                                            <p:strVal val="#ppt_x"/>
                                          </p:val>
                                        </p:tav>
                                      </p:tavLst>
                                    </p:anim>
                                    <p:anim calcmode="lin" valueType="num">
                                      <p:cBhvr>
                                        <p:cTn id="95" dur="1000" fill="hold"/>
                                        <p:tgtEl>
                                          <p:spTgt spid="21"/>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1000"/>
                                        <p:tgtEl>
                                          <p:spTgt spid="28"/>
                                        </p:tgtEl>
                                      </p:cBhvr>
                                    </p:animEffect>
                                    <p:anim calcmode="lin" valueType="num">
                                      <p:cBhvr>
                                        <p:cTn id="99" dur="1000" fill="hold"/>
                                        <p:tgtEl>
                                          <p:spTgt spid="28"/>
                                        </p:tgtEl>
                                        <p:attrNameLst>
                                          <p:attrName>ppt_x</p:attrName>
                                        </p:attrNameLst>
                                      </p:cBhvr>
                                      <p:tavLst>
                                        <p:tav tm="0">
                                          <p:val>
                                            <p:strVal val="#ppt_x"/>
                                          </p:val>
                                        </p:tav>
                                        <p:tav tm="100000">
                                          <p:val>
                                            <p:strVal val="#ppt_x"/>
                                          </p:val>
                                        </p:tav>
                                      </p:tavLst>
                                    </p:anim>
                                    <p:anim calcmode="lin" valueType="num">
                                      <p:cBhvr>
                                        <p:cTn id="100" dur="1000" fill="hold"/>
                                        <p:tgtEl>
                                          <p:spTgt spid="28"/>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fade">
                                      <p:cBhvr>
                                        <p:cTn id="103" dur="1000"/>
                                        <p:tgtEl>
                                          <p:spTgt spid="67"/>
                                        </p:tgtEl>
                                      </p:cBhvr>
                                    </p:animEffect>
                                    <p:anim calcmode="lin" valueType="num">
                                      <p:cBhvr>
                                        <p:cTn id="104" dur="1000" fill="hold"/>
                                        <p:tgtEl>
                                          <p:spTgt spid="67"/>
                                        </p:tgtEl>
                                        <p:attrNameLst>
                                          <p:attrName>ppt_x</p:attrName>
                                        </p:attrNameLst>
                                      </p:cBhvr>
                                      <p:tavLst>
                                        <p:tav tm="0">
                                          <p:val>
                                            <p:strVal val="#ppt_x"/>
                                          </p:val>
                                        </p:tav>
                                        <p:tav tm="100000">
                                          <p:val>
                                            <p:strVal val="#ppt_x"/>
                                          </p:val>
                                        </p:tav>
                                      </p:tavLst>
                                    </p:anim>
                                    <p:anim calcmode="lin" valueType="num">
                                      <p:cBhvr>
                                        <p:cTn id="105" dur="1000" fill="hold"/>
                                        <p:tgtEl>
                                          <p:spTgt spid="67"/>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64"/>
                                        </p:tgtEl>
                                        <p:attrNameLst>
                                          <p:attrName>style.visibility</p:attrName>
                                        </p:attrNameLst>
                                      </p:cBhvr>
                                      <p:to>
                                        <p:strVal val="visible"/>
                                      </p:to>
                                    </p:set>
                                    <p:animEffect transition="in" filter="fade">
                                      <p:cBhvr>
                                        <p:cTn id="108" dur="1000"/>
                                        <p:tgtEl>
                                          <p:spTgt spid="64"/>
                                        </p:tgtEl>
                                      </p:cBhvr>
                                    </p:animEffect>
                                    <p:anim calcmode="lin" valueType="num">
                                      <p:cBhvr>
                                        <p:cTn id="109" dur="1000" fill="hold"/>
                                        <p:tgtEl>
                                          <p:spTgt spid="64"/>
                                        </p:tgtEl>
                                        <p:attrNameLst>
                                          <p:attrName>ppt_x</p:attrName>
                                        </p:attrNameLst>
                                      </p:cBhvr>
                                      <p:tavLst>
                                        <p:tav tm="0">
                                          <p:val>
                                            <p:strVal val="#ppt_x"/>
                                          </p:val>
                                        </p:tav>
                                        <p:tav tm="100000">
                                          <p:val>
                                            <p:strVal val="#ppt_x"/>
                                          </p:val>
                                        </p:tav>
                                      </p:tavLst>
                                    </p:anim>
                                    <p:anim calcmode="lin" valueType="num">
                                      <p:cBhvr>
                                        <p:cTn id="110" dur="1000" fill="hold"/>
                                        <p:tgtEl>
                                          <p:spTgt spid="64"/>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58"/>
                                        </p:tgtEl>
                                        <p:attrNameLst>
                                          <p:attrName>style.visibility</p:attrName>
                                        </p:attrNameLst>
                                      </p:cBhvr>
                                      <p:to>
                                        <p:strVal val="visible"/>
                                      </p:to>
                                    </p:set>
                                    <p:animEffect transition="in" filter="fade">
                                      <p:cBhvr>
                                        <p:cTn id="113" dur="1000"/>
                                        <p:tgtEl>
                                          <p:spTgt spid="58"/>
                                        </p:tgtEl>
                                      </p:cBhvr>
                                    </p:animEffect>
                                    <p:anim calcmode="lin" valueType="num">
                                      <p:cBhvr>
                                        <p:cTn id="114" dur="1000" fill="hold"/>
                                        <p:tgtEl>
                                          <p:spTgt spid="58"/>
                                        </p:tgtEl>
                                        <p:attrNameLst>
                                          <p:attrName>ppt_x</p:attrName>
                                        </p:attrNameLst>
                                      </p:cBhvr>
                                      <p:tavLst>
                                        <p:tav tm="0">
                                          <p:val>
                                            <p:strVal val="#ppt_x"/>
                                          </p:val>
                                        </p:tav>
                                        <p:tav tm="100000">
                                          <p:val>
                                            <p:strVal val="#ppt_x"/>
                                          </p:val>
                                        </p:tav>
                                      </p:tavLst>
                                    </p:anim>
                                    <p:anim calcmode="lin" valueType="num">
                                      <p:cBhvr>
                                        <p:cTn id="115" dur="1000" fill="hold"/>
                                        <p:tgtEl>
                                          <p:spTgt spid="58"/>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fade">
                                      <p:cBhvr>
                                        <p:cTn id="118" dur="1000"/>
                                        <p:tgtEl>
                                          <p:spTgt spid="61"/>
                                        </p:tgtEl>
                                      </p:cBhvr>
                                    </p:animEffect>
                                    <p:anim calcmode="lin" valueType="num">
                                      <p:cBhvr>
                                        <p:cTn id="119" dur="1000" fill="hold"/>
                                        <p:tgtEl>
                                          <p:spTgt spid="61"/>
                                        </p:tgtEl>
                                        <p:attrNameLst>
                                          <p:attrName>ppt_x</p:attrName>
                                        </p:attrNameLst>
                                      </p:cBhvr>
                                      <p:tavLst>
                                        <p:tav tm="0">
                                          <p:val>
                                            <p:strVal val="#ppt_x"/>
                                          </p:val>
                                        </p:tav>
                                        <p:tav tm="100000">
                                          <p:val>
                                            <p:strVal val="#ppt_x"/>
                                          </p:val>
                                        </p:tav>
                                      </p:tavLst>
                                    </p:anim>
                                    <p:anim calcmode="lin" valueType="num">
                                      <p:cBhvr>
                                        <p:cTn id="12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 grpId="0" animBg="1"/>
      <p:bldP spid="952" grpId="0" build="p"/>
      <p:bldP spid="22" grpId="0" animBg="1"/>
      <p:bldP spid="23" grpId="0"/>
      <p:bldP spid="28" grpId="0" animBg="1"/>
      <p:bldP spid="29" grpId="0"/>
      <p:bldP spid="34"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36"/>
          <p:cNvSpPr/>
          <p:nvPr/>
        </p:nvSpPr>
        <p:spPr>
          <a:xfrm>
            <a:off x="1321050" y="1152750"/>
            <a:ext cx="6501900" cy="2838000"/>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6"/>
          <p:cNvSpPr txBox="1">
            <a:spLocks noGrp="1"/>
          </p:cNvSpPr>
          <p:nvPr>
            <p:ph type="title"/>
          </p:nvPr>
        </p:nvSpPr>
        <p:spPr>
          <a:xfrm>
            <a:off x="1971450" y="1282651"/>
            <a:ext cx="52011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800" dirty="0"/>
              <a:t>Kết luận</a:t>
            </a:r>
            <a:endParaRPr sz="2800" dirty="0"/>
          </a:p>
        </p:txBody>
      </p:sp>
      <p:sp>
        <p:nvSpPr>
          <p:cNvPr id="962" name="Google Shape;962;p36"/>
          <p:cNvSpPr txBox="1">
            <a:spLocks noGrp="1"/>
          </p:cNvSpPr>
          <p:nvPr>
            <p:ph type="title" idx="2"/>
          </p:nvPr>
        </p:nvSpPr>
        <p:spPr>
          <a:xfrm>
            <a:off x="1747725" y="1985252"/>
            <a:ext cx="5648550" cy="1432800"/>
          </a:xfrm>
          <a:prstGeom prst="rect">
            <a:avLst/>
          </a:prstGeom>
        </p:spPr>
        <p:txBody>
          <a:bodyPr spcFirstLastPara="1" wrap="square" lIns="0" tIns="0" rIns="0" bIns="0" anchor="ctr" anchorCtr="0">
            <a:noAutofit/>
          </a:bodyPr>
          <a:lstStyle/>
          <a:p>
            <a:pPr marL="0" lvl="0" indent="0" algn="just" rtl="0">
              <a:spcBef>
                <a:spcPts val="0"/>
              </a:spcBef>
              <a:spcAft>
                <a:spcPts val="0"/>
              </a:spcAft>
              <a:buNone/>
            </a:pP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do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1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hệ</a:t>
            </a:r>
            <a:r>
              <a:rPr lang="en-US" sz="2200" dirty="0">
                <a:latin typeface="Times New Roman" panose="02020603050405020304" pitchFamily="18" charset="0"/>
                <a:cs typeface="Times New Roman" panose="02020603050405020304" pitchFamily="18" charset="0"/>
              </a:rPr>
              <a:t>.</a:t>
            </a:r>
            <a:endParaRPr sz="2200" dirty="0">
              <a:latin typeface="Times New Roman" panose="02020603050405020304" pitchFamily="18" charset="0"/>
              <a:cs typeface="Times New Roman" panose="02020603050405020304" pitchFamily="18" charset="0"/>
            </a:endParaRPr>
          </a:p>
        </p:txBody>
      </p:sp>
      <p:sp>
        <p:nvSpPr>
          <p:cNvPr id="5" name="Google Shape;1156;p41">
            <a:extLst>
              <a:ext uri="{FF2B5EF4-FFF2-40B4-BE49-F238E27FC236}">
                <a16:creationId xmlns:a16="http://schemas.microsoft.com/office/drawing/2014/main" id="{88308A58-F512-4339-8A0C-EE3965662228}"/>
              </a:ext>
            </a:extLst>
          </p:cNvPr>
          <p:cNvSpPr txBox="1">
            <a:spLocks/>
          </p:cNvSpPr>
          <p:nvPr/>
        </p:nvSpPr>
        <p:spPr>
          <a:xfrm>
            <a:off x="-6002492" y="1570313"/>
            <a:ext cx="4211991" cy="157248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Pacifico"/>
              <a:buNone/>
              <a:defRPr sz="1800" b="0" i="0" u="none" strike="noStrike" cap="none">
                <a:solidFill>
                  <a:schemeClr val="dk1"/>
                </a:solidFill>
                <a:latin typeface="Pacifico"/>
                <a:ea typeface="Pacifico"/>
                <a:cs typeface="Pacifico"/>
                <a:sym typeface="Pacifico"/>
              </a:defRPr>
            </a:lvl1pPr>
            <a:lvl2pPr marR="0" lvl="1"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2pPr>
            <a:lvl3pPr marR="0" lvl="2"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3pPr>
            <a:lvl4pPr marR="0" lvl="3"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4pPr>
            <a:lvl5pPr marR="0" lvl="4"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5pPr>
            <a:lvl6pPr marR="0" lvl="5"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6pPr>
            <a:lvl7pPr marR="0" lvl="6"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7pPr>
            <a:lvl8pPr marR="0" lvl="7"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8pPr>
            <a:lvl9pPr marR="0" lvl="8"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9pPr>
          </a:lstStyle>
          <a:p>
            <a:pPr algn="l"/>
            <a:r>
              <a:rPr lang="en-US" sz="4800" dirty="0" err="1"/>
              <a:t>Giới</a:t>
            </a:r>
            <a:r>
              <a:rPr lang="en-US" sz="4800" dirty="0"/>
              <a:t> </a:t>
            </a:r>
            <a:r>
              <a:rPr lang="en-US" sz="4800" dirty="0" err="1"/>
              <a:t>thiệu</a:t>
            </a:r>
            <a:r>
              <a:rPr lang="en-US" sz="4800" dirty="0"/>
              <a:t> </a:t>
            </a:r>
            <a:br>
              <a:rPr lang="en-US" sz="4800" dirty="0"/>
            </a:br>
            <a:r>
              <a:rPr lang="en-US" sz="4800" dirty="0" err="1">
                <a:solidFill>
                  <a:schemeClr val="dk2"/>
                </a:solidFill>
              </a:rPr>
              <a:t>gia</a:t>
            </a:r>
            <a:r>
              <a:rPr lang="en-US" sz="4800" dirty="0">
                <a:solidFill>
                  <a:schemeClr val="dk2"/>
                </a:solidFill>
              </a:rPr>
              <a:t> </a:t>
            </a:r>
            <a:r>
              <a:rPr lang="en-US" sz="4800" dirty="0" err="1">
                <a:solidFill>
                  <a:schemeClr val="dk2"/>
                </a:solidFill>
              </a:rPr>
              <a:t>đình</a:t>
            </a:r>
            <a:r>
              <a:rPr lang="en-US" sz="4800" dirty="0">
                <a:solidFill>
                  <a:schemeClr val="dk2"/>
                </a:solidFill>
              </a:rPr>
              <a:t> </a:t>
            </a:r>
            <a:r>
              <a:rPr lang="en-US" sz="4800" dirty="0" err="1">
                <a:solidFill>
                  <a:schemeClr val="dk2"/>
                </a:solidFill>
              </a:rPr>
              <a:t>mình</a:t>
            </a:r>
            <a:endParaRPr lang="en-US" sz="4800" dirty="0">
              <a:solidFill>
                <a:schemeClr val="dk2"/>
              </a:solidFill>
            </a:endParaRPr>
          </a:p>
        </p:txBody>
      </p:sp>
      <p:grpSp>
        <p:nvGrpSpPr>
          <p:cNvPr id="6" name="Google Shape;1157;p41">
            <a:extLst>
              <a:ext uri="{FF2B5EF4-FFF2-40B4-BE49-F238E27FC236}">
                <a16:creationId xmlns:a16="http://schemas.microsoft.com/office/drawing/2014/main" id="{E5C9BA7C-7512-4E4C-91F5-0D10DA27F870}"/>
              </a:ext>
            </a:extLst>
          </p:cNvPr>
          <p:cNvGrpSpPr/>
          <p:nvPr/>
        </p:nvGrpSpPr>
        <p:grpSpPr>
          <a:xfrm rot="5400000">
            <a:off x="8962480" y="4124715"/>
            <a:ext cx="1806370" cy="1121843"/>
            <a:chOff x="4975826" y="2455773"/>
            <a:chExt cx="4726210" cy="2935203"/>
          </a:xfrm>
        </p:grpSpPr>
        <p:grpSp>
          <p:nvGrpSpPr>
            <p:cNvPr id="7" name="Google Shape;1158;p41">
              <a:extLst>
                <a:ext uri="{FF2B5EF4-FFF2-40B4-BE49-F238E27FC236}">
                  <a16:creationId xmlns:a16="http://schemas.microsoft.com/office/drawing/2014/main" id="{D3F5A8FF-9CAC-4B56-A9E8-613973A9107C}"/>
                </a:ext>
              </a:extLst>
            </p:cNvPr>
            <p:cNvGrpSpPr/>
            <p:nvPr/>
          </p:nvGrpSpPr>
          <p:grpSpPr>
            <a:xfrm>
              <a:off x="4975826" y="2455778"/>
              <a:ext cx="4726210" cy="2754172"/>
              <a:chOff x="4847994" y="1149093"/>
              <a:chExt cx="4922110" cy="2868332"/>
            </a:xfrm>
          </p:grpSpPr>
          <p:sp>
            <p:nvSpPr>
              <p:cNvPr id="91" name="Google Shape;1159;p41">
                <a:extLst>
                  <a:ext uri="{FF2B5EF4-FFF2-40B4-BE49-F238E27FC236}">
                    <a16:creationId xmlns:a16="http://schemas.microsoft.com/office/drawing/2014/main" id="{2335F7A6-492D-4F35-9CCA-D9C34F0DC331}"/>
                  </a:ext>
                </a:extLst>
              </p:cNvPr>
              <p:cNvSpPr/>
              <p:nvPr/>
            </p:nvSpPr>
            <p:spPr>
              <a:xfrm>
                <a:off x="4847994" y="1149093"/>
                <a:ext cx="4922110" cy="2868332"/>
              </a:xfrm>
              <a:custGeom>
                <a:avLst/>
                <a:gdLst/>
                <a:ahLst/>
                <a:cxnLst/>
                <a:rect l="l" t="t" r="r" b="b"/>
                <a:pathLst>
                  <a:path w="62252" h="36277" extrusionOk="0">
                    <a:moveTo>
                      <a:pt x="17039" y="0"/>
                    </a:moveTo>
                    <a:cubicBezTo>
                      <a:pt x="15986" y="0"/>
                      <a:pt x="14939" y="85"/>
                      <a:pt x="13912" y="268"/>
                    </a:cubicBezTo>
                    <a:cubicBezTo>
                      <a:pt x="9030" y="1137"/>
                      <a:pt x="5031" y="4423"/>
                      <a:pt x="4554" y="8781"/>
                    </a:cubicBezTo>
                    <a:cubicBezTo>
                      <a:pt x="4335" y="10761"/>
                      <a:pt x="6534" y="14243"/>
                      <a:pt x="5845" y="16113"/>
                    </a:cubicBezTo>
                    <a:cubicBezTo>
                      <a:pt x="5141" y="18014"/>
                      <a:pt x="0" y="23836"/>
                      <a:pt x="125" y="28256"/>
                    </a:cubicBezTo>
                    <a:cubicBezTo>
                      <a:pt x="251" y="32669"/>
                      <a:pt x="1440" y="34039"/>
                      <a:pt x="3107" y="36276"/>
                    </a:cubicBezTo>
                    <a:lnTo>
                      <a:pt x="57714" y="36276"/>
                    </a:lnTo>
                    <a:cubicBezTo>
                      <a:pt x="58754" y="34007"/>
                      <a:pt x="59568" y="32192"/>
                      <a:pt x="58347" y="29211"/>
                    </a:cubicBezTo>
                    <a:cubicBezTo>
                      <a:pt x="57377" y="26825"/>
                      <a:pt x="60022" y="24868"/>
                      <a:pt x="61047" y="22646"/>
                    </a:cubicBezTo>
                    <a:cubicBezTo>
                      <a:pt x="61954" y="20675"/>
                      <a:pt x="62252" y="18304"/>
                      <a:pt x="62033" y="16152"/>
                    </a:cubicBezTo>
                    <a:cubicBezTo>
                      <a:pt x="61728" y="13218"/>
                      <a:pt x="60272" y="10276"/>
                      <a:pt x="57745" y="8171"/>
                    </a:cubicBezTo>
                    <a:cubicBezTo>
                      <a:pt x="54690" y="5637"/>
                      <a:pt x="50428" y="4569"/>
                      <a:pt x="46232" y="4569"/>
                    </a:cubicBezTo>
                    <a:cubicBezTo>
                      <a:pt x="45012" y="4569"/>
                      <a:pt x="43798" y="4659"/>
                      <a:pt x="42620" y="4830"/>
                    </a:cubicBezTo>
                    <a:cubicBezTo>
                      <a:pt x="40720" y="5109"/>
                      <a:pt x="38825" y="5567"/>
                      <a:pt x="36889" y="5567"/>
                    </a:cubicBezTo>
                    <a:cubicBezTo>
                      <a:pt x="36602" y="5567"/>
                      <a:pt x="36314" y="5557"/>
                      <a:pt x="36024" y="5534"/>
                    </a:cubicBezTo>
                    <a:cubicBezTo>
                      <a:pt x="32761" y="5276"/>
                      <a:pt x="29882" y="3508"/>
                      <a:pt x="26909" y="2209"/>
                    </a:cubicBezTo>
                    <a:cubicBezTo>
                      <a:pt x="23823" y="869"/>
                      <a:pt x="20397" y="0"/>
                      <a:pt x="17039"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160;p41">
                <a:extLst>
                  <a:ext uri="{FF2B5EF4-FFF2-40B4-BE49-F238E27FC236}">
                    <a16:creationId xmlns:a16="http://schemas.microsoft.com/office/drawing/2014/main" id="{61D155A8-3095-4F35-ACA3-D65558FC3176}"/>
                  </a:ext>
                </a:extLst>
              </p:cNvPr>
              <p:cNvSpPr/>
              <p:nvPr/>
            </p:nvSpPr>
            <p:spPr>
              <a:xfrm>
                <a:off x="5246407" y="1534384"/>
                <a:ext cx="4113566" cy="2483036"/>
              </a:xfrm>
              <a:custGeom>
                <a:avLst/>
                <a:gdLst/>
                <a:ahLst/>
                <a:cxnLst/>
                <a:rect l="l" t="t" r="r" b="b"/>
                <a:pathLst>
                  <a:path w="52026" h="31404" extrusionOk="0">
                    <a:moveTo>
                      <a:pt x="39890" y="0"/>
                    </a:moveTo>
                    <a:cubicBezTo>
                      <a:pt x="37663" y="0"/>
                      <a:pt x="35394" y="480"/>
                      <a:pt x="33332" y="1287"/>
                    </a:cubicBezTo>
                    <a:cubicBezTo>
                      <a:pt x="31564" y="1976"/>
                      <a:pt x="29858" y="2891"/>
                      <a:pt x="27965" y="3126"/>
                    </a:cubicBezTo>
                    <a:cubicBezTo>
                      <a:pt x="27628" y="3167"/>
                      <a:pt x="27292" y="3186"/>
                      <a:pt x="26957" y="3186"/>
                    </a:cubicBezTo>
                    <a:cubicBezTo>
                      <a:pt x="24554" y="3186"/>
                      <a:pt x="22198" y="2219"/>
                      <a:pt x="19835" y="1608"/>
                    </a:cubicBezTo>
                    <a:cubicBezTo>
                      <a:pt x="18162" y="1175"/>
                      <a:pt x="16414" y="925"/>
                      <a:pt x="14679" y="925"/>
                    </a:cubicBezTo>
                    <a:cubicBezTo>
                      <a:pt x="12624" y="925"/>
                      <a:pt x="10587" y="1275"/>
                      <a:pt x="8717" y="2085"/>
                    </a:cubicBezTo>
                    <a:cubicBezTo>
                      <a:pt x="4804" y="3775"/>
                      <a:pt x="2027" y="7594"/>
                      <a:pt x="2348" y="11795"/>
                    </a:cubicBezTo>
                    <a:cubicBezTo>
                      <a:pt x="2496" y="13705"/>
                      <a:pt x="3247" y="15582"/>
                      <a:pt x="2981" y="17476"/>
                    </a:cubicBezTo>
                    <a:cubicBezTo>
                      <a:pt x="2715" y="19393"/>
                      <a:pt x="1542" y="20997"/>
                      <a:pt x="924" y="22812"/>
                    </a:cubicBezTo>
                    <a:cubicBezTo>
                      <a:pt x="71" y="25277"/>
                      <a:pt x="0" y="28900"/>
                      <a:pt x="1354" y="31403"/>
                    </a:cubicBezTo>
                    <a:lnTo>
                      <a:pt x="50053" y="31403"/>
                    </a:lnTo>
                    <a:cubicBezTo>
                      <a:pt x="50476" y="30590"/>
                      <a:pt x="50781" y="29713"/>
                      <a:pt x="50969" y="28806"/>
                    </a:cubicBezTo>
                    <a:cubicBezTo>
                      <a:pt x="51501" y="26232"/>
                      <a:pt x="50648" y="24033"/>
                      <a:pt x="50437" y="21513"/>
                    </a:cubicBezTo>
                    <a:cubicBezTo>
                      <a:pt x="50233" y="19119"/>
                      <a:pt x="51110" y="17108"/>
                      <a:pt x="51595" y="14831"/>
                    </a:cubicBezTo>
                    <a:cubicBezTo>
                      <a:pt x="52025" y="12805"/>
                      <a:pt x="51877" y="10512"/>
                      <a:pt x="51337" y="8525"/>
                    </a:cubicBezTo>
                    <a:cubicBezTo>
                      <a:pt x="50601" y="5802"/>
                      <a:pt x="48903" y="3282"/>
                      <a:pt x="46454" y="1749"/>
                    </a:cubicBezTo>
                    <a:cubicBezTo>
                      <a:pt x="44502" y="525"/>
                      <a:pt x="42219" y="0"/>
                      <a:pt x="39890"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161;p41">
              <a:extLst>
                <a:ext uri="{FF2B5EF4-FFF2-40B4-BE49-F238E27FC236}">
                  <a16:creationId xmlns:a16="http://schemas.microsoft.com/office/drawing/2014/main" id="{A450BA85-E8CF-4A05-AAAE-8156D7257959}"/>
                </a:ext>
              </a:extLst>
            </p:cNvPr>
            <p:cNvGrpSpPr/>
            <p:nvPr/>
          </p:nvGrpSpPr>
          <p:grpSpPr>
            <a:xfrm>
              <a:off x="5293580" y="2455773"/>
              <a:ext cx="3559441" cy="2935203"/>
              <a:chOff x="3270675" y="1548400"/>
              <a:chExt cx="1001700" cy="826050"/>
            </a:xfrm>
          </p:grpSpPr>
          <p:sp>
            <p:nvSpPr>
              <p:cNvPr id="9" name="Google Shape;1162;p41">
                <a:extLst>
                  <a:ext uri="{FF2B5EF4-FFF2-40B4-BE49-F238E27FC236}">
                    <a16:creationId xmlns:a16="http://schemas.microsoft.com/office/drawing/2014/main" id="{12BEA5BF-D948-45D3-92DA-9CD481AAA0E8}"/>
                  </a:ext>
                </a:extLst>
              </p:cNvPr>
              <p:cNvSpPr/>
              <p:nvPr/>
            </p:nvSpPr>
            <p:spPr>
              <a:xfrm>
                <a:off x="3795900" y="1907500"/>
                <a:ext cx="476475" cy="444150"/>
              </a:xfrm>
              <a:custGeom>
                <a:avLst/>
                <a:gdLst/>
                <a:ahLst/>
                <a:cxnLst/>
                <a:rect l="l" t="t" r="r" b="b"/>
                <a:pathLst>
                  <a:path w="19059" h="17766" extrusionOk="0">
                    <a:moveTo>
                      <a:pt x="11454" y="1"/>
                    </a:moveTo>
                    <a:cubicBezTo>
                      <a:pt x="11268" y="1"/>
                      <a:pt x="11081" y="9"/>
                      <a:pt x="10892" y="24"/>
                    </a:cubicBezTo>
                    <a:lnTo>
                      <a:pt x="6401" y="400"/>
                    </a:lnTo>
                    <a:cubicBezTo>
                      <a:pt x="2724" y="705"/>
                      <a:pt x="1" y="3936"/>
                      <a:pt x="306" y="7606"/>
                    </a:cubicBezTo>
                    <a:lnTo>
                      <a:pt x="916" y="14937"/>
                    </a:lnTo>
                    <a:cubicBezTo>
                      <a:pt x="1050" y="16548"/>
                      <a:pt x="2402" y="17765"/>
                      <a:pt x="3990" y="17765"/>
                    </a:cubicBezTo>
                    <a:cubicBezTo>
                      <a:pt x="4076" y="17765"/>
                      <a:pt x="4162" y="17761"/>
                      <a:pt x="4249" y="17754"/>
                    </a:cubicBezTo>
                    <a:lnTo>
                      <a:pt x="15923" y="16776"/>
                    </a:lnTo>
                    <a:cubicBezTo>
                      <a:pt x="16043" y="16766"/>
                      <a:pt x="16163" y="16762"/>
                      <a:pt x="16280" y="16762"/>
                    </a:cubicBezTo>
                    <a:cubicBezTo>
                      <a:pt x="17027" y="16762"/>
                      <a:pt x="17718" y="16936"/>
                      <a:pt x="18217" y="16936"/>
                    </a:cubicBezTo>
                    <a:cubicBezTo>
                      <a:pt x="18746" y="16936"/>
                      <a:pt x="19058" y="16740"/>
                      <a:pt x="18991" y="15931"/>
                    </a:cubicBezTo>
                    <a:lnTo>
                      <a:pt x="18122" y="6135"/>
                    </a:lnTo>
                    <a:cubicBezTo>
                      <a:pt x="17833" y="2638"/>
                      <a:pt x="14901" y="1"/>
                      <a:pt x="11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63;p41">
                <a:extLst>
                  <a:ext uri="{FF2B5EF4-FFF2-40B4-BE49-F238E27FC236}">
                    <a16:creationId xmlns:a16="http://schemas.microsoft.com/office/drawing/2014/main" id="{484ED801-75B9-42EB-A671-F621AEAE1F5F}"/>
                  </a:ext>
                </a:extLst>
              </p:cNvPr>
              <p:cNvSpPr/>
              <p:nvPr/>
            </p:nvSpPr>
            <p:spPr>
              <a:xfrm>
                <a:off x="3960025" y="1910250"/>
                <a:ext cx="143800" cy="433300"/>
              </a:xfrm>
              <a:custGeom>
                <a:avLst/>
                <a:gdLst/>
                <a:ahLst/>
                <a:cxnLst/>
                <a:rect l="l" t="t" r="r" b="b"/>
                <a:pathLst>
                  <a:path w="5752" h="17332" extrusionOk="0">
                    <a:moveTo>
                      <a:pt x="4335" y="0"/>
                    </a:moveTo>
                    <a:lnTo>
                      <a:pt x="0" y="368"/>
                    </a:lnTo>
                    <a:lnTo>
                      <a:pt x="1424" y="17331"/>
                    </a:lnTo>
                    <a:lnTo>
                      <a:pt x="5751" y="16971"/>
                    </a:lnTo>
                    <a:lnTo>
                      <a:pt x="4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64;p41">
                <a:extLst>
                  <a:ext uri="{FF2B5EF4-FFF2-40B4-BE49-F238E27FC236}">
                    <a16:creationId xmlns:a16="http://schemas.microsoft.com/office/drawing/2014/main" id="{CAE3F0B8-BD63-4497-AF23-E6ED4B7D4C14}"/>
                  </a:ext>
                </a:extLst>
              </p:cNvPr>
              <p:cNvSpPr/>
              <p:nvPr/>
            </p:nvSpPr>
            <p:spPr>
              <a:xfrm>
                <a:off x="4067225" y="1907500"/>
                <a:ext cx="88825" cy="347250"/>
              </a:xfrm>
              <a:custGeom>
                <a:avLst/>
                <a:gdLst/>
                <a:ahLst/>
                <a:cxnLst/>
                <a:rect l="l" t="t" r="r" b="b"/>
                <a:pathLst>
                  <a:path w="3553" h="13890" extrusionOk="0">
                    <a:moveTo>
                      <a:pt x="454" y="1"/>
                    </a:moveTo>
                    <a:lnTo>
                      <a:pt x="0" y="24"/>
                    </a:lnTo>
                    <a:lnTo>
                      <a:pt x="1197" y="13889"/>
                    </a:lnTo>
                    <a:lnTo>
                      <a:pt x="3553" y="2731"/>
                    </a:lnTo>
                    <a:lnTo>
                      <a:pt x="4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65;p41">
                <a:extLst>
                  <a:ext uri="{FF2B5EF4-FFF2-40B4-BE49-F238E27FC236}">
                    <a16:creationId xmlns:a16="http://schemas.microsoft.com/office/drawing/2014/main" id="{B9F37F89-FE5E-4525-89FC-FFA0260432F2}"/>
                  </a:ext>
                </a:extLst>
              </p:cNvPr>
              <p:cNvSpPr/>
              <p:nvPr/>
            </p:nvSpPr>
            <p:spPr>
              <a:xfrm>
                <a:off x="3883350" y="1916900"/>
                <a:ext cx="107400" cy="359150"/>
              </a:xfrm>
              <a:custGeom>
                <a:avLst/>
                <a:gdLst/>
                <a:ahLst/>
                <a:cxnLst/>
                <a:rect l="l" t="t" r="r" b="b"/>
                <a:pathLst>
                  <a:path w="4296" h="14366" extrusionOk="0">
                    <a:moveTo>
                      <a:pt x="3067" y="0"/>
                    </a:moveTo>
                    <a:lnTo>
                      <a:pt x="2629" y="133"/>
                    </a:lnTo>
                    <a:lnTo>
                      <a:pt x="0" y="3271"/>
                    </a:lnTo>
                    <a:lnTo>
                      <a:pt x="4296" y="14366"/>
                    </a:lnTo>
                    <a:lnTo>
                      <a:pt x="3732" y="8012"/>
                    </a:lnTo>
                    <a:lnTo>
                      <a:pt x="30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66;p41">
                <a:extLst>
                  <a:ext uri="{FF2B5EF4-FFF2-40B4-BE49-F238E27FC236}">
                    <a16:creationId xmlns:a16="http://schemas.microsoft.com/office/drawing/2014/main" id="{4173409A-47CE-4A99-926A-A9F937196035}"/>
                  </a:ext>
                </a:extLst>
              </p:cNvPr>
              <p:cNvSpPr/>
              <p:nvPr/>
            </p:nvSpPr>
            <p:spPr>
              <a:xfrm>
                <a:off x="3845200" y="1569275"/>
                <a:ext cx="302250" cy="281950"/>
              </a:xfrm>
              <a:custGeom>
                <a:avLst/>
                <a:gdLst/>
                <a:ahLst/>
                <a:cxnLst/>
                <a:rect l="l" t="t" r="r" b="b"/>
                <a:pathLst>
                  <a:path w="12090" h="11278" extrusionOk="0">
                    <a:moveTo>
                      <a:pt x="10056" y="0"/>
                    </a:moveTo>
                    <a:cubicBezTo>
                      <a:pt x="9099" y="0"/>
                      <a:pt x="8331" y="717"/>
                      <a:pt x="8216" y="1613"/>
                    </a:cubicBezTo>
                    <a:cubicBezTo>
                      <a:pt x="7575" y="1258"/>
                      <a:pt x="6756" y="1029"/>
                      <a:pt x="5699" y="1029"/>
                    </a:cubicBezTo>
                    <a:cubicBezTo>
                      <a:pt x="5171" y="1029"/>
                      <a:pt x="4583" y="1086"/>
                      <a:pt x="3928" y="1214"/>
                    </a:cubicBezTo>
                    <a:cubicBezTo>
                      <a:pt x="720" y="1832"/>
                      <a:pt x="133" y="4539"/>
                      <a:pt x="32" y="5713"/>
                    </a:cubicBezTo>
                    <a:cubicBezTo>
                      <a:pt x="0" y="6026"/>
                      <a:pt x="251" y="6292"/>
                      <a:pt x="564" y="6292"/>
                    </a:cubicBezTo>
                    <a:cubicBezTo>
                      <a:pt x="697" y="6284"/>
                      <a:pt x="838" y="6284"/>
                      <a:pt x="986" y="6261"/>
                    </a:cubicBezTo>
                    <a:cubicBezTo>
                      <a:pt x="986" y="6386"/>
                      <a:pt x="994" y="6503"/>
                      <a:pt x="1002" y="6628"/>
                    </a:cubicBezTo>
                    <a:lnTo>
                      <a:pt x="1072" y="7372"/>
                    </a:lnTo>
                    <a:cubicBezTo>
                      <a:pt x="1272" y="9604"/>
                      <a:pt x="3141" y="11278"/>
                      <a:pt x="5332" y="11278"/>
                    </a:cubicBezTo>
                    <a:cubicBezTo>
                      <a:pt x="5461" y="11278"/>
                      <a:pt x="5590" y="11272"/>
                      <a:pt x="5720" y="11261"/>
                    </a:cubicBezTo>
                    <a:lnTo>
                      <a:pt x="7441" y="11112"/>
                    </a:lnTo>
                    <a:cubicBezTo>
                      <a:pt x="9804" y="10901"/>
                      <a:pt x="11542" y="8819"/>
                      <a:pt x="11330" y="6456"/>
                    </a:cubicBezTo>
                    <a:lnTo>
                      <a:pt x="11268" y="5713"/>
                    </a:lnTo>
                    <a:cubicBezTo>
                      <a:pt x="11197" y="4954"/>
                      <a:pt x="10939" y="4258"/>
                      <a:pt x="10540" y="3671"/>
                    </a:cubicBezTo>
                    <a:cubicBezTo>
                      <a:pt x="11463" y="3436"/>
                      <a:pt x="12089" y="2521"/>
                      <a:pt x="11901" y="1519"/>
                    </a:cubicBezTo>
                    <a:cubicBezTo>
                      <a:pt x="11745" y="666"/>
                      <a:pt x="10994" y="17"/>
                      <a:pt x="10117" y="1"/>
                    </a:cubicBezTo>
                    <a:cubicBezTo>
                      <a:pt x="10097" y="1"/>
                      <a:pt x="10077" y="0"/>
                      <a:pt x="10056" y="0"/>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67;p41">
                <a:extLst>
                  <a:ext uri="{FF2B5EF4-FFF2-40B4-BE49-F238E27FC236}">
                    <a16:creationId xmlns:a16="http://schemas.microsoft.com/office/drawing/2014/main" id="{D74C2886-A136-47B3-A3C3-A20333E345D6}"/>
                  </a:ext>
                </a:extLst>
              </p:cNvPr>
              <p:cNvSpPr/>
              <p:nvPr/>
            </p:nvSpPr>
            <p:spPr>
              <a:xfrm>
                <a:off x="3884700" y="1672375"/>
                <a:ext cx="213250" cy="298525"/>
              </a:xfrm>
              <a:custGeom>
                <a:avLst/>
                <a:gdLst/>
                <a:ahLst/>
                <a:cxnLst/>
                <a:rect l="l" t="t" r="r" b="b"/>
                <a:pathLst>
                  <a:path w="8530" h="11941" extrusionOk="0">
                    <a:moveTo>
                      <a:pt x="1284" y="1"/>
                    </a:moveTo>
                    <a:lnTo>
                      <a:pt x="1284" y="1"/>
                    </a:lnTo>
                    <a:cubicBezTo>
                      <a:pt x="1308" y="1237"/>
                      <a:pt x="674" y="1777"/>
                      <a:pt x="1" y="2012"/>
                    </a:cubicBezTo>
                    <a:lnTo>
                      <a:pt x="423" y="6800"/>
                    </a:lnTo>
                    <a:cubicBezTo>
                      <a:pt x="549" y="8138"/>
                      <a:pt x="1613" y="9171"/>
                      <a:pt x="2912" y="9280"/>
                    </a:cubicBezTo>
                    <a:lnTo>
                      <a:pt x="2974" y="9953"/>
                    </a:lnTo>
                    <a:cubicBezTo>
                      <a:pt x="3071" y="11088"/>
                      <a:pt x="4031" y="11941"/>
                      <a:pt x="5150" y="11941"/>
                    </a:cubicBezTo>
                    <a:cubicBezTo>
                      <a:pt x="5212" y="11941"/>
                      <a:pt x="5274" y="11938"/>
                      <a:pt x="5337" y="11933"/>
                    </a:cubicBezTo>
                    <a:cubicBezTo>
                      <a:pt x="6527" y="11823"/>
                      <a:pt x="7419" y="10759"/>
                      <a:pt x="7309" y="9570"/>
                    </a:cubicBezTo>
                    <a:lnTo>
                      <a:pt x="7137" y="7590"/>
                    </a:lnTo>
                    <a:cubicBezTo>
                      <a:pt x="7332" y="7168"/>
                      <a:pt x="7434" y="6683"/>
                      <a:pt x="7387" y="6174"/>
                    </a:cubicBezTo>
                    <a:lnTo>
                      <a:pt x="7356" y="5830"/>
                    </a:lnTo>
                    <a:cubicBezTo>
                      <a:pt x="7356" y="5791"/>
                      <a:pt x="7348" y="5752"/>
                      <a:pt x="7348" y="5713"/>
                    </a:cubicBezTo>
                    <a:lnTo>
                      <a:pt x="7215" y="4242"/>
                    </a:lnTo>
                    <a:lnTo>
                      <a:pt x="7559" y="4210"/>
                    </a:lnTo>
                    <a:cubicBezTo>
                      <a:pt x="8115" y="4163"/>
                      <a:pt x="8530" y="3670"/>
                      <a:pt x="8483" y="3107"/>
                    </a:cubicBezTo>
                    <a:lnTo>
                      <a:pt x="8451" y="2825"/>
                    </a:lnTo>
                    <a:cubicBezTo>
                      <a:pt x="8405" y="2291"/>
                      <a:pt x="7959" y="1894"/>
                      <a:pt x="7442" y="1894"/>
                    </a:cubicBezTo>
                    <a:cubicBezTo>
                      <a:pt x="7436" y="1894"/>
                      <a:pt x="7431" y="1894"/>
                      <a:pt x="7426" y="1894"/>
                    </a:cubicBezTo>
                    <a:cubicBezTo>
                      <a:pt x="6988" y="2090"/>
                      <a:pt x="6887" y="2489"/>
                      <a:pt x="6863" y="2755"/>
                    </a:cubicBezTo>
                    <a:cubicBezTo>
                      <a:pt x="6862" y="2762"/>
                      <a:pt x="6861" y="2765"/>
                      <a:pt x="6860" y="2765"/>
                    </a:cubicBezTo>
                    <a:cubicBezTo>
                      <a:pt x="6841" y="2765"/>
                      <a:pt x="6764" y="2341"/>
                      <a:pt x="6707" y="1996"/>
                    </a:cubicBezTo>
                    <a:cubicBezTo>
                      <a:pt x="6671" y="1785"/>
                      <a:pt x="6485" y="1638"/>
                      <a:pt x="6278" y="1638"/>
                    </a:cubicBezTo>
                    <a:cubicBezTo>
                      <a:pt x="6254" y="1638"/>
                      <a:pt x="6230" y="1640"/>
                      <a:pt x="6206" y="1644"/>
                    </a:cubicBezTo>
                    <a:lnTo>
                      <a:pt x="6198" y="1644"/>
                    </a:lnTo>
                    <a:cubicBezTo>
                      <a:pt x="5662" y="1729"/>
                      <a:pt x="5183" y="1766"/>
                      <a:pt x="4755" y="1766"/>
                    </a:cubicBezTo>
                    <a:cubicBezTo>
                      <a:pt x="1809" y="1766"/>
                      <a:pt x="1284" y="1"/>
                      <a:pt x="12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68;p41">
                <a:extLst>
                  <a:ext uri="{FF2B5EF4-FFF2-40B4-BE49-F238E27FC236}">
                    <a16:creationId xmlns:a16="http://schemas.microsoft.com/office/drawing/2014/main" id="{30CE2C23-726C-4B2F-AA76-99E61C8C750E}"/>
                  </a:ext>
                </a:extLst>
              </p:cNvPr>
              <p:cNvSpPr/>
              <p:nvPr/>
            </p:nvSpPr>
            <p:spPr>
              <a:xfrm>
                <a:off x="3894300" y="1818100"/>
                <a:ext cx="177625" cy="102500"/>
              </a:xfrm>
              <a:custGeom>
                <a:avLst/>
                <a:gdLst/>
                <a:ahLst/>
                <a:cxnLst/>
                <a:rect l="l" t="t" r="r" b="b"/>
                <a:pathLst>
                  <a:path w="7105" h="4100" extrusionOk="0">
                    <a:moveTo>
                      <a:pt x="6972" y="1"/>
                    </a:moveTo>
                    <a:cubicBezTo>
                      <a:pt x="7042" y="1456"/>
                      <a:pt x="5947" y="2724"/>
                      <a:pt x="4476" y="2857"/>
                    </a:cubicBezTo>
                    <a:lnTo>
                      <a:pt x="2974" y="2990"/>
                    </a:lnTo>
                    <a:cubicBezTo>
                      <a:pt x="2892" y="2997"/>
                      <a:pt x="2811" y="3001"/>
                      <a:pt x="2730" y="3001"/>
                    </a:cubicBezTo>
                    <a:cubicBezTo>
                      <a:pt x="1330" y="3001"/>
                      <a:pt x="134" y="1929"/>
                      <a:pt x="0" y="502"/>
                    </a:cubicBezTo>
                    <a:lnTo>
                      <a:pt x="0" y="502"/>
                    </a:lnTo>
                    <a:lnTo>
                      <a:pt x="39" y="971"/>
                    </a:lnTo>
                    <a:cubicBezTo>
                      <a:pt x="165" y="2333"/>
                      <a:pt x="1260" y="3365"/>
                      <a:pt x="2582" y="3459"/>
                    </a:cubicBezTo>
                    <a:cubicBezTo>
                      <a:pt x="2856" y="3811"/>
                      <a:pt x="3263" y="4046"/>
                      <a:pt x="3740" y="4093"/>
                    </a:cubicBezTo>
                    <a:cubicBezTo>
                      <a:pt x="3788" y="4097"/>
                      <a:pt x="3835" y="4099"/>
                      <a:pt x="3882" y="4099"/>
                    </a:cubicBezTo>
                    <a:cubicBezTo>
                      <a:pt x="4559" y="4099"/>
                      <a:pt x="5151" y="3684"/>
                      <a:pt x="5407" y="3084"/>
                    </a:cubicBezTo>
                    <a:cubicBezTo>
                      <a:pt x="6440" y="2614"/>
                      <a:pt x="7105" y="1534"/>
                      <a:pt x="7003" y="345"/>
                    </a:cubicBezTo>
                    <a:lnTo>
                      <a:pt x="69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69;p41">
                <a:extLst>
                  <a:ext uri="{FF2B5EF4-FFF2-40B4-BE49-F238E27FC236}">
                    <a16:creationId xmlns:a16="http://schemas.microsoft.com/office/drawing/2014/main" id="{6B790DCF-1484-4CFC-826D-3DE0056B29FE}"/>
                  </a:ext>
                </a:extLst>
              </p:cNvPr>
              <p:cNvSpPr/>
              <p:nvPr/>
            </p:nvSpPr>
            <p:spPr>
              <a:xfrm>
                <a:off x="4066250" y="1737625"/>
                <a:ext cx="14675" cy="22225"/>
              </a:xfrm>
              <a:custGeom>
                <a:avLst/>
                <a:gdLst/>
                <a:ahLst/>
                <a:cxnLst/>
                <a:rect l="l" t="t" r="r" b="b"/>
                <a:pathLst>
                  <a:path w="587" h="889" extrusionOk="0">
                    <a:moveTo>
                      <a:pt x="477" y="1"/>
                    </a:moveTo>
                    <a:cubicBezTo>
                      <a:pt x="448" y="1"/>
                      <a:pt x="418" y="15"/>
                      <a:pt x="399" y="43"/>
                    </a:cubicBezTo>
                    <a:lnTo>
                      <a:pt x="0" y="599"/>
                    </a:lnTo>
                    <a:lnTo>
                      <a:pt x="368" y="873"/>
                    </a:lnTo>
                    <a:cubicBezTo>
                      <a:pt x="391" y="880"/>
                      <a:pt x="407" y="888"/>
                      <a:pt x="430" y="888"/>
                    </a:cubicBezTo>
                    <a:cubicBezTo>
                      <a:pt x="454" y="888"/>
                      <a:pt x="485" y="880"/>
                      <a:pt x="501" y="849"/>
                    </a:cubicBezTo>
                    <a:cubicBezTo>
                      <a:pt x="532" y="810"/>
                      <a:pt x="524" y="755"/>
                      <a:pt x="485" y="724"/>
                    </a:cubicBezTo>
                    <a:lnTo>
                      <a:pt x="258" y="560"/>
                    </a:lnTo>
                    <a:lnTo>
                      <a:pt x="556" y="153"/>
                    </a:lnTo>
                    <a:cubicBezTo>
                      <a:pt x="587" y="106"/>
                      <a:pt x="571" y="51"/>
                      <a:pt x="532" y="20"/>
                    </a:cubicBezTo>
                    <a:cubicBezTo>
                      <a:pt x="516" y="7"/>
                      <a:pt x="497"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70;p41">
                <a:extLst>
                  <a:ext uri="{FF2B5EF4-FFF2-40B4-BE49-F238E27FC236}">
                    <a16:creationId xmlns:a16="http://schemas.microsoft.com/office/drawing/2014/main" id="{D7B6ED46-C2AE-45F2-887E-3BD3348B864B}"/>
                  </a:ext>
                </a:extLst>
              </p:cNvPr>
              <p:cNvSpPr/>
              <p:nvPr/>
            </p:nvSpPr>
            <p:spPr>
              <a:xfrm>
                <a:off x="3951425" y="1853175"/>
                <a:ext cx="21725" cy="8575"/>
              </a:xfrm>
              <a:custGeom>
                <a:avLst/>
                <a:gdLst/>
                <a:ahLst/>
                <a:cxnLst/>
                <a:rect l="l" t="t" r="r" b="b"/>
                <a:pathLst>
                  <a:path w="869" h="343" extrusionOk="0">
                    <a:moveTo>
                      <a:pt x="487" y="0"/>
                    </a:moveTo>
                    <a:cubicBezTo>
                      <a:pt x="342" y="0"/>
                      <a:pt x="179" y="43"/>
                      <a:pt x="39" y="178"/>
                    </a:cubicBezTo>
                    <a:cubicBezTo>
                      <a:pt x="0" y="218"/>
                      <a:pt x="0" y="280"/>
                      <a:pt x="31" y="311"/>
                    </a:cubicBezTo>
                    <a:cubicBezTo>
                      <a:pt x="55" y="335"/>
                      <a:pt x="78" y="343"/>
                      <a:pt x="102" y="343"/>
                    </a:cubicBezTo>
                    <a:cubicBezTo>
                      <a:pt x="125" y="343"/>
                      <a:pt x="149" y="335"/>
                      <a:pt x="164" y="319"/>
                    </a:cubicBezTo>
                    <a:cubicBezTo>
                      <a:pt x="267" y="217"/>
                      <a:pt x="383" y="187"/>
                      <a:pt x="482" y="187"/>
                    </a:cubicBezTo>
                    <a:cubicBezTo>
                      <a:pt x="610" y="187"/>
                      <a:pt x="711" y="237"/>
                      <a:pt x="720" y="241"/>
                    </a:cubicBezTo>
                    <a:cubicBezTo>
                      <a:pt x="733" y="247"/>
                      <a:pt x="746" y="250"/>
                      <a:pt x="759" y="250"/>
                    </a:cubicBezTo>
                    <a:cubicBezTo>
                      <a:pt x="794" y="250"/>
                      <a:pt x="828" y="228"/>
                      <a:pt x="845" y="194"/>
                    </a:cubicBezTo>
                    <a:cubicBezTo>
                      <a:pt x="869" y="155"/>
                      <a:pt x="853" y="92"/>
                      <a:pt x="806" y="69"/>
                    </a:cubicBezTo>
                    <a:cubicBezTo>
                      <a:pt x="735" y="35"/>
                      <a:pt x="619" y="0"/>
                      <a:pt x="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71;p41">
                <a:extLst>
                  <a:ext uri="{FF2B5EF4-FFF2-40B4-BE49-F238E27FC236}">
                    <a16:creationId xmlns:a16="http://schemas.microsoft.com/office/drawing/2014/main" id="{2B63512A-3453-480B-9CF9-E70D17715874}"/>
                  </a:ext>
                </a:extLst>
              </p:cNvPr>
              <p:cNvSpPr/>
              <p:nvPr/>
            </p:nvSpPr>
            <p:spPr>
              <a:xfrm>
                <a:off x="3970975" y="1718200"/>
                <a:ext cx="35825" cy="14450"/>
              </a:xfrm>
              <a:custGeom>
                <a:avLst/>
                <a:gdLst/>
                <a:ahLst/>
                <a:cxnLst/>
                <a:rect l="l" t="t" r="r" b="b"/>
                <a:pathLst>
                  <a:path w="1433" h="578" extrusionOk="0">
                    <a:moveTo>
                      <a:pt x="648" y="1"/>
                    </a:moveTo>
                    <a:cubicBezTo>
                      <a:pt x="396" y="1"/>
                      <a:pt x="199" y="91"/>
                      <a:pt x="110" y="186"/>
                    </a:cubicBezTo>
                    <a:cubicBezTo>
                      <a:pt x="1" y="304"/>
                      <a:pt x="24" y="405"/>
                      <a:pt x="102" y="445"/>
                    </a:cubicBezTo>
                    <a:cubicBezTo>
                      <a:pt x="181" y="492"/>
                      <a:pt x="290" y="492"/>
                      <a:pt x="400" y="499"/>
                    </a:cubicBezTo>
                    <a:cubicBezTo>
                      <a:pt x="501" y="499"/>
                      <a:pt x="611" y="507"/>
                      <a:pt x="705" y="515"/>
                    </a:cubicBezTo>
                    <a:cubicBezTo>
                      <a:pt x="799" y="523"/>
                      <a:pt x="900" y="538"/>
                      <a:pt x="1010" y="554"/>
                    </a:cubicBezTo>
                    <a:cubicBezTo>
                      <a:pt x="1075" y="564"/>
                      <a:pt x="1143" y="577"/>
                      <a:pt x="1207" y="577"/>
                    </a:cubicBezTo>
                    <a:cubicBezTo>
                      <a:pt x="1242" y="577"/>
                      <a:pt x="1276" y="573"/>
                      <a:pt x="1307" y="562"/>
                    </a:cubicBezTo>
                    <a:cubicBezTo>
                      <a:pt x="1393" y="538"/>
                      <a:pt x="1432" y="445"/>
                      <a:pt x="1354" y="312"/>
                    </a:cubicBezTo>
                    <a:cubicBezTo>
                      <a:pt x="1284" y="186"/>
                      <a:pt x="1065" y="38"/>
                      <a:pt x="760" y="6"/>
                    </a:cubicBezTo>
                    <a:cubicBezTo>
                      <a:pt x="721" y="2"/>
                      <a:pt x="684" y="1"/>
                      <a:pt x="648" y="1"/>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72;p41">
                <a:extLst>
                  <a:ext uri="{FF2B5EF4-FFF2-40B4-BE49-F238E27FC236}">
                    <a16:creationId xmlns:a16="http://schemas.microsoft.com/office/drawing/2014/main" id="{08E52B9B-ED89-4F96-8D0B-F94A9601E951}"/>
                  </a:ext>
                </a:extLst>
              </p:cNvPr>
              <p:cNvSpPr/>
              <p:nvPr/>
            </p:nvSpPr>
            <p:spPr>
              <a:xfrm>
                <a:off x="3894700" y="1721250"/>
                <a:ext cx="35625" cy="14975"/>
              </a:xfrm>
              <a:custGeom>
                <a:avLst/>
                <a:gdLst/>
                <a:ahLst/>
                <a:cxnLst/>
                <a:rect l="l" t="t" r="r" b="b"/>
                <a:pathLst>
                  <a:path w="1425" h="599" extrusionOk="0">
                    <a:moveTo>
                      <a:pt x="798" y="1"/>
                    </a:moveTo>
                    <a:cubicBezTo>
                      <a:pt x="752" y="1"/>
                      <a:pt x="706" y="3"/>
                      <a:pt x="657" y="10"/>
                    </a:cubicBezTo>
                    <a:cubicBezTo>
                      <a:pt x="352" y="49"/>
                      <a:pt x="141" y="205"/>
                      <a:pt x="70" y="338"/>
                    </a:cubicBezTo>
                    <a:cubicBezTo>
                      <a:pt x="0" y="471"/>
                      <a:pt x="47" y="565"/>
                      <a:pt x="133" y="589"/>
                    </a:cubicBezTo>
                    <a:cubicBezTo>
                      <a:pt x="158" y="595"/>
                      <a:pt x="185" y="598"/>
                      <a:pt x="212" y="598"/>
                    </a:cubicBezTo>
                    <a:cubicBezTo>
                      <a:pt x="279" y="598"/>
                      <a:pt x="353" y="582"/>
                      <a:pt x="430" y="565"/>
                    </a:cubicBezTo>
                    <a:cubicBezTo>
                      <a:pt x="532" y="549"/>
                      <a:pt x="642" y="534"/>
                      <a:pt x="728" y="518"/>
                    </a:cubicBezTo>
                    <a:cubicBezTo>
                      <a:pt x="822" y="503"/>
                      <a:pt x="931" y="495"/>
                      <a:pt x="1033" y="487"/>
                    </a:cubicBezTo>
                    <a:cubicBezTo>
                      <a:pt x="1142" y="479"/>
                      <a:pt x="1252" y="471"/>
                      <a:pt x="1330" y="424"/>
                    </a:cubicBezTo>
                    <a:cubicBezTo>
                      <a:pt x="1401" y="385"/>
                      <a:pt x="1424" y="283"/>
                      <a:pt x="1315" y="174"/>
                    </a:cubicBezTo>
                    <a:cubicBezTo>
                      <a:pt x="1229" y="82"/>
                      <a:pt x="1038" y="1"/>
                      <a:pt x="798" y="1"/>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73;p41">
                <a:extLst>
                  <a:ext uri="{FF2B5EF4-FFF2-40B4-BE49-F238E27FC236}">
                    <a16:creationId xmlns:a16="http://schemas.microsoft.com/office/drawing/2014/main" id="{4BADF4FB-03F3-44A7-A044-E043994DF775}"/>
                  </a:ext>
                </a:extLst>
              </p:cNvPr>
              <p:cNvSpPr/>
              <p:nvPr/>
            </p:nvSpPr>
            <p:spPr>
              <a:xfrm>
                <a:off x="3984475" y="1757075"/>
                <a:ext cx="14300" cy="12725"/>
              </a:xfrm>
              <a:custGeom>
                <a:avLst/>
                <a:gdLst/>
                <a:ahLst/>
                <a:cxnLst/>
                <a:rect l="l" t="t" r="r" b="b"/>
                <a:pathLst>
                  <a:path w="572" h="509" extrusionOk="0">
                    <a:moveTo>
                      <a:pt x="286" y="1"/>
                    </a:moveTo>
                    <a:cubicBezTo>
                      <a:pt x="182" y="1"/>
                      <a:pt x="84" y="62"/>
                      <a:pt x="47" y="165"/>
                    </a:cubicBezTo>
                    <a:cubicBezTo>
                      <a:pt x="0" y="298"/>
                      <a:pt x="63" y="447"/>
                      <a:pt x="196" y="494"/>
                    </a:cubicBezTo>
                    <a:cubicBezTo>
                      <a:pt x="224" y="504"/>
                      <a:pt x="253" y="508"/>
                      <a:pt x="282" y="508"/>
                    </a:cubicBezTo>
                    <a:cubicBezTo>
                      <a:pt x="388" y="508"/>
                      <a:pt x="488" y="444"/>
                      <a:pt x="525" y="345"/>
                    </a:cubicBezTo>
                    <a:cubicBezTo>
                      <a:pt x="572" y="212"/>
                      <a:pt x="501" y="63"/>
                      <a:pt x="376" y="16"/>
                    </a:cubicBezTo>
                    <a:cubicBezTo>
                      <a:pt x="346" y="6"/>
                      <a:pt x="316" y="1"/>
                      <a:pt x="286" y="1"/>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74;p41">
                <a:extLst>
                  <a:ext uri="{FF2B5EF4-FFF2-40B4-BE49-F238E27FC236}">
                    <a16:creationId xmlns:a16="http://schemas.microsoft.com/office/drawing/2014/main" id="{6BF5013F-746E-4465-8372-478A85C3A9A8}"/>
                  </a:ext>
                </a:extLst>
              </p:cNvPr>
              <p:cNvSpPr/>
              <p:nvPr/>
            </p:nvSpPr>
            <p:spPr>
              <a:xfrm>
                <a:off x="3982900" y="1766975"/>
                <a:ext cx="18800" cy="7150"/>
              </a:xfrm>
              <a:custGeom>
                <a:avLst/>
                <a:gdLst/>
                <a:ahLst/>
                <a:cxnLst/>
                <a:rect l="l" t="t" r="r" b="b"/>
                <a:pathLst>
                  <a:path w="752" h="286" extrusionOk="0">
                    <a:moveTo>
                      <a:pt x="431" y="0"/>
                    </a:moveTo>
                    <a:cubicBezTo>
                      <a:pt x="324" y="0"/>
                      <a:pt x="194" y="26"/>
                      <a:pt x="56" y="113"/>
                    </a:cubicBezTo>
                    <a:cubicBezTo>
                      <a:pt x="9" y="137"/>
                      <a:pt x="1" y="199"/>
                      <a:pt x="24" y="238"/>
                    </a:cubicBezTo>
                    <a:cubicBezTo>
                      <a:pt x="40" y="270"/>
                      <a:pt x="71" y="285"/>
                      <a:pt x="103" y="285"/>
                    </a:cubicBezTo>
                    <a:cubicBezTo>
                      <a:pt x="118" y="285"/>
                      <a:pt x="142" y="278"/>
                      <a:pt x="157" y="270"/>
                    </a:cubicBezTo>
                    <a:cubicBezTo>
                      <a:pt x="260" y="207"/>
                      <a:pt x="354" y="189"/>
                      <a:pt x="429" y="189"/>
                    </a:cubicBezTo>
                    <a:cubicBezTo>
                      <a:pt x="532" y="189"/>
                      <a:pt x="599" y="223"/>
                      <a:pt x="603" y="223"/>
                    </a:cubicBezTo>
                    <a:cubicBezTo>
                      <a:pt x="618" y="230"/>
                      <a:pt x="634" y="234"/>
                      <a:pt x="650" y="234"/>
                    </a:cubicBezTo>
                    <a:cubicBezTo>
                      <a:pt x="682" y="234"/>
                      <a:pt x="713" y="218"/>
                      <a:pt x="729" y="191"/>
                    </a:cubicBezTo>
                    <a:cubicBezTo>
                      <a:pt x="752" y="145"/>
                      <a:pt x="736" y="82"/>
                      <a:pt x="697" y="58"/>
                    </a:cubicBezTo>
                    <a:cubicBezTo>
                      <a:pt x="688" y="54"/>
                      <a:pt x="584"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75;p41">
                <a:extLst>
                  <a:ext uri="{FF2B5EF4-FFF2-40B4-BE49-F238E27FC236}">
                    <a16:creationId xmlns:a16="http://schemas.microsoft.com/office/drawing/2014/main" id="{A12EA49F-DA85-455B-ABEA-0A52A2938BF4}"/>
                  </a:ext>
                </a:extLst>
              </p:cNvPr>
              <p:cNvSpPr/>
              <p:nvPr/>
            </p:nvSpPr>
            <p:spPr>
              <a:xfrm>
                <a:off x="3915625" y="1763175"/>
                <a:ext cx="14300" cy="12700"/>
              </a:xfrm>
              <a:custGeom>
                <a:avLst/>
                <a:gdLst/>
                <a:ahLst/>
                <a:cxnLst/>
                <a:rect l="l" t="t" r="r" b="b"/>
                <a:pathLst>
                  <a:path w="572" h="508" extrusionOk="0">
                    <a:moveTo>
                      <a:pt x="291" y="0"/>
                    </a:moveTo>
                    <a:cubicBezTo>
                      <a:pt x="185" y="0"/>
                      <a:pt x="84" y="66"/>
                      <a:pt x="47" y="171"/>
                    </a:cubicBezTo>
                    <a:cubicBezTo>
                      <a:pt x="0" y="297"/>
                      <a:pt x="71" y="445"/>
                      <a:pt x="204" y="492"/>
                    </a:cubicBezTo>
                    <a:cubicBezTo>
                      <a:pt x="232" y="503"/>
                      <a:pt x="261" y="508"/>
                      <a:pt x="290" y="508"/>
                    </a:cubicBezTo>
                    <a:cubicBezTo>
                      <a:pt x="390" y="508"/>
                      <a:pt x="488" y="447"/>
                      <a:pt x="524" y="343"/>
                    </a:cubicBezTo>
                    <a:cubicBezTo>
                      <a:pt x="571" y="210"/>
                      <a:pt x="509" y="70"/>
                      <a:pt x="376" y="15"/>
                    </a:cubicBezTo>
                    <a:cubicBezTo>
                      <a:pt x="348" y="5"/>
                      <a:pt x="319" y="0"/>
                      <a:pt x="291" y="0"/>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76;p41">
                <a:extLst>
                  <a:ext uri="{FF2B5EF4-FFF2-40B4-BE49-F238E27FC236}">
                    <a16:creationId xmlns:a16="http://schemas.microsoft.com/office/drawing/2014/main" id="{59420524-881A-45F4-B46F-3100DE9E4BD0}"/>
                  </a:ext>
                </a:extLst>
              </p:cNvPr>
              <p:cNvSpPr/>
              <p:nvPr/>
            </p:nvSpPr>
            <p:spPr>
              <a:xfrm>
                <a:off x="3914050" y="1773100"/>
                <a:ext cx="19000" cy="7075"/>
              </a:xfrm>
              <a:custGeom>
                <a:avLst/>
                <a:gdLst/>
                <a:ahLst/>
                <a:cxnLst/>
                <a:rect l="l" t="t" r="r" b="b"/>
                <a:pathLst>
                  <a:path w="760" h="283" extrusionOk="0">
                    <a:moveTo>
                      <a:pt x="425" y="1"/>
                    </a:moveTo>
                    <a:cubicBezTo>
                      <a:pt x="320" y="1"/>
                      <a:pt x="193" y="26"/>
                      <a:pt x="55" y="111"/>
                    </a:cubicBezTo>
                    <a:cubicBezTo>
                      <a:pt x="16" y="142"/>
                      <a:pt x="1" y="197"/>
                      <a:pt x="24" y="244"/>
                    </a:cubicBezTo>
                    <a:cubicBezTo>
                      <a:pt x="48" y="267"/>
                      <a:pt x="71" y="283"/>
                      <a:pt x="102" y="283"/>
                    </a:cubicBezTo>
                    <a:cubicBezTo>
                      <a:pt x="126" y="283"/>
                      <a:pt x="141" y="283"/>
                      <a:pt x="157" y="267"/>
                    </a:cubicBezTo>
                    <a:cubicBezTo>
                      <a:pt x="258" y="205"/>
                      <a:pt x="351" y="187"/>
                      <a:pt x="425" y="187"/>
                    </a:cubicBezTo>
                    <a:cubicBezTo>
                      <a:pt x="530" y="187"/>
                      <a:pt x="599" y="224"/>
                      <a:pt x="603" y="228"/>
                    </a:cubicBezTo>
                    <a:cubicBezTo>
                      <a:pt x="618" y="235"/>
                      <a:pt x="633" y="239"/>
                      <a:pt x="648" y="239"/>
                    </a:cubicBezTo>
                    <a:cubicBezTo>
                      <a:pt x="681" y="239"/>
                      <a:pt x="712" y="221"/>
                      <a:pt x="728" y="189"/>
                    </a:cubicBezTo>
                    <a:cubicBezTo>
                      <a:pt x="760" y="142"/>
                      <a:pt x="744" y="87"/>
                      <a:pt x="697" y="64"/>
                    </a:cubicBezTo>
                    <a:cubicBezTo>
                      <a:pt x="688" y="59"/>
                      <a:pt x="582" y="1"/>
                      <a:pt x="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77;p41">
                <a:extLst>
                  <a:ext uri="{FF2B5EF4-FFF2-40B4-BE49-F238E27FC236}">
                    <a16:creationId xmlns:a16="http://schemas.microsoft.com/office/drawing/2014/main" id="{455A9711-4299-4EBE-8D6F-7F3F422B5E43}"/>
                  </a:ext>
                </a:extLst>
              </p:cNvPr>
              <p:cNvSpPr/>
              <p:nvPr/>
            </p:nvSpPr>
            <p:spPr>
              <a:xfrm>
                <a:off x="3960025" y="1740200"/>
                <a:ext cx="66925" cy="43300"/>
              </a:xfrm>
              <a:custGeom>
                <a:avLst/>
                <a:gdLst/>
                <a:ahLst/>
                <a:cxnLst/>
                <a:rect l="l" t="t" r="r" b="b"/>
                <a:pathLst>
                  <a:path w="2677" h="1732" extrusionOk="0">
                    <a:moveTo>
                      <a:pt x="1894" y="183"/>
                    </a:moveTo>
                    <a:cubicBezTo>
                      <a:pt x="2176" y="183"/>
                      <a:pt x="2418" y="402"/>
                      <a:pt x="2442" y="683"/>
                    </a:cubicBezTo>
                    <a:lnTo>
                      <a:pt x="2457" y="863"/>
                    </a:lnTo>
                    <a:cubicBezTo>
                      <a:pt x="2481" y="1161"/>
                      <a:pt x="2254" y="1419"/>
                      <a:pt x="1957" y="1450"/>
                    </a:cubicBezTo>
                    <a:lnTo>
                      <a:pt x="822" y="1544"/>
                    </a:lnTo>
                    <a:cubicBezTo>
                      <a:pt x="807" y="1545"/>
                      <a:pt x="793" y="1546"/>
                      <a:pt x="778" y="1546"/>
                    </a:cubicBezTo>
                    <a:cubicBezTo>
                      <a:pt x="499" y="1546"/>
                      <a:pt x="257" y="1334"/>
                      <a:pt x="235" y="1043"/>
                    </a:cubicBezTo>
                    <a:lnTo>
                      <a:pt x="219" y="871"/>
                    </a:lnTo>
                    <a:cubicBezTo>
                      <a:pt x="196" y="574"/>
                      <a:pt x="415" y="308"/>
                      <a:pt x="712" y="284"/>
                    </a:cubicBezTo>
                    <a:lnTo>
                      <a:pt x="1855" y="191"/>
                    </a:lnTo>
                    <a:cubicBezTo>
                      <a:pt x="1870" y="183"/>
                      <a:pt x="1886" y="183"/>
                      <a:pt x="1894" y="183"/>
                    </a:cubicBezTo>
                    <a:close/>
                    <a:moveTo>
                      <a:pt x="1902" y="0"/>
                    </a:moveTo>
                    <a:cubicBezTo>
                      <a:pt x="1881" y="0"/>
                      <a:pt x="1860" y="1"/>
                      <a:pt x="1839" y="3"/>
                    </a:cubicBezTo>
                    <a:lnTo>
                      <a:pt x="697" y="97"/>
                    </a:lnTo>
                    <a:cubicBezTo>
                      <a:pt x="298" y="128"/>
                      <a:pt x="0" y="480"/>
                      <a:pt x="32" y="887"/>
                    </a:cubicBezTo>
                    <a:lnTo>
                      <a:pt x="47" y="1059"/>
                    </a:lnTo>
                    <a:cubicBezTo>
                      <a:pt x="79" y="1442"/>
                      <a:pt x="399" y="1732"/>
                      <a:pt x="775" y="1732"/>
                    </a:cubicBezTo>
                    <a:lnTo>
                      <a:pt x="838" y="1732"/>
                    </a:lnTo>
                    <a:lnTo>
                      <a:pt x="1972" y="1638"/>
                    </a:lnTo>
                    <a:cubicBezTo>
                      <a:pt x="2371" y="1599"/>
                      <a:pt x="2676" y="1247"/>
                      <a:pt x="2637" y="848"/>
                    </a:cubicBezTo>
                    <a:lnTo>
                      <a:pt x="2629" y="668"/>
                    </a:lnTo>
                    <a:cubicBezTo>
                      <a:pt x="2606" y="472"/>
                      <a:pt x="2520" y="300"/>
                      <a:pt x="2371" y="167"/>
                    </a:cubicBezTo>
                    <a:cubicBezTo>
                      <a:pt x="2239" y="56"/>
                      <a:pt x="2070" y="0"/>
                      <a:pt x="19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78;p41">
                <a:extLst>
                  <a:ext uri="{FF2B5EF4-FFF2-40B4-BE49-F238E27FC236}">
                    <a16:creationId xmlns:a16="http://schemas.microsoft.com/office/drawing/2014/main" id="{6E71FB40-09D8-49E4-987F-897DFE748D97}"/>
                  </a:ext>
                </a:extLst>
              </p:cNvPr>
              <p:cNvSpPr/>
              <p:nvPr/>
            </p:nvSpPr>
            <p:spPr>
              <a:xfrm>
                <a:off x="3882550" y="1747050"/>
                <a:ext cx="60875" cy="42925"/>
              </a:xfrm>
              <a:custGeom>
                <a:avLst/>
                <a:gdLst/>
                <a:ahLst/>
                <a:cxnLst/>
                <a:rect l="l" t="t" r="r" b="b"/>
                <a:pathLst>
                  <a:path w="2435" h="1717" extrusionOk="0">
                    <a:moveTo>
                      <a:pt x="1660" y="190"/>
                    </a:moveTo>
                    <a:cubicBezTo>
                      <a:pt x="1934" y="190"/>
                      <a:pt x="2176" y="402"/>
                      <a:pt x="2200" y="691"/>
                    </a:cubicBezTo>
                    <a:lnTo>
                      <a:pt x="2215" y="863"/>
                    </a:lnTo>
                    <a:cubicBezTo>
                      <a:pt x="2239" y="1161"/>
                      <a:pt x="2020" y="1427"/>
                      <a:pt x="1714" y="1450"/>
                    </a:cubicBezTo>
                    <a:lnTo>
                      <a:pt x="822" y="1528"/>
                    </a:lnTo>
                    <a:cubicBezTo>
                      <a:pt x="807" y="1530"/>
                      <a:pt x="793" y="1530"/>
                      <a:pt x="778" y="1530"/>
                    </a:cubicBezTo>
                    <a:cubicBezTo>
                      <a:pt x="492" y="1530"/>
                      <a:pt x="258" y="1318"/>
                      <a:pt x="236" y="1028"/>
                    </a:cubicBezTo>
                    <a:lnTo>
                      <a:pt x="220" y="855"/>
                    </a:lnTo>
                    <a:cubicBezTo>
                      <a:pt x="197" y="558"/>
                      <a:pt x="416" y="292"/>
                      <a:pt x="713" y="269"/>
                    </a:cubicBezTo>
                    <a:lnTo>
                      <a:pt x="1613" y="190"/>
                    </a:lnTo>
                    <a:close/>
                    <a:moveTo>
                      <a:pt x="1655" y="0"/>
                    </a:moveTo>
                    <a:cubicBezTo>
                      <a:pt x="1636" y="0"/>
                      <a:pt x="1616" y="1"/>
                      <a:pt x="1597" y="3"/>
                    </a:cubicBezTo>
                    <a:lnTo>
                      <a:pt x="697" y="81"/>
                    </a:lnTo>
                    <a:cubicBezTo>
                      <a:pt x="298" y="112"/>
                      <a:pt x="1" y="464"/>
                      <a:pt x="32" y="871"/>
                    </a:cubicBezTo>
                    <a:lnTo>
                      <a:pt x="48" y="1043"/>
                    </a:lnTo>
                    <a:cubicBezTo>
                      <a:pt x="79" y="1427"/>
                      <a:pt x="400" y="1716"/>
                      <a:pt x="776" y="1716"/>
                    </a:cubicBezTo>
                    <a:lnTo>
                      <a:pt x="838" y="1716"/>
                    </a:lnTo>
                    <a:lnTo>
                      <a:pt x="1730" y="1638"/>
                    </a:lnTo>
                    <a:cubicBezTo>
                      <a:pt x="2137" y="1607"/>
                      <a:pt x="2434" y="1255"/>
                      <a:pt x="2403" y="848"/>
                    </a:cubicBezTo>
                    <a:lnTo>
                      <a:pt x="2387" y="676"/>
                    </a:lnTo>
                    <a:cubicBezTo>
                      <a:pt x="2358" y="288"/>
                      <a:pt x="2030" y="0"/>
                      <a:pt x="1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9;p41">
                <a:extLst>
                  <a:ext uri="{FF2B5EF4-FFF2-40B4-BE49-F238E27FC236}">
                    <a16:creationId xmlns:a16="http://schemas.microsoft.com/office/drawing/2014/main" id="{177B05E3-DE6F-469D-A6F6-B73B5B4868C7}"/>
                  </a:ext>
                </a:extLst>
              </p:cNvPr>
              <p:cNvSpPr/>
              <p:nvPr/>
            </p:nvSpPr>
            <p:spPr>
              <a:xfrm>
                <a:off x="3944300" y="1792750"/>
                <a:ext cx="58950" cy="36425"/>
              </a:xfrm>
              <a:custGeom>
                <a:avLst/>
                <a:gdLst/>
                <a:ahLst/>
                <a:cxnLst/>
                <a:rect l="l" t="t" r="r" b="b"/>
                <a:pathLst>
                  <a:path w="2358" h="1457" extrusionOk="0">
                    <a:moveTo>
                      <a:pt x="1899" y="1"/>
                    </a:moveTo>
                    <a:cubicBezTo>
                      <a:pt x="1883" y="1"/>
                      <a:pt x="1867" y="2"/>
                      <a:pt x="1850" y="6"/>
                    </a:cubicBezTo>
                    <a:cubicBezTo>
                      <a:pt x="1850" y="6"/>
                      <a:pt x="1232" y="303"/>
                      <a:pt x="606" y="381"/>
                    </a:cubicBezTo>
                    <a:cubicBezTo>
                      <a:pt x="0" y="464"/>
                      <a:pt x="420" y="1456"/>
                      <a:pt x="1313" y="1456"/>
                    </a:cubicBezTo>
                    <a:cubicBezTo>
                      <a:pt x="1343" y="1456"/>
                      <a:pt x="1373" y="1455"/>
                      <a:pt x="1404" y="1453"/>
                    </a:cubicBezTo>
                    <a:cubicBezTo>
                      <a:pt x="2319" y="1385"/>
                      <a:pt x="2357" y="1"/>
                      <a:pt x="18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80;p41">
                <a:extLst>
                  <a:ext uri="{FF2B5EF4-FFF2-40B4-BE49-F238E27FC236}">
                    <a16:creationId xmlns:a16="http://schemas.microsoft.com/office/drawing/2014/main" id="{2580B9BC-0754-4D52-B9D0-6468A1EF9844}"/>
                  </a:ext>
                </a:extLst>
              </p:cNvPr>
              <p:cNvSpPr/>
              <p:nvPr/>
            </p:nvSpPr>
            <p:spPr>
              <a:xfrm>
                <a:off x="3940850" y="1736325"/>
                <a:ext cx="29950" cy="57150"/>
              </a:xfrm>
              <a:custGeom>
                <a:avLst/>
                <a:gdLst/>
                <a:ahLst/>
                <a:cxnLst/>
                <a:rect l="l" t="t" r="r" b="b"/>
                <a:pathLst>
                  <a:path w="1198" h="2286" extrusionOk="0">
                    <a:moveTo>
                      <a:pt x="412" y="0"/>
                    </a:moveTo>
                    <a:cubicBezTo>
                      <a:pt x="408" y="0"/>
                      <a:pt x="404" y="1"/>
                      <a:pt x="400" y="1"/>
                    </a:cubicBezTo>
                    <a:cubicBezTo>
                      <a:pt x="345" y="1"/>
                      <a:pt x="306" y="48"/>
                      <a:pt x="314" y="95"/>
                    </a:cubicBezTo>
                    <a:lnTo>
                      <a:pt x="400" y="1128"/>
                    </a:lnTo>
                    <a:lnTo>
                      <a:pt x="337" y="1136"/>
                    </a:lnTo>
                    <a:cubicBezTo>
                      <a:pt x="243" y="1144"/>
                      <a:pt x="157" y="1191"/>
                      <a:pt x="94" y="1261"/>
                    </a:cubicBezTo>
                    <a:cubicBezTo>
                      <a:pt x="32" y="1339"/>
                      <a:pt x="1" y="1425"/>
                      <a:pt x="8" y="1527"/>
                    </a:cubicBezTo>
                    <a:lnTo>
                      <a:pt x="24" y="1754"/>
                    </a:lnTo>
                    <a:cubicBezTo>
                      <a:pt x="40" y="1910"/>
                      <a:pt x="110" y="2051"/>
                      <a:pt x="235" y="2153"/>
                    </a:cubicBezTo>
                    <a:cubicBezTo>
                      <a:pt x="337" y="2239"/>
                      <a:pt x="470" y="2286"/>
                      <a:pt x="611" y="2286"/>
                    </a:cubicBezTo>
                    <a:lnTo>
                      <a:pt x="658" y="2286"/>
                    </a:lnTo>
                    <a:lnTo>
                      <a:pt x="1112" y="2247"/>
                    </a:lnTo>
                    <a:cubicBezTo>
                      <a:pt x="1166" y="2247"/>
                      <a:pt x="1198" y="2200"/>
                      <a:pt x="1198" y="2145"/>
                    </a:cubicBezTo>
                    <a:cubicBezTo>
                      <a:pt x="1190" y="2098"/>
                      <a:pt x="1151" y="2059"/>
                      <a:pt x="1096" y="2059"/>
                    </a:cubicBezTo>
                    <a:lnTo>
                      <a:pt x="642" y="2098"/>
                    </a:lnTo>
                    <a:cubicBezTo>
                      <a:pt x="631" y="2099"/>
                      <a:pt x="620" y="2099"/>
                      <a:pt x="610" y="2099"/>
                    </a:cubicBezTo>
                    <a:cubicBezTo>
                      <a:pt x="513" y="2099"/>
                      <a:pt x="423" y="2068"/>
                      <a:pt x="353" y="2004"/>
                    </a:cubicBezTo>
                    <a:cubicBezTo>
                      <a:pt x="274" y="1942"/>
                      <a:pt x="220" y="1840"/>
                      <a:pt x="212" y="1738"/>
                    </a:cubicBezTo>
                    <a:lnTo>
                      <a:pt x="196" y="1511"/>
                    </a:lnTo>
                    <a:cubicBezTo>
                      <a:pt x="188" y="1464"/>
                      <a:pt x="204" y="1417"/>
                      <a:pt x="235" y="1386"/>
                    </a:cubicBezTo>
                    <a:cubicBezTo>
                      <a:pt x="267" y="1347"/>
                      <a:pt x="306" y="1331"/>
                      <a:pt x="353" y="1324"/>
                    </a:cubicBezTo>
                    <a:lnTo>
                      <a:pt x="603" y="1300"/>
                    </a:lnTo>
                    <a:lnTo>
                      <a:pt x="501" y="80"/>
                    </a:lnTo>
                    <a:cubicBezTo>
                      <a:pt x="494" y="37"/>
                      <a:pt x="454" y="0"/>
                      <a:pt x="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81;p41">
                <a:extLst>
                  <a:ext uri="{FF2B5EF4-FFF2-40B4-BE49-F238E27FC236}">
                    <a16:creationId xmlns:a16="http://schemas.microsoft.com/office/drawing/2014/main" id="{9BD03BB1-28C7-4AFD-92C1-B8AD97E8C5EC}"/>
                  </a:ext>
                </a:extLst>
              </p:cNvPr>
              <p:cNvSpPr/>
              <p:nvPr/>
            </p:nvSpPr>
            <p:spPr>
              <a:xfrm>
                <a:off x="4028875" y="1817725"/>
                <a:ext cx="6275" cy="6275"/>
              </a:xfrm>
              <a:custGeom>
                <a:avLst/>
                <a:gdLst/>
                <a:ahLst/>
                <a:cxnLst/>
                <a:rect l="l" t="t" r="r" b="b"/>
                <a:pathLst>
                  <a:path w="251" h="251" extrusionOk="0">
                    <a:moveTo>
                      <a:pt x="126" y="0"/>
                    </a:moveTo>
                    <a:cubicBezTo>
                      <a:pt x="55" y="0"/>
                      <a:pt x="1" y="55"/>
                      <a:pt x="1" y="125"/>
                    </a:cubicBezTo>
                    <a:cubicBezTo>
                      <a:pt x="1" y="196"/>
                      <a:pt x="55" y="251"/>
                      <a:pt x="126" y="251"/>
                    </a:cubicBezTo>
                    <a:cubicBezTo>
                      <a:pt x="196" y="251"/>
                      <a:pt x="251" y="196"/>
                      <a:pt x="251" y="125"/>
                    </a:cubicBezTo>
                    <a:cubicBezTo>
                      <a:pt x="251" y="55"/>
                      <a:pt x="196"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82;p41">
                <a:extLst>
                  <a:ext uri="{FF2B5EF4-FFF2-40B4-BE49-F238E27FC236}">
                    <a16:creationId xmlns:a16="http://schemas.microsoft.com/office/drawing/2014/main" id="{981E97ED-C320-4CEA-BD25-42C3493144F3}"/>
                  </a:ext>
                </a:extLst>
              </p:cNvPr>
              <p:cNvSpPr/>
              <p:nvPr/>
            </p:nvSpPr>
            <p:spPr>
              <a:xfrm>
                <a:off x="4018125" y="1839625"/>
                <a:ext cx="6075" cy="6275"/>
              </a:xfrm>
              <a:custGeom>
                <a:avLst/>
                <a:gdLst/>
                <a:ahLst/>
                <a:cxnLst/>
                <a:rect l="l" t="t" r="r" b="b"/>
                <a:pathLst>
                  <a:path w="243" h="251" extrusionOk="0">
                    <a:moveTo>
                      <a:pt x="118" y="1"/>
                    </a:moveTo>
                    <a:cubicBezTo>
                      <a:pt x="55" y="1"/>
                      <a:pt x="0" y="55"/>
                      <a:pt x="0" y="126"/>
                    </a:cubicBezTo>
                    <a:cubicBezTo>
                      <a:pt x="0" y="196"/>
                      <a:pt x="55" y="251"/>
                      <a:pt x="118" y="251"/>
                    </a:cubicBezTo>
                    <a:cubicBezTo>
                      <a:pt x="188" y="251"/>
                      <a:pt x="243" y="196"/>
                      <a:pt x="243" y="126"/>
                    </a:cubicBezTo>
                    <a:cubicBezTo>
                      <a:pt x="243" y="55"/>
                      <a:pt x="188"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83;p41">
                <a:extLst>
                  <a:ext uri="{FF2B5EF4-FFF2-40B4-BE49-F238E27FC236}">
                    <a16:creationId xmlns:a16="http://schemas.microsoft.com/office/drawing/2014/main" id="{61916789-9478-4243-A4F6-9DC14A971384}"/>
                  </a:ext>
                </a:extLst>
              </p:cNvPr>
              <p:cNvSpPr/>
              <p:nvPr/>
            </p:nvSpPr>
            <p:spPr>
              <a:xfrm>
                <a:off x="4039250" y="1833575"/>
                <a:ext cx="6275" cy="6075"/>
              </a:xfrm>
              <a:custGeom>
                <a:avLst/>
                <a:gdLst/>
                <a:ahLst/>
                <a:cxnLst/>
                <a:rect l="l" t="t" r="r" b="b"/>
                <a:pathLst>
                  <a:path w="251" h="243" extrusionOk="0">
                    <a:moveTo>
                      <a:pt x="125" y="0"/>
                    </a:moveTo>
                    <a:cubicBezTo>
                      <a:pt x="55" y="0"/>
                      <a:pt x="0" y="55"/>
                      <a:pt x="0" y="125"/>
                    </a:cubicBezTo>
                    <a:cubicBezTo>
                      <a:pt x="0" y="188"/>
                      <a:pt x="55" y="243"/>
                      <a:pt x="125" y="243"/>
                    </a:cubicBezTo>
                    <a:cubicBezTo>
                      <a:pt x="196" y="243"/>
                      <a:pt x="251" y="188"/>
                      <a:pt x="251" y="125"/>
                    </a:cubicBezTo>
                    <a:cubicBezTo>
                      <a:pt x="251" y="55"/>
                      <a:pt x="196" y="0"/>
                      <a:pt x="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84;p41">
                <a:extLst>
                  <a:ext uri="{FF2B5EF4-FFF2-40B4-BE49-F238E27FC236}">
                    <a16:creationId xmlns:a16="http://schemas.microsoft.com/office/drawing/2014/main" id="{7B315D5F-292C-41AF-BCFB-AE6092745C1E}"/>
                  </a:ext>
                </a:extLst>
              </p:cNvPr>
              <p:cNvSpPr/>
              <p:nvPr/>
            </p:nvSpPr>
            <p:spPr>
              <a:xfrm>
                <a:off x="3937525" y="1749250"/>
                <a:ext cx="28000" cy="9425"/>
              </a:xfrm>
              <a:custGeom>
                <a:avLst/>
                <a:gdLst/>
                <a:ahLst/>
                <a:cxnLst/>
                <a:rect l="l" t="t" r="r" b="b"/>
                <a:pathLst>
                  <a:path w="1120" h="377" extrusionOk="0">
                    <a:moveTo>
                      <a:pt x="611" y="0"/>
                    </a:moveTo>
                    <a:cubicBezTo>
                      <a:pt x="239" y="0"/>
                      <a:pt x="6" y="245"/>
                      <a:pt x="1" y="251"/>
                    </a:cubicBezTo>
                    <a:lnTo>
                      <a:pt x="141" y="376"/>
                    </a:lnTo>
                    <a:cubicBezTo>
                      <a:pt x="152" y="365"/>
                      <a:pt x="324" y="190"/>
                      <a:pt x="606" y="190"/>
                    </a:cubicBezTo>
                    <a:cubicBezTo>
                      <a:pt x="727" y="190"/>
                      <a:pt x="868" y="222"/>
                      <a:pt x="1026" y="314"/>
                    </a:cubicBezTo>
                    <a:lnTo>
                      <a:pt x="1119" y="149"/>
                    </a:lnTo>
                    <a:cubicBezTo>
                      <a:pt x="932" y="40"/>
                      <a:pt x="760" y="0"/>
                      <a:pt x="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85;p41">
                <a:extLst>
                  <a:ext uri="{FF2B5EF4-FFF2-40B4-BE49-F238E27FC236}">
                    <a16:creationId xmlns:a16="http://schemas.microsoft.com/office/drawing/2014/main" id="{ED68AF56-943D-4145-9EC8-3B44461D9236}"/>
                  </a:ext>
                </a:extLst>
              </p:cNvPr>
              <p:cNvSpPr/>
              <p:nvPr/>
            </p:nvSpPr>
            <p:spPr>
              <a:xfrm>
                <a:off x="3292975" y="1930050"/>
                <a:ext cx="491800" cy="444400"/>
              </a:xfrm>
              <a:custGeom>
                <a:avLst/>
                <a:gdLst/>
                <a:ahLst/>
                <a:cxnLst/>
                <a:rect l="l" t="t" r="r" b="b"/>
                <a:pathLst>
                  <a:path w="19672" h="17776" extrusionOk="0">
                    <a:moveTo>
                      <a:pt x="8078" y="1"/>
                    </a:moveTo>
                    <a:cubicBezTo>
                      <a:pt x="7243" y="1"/>
                      <a:pt x="6222" y="74"/>
                      <a:pt x="5658" y="124"/>
                    </a:cubicBezTo>
                    <a:cubicBezTo>
                      <a:pt x="1" y="632"/>
                      <a:pt x="564" y="15726"/>
                      <a:pt x="564" y="15726"/>
                    </a:cubicBezTo>
                    <a:lnTo>
                      <a:pt x="16104" y="17776"/>
                    </a:lnTo>
                    <a:cubicBezTo>
                      <a:pt x="16104" y="17776"/>
                      <a:pt x="19672" y="3238"/>
                      <a:pt x="14484" y="1203"/>
                    </a:cubicBezTo>
                    <a:cubicBezTo>
                      <a:pt x="13506" y="812"/>
                      <a:pt x="12825" y="570"/>
                      <a:pt x="11941" y="452"/>
                    </a:cubicBezTo>
                    <a:lnTo>
                      <a:pt x="8976" y="45"/>
                    </a:lnTo>
                    <a:cubicBezTo>
                      <a:pt x="8739" y="13"/>
                      <a:pt x="8425" y="1"/>
                      <a:pt x="8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86;p41">
                <a:extLst>
                  <a:ext uri="{FF2B5EF4-FFF2-40B4-BE49-F238E27FC236}">
                    <a16:creationId xmlns:a16="http://schemas.microsoft.com/office/drawing/2014/main" id="{C217D0E5-DA2B-4883-B0EF-660AA9301D44}"/>
                  </a:ext>
                </a:extLst>
              </p:cNvPr>
              <p:cNvSpPr/>
              <p:nvPr/>
            </p:nvSpPr>
            <p:spPr>
              <a:xfrm>
                <a:off x="3464925" y="1548400"/>
                <a:ext cx="285625" cy="278175"/>
              </a:xfrm>
              <a:custGeom>
                <a:avLst/>
                <a:gdLst/>
                <a:ahLst/>
                <a:cxnLst/>
                <a:rect l="l" t="t" r="r" b="b"/>
                <a:pathLst>
                  <a:path w="11425" h="11127" extrusionOk="0">
                    <a:moveTo>
                      <a:pt x="5427" y="0"/>
                    </a:moveTo>
                    <a:cubicBezTo>
                      <a:pt x="4067" y="0"/>
                      <a:pt x="3271" y="967"/>
                      <a:pt x="1972" y="1525"/>
                    </a:cubicBezTo>
                    <a:cubicBezTo>
                      <a:pt x="188" y="2292"/>
                      <a:pt x="228" y="3841"/>
                      <a:pt x="611" y="4850"/>
                    </a:cubicBezTo>
                    <a:lnTo>
                      <a:pt x="134" y="8402"/>
                    </a:lnTo>
                    <a:cubicBezTo>
                      <a:pt x="1" y="9380"/>
                      <a:pt x="681" y="10280"/>
                      <a:pt x="1659" y="10413"/>
                    </a:cubicBezTo>
                    <a:lnTo>
                      <a:pt x="6745" y="11110"/>
                    </a:lnTo>
                    <a:cubicBezTo>
                      <a:pt x="6827" y="11121"/>
                      <a:pt x="6908" y="11126"/>
                      <a:pt x="6987" y="11126"/>
                    </a:cubicBezTo>
                    <a:cubicBezTo>
                      <a:pt x="7868" y="11126"/>
                      <a:pt x="8635" y="10473"/>
                      <a:pt x="8764" y="9576"/>
                    </a:cubicBezTo>
                    <a:lnTo>
                      <a:pt x="8999" y="7855"/>
                    </a:lnTo>
                    <a:lnTo>
                      <a:pt x="10775" y="5601"/>
                    </a:lnTo>
                    <a:cubicBezTo>
                      <a:pt x="11424" y="4310"/>
                      <a:pt x="10650" y="2753"/>
                      <a:pt x="9226" y="2503"/>
                    </a:cubicBezTo>
                    <a:lnTo>
                      <a:pt x="8169" y="2315"/>
                    </a:lnTo>
                    <a:cubicBezTo>
                      <a:pt x="8193" y="2026"/>
                      <a:pt x="8122" y="1744"/>
                      <a:pt x="8013" y="1493"/>
                    </a:cubicBezTo>
                    <a:cubicBezTo>
                      <a:pt x="7723" y="860"/>
                      <a:pt x="7160" y="390"/>
                      <a:pt x="6495" y="179"/>
                    </a:cubicBezTo>
                    <a:cubicBezTo>
                      <a:pt x="6098" y="54"/>
                      <a:pt x="5747" y="0"/>
                      <a:pt x="5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87;p41">
                <a:extLst>
                  <a:ext uri="{FF2B5EF4-FFF2-40B4-BE49-F238E27FC236}">
                    <a16:creationId xmlns:a16="http://schemas.microsoft.com/office/drawing/2014/main" id="{02AB09F3-82CD-4CF9-9803-04303098DCFE}"/>
                  </a:ext>
                </a:extLst>
              </p:cNvPr>
              <p:cNvSpPr/>
              <p:nvPr/>
            </p:nvSpPr>
            <p:spPr>
              <a:xfrm>
                <a:off x="3456900" y="1601050"/>
                <a:ext cx="251000" cy="394275"/>
              </a:xfrm>
              <a:custGeom>
                <a:avLst/>
                <a:gdLst/>
                <a:ahLst/>
                <a:cxnLst/>
                <a:rect l="l" t="t" r="r" b="b"/>
                <a:pathLst>
                  <a:path w="10040" h="15771" extrusionOk="0">
                    <a:moveTo>
                      <a:pt x="5157" y="1"/>
                    </a:moveTo>
                    <a:cubicBezTo>
                      <a:pt x="3651" y="1"/>
                      <a:pt x="2345" y="1115"/>
                      <a:pt x="2137" y="2642"/>
                    </a:cubicBezTo>
                    <a:lnTo>
                      <a:pt x="2121" y="2752"/>
                    </a:lnTo>
                    <a:lnTo>
                      <a:pt x="1871" y="4567"/>
                    </a:lnTo>
                    <a:lnTo>
                      <a:pt x="1401" y="4505"/>
                    </a:lnTo>
                    <a:cubicBezTo>
                      <a:pt x="1348" y="4497"/>
                      <a:pt x="1296" y="4494"/>
                      <a:pt x="1244" y="4494"/>
                    </a:cubicBezTo>
                    <a:cubicBezTo>
                      <a:pt x="689" y="4494"/>
                      <a:pt x="205" y="4902"/>
                      <a:pt x="126" y="5467"/>
                    </a:cubicBezTo>
                    <a:lnTo>
                      <a:pt x="87" y="5780"/>
                    </a:lnTo>
                    <a:cubicBezTo>
                      <a:pt x="1" y="6398"/>
                      <a:pt x="431" y="6969"/>
                      <a:pt x="1049" y="7055"/>
                    </a:cubicBezTo>
                    <a:lnTo>
                      <a:pt x="1527" y="7118"/>
                    </a:lnTo>
                    <a:lnTo>
                      <a:pt x="1323" y="8589"/>
                    </a:lnTo>
                    <a:cubicBezTo>
                      <a:pt x="1198" y="9504"/>
                      <a:pt x="1495" y="10373"/>
                      <a:pt x="2059" y="11015"/>
                    </a:cubicBezTo>
                    <a:lnTo>
                      <a:pt x="1785" y="13033"/>
                    </a:lnTo>
                    <a:cubicBezTo>
                      <a:pt x="1605" y="14348"/>
                      <a:pt x="2536" y="15568"/>
                      <a:pt x="3850" y="15748"/>
                    </a:cubicBezTo>
                    <a:cubicBezTo>
                      <a:pt x="3960" y="15763"/>
                      <a:pt x="4069" y="15771"/>
                      <a:pt x="4176" y="15771"/>
                    </a:cubicBezTo>
                    <a:cubicBezTo>
                      <a:pt x="5361" y="15771"/>
                      <a:pt x="6401" y="14888"/>
                      <a:pt x="6566" y="13683"/>
                    </a:cubicBezTo>
                    <a:lnTo>
                      <a:pt x="6777" y="12165"/>
                    </a:lnTo>
                    <a:cubicBezTo>
                      <a:pt x="7919" y="11852"/>
                      <a:pt x="8827" y="10889"/>
                      <a:pt x="8999" y="9637"/>
                    </a:cubicBezTo>
                    <a:lnTo>
                      <a:pt x="9093" y="8965"/>
                    </a:lnTo>
                    <a:lnTo>
                      <a:pt x="9124" y="8753"/>
                    </a:lnTo>
                    <a:lnTo>
                      <a:pt x="9398" y="6688"/>
                    </a:lnTo>
                    <a:lnTo>
                      <a:pt x="9797" y="3800"/>
                    </a:lnTo>
                    <a:lnTo>
                      <a:pt x="9797" y="3793"/>
                    </a:lnTo>
                    <a:lnTo>
                      <a:pt x="9813" y="3691"/>
                    </a:lnTo>
                    <a:cubicBezTo>
                      <a:pt x="10040" y="2016"/>
                      <a:pt x="8866" y="483"/>
                      <a:pt x="7199" y="256"/>
                    </a:cubicBezTo>
                    <a:lnTo>
                      <a:pt x="5572" y="29"/>
                    </a:lnTo>
                    <a:cubicBezTo>
                      <a:pt x="5432" y="10"/>
                      <a:pt x="5294" y="1"/>
                      <a:pt x="5157"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88;p41">
                <a:extLst>
                  <a:ext uri="{FF2B5EF4-FFF2-40B4-BE49-F238E27FC236}">
                    <a16:creationId xmlns:a16="http://schemas.microsoft.com/office/drawing/2014/main" id="{138461D5-3E19-497C-8D7D-11A797167402}"/>
                  </a:ext>
                </a:extLst>
              </p:cNvPr>
              <p:cNvSpPr/>
              <p:nvPr/>
            </p:nvSpPr>
            <p:spPr>
              <a:xfrm>
                <a:off x="3484875" y="1799125"/>
                <a:ext cx="199350" cy="131150"/>
              </a:xfrm>
              <a:custGeom>
                <a:avLst/>
                <a:gdLst/>
                <a:ahLst/>
                <a:cxnLst/>
                <a:rect l="l" t="t" r="r" b="b"/>
                <a:pathLst>
                  <a:path w="7974" h="5246" extrusionOk="0">
                    <a:moveTo>
                      <a:pt x="7974" y="1042"/>
                    </a:moveTo>
                    <a:lnTo>
                      <a:pt x="7970" y="1067"/>
                    </a:lnTo>
                    <a:lnTo>
                      <a:pt x="7970" y="1067"/>
                    </a:lnTo>
                    <a:cubicBezTo>
                      <a:pt x="7972" y="1058"/>
                      <a:pt x="7973" y="1050"/>
                      <a:pt x="7974" y="1042"/>
                    </a:cubicBezTo>
                    <a:close/>
                    <a:moveTo>
                      <a:pt x="298" y="1"/>
                    </a:moveTo>
                    <a:lnTo>
                      <a:pt x="204" y="666"/>
                    </a:lnTo>
                    <a:cubicBezTo>
                      <a:pt x="1" y="2137"/>
                      <a:pt x="893" y="3514"/>
                      <a:pt x="2254" y="3968"/>
                    </a:cubicBezTo>
                    <a:cubicBezTo>
                      <a:pt x="2465" y="4617"/>
                      <a:pt x="3029" y="5126"/>
                      <a:pt x="3756" y="5228"/>
                    </a:cubicBezTo>
                    <a:cubicBezTo>
                      <a:pt x="3841" y="5239"/>
                      <a:pt x="3924" y="5245"/>
                      <a:pt x="4007" y="5245"/>
                    </a:cubicBezTo>
                    <a:cubicBezTo>
                      <a:pt x="4694" y="5245"/>
                      <a:pt x="5319" y="4850"/>
                      <a:pt x="5627" y="4250"/>
                    </a:cubicBezTo>
                    <a:cubicBezTo>
                      <a:pt x="6785" y="3952"/>
                      <a:pt x="7708" y="2974"/>
                      <a:pt x="7880" y="1714"/>
                    </a:cubicBezTo>
                    <a:lnTo>
                      <a:pt x="7970" y="1067"/>
                    </a:lnTo>
                    <a:lnTo>
                      <a:pt x="7970" y="1067"/>
                    </a:lnTo>
                    <a:cubicBezTo>
                      <a:pt x="7759" y="2539"/>
                      <a:pt x="6492" y="3604"/>
                      <a:pt x="5041" y="3604"/>
                    </a:cubicBezTo>
                    <a:cubicBezTo>
                      <a:pt x="4909" y="3604"/>
                      <a:pt x="4775" y="3595"/>
                      <a:pt x="4641" y="3577"/>
                    </a:cubicBezTo>
                    <a:lnTo>
                      <a:pt x="2825" y="3334"/>
                    </a:lnTo>
                    <a:cubicBezTo>
                      <a:pt x="1206" y="3107"/>
                      <a:pt x="71" y="1621"/>
                      <a:pt x="29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89;p41">
                <a:extLst>
                  <a:ext uri="{FF2B5EF4-FFF2-40B4-BE49-F238E27FC236}">
                    <a16:creationId xmlns:a16="http://schemas.microsoft.com/office/drawing/2014/main" id="{4C745395-C1A8-4506-B48B-962F26A7B9EE}"/>
                  </a:ext>
                </a:extLst>
              </p:cNvPr>
              <p:cNvSpPr/>
              <p:nvPr/>
            </p:nvSpPr>
            <p:spPr>
              <a:xfrm>
                <a:off x="3480000" y="1729575"/>
                <a:ext cx="15075" cy="24200"/>
              </a:xfrm>
              <a:custGeom>
                <a:avLst/>
                <a:gdLst/>
                <a:ahLst/>
                <a:cxnLst/>
                <a:rect l="l" t="t" r="r" b="b"/>
                <a:pathLst>
                  <a:path w="603" h="968" extrusionOk="0">
                    <a:moveTo>
                      <a:pt x="107" y="0"/>
                    </a:moveTo>
                    <a:cubicBezTo>
                      <a:pt x="90" y="0"/>
                      <a:pt x="72" y="5"/>
                      <a:pt x="55" y="13"/>
                    </a:cubicBezTo>
                    <a:cubicBezTo>
                      <a:pt x="8" y="44"/>
                      <a:pt x="0" y="99"/>
                      <a:pt x="31" y="146"/>
                    </a:cubicBezTo>
                    <a:lnTo>
                      <a:pt x="337" y="616"/>
                    </a:lnTo>
                    <a:lnTo>
                      <a:pt x="78" y="795"/>
                    </a:lnTo>
                    <a:cubicBezTo>
                      <a:pt x="31" y="827"/>
                      <a:pt x="24" y="882"/>
                      <a:pt x="47" y="921"/>
                    </a:cubicBezTo>
                    <a:cubicBezTo>
                      <a:pt x="71" y="952"/>
                      <a:pt x="94" y="968"/>
                      <a:pt x="125" y="968"/>
                    </a:cubicBezTo>
                    <a:cubicBezTo>
                      <a:pt x="141" y="968"/>
                      <a:pt x="164" y="960"/>
                      <a:pt x="180" y="952"/>
                    </a:cubicBezTo>
                    <a:lnTo>
                      <a:pt x="603" y="670"/>
                    </a:lnTo>
                    <a:lnTo>
                      <a:pt x="188" y="44"/>
                    </a:lnTo>
                    <a:cubicBezTo>
                      <a:pt x="168" y="14"/>
                      <a:pt x="138" y="0"/>
                      <a:pt x="107"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90;p41">
                <a:extLst>
                  <a:ext uri="{FF2B5EF4-FFF2-40B4-BE49-F238E27FC236}">
                    <a16:creationId xmlns:a16="http://schemas.microsoft.com/office/drawing/2014/main" id="{BC3A2A00-B6AC-46BC-9505-D9ACF5EFD6A9}"/>
                  </a:ext>
                </a:extLst>
              </p:cNvPr>
              <p:cNvSpPr/>
              <p:nvPr/>
            </p:nvSpPr>
            <p:spPr>
              <a:xfrm>
                <a:off x="3589725" y="1838475"/>
                <a:ext cx="22925" cy="11150"/>
              </a:xfrm>
              <a:custGeom>
                <a:avLst/>
                <a:gdLst/>
                <a:ahLst/>
                <a:cxnLst/>
                <a:rect l="l" t="t" r="r" b="b"/>
                <a:pathLst>
                  <a:path w="917" h="446" extrusionOk="0">
                    <a:moveTo>
                      <a:pt x="292" y="1"/>
                    </a:moveTo>
                    <a:cubicBezTo>
                      <a:pt x="207" y="1"/>
                      <a:pt x="133" y="14"/>
                      <a:pt x="79" y="31"/>
                    </a:cubicBezTo>
                    <a:cubicBezTo>
                      <a:pt x="24" y="47"/>
                      <a:pt x="1" y="101"/>
                      <a:pt x="16" y="148"/>
                    </a:cubicBezTo>
                    <a:cubicBezTo>
                      <a:pt x="29" y="187"/>
                      <a:pt x="63" y="215"/>
                      <a:pt x="105" y="215"/>
                    </a:cubicBezTo>
                    <a:cubicBezTo>
                      <a:pt x="115" y="215"/>
                      <a:pt x="124" y="214"/>
                      <a:pt x="134" y="211"/>
                    </a:cubicBezTo>
                    <a:cubicBezTo>
                      <a:pt x="140" y="208"/>
                      <a:pt x="205" y="188"/>
                      <a:pt x="295" y="188"/>
                    </a:cubicBezTo>
                    <a:cubicBezTo>
                      <a:pt x="422" y="188"/>
                      <a:pt x="600" y="227"/>
                      <a:pt x="728" y="406"/>
                    </a:cubicBezTo>
                    <a:cubicBezTo>
                      <a:pt x="752" y="430"/>
                      <a:pt x="775" y="446"/>
                      <a:pt x="807" y="446"/>
                    </a:cubicBezTo>
                    <a:cubicBezTo>
                      <a:pt x="822" y="446"/>
                      <a:pt x="846" y="438"/>
                      <a:pt x="861" y="422"/>
                    </a:cubicBezTo>
                    <a:cubicBezTo>
                      <a:pt x="900" y="399"/>
                      <a:pt x="916" y="336"/>
                      <a:pt x="885" y="297"/>
                    </a:cubicBezTo>
                    <a:cubicBezTo>
                      <a:pt x="718" y="65"/>
                      <a:pt x="480" y="1"/>
                      <a:pt x="292"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91;p41">
                <a:extLst>
                  <a:ext uri="{FF2B5EF4-FFF2-40B4-BE49-F238E27FC236}">
                    <a16:creationId xmlns:a16="http://schemas.microsoft.com/office/drawing/2014/main" id="{F7B69E70-543B-4E04-B801-71BF75D4DD99}"/>
                  </a:ext>
                </a:extLst>
              </p:cNvPr>
              <p:cNvSpPr/>
              <p:nvPr/>
            </p:nvSpPr>
            <p:spPr>
              <a:xfrm>
                <a:off x="3547875" y="1696000"/>
                <a:ext cx="58125" cy="24125"/>
              </a:xfrm>
              <a:custGeom>
                <a:avLst/>
                <a:gdLst/>
                <a:ahLst/>
                <a:cxnLst/>
                <a:rect l="l" t="t" r="r" b="b"/>
                <a:pathLst>
                  <a:path w="2325" h="965" extrusionOk="0">
                    <a:moveTo>
                      <a:pt x="1205" y="1"/>
                    </a:moveTo>
                    <a:cubicBezTo>
                      <a:pt x="1179" y="1"/>
                      <a:pt x="1153" y="1"/>
                      <a:pt x="1127" y="2"/>
                    </a:cubicBezTo>
                    <a:cubicBezTo>
                      <a:pt x="626" y="34"/>
                      <a:pt x="266" y="276"/>
                      <a:pt x="141" y="488"/>
                    </a:cubicBezTo>
                    <a:cubicBezTo>
                      <a:pt x="0" y="707"/>
                      <a:pt x="71" y="879"/>
                      <a:pt x="204" y="934"/>
                    </a:cubicBezTo>
                    <a:cubicBezTo>
                      <a:pt x="263" y="957"/>
                      <a:pt x="329" y="965"/>
                      <a:pt x="398" y="965"/>
                    </a:cubicBezTo>
                    <a:cubicBezTo>
                      <a:pt x="491" y="965"/>
                      <a:pt x="590" y="950"/>
                      <a:pt x="689" y="941"/>
                    </a:cubicBezTo>
                    <a:cubicBezTo>
                      <a:pt x="861" y="926"/>
                      <a:pt x="1033" y="910"/>
                      <a:pt x="1182" y="902"/>
                    </a:cubicBezTo>
                    <a:cubicBezTo>
                      <a:pt x="1330" y="887"/>
                      <a:pt x="1503" y="887"/>
                      <a:pt x="1675" y="887"/>
                    </a:cubicBezTo>
                    <a:cubicBezTo>
                      <a:pt x="1706" y="887"/>
                      <a:pt x="1737" y="887"/>
                      <a:pt x="1769" y="887"/>
                    </a:cubicBezTo>
                    <a:cubicBezTo>
                      <a:pt x="1910" y="887"/>
                      <a:pt x="2050" y="882"/>
                      <a:pt x="2152" y="824"/>
                    </a:cubicBezTo>
                    <a:cubicBezTo>
                      <a:pt x="2285" y="754"/>
                      <a:pt x="2324" y="581"/>
                      <a:pt x="2160" y="378"/>
                    </a:cubicBezTo>
                    <a:cubicBezTo>
                      <a:pt x="2019" y="193"/>
                      <a:pt x="1661" y="1"/>
                      <a:pt x="1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92;p41">
                <a:extLst>
                  <a:ext uri="{FF2B5EF4-FFF2-40B4-BE49-F238E27FC236}">
                    <a16:creationId xmlns:a16="http://schemas.microsoft.com/office/drawing/2014/main" id="{BE148D2D-30EB-481C-B3AA-58EF9ECDD52C}"/>
                  </a:ext>
                </a:extLst>
              </p:cNvPr>
              <p:cNvSpPr/>
              <p:nvPr/>
            </p:nvSpPr>
            <p:spPr>
              <a:xfrm>
                <a:off x="3637650" y="1705600"/>
                <a:ext cx="52650" cy="25850"/>
              </a:xfrm>
              <a:custGeom>
                <a:avLst/>
                <a:gdLst/>
                <a:ahLst/>
                <a:cxnLst/>
                <a:rect l="l" t="t" r="r" b="b"/>
                <a:pathLst>
                  <a:path w="2106" h="1034" extrusionOk="0">
                    <a:moveTo>
                      <a:pt x="914" y="1"/>
                    </a:moveTo>
                    <a:cubicBezTo>
                      <a:pt x="579" y="1"/>
                      <a:pt x="305" y="129"/>
                      <a:pt x="173" y="268"/>
                    </a:cubicBezTo>
                    <a:cubicBezTo>
                      <a:pt x="1" y="440"/>
                      <a:pt x="16" y="620"/>
                      <a:pt x="126" y="698"/>
                    </a:cubicBezTo>
                    <a:cubicBezTo>
                      <a:pt x="235" y="776"/>
                      <a:pt x="400" y="792"/>
                      <a:pt x="556" y="816"/>
                    </a:cubicBezTo>
                    <a:cubicBezTo>
                      <a:pt x="713" y="831"/>
                      <a:pt x="869" y="855"/>
                      <a:pt x="1010" y="878"/>
                    </a:cubicBezTo>
                    <a:cubicBezTo>
                      <a:pt x="1143" y="902"/>
                      <a:pt x="1300" y="941"/>
                      <a:pt x="1456" y="980"/>
                    </a:cubicBezTo>
                    <a:cubicBezTo>
                      <a:pt x="1564" y="1003"/>
                      <a:pt x="1677" y="1034"/>
                      <a:pt x="1782" y="1034"/>
                    </a:cubicBezTo>
                    <a:cubicBezTo>
                      <a:pt x="1820" y="1034"/>
                      <a:pt x="1858" y="1030"/>
                      <a:pt x="1894" y="1019"/>
                    </a:cubicBezTo>
                    <a:cubicBezTo>
                      <a:pt x="2027" y="980"/>
                      <a:pt x="2105" y="831"/>
                      <a:pt x="2012" y="604"/>
                    </a:cubicBezTo>
                    <a:cubicBezTo>
                      <a:pt x="1918" y="377"/>
                      <a:pt x="1620" y="104"/>
                      <a:pt x="1166" y="25"/>
                    </a:cubicBezTo>
                    <a:cubicBezTo>
                      <a:pt x="1079" y="8"/>
                      <a:pt x="995"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93;p41">
                <a:extLst>
                  <a:ext uri="{FF2B5EF4-FFF2-40B4-BE49-F238E27FC236}">
                    <a16:creationId xmlns:a16="http://schemas.microsoft.com/office/drawing/2014/main" id="{FD61786E-0CAD-4A55-ABA0-435E25BC5A8D}"/>
                  </a:ext>
                </a:extLst>
              </p:cNvPr>
              <p:cNvSpPr/>
              <p:nvPr/>
            </p:nvSpPr>
            <p:spPr>
              <a:xfrm>
                <a:off x="3570175" y="1737000"/>
                <a:ext cx="16250" cy="14550"/>
              </a:xfrm>
              <a:custGeom>
                <a:avLst/>
                <a:gdLst/>
                <a:ahLst/>
                <a:cxnLst/>
                <a:rect l="l" t="t" r="r" b="b"/>
                <a:pathLst>
                  <a:path w="650" h="582" extrusionOk="0">
                    <a:moveTo>
                      <a:pt x="326" y="1"/>
                    </a:moveTo>
                    <a:cubicBezTo>
                      <a:pt x="298" y="1"/>
                      <a:pt x="270" y="5"/>
                      <a:pt x="243" y="13"/>
                    </a:cubicBezTo>
                    <a:cubicBezTo>
                      <a:pt x="86" y="60"/>
                      <a:pt x="0" y="225"/>
                      <a:pt x="55" y="373"/>
                    </a:cubicBezTo>
                    <a:cubicBezTo>
                      <a:pt x="93" y="501"/>
                      <a:pt x="204" y="582"/>
                      <a:pt x="329" y="582"/>
                    </a:cubicBezTo>
                    <a:cubicBezTo>
                      <a:pt x="357" y="582"/>
                      <a:pt x="386" y="578"/>
                      <a:pt x="415" y="569"/>
                    </a:cubicBezTo>
                    <a:cubicBezTo>
                      <a:pt x="571" y="514"/>
                      <a:pt x="650" y="358"/>
                      <a:pt x="603" y="201"/>
                    </a:cubicBezTo>
                    <a:cubicBezTo>
                      <a:pt x="564" y="80"/>
                      <a:pt x="448" y="1"/>
                      <a:pt x="326" y="1"/>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94;p41">
                <a:extLst>
                  <a:ext uri="{FF2B5EF4-FFF2-40B4-BE49-F238E27FC236}">
                    <a16:creationId xmlns:a16="http://schemas.microsoft.com/office/drawing/2014/main" id="{79FEC819-7045-42FE-9831-7E8589C7B108}"/>
                  </a:ext>
                </a:extLst>
              </p:cNvPr>
              <p:cNvSpPr/>
              <p:nvPr/>
            </p:nvSpPr>
            <p:spPr>
              <a:xfrm>
                <a:off x="3566850" y="1748500"/>
                <a:ext cx="20750" cy="7825"/>
              </a:xfrm>
              <a:custGeom>
                <a:avLst/>
                <a:gdLst/>
                <a:ahLst/>
                <a:cxnLst/>
                <a:rect l="l" t="t" r="r" b="b"/>
                <a:pathLst>
                  <a:path w="830" h="313" extrusionOk="0">
                    <a:moveTo>
                      <a:pt x="329" y="0"/>
                    </a:moveTo>
                    <a:cubicBezTo>
                      <a:pt x="176" y="0"/>
                      <a:pt x="71" y="50"/>
                      <a:pt x="63" y="54"/>
                    </a:cubicBezTo>
                    <a:cubicBezTo>
                      <a:pt x="16" y="78"/>
                      <a:pt x="0" y="132"/>
                      <a:pt x="16" y="179"/>
                    </a:cubicBezTo>
                    <a:cubicBezTo>
                      <a:pt x="32" y="212"/>
                      <a:pt x="67" y="229"/>
                      <a:pt x="100" y="229"/>
                    </a:cubicBezTo>
                    <a:cubicBezTo>
                      <a:pt x="115" y="229"/>
                      <a:pt x="129" y="226"/>
                      <a:pt x="141" y="218"/>
                    </a:cubicBezTo>
                    <a:cubicBezTo>
                      <a:pt x="149" y="218"/>
                      <a:pt x="221" y="187"/>
                      <a:pt x="329" y="187"/>
                    </a:cubicBezTo>
                    <a:cubicBezTo>
                      <a:pt x="421" y="187"/>
                      <a:pt x="539" y="210"/>
                      <a:pt x="665" y="297"/>
                    </a:cubicBezTo>
                    <a:cubicBezTo>
                      <a:pt x="681" y="312"/>
                      <a:pt x="704" y="312"/>
                      <a:pt x="720" y="312"/>
                    </a:cubicBezTo>
                    <a:cubicBezTo>
                      <a:pt x="751" y="312"/>
                      <a:pt x="783" y="305"/>
                      <a:pt x="798" y="273"/>
                    </a:cubicBezTo>
                    <a:cubicBezTo>
                      <a:pt x="830" y="234"/>
                      <a:pt x="822" y="172"/>
                      <a:pt x="775" y="148"/>
                    </a:cubicBezTo>
                    <a:cubicBezTo>
                      <a:pt x="610" y="33"/>
                      <a:pt x="454" y="0"/>
                      <a:pt x="329"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95;p41">
                <a:extLst>
                  <a:ext uri="{FF2B5EF4-FFF2-40B4-BE49-F238E27FC236}">
                    <a16:creationId xmlns:a16="http://schemas.microsoft.com/office/drawing/2014/main" id="{C60BA1F7-6EA3-45B6-8EAD-CCF9D45939D6}"/>
                  </a:ext>
                </a:extLst>
              </p:cNvPr>
              <p:cNvSpPr/>
              <p:nvPr/>
            </p:nvSpPr>
            <p:spPr>
              <a:xfrm>
                <a:off x="3648400" y="1747575"/>
                <a:ext cx="16275" cy="14550"/>
              </a:xfrm>
              <a:custGeom>
                <a:avLst/>
                <a:gdLst/>
                <a:ahLst/>
                <a:cxnLst/>
                <a:rect l="l" t="t" r="r" b="b"/>
                <a:pathLst>
                  <a:path w="651" h="582" extrusionOk="0">
                    <a:moveTo>
                      <a:pt x="327" y="0"/>
                    </a:moveTo>
                    <a:cubicBezTo>
                      <a:pt x="299" y="0"/>
                      <a:pt x="271" y="4"/>
                      <a:pt x="244" y="13"/>
                    </a:cubicBezTo>
                    <a:cubicBezTo>
                      <a:pt x="87" y="68"/>
                      <a:pt x="1" y="224"/>
                      <a:pt x="48" y="381"/>
                    </a:cubicBezTo>
                    <a:cubicBezTo>
                      <a:pt x="93" y="502"/>
                      <a:pt x="205" y="581"/>
                      <a:pt x="329" y="581"/>
                    </a:cubicBezTo>
                    <a:cubicBezTo>
                      <a:pt x="358" y="581"/>
                      <a:pt x="387" y="577"/>
                      <a:pt x="416" y="568"/>
                    </a:cubicBezTo>
                    <a:cubicBezTo>
                      <a:pt x="564" y="521"/>
                      <a:pt x="650" y="357"/>
                      <a:pt x="603" y="209"/>
                    </a:cubicBezTo>
                    <a:cubicBezTo>
                      <a:pt x="565" y="81"/>
                      <a:pt x="449" y="0"/>
                      <a:pt x="327" y="0"/>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96;p41">
                <a:extLst>
                  <a:ext uri="{FF2B5EF4-FFF2-40B4-BE49-F238E27FC236}">
                    <a16:creationId xmlns:a16="http://schemas.microsoft.com/office/drawing/2014/main" id="{C0C64A74-5A9A-4A3A-9E14-50E0117F9B37}"/>
                  </a:ext>
                </a:extLst>
              </p:cNvPr>
              <p:cNvSpPr/>
              <p:nvPr/>
            </p:nvSpPr>
            <p:spPr>
              <a:xfrm>
                <a:off x="3644900" y="1759125"/>
                <a:ext cx="20950" cy="7950"/>
              </a:xfrm>
              <a:custGeom>
                <a:avLst/>
                <a:gdLst/>
                <a:ahLst/>
                <a:cxnLst/>
                <a:rect l="l" t="t" r="r" b="b"/>
                <a:pathLst>
                  <a:path w="838" h="318" extrusionOk="0">
                    <a:moveTo>
                      <a:pt x="343" y="0"/>
                    </a:moveTo>
                    <a:cubicBezTo>
                      <a:pt x="186" y="0"/>
                      <a:pt x="79" y="52"/>
                      <a:pt x="71" y="52"/>
                    </a:cubicBezTo>
                    <a:cubicBezTo>
                      <a:pt x="24" y="75"/>
                      <a:pt x="0" y="130"/>
                      <a:pt x="24" y="177"/>
                    </a:cubicBezTo>
                    <a:cubicBezTo>
                      <a:pt x="41" y="211"/>
                      <a:pt x="75" y="233"/>
                      <a:pt x="110" y="233"/>
                    </a:cubicBezTo>
                    <a:cubicBezTo>
                      <a:pt x="123" y="233"/>
                      <a:pt x="136" y="230"/>
                      <a:pt x="149" y="224"/>
                    </a:cubicBezTo>
                    <a:cubicBezTo>
                      <a:pt x="157" y="220"/>
                      <a:pt x="228" y="186"/>
                      <a:pt x="335" y="186"/>
                    </a:cubicBezTo>
                    <a:cubicBezTo>
                      <a:pt x="427" y="186"/>
                      <a:pt x="546" y="211"/>
                      <a:pt x="673" y="302"/>
                    </a:cubicBezTo>
                    <a:cubicBezTo>
                      <a:pt x="689" y="310"/>
                      <a:pt x="712" y="318"/>
                      <a:pt x="728" y="318"/>
                    </a:cubicBezTo>
                    <a:cubicBezTo>
                      <a:pt x="759" y="318"/>
                      <a:pt x="790" y="302"/>
                      <a:pt x="806" y="279"/>
                    </a:cubicBezTo>
                    <a:cubicBezTo>
                      <a:pt x="837" y="232"/>
                      <a:pt x="822" y="177"/>
                      <a:pt x="783" y="146"/>
                    </a:cubicBezTo>
                    <a:cubicBezTo>
                      <a:pt x="621" y="32"/>
                      <a:pt x="467" y="0"/>
                      <a:pt x="343"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97;p41">
                <a:extLst>
                  <a:ext uri="{FF2B5EF4-FFF2-40B4-BE49-F238E27FC236}">
                    <a16:creationId xmlns:a16="http://schemas.microsoft.com/office/drawing/2014/main" id="{1C128809-5104-4606-AD2F-F39EF0466414}"/>
                  </a:ext>
                </a:extLst>
              </p:cNvPr>
              <p:cNvSpPr/>
              <p:nvPr/>
            </p:nvSpPr>
            <p:spPr>
              <a:xfrm>
                <a:off x="3533000" y="1652025"/>
                <a:ext cx="6100" cy="6300"/>
              </a:xfrm>
              <a:custGeom>
                <a:avLst/>
                <a:gdLst/>
                <a:ahLst/>
                <a:cxnLst/>
                <a:rect l="l" t="t" r="r" b="b"/>
                <a:pathLst>
                  <a:path w="244" h="252" extrusionOk="0">
                    <a:moveTo>
                      <a:pt x="118" y="1"/>
                    </a:moveTo>
                    <a:cubicBezTo>
                      <a:pt x="55" y="1"/>
                      <a:pt x="1" y="56"/>
                      <a:pt x="1" y="126"/>
                    </a:cubicBezTo>
                    <a:cubicBezTo>
                      <a:pt x="1" y="197"/>
                      <a:pt x="55" y="251"/>
                      <a:pt x="118" y="251"/>
                    </a:cubicBezTo>
                    <a:cubicBezTo>
                      <a:pt x="188" y="251"/>
                      <a:pt x="243" y="197"/>
                      <a:pt x="243" y="126"/>
                    </a:cubicBezTo>
                    <a:cubicBezTo>
                      <a:pt x="243" y="56"/>
                      <a:pt x="188" y="1"/>
                      <a:pt x="11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98;p41">
                <a:extLst>
                  <a:ext uri="{FF2B5EF4-FFF2-40B4-BE49-F238E27FC236}">
                    <a16:creationId xmlns:a16="http://schemas.microsoft.com/office/drawing/2014/main" id="{79E53B0E-43E0-4C9B-85D3-98D9D4949FF0}"/>
                  </a:ext>
                </a:extLst>
              </p:cNvPr>
              <p:cNvSpPr/>
              <p:nvPr/>
            </p:nvSpPr>
            <p:spPr>
              <a:xfrm>
                <a:off x="3522050" y="1673950"/>
                <a:ext cx="6275" cy="6275"/>
              </a:xfrm>
              <a:custGeom>
                <a:avLst/>
                <a:gdLst/>
                <a:ahLst/>
                <a:cxnLst/>
                <a:rect l="l" t="t" r="r" b="b"/>
                <a:pathLst>
                  <a:path w="251" h="251" extrusionOk="0">
                    <a:moveTo>
                      <a:pt x="126" y="0"/>
                    </a:moveTo>
                    <a:cubicBezTo>
                      <a:pt x="55" y="0"/>
                      <a:pt x="0" y="55"/>
                      <a:pt x="0" y="125"/>
                    </a:cubicBezTo>
                    <a:cubicBezTo>
                      <a:pt x="0" y="196"/>
                      <a:pt x="55" y="251"/>
                      <a:pt x="126" y="251"/>
                    </a:cubicBezTo>
                    <a:cubicBezTo>
                      <a:pt x="188" y="251"/>
                      <a:pt x="251" y="196"/>
                      <a:pt x="251" y="125"/>
                    </a:cubicBezTo>
                    <a:cubicBezTo>
                      <a:pt x="251" y="55"/>
                      <a:pt x="188" y="0"/>
                      <a:pt x="12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99;p41">
                <a:extLst>
                  <a:ext uri="{FF2B5EF4-FFF2-40B4-BE49-F238E27FC236}">
                    <a16:creationId xmlns:a16="http://schemas.microsoft.com/office/drawing/2014/main" id="{918762F7-5BA5-4225-9C70-B9F2E4AC97BA}"/>
                  </a:ext>
                </a:extLst>
              </p:cNvPr>
              <p:cNvSpPr/>
              <p:nvPr/>
            </p:nvSpPr>
            <p:spPr>
              <a:xfrm>
                <a:off x="3543375" y="1667875"/>
                <a:ext cx="6075" cy="6100"/>
              </a:xfrm>
              <a:custGeom>
                <a:avLst/>
                <a:gdLst/>
                <a:ahLst/>
                <a:cxnLst/>
                <a:rect l="l" t="t" r="r" b="b"/>
                <a:pathLst>
                  <a:path w="243" h="244" extrusionOk="0">
                    <a:moveTo>
                      <a:pt x="118" y="1"/>
                    </a:moveTo>
                    <a:cubicBezTo>
                      <a:pt x="55" y="1"/>
                      <a:pt x="0" y="55"/>
                      <a:pt x="0" y="126"/>
                    </a:cubicBezTo>
                    <a:cubicBezTo>
                      <a:pt x="0" y="188"/>
                      <a:pt x="55" y="243"/>
                      <a:pt x="118" y="243"/>
                    </a:cubicBezTo>
                    <a:cubicBezTo>
                      <a:pt x="188" y="243"/>
                      <a:pt x="243" y="188"/>
                      <a:pt x="243" y="126"/>
                    </a:cubicBezTo>
                    <a:cubicBezTo>
                      <a:pt x="243" y="55"/>
                      <a:pt x="188" y="1"/>
                      <a:pt x="11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00;p41">
                <a:extLst>
                  <a:ext uri="{FF2B5EF4-FFF2-40B4-BE49-F238E27FC236}">
                    <a16:creationId xmlns:a16="http://schemas.microsoft.com/office/drawing/2014/main" id="{6315D25D-FCAE-4C20-AC93-6A9F66F23D8A}"/>
                  </a:ext>
                </a:extLst>
              </p:cNvPr>
              <p:cNvSpPr/>
              <p:nvPr/>
            </p:nvSpPr>
            <p:spPr>
              <a:xfrm>
                <a:off x="3680100" y="1650250"/>
                <a:ext cx="4725" cy="4575"/>
              </a:xfrm>
              <a:custGeom>
                <a:avLst/>
                <a:gdLst/>
                <a:ahLst/>
                <a:cxnLst/>
                <a:rect l="l" t="t" r="r" b="b"/>
                <a:pathLst>
                  <a:path w="189" h="183" extrusionOk="0">
                    <a:moveTo>
                      <a:pt x="96" y="0"/>
                    </a:moveTo>
                    <a:cubicBezTo>
                      <a:pt x="54" y="0"/>
                      <a:pt x="15" y="30"/>
                      <a:pt x="8" y="72"/>
                    </a:cubicBezTo>
                    <a:cubicBezTo>
                      <a:pt x="1" y="127"/>
                      <a:pt x="32" y="166"/>
                      <a:pt x="79" y="181"/>
                    </a:cubicBezTo>
                    <a:cubicBezTo>
                      <a:pt x="84" y="182"/>
                      <a:pt x="88" y="183"/>
                      <a:pt x="93" y="183"/>
                    </a:cubicBezTo>
                    <a:cubicBezTo>
                      <a:pt x="135" y="183"/>
                      <a:pt x="173" y="153"/>
                      <a:pt x="181" y="111"/>
                    </a:cubicBezTo>
                    <a:cubicBezTo>
                      <a:pt x="188" y="56"/>
                      <a:pt x="157" y="17"/>
                      <a:pt x="110" y="2"/>
                    </a:cubicBezTo>
                    <a:cubicBezTo>
                      <a:pt x="105" y="1"/>
                      <a:pt x="100"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01;p41">
                <a:extLst>
                  <a:ext uri="{FF2B5EF4-FFF2-40B4-BE49-F238E27FC236}">
                    <a16:creationId xmlns:a16="http://schemas.microsoft.com/office/drawing/2014/main" id="{C28BA04A-EA7F-4115-8A9E-3D3D3758762D}"/>
                  </a:ext>
                </a:extLst>
              </p:cNvPr>
              <p:cNvSpPr/>
              <p:nvPr/>
            </p:nvSpPr>
            <p:spPr>
              <a:xfrm>
                <a:off x="3666225" y="1639875"/>
                <a:ext cx="4700" cy="4400"/>
              </a:xfrm>
              <a:custGeom>
                <a:avLst/>
                <a:gdLst/>
                <a:ahLst/>
                <a:cxnLst/>
                <a:rect l="l" t="t" r="r" b="b"/>
                <a:pathLst>
                  <a:path w="188" h="176" extrusionOk="0">
                    <a:moveTo>
                      <a:pt x="95" y="1"/>
                    </a:moveTo>
                    <a:cubicBezTo>
                      <a:pt x="53" y="1"/>
                      <a:pt x="15" y="30"/>
                      <a:pt x="8" y="72"/>
                    </a:cubicBezTo>
                    <a:cubicBezTo>
                      <a:pt x="0" y="119"/>
                      <a:pt x="31" y="166"/>
                      <a:pt x="78" y="174"/>
                    </a:cubicBezTo>
                    <a:cubicBezTo>
                      <a:pt x="83" y="175"/>
                      <a:pt x="88" y="175"/>
                      <a:pt x="93" y="175"/>
                    </a:cubicBezTo>
                    <a:cubicBezTo>
                      <a:pt x="134" y="175"/>
                      <a:pt x="173" y="146"/>
                      <a:pt x="180" y="104"/>
                    </a:cubicBezTo>
                    <a:cubicBezTo>
                      <a:pt x="188" y="57"/>
                      <a:pt x="157" y="10"/>
                      <a:pt x="110" y="2"/>
                    </a:cubicBezTo>
                    <a:cubicBezTo>
                      <a:pt x="105" y="1"/>
                      <a:pt x="100" y="1"/>
                      <a:pt x="95"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02;p41">
                <a:extLst>
                  <a:ext uri="{FF2B5EF4-FFF2-40B4-BE49-F238E27FC236}">
                    <a16:creationId xmlns:a16="http://schemas.microsoft.com/office/drawing/2014/main" id="{DF2EA157-D16A-4919-928F-3477474CDE6B}"/>
                  </a:ext>
                </a:extLst>
              </p:cNvPr>
              <p:cNvSpPr/>
              <p:nvPr/>
            </p:nvSpPr>
            <p:spPr>
              <a:xfrm>
                <a:off x="3667775" y="1655525"/>
                <a:ext cx="4725" cy="4400"/>
              </a:xfrm>
              <a:custGeom>
                <a:avLst/>
                <a:gdLst/>
                <a:ahLst/>
                <a:cxnLst/>
                <a:rect l="l" t="t" r="r" b="b"/>
                <a:pathLst>
                  <a:path w="189" h="176" extrusionOk="0">
                    <a:moveTo>
                      <a:pt x="96" y="1"/>
                    </a:moveTo>
                    <a:cubicBezTo>
                      <a:pt x="54" y="1"/>
                      <a:pt x="15" y="30"/>
                      <a:pt x="8" y="72"/>
                    </a:cubicBezTo>
                    <a:cubicBezTo>
                      <a:pt x="1" y="119"/>
                      <a:pt x="32" y="166"/>
                      <a:pt x="79" y="174"/>
                    </a:cubicBezTo>
                    <a:cubicBezTo>
                      <a:pt x="84" y="175"/>
                      <a:pt x="89" y="175"/>
                      <a:pt x="93" y="175"/>
                    </a:cubicBezTo>
                    <a:cubicBezTo>
                      <a:pt x="135" y="175"/>
                      <a:pt x="174" y="146"/>
                      <a:pt x="181" y="103"/>
                    </a:cubicBezTo>
                    <a:cubicBezTo>
                      <a:pt x="188" y="57"/>
                      <a:pt x="157" y="10"/>
                      <a:pt x="110" y="2"/>
                    </a:cubicBezTo>
                    <a:cubicBezTo>
                      <a:pt x="105" y="1"/>
                      <a:pt x="100" y="1"/>
                      <a:pt x="96"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03;p41">
                <a:extLst>
                  <a:ext uri="{FF2B5EF4-FFF2-40B4-BE49-F238E27FC236}">
                    <a16:creationId xmlns:a16="http://schemas.microsoft.com/office/drawing/2014/main" id="{472C48F9-A172-4118-A524-EAD1C32D371D}"/>
                  </a:ext>
                </a:extLst>
              </p:cNvPr>
              <p:cNvSpPr/>
              <p:nvPr/>
            </p:nvSpPr>
            <p:spPr>
              <a:xfrm>
                <a:off x="3652325" y="1847625"/>
                <a:ext cx="4725" cy="4375"/>
              </a:xfrm>
              <a:custGeom>
                <a:avLst/>
                <a:gdLst/>
                <a:ahLst/>
                <a:cxnLst/>
                <a:rect l="l" t="t" r="r" b="b"/>
                <a:pathLst>
                  <a:path w="189" h="175" extrusionOk="0">
                    <a:moveTo>
                      <a:pt x="96" y="0"/>
                    </a:moveTo>
                    <a:cubicBezTo>
                      <a:pt x="54" y="0"/>
                      <a:pt x="15" y="30"/>
                      <a:pt x="8" y="72"/>
                    </a:cubicBezTo>
                    <a:cubicBezTo>
                      <a:pt x="0" y="119"/>
                      <a:pt x="32" y="166"/>
                      <a:pt x="79" y="173"/>
                    </a:cubicBezTo>
                    <a:cubicBezTo>
                      <a:pt x="84" y="174"/>
                      <a:pt x="88" y="175"/>
                      <a:pt x="93" y="175"/>
                    </a:cubicBezTo>
                    <a:cubicBezTo>
                      <a:pt x="135" y="175"/>
                      <a:pt x="173" y="145"/>
                      <a:pt x="180" y="103"/>
                    </a:cubicBezTo>
                    <a:cubicBezTo>
                      <a:pt x="188" y="56"/>
                      <a:pt x="157" y="9"/>
                      <a:pt x="110" y="1"/>
                    </a:cubicBezTo>
                    <a:cubicBezTo>
                      <a:pt x="105" y="1"/>
                      <a:pt x="100"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04;p41">
                <a:extLst>
                  <a:ext uri="{FF2B5EF4-FFF2-40B4-BE49-F238E27FC236}">
                    <a16:creationId xmlns:a16="http://schemas.microsoft.com/office/drawing/2014/main" id="{5645D8FE-C36B-4E64-BD85-5C036CDB6499}"/>
                  </a:ext>
                </a:extLst>
              </p:cNvPr>
              <p:cNvSpPr/>
              <p:nvPr/>
            </p:nvSpPr>
            <p:spPr>
              <a:xfrm>
                <a:off x="3638250" y="1837250"/>
                <a:ext cx="4900" cy="4375"/>
              </a:xfrm>
              <a:custGeom>
                <a:avLst/>
                <a:gdLst/>
                <a:ahLst/>
                <a:cxnLst/>
                <a:rect l="l" t="t" r="r" b="b"/>
                <a:pathLst>
                  <a:path w="196" h="175" extrusionOk="0">
                    <a:moveTo>
                      <a:pt x="101" y="0"/>
                    </a:moveTo>
                    <a:cubicBezTo>
                      <a:pt x="55" y="0"/>
                      <a:pt x="22" y="30"/>
                      <a:pt x="8" y="72"/>
                    </a:cubicBezTo>
                    <a:cubicBezTo>
                      <a:pt x="0" y="119"/>
                      <a:pt x="31" y="166"/>
                      <a:pt x="78" y="174"/>
                    </a:cubicBezTo>
                    <a:cubicBezTo>
                      <a:pt x="84" y="175"/>
                      <a:pt x="89" y="175"/>
                      <a:pt x="95" y="175"/>
                    </a:cubicBezTo>
                    <a:cubicBezTo>
                      <a:pt x="141" y="175"/>
                      <a:pt x="174" y="145"/>
                      <a:pt x="188" y="103"/>
                    </a:cubicBezTo>
                    <a:cubicBezTo>
                      <a:pt x="196" y="56"/>
                      <a:pt x="164" y="9"/>
                      <a:pt x="117" y="2"/>
                    </a:cubicBezTo>
                    <a:cubicBezTo>
                      <a:pt x="112" y="1"/>
                      <a:pt x="106" y="0"/>
                      <a:pt x="101"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05;p41">
                <a:extLst>
                  <a:ext uri="{FF2B5EF4-FFF2-40B4-BE49-F238E27FC236}">
                    <a16:creationId xmlns:a16="http://schemas.microsoft.com/office/drawing/2014/main" id="{7E26E657-18C6-4005-96D0-2F1748941F9C}"/>
                  </a:ext>
                </a:extLst>
              </p:cNvPr>
              <p:cNvSpPr/>
              <p:nvPr/>
            </p:nvSpPr>
            <p:spPr>
              <a:xfrm>
                <a:off x="3639800" y="1852900"/>
                <a:ext cx="4925" cy="4375"/>
              </a:xfrm>
              <a:custGeom>
                <a:avLst/>
                <a:gdLst/>
                <a:ahLst/>
                <a:cxnLst/>
                <a:rect l="l" t="t" r="r" b="b"/>
                <a:pathLst>
                  <a:path w="197" h="175" extrusionOk="0">
                    <a:moveTo>
                      <a:pt x="104" y="0"/>
                    </a:moveTo>
                    <a:cubicBezTo>
                      <a:pt x="62" y="0"/>
                      <a:pt x="23" y="30"/>
                      <a:pt x="16" y="72"/>
                    </a:cubicBezTo>
                    <a:cubicBezTo>
                      <a:pt x="1" y="119"/>
                      <a:pt x="32" y="166"/>
                      <a:pt x="87" y="174"/>
                    </a:cubicBezTo>
                    <a:cubicBezTo>
                      <a:pt x="92" y="175"/>
                      <a:pt x="96" y="175"/>
                      <a:pt x="101" y="175"/>
                    </a:cubicBezTo>
                    <a:cubicBezTo>
                      <a:pt x="142" y="175"/>
                      <a:pt x="174" y="145"/>
                      <a:pt x="188" y="103"/>
                    </a:cubicBezTo>
                    <a:cubicBezTo>
                      <a:pt x="196" y="56"/>
                      <a:pt x="165" y="9"/>
                      <a:pt x="118" y="2"/>
                    </a:cubicBezTo>
                    <a:cubicBezTo>
                      <a:pt x="113" y="1"/>
                      <a:pt x="108" y="0"/>
                      <a:pt x="10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06;p41">
                <a:extLst>
                  <a:ext uri="{FF2B5EF4-FFF2-40B4-BE49-F238E27FC236}">
                    <a16:creationId xmlns:a16="http://schemas.microsoft.com/office/drawing/2014/main" id="{490625BD-6199-4A1F-8105-393F0E190587}"/>
                  </a:ext>
                </a:extLst>
              </p:cNvPr>
              <p:cNvSpPr/>
              <p:nvPr/>
            </p:nvSpPr>
            <p:spPr>
              <a:xfrm>
                <a:off x="3565675" y="1775775"/>
                <a:ext cx="71025" cy="28775"/>
              </a:xfrm>
              <a:custGeom>
                <a:avLst/>
                <a:gdLst/>
                <a:ahLst/>
                <a:cxnLst/>
                <a:rect l="l" t="t" r="r" b="b"/>
                <a:pathLst>
                  <a:path w="2841" h="1151" extrusionOk="0">
                    <a:moveTo>
                      <a:pt x="1265" y="0"/>
                    </a:moveTo>
                    <a:cubicBezTo>
                      <a:pt x="762" y="0"/>
                      <a:pt x="375" y="180"/>
                      <a:pt x="204" y="372"/>
                    </a:cubicBezTo>
                    <a:cubicBezTo>
                      <a:pt x="0" y="591"/>
                      <a:pt x="47" y="794"/>
                      <a:pt x="204" y="872"/>
                    </a:cubicBezTo>
                    <a:cubicBezTo>
                      <a:pt x="360" y="966"/>
                      <a:pt x="571" y="966"/>
                      <a:pt x="783" y="982"/>
                    </a:cubicBezTo>
                    <a:cubicBezTo>
                      <a:pt x="994" y="990"/>
                      <a:pt x="1213" y="1005"/>
                      <a:pt x="1393" y="1021"/>
                    </a:cubicBezTo>
                    <a:cubicBezTo>
                      <a:pt x="1581" y="1044"/>
                      <a:pt x="1792" y="1068"/>
                      <a:pt x="1995" y="1107"/>
                    </a:cubicBezTo>
                    <a:cubicBezTo>
                      <a:pt x="2130" y="1127"/>
                      <a:pt x="2265" y="1150"/>
                      <a:pt x="2389" y="1150"/>
                    </a:cubicBezTo>
                    <a:cubicBezTo>
                      <a:pt x="2460" y="1150"/>
                      <a:pt x="2528" y="1143"/>
                      <a:pt x="2590" y="1123"/>
                    </a:cubicBezTo>
                    <a:cubicBezTo>
                      <a:pt x="2754" y="1076"/>
                      <a:pt x="2841" y="888"/>
                      <a:pt x="2684" y="622"/>
                    </a:cubicBezTo>
                    <a:cubicBezTo>
                      <a:pt x="2528" y="372"/>
                      <a:pt x="2097" y="74"/>
                      <a:pt x="1487" y="12"/>
                    </a:cubicBezTo>
                    <a:cubicBezTo>
                      <a:pt x="1411" y="4"/>
                      <a:pt x="1336" y="0"/>
                      <a:pt x="1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07;p41">
                <a:extLst>
                  <a:ext uri="{FF2B5EF4-FFF2-40B4-BE49-F238E27FC236}">
                    <a16:creationId xmlns:a16="http://schemas.microsoft.com/office/drawing/2014/main" id="{969E7060-740D-4ECF-A39A-AF26A0CB6D13}"/>
                  </a:ext>
                </a:extLst>
              </p:cNvPr>
              <p:cNvSpPr/>
              <p:nvPr/>
            </p:nvSpPr>
            <p:spPr>
              <a:xfrm>
                <a:off x="3604200" y="1731500"/>
                <a:ext cx="33475" cy="47325"/>
              </a:xfrm>
              <a:custGeom>
                <a:avLst/>
                <a:gdLst/>
                <a:ahLst/>
                <a:cxnLst/>
                <a:rect l="l" t="t" r="r" b="b"/>
                <a:pathLst>
                  <a:path w="1339" h="1893" extrusionOk="0">
                    <a:moveTo>
                      <a:pt x="678" y="1"/>
                    </a:moveTo>
                    <a:cubicBezTo>
                      <a:pt x="666" y="1"/>
                      <a:pt x="654" y="3"/>
                      <a:pt x="642" y="6"/>
                    </a:cubicBezTo>
                    <a:cubicBezTo>
                      <a:pt x="595" y="30"/>
                      <a:pt x="572" y="85"/>
                      <a:pt x="595" y="132"/>
                    </a:cubicBezTo>
                    <a:lnTo>
                      <a:pt x="1112" y="1337"/>
                    </a:lnTo>
                    <a:cubicBezTo>
                      <a:pt x="1143" y="1399"/>
                      <a:pt x="1135" y="1462"/>
                      <a:pt x="1096" y="1517"/>
                    </a:cubicBezTo>
                    <a:cubicBezTo>
                      <a:pt x="1028" y="1614"/>
                      <a:pt x="845" y="1705"/>
                      <a:pt x="581" y="1705"/>
                    </a:cubicBezTo>
                    <a:cubicBezTo>
                      <a:pt x="570" y="1705"/>
                      <a:pt x="559" y="1705"/>
                      <a:pt x="548" y="1704"/>
                    </a:cubicBezTo>
                    <a:cubicBezTo>
                      <a:pt x="415" y="1697"/>
                      <a:pt x="275" y="1681"/>
                      <a:pt x="118" y="1650"/>
                    </a:cubicBezTo>
                    <a:cubicBezTo>
                      <a:pt x="111" y="1647"/>
                      <a:pt x="103" y="1646"/>
                      <a:pt x="96" y="1646"/>
                    </a:cubicBezTo>
                    <a:cubicBezTo>
                      <a:pt x="55" y="1646"/>
                      <a:pt x="15" y="1680"/>
                      <a:pt x="8" y="1720"/>
                    </a:cubicBezTo>
                    <a:cubicBezTo>
                      <a:pt x="1" y="1775"/>
                      <a:pt x="32" y="1822"/>
                      <a:pt x="87" y="1830"/>
                    </a:cubicBezTo>
                    <a:cubicBezTo>
                      <a:pt x="243" y="1861"/>
                      <a:pt x="400" y="1884"/>
                      <a:pt x="533" y="1892"/>
                    </a:cubicBezTo>
                    <a:lnTo>
                      <a:pt x="595" y="1892"/>
                    </a:lnTo>
                    <a:cubicBezTo>
                      <a:pt x="885" y="1892"/>
                      <a:pt x="1135" y="1790"/>
                      <a:pt x="1253" y="1618"/>
                    </a:cubicBezTo>
                    <a:cubicBezTo>
                      <a:pt x="1323" y="1517"/>
                      <a:pt x="1339" y="1384"/>
                      <a:pt x="1284" y="1266"/>
                    </a:cubicBezTo>
                    <a:lnTo>
                      <a:pt x="767" y="53"/>
                    </a:lnTo>
                    <a:cubicBezTo>
                      <a:pt x="750" y="18"/>
                      <a:pt x="715" y="1"/>
                      <a:pt x="67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08;p41">
                <a:extLst>
                  <a:ext uri="{FF2B5EF4-FFF2-40B4-BE49-F238E27FC236}">
                    <a16:creationId xmlns:a16="http://schemas.microsoft.com/office/drawing/2014/main" id="{B9C0D4EA-0D4B-4FE8-8EEA-DC74DC08711A}"/>
                  </a:ext>
                </a:extLst>
              </p:cNvPr>
              <p:cNvSpPr/>
              <p:nvPr/>
            </p:nvSpPr>
            <p:spPr>
              <a:xfrm>
                <a:off x="3566450" y="1800675"/>
                <a:ext cx="42875" cy="18825"/>
              </a:xfrm>
              <a:custGeom>
                <a:avLst/>
                <a:gdLst/>
                <a:ahLst/>
                <a:cxnLst/>
                <a:rect l="l" t="t" r="r" b="b"/>
                <a:pathLst>
                  <a:path w="1715" h="753" extrusionOk="0">
                    <a:moveTo>
                      <a:pt x="124" y="0"/>
                    </a:moveTo>
                    <a:cubicBezTo>
                      <a:pt x="81" y="0"/>
                      <a:pt x="39" y="24"/>
                      <a:pt x="32" y="72"/>
                    </a:cubicBezTo>
                    <a:cubicBezTo>
                      <a:pt x="1" y="189"/>
                      <a:pt x="24" y="307"/>
                      <a:pt x="87" y="408"/>
                    </a:cubicBezTo>
                    <a:cubicBezTo>
                      <a:pt x="157" y="502"/>
                      <a:pt x="259" y="565"/>
                      <a:pt x="376" y="581"/>
                    </a:cubicBezTo>
                    <a:lnTo>
                      <a:pt x="1597" y="753"/>
                    </a:lnTo>
                    <a:lnTo>
                      <a:pt x="1612" y="753"/>
                    </a:lnTo>
                    <a:cubicBezTo>
                      <a:pt x="1659" y="753"/>
                      <a:pt x="1698" y="721"/>
                      <a:pt x="1706" y="674"/>
                    </a:cubicBezTo>
                    <a:cubicBezTo>
                      <a:pt x="1714" y="627"/>
                      <a:pt x="1675" y="573"/>
                      <a:pt x="1628" y="573"/>
                    </a:cubicBezTo>
                    <a:lnTo>
                      <a:pt x="407" y="401"/>
                    </a:lnTo>
                    <a:cubicBezTo>
                      <a:pt x="337" y="393"/>
                      <a:pt x="282" y="354"/>
                      <a:pt x="243" y="299"/>
                    </a:cubicBezTo>
                    <a:cubicBezTo>
                      <a:pt x="204" y="244"/>
                      <a:pt x="196" y="181"/>
                      <a:pt x="212" y="111"/>
                    </a:cubicBezTo>
                    <a:cubicBezTo>
                      <a:pt x="220" y="64"/>
                      <a:pt x="188" y="17"/>
                      <a:pt x="141" y="1"/>
                    </a:cubicBezTo>
                    <a:cubicBezTo>
                      <a:pt x="136" y="1"/>
                      <a:pt x="130" y="0"/>
                      <a:pt x="12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09;p41">
                <a:extLst>
                  <a:ext uri="{FF2B5EF4-FFF2-40B4-BE49-F238E27FC236}">
                    <a16:creationId xmlns:a16="http://schemas.microsoft.com/office/drawing/2014/main" id="{674DE46D-6B7D-40C2-95CF-FA5C16317154}"/>
                  </a:ext>
                </a:extLst>
              </p:cNvPr>
              <p:cNvSpPr/>
              <p:nvPr/>
            </p:nvSpPr>
            <p:spPr>
              <a:xfrm>
                <a:off x="3554725" y="1973025"/>
                <a:ext cx="1775" cy="825"/>
              </a:xfrm>
              <a:custGeom>
                <a:avLst/>
                <a:gdLst/>
                <a:ahLst/>
                <a:cxnLst/>
                <a:rect l="l" t="t" r="r" b="b"/>
                <a:pathLst>
                  <a:path w="71" h="33" extrusionOk="0">
                    <a:moveTo>
                      <a:pt x="0" y="1"/>
                    </a:moveTo>
                    <a:lnTo>
                      <a:pt x="24" y="32"/>
                    </a:lnTo>
                    <a:lnTo>
                      <a:pt x="70" y="9"/>
                    </a:lnTo>
                    <a:lnTo>
                      <a:pt x="0" y="1"/>
                    </a:lnTo>
                    <a:close/>
                  </a:path>
                </a:pathLst>
              </a:custGeom>
              <a:solidFill>
                <a:srgbClr val="556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10;p41">
                <a:extLst>
                  <a:ext uri="{FF2B5EF4-FFF2-40B4-BE49-F238E27FC236}">
                    <a16:creationId xmlns:a16="http://schemas.microsoft.com/office/drawing/2014/main" id="{C1858810-B772-43B2-9358-DA887105E9D6}"/>
                  </a:ext>
                </a:extLst>
              </p:cNvPr>
              <p:cNvSpPr/>
              <p:nvPr/>
            </p:nvSpPr>
            <p:spPr>
              <a:xfrm>
                <a:off x="3505800" y="1973825"/>
                <a:ext cx="82000" cy="86300"/>
              </a:xfrm>
              <a:custGeom>
                <a:avLst/>
                <a:gdLst/>
                <a:ahLst/>
                <a:cxnLst/>
                <a:rect l="l" t="t" r="r" b="b"/>
                <a:pathLst>
                  <a:path w="3280" h="3452" extrusionOk="0">
                    <a:moveTo>
                      <a:pt x="1981" y="0"/>
                    </a:moveTo>
                    <a:lnTo>
                      <a:pt x="204" y="1322"/>
                    </a:lnTo>
                    <a:cubicBezTo>
                      <a:pt x="142" y="1369"/>
                      <a:pt x="71" y="1393"/>
                      <a:pt x="1" y="1393"/>
                    </a:cubicBezTo>
                    <a:lnTo>
                      <a:pt x="165" y="2269"/>
                    </a:lnTo>
                    <a:cubicBezTo>
                      <a:pt x="306" y="3028"/>
                      <a:pt x="948" y="3451"/>
                      <a:pt x="1595" y="3451"/>
                    </a:cubicBezTo>
                    <a:cubicBezTo>
                      <a:pt x="2062" y="3451"/>
                      <a:pt x="2532" y="3230"/>
                      <a:pt x="2818" y="2754"/>
                    </a:cubicBezTo>
                    <a:lnTo>
                      <a:pt x="3279" y="1995"/>
                    </a:lnTo>
                    <a:cubicBezTo>
                      <a:pt x="3193" y="1980"/>
                      <a:pt x="3107" y="1925"/>
                      <a:pt x="3052" y="1839"/>
                    </a:cubicBezTo>
                    <a:lnTo>
                      <a:pt x="19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11;p41">
                <a:extLst>
                  <a:ext uri="{FF2B5EF4-FFF2-40B4-BE49-F238E27FC236}">
                    <a16:creationId xmlns:a16="http://schemas.microsoft.com/office/drawing/2014/main" id="{380B972E-8ADD-4E0A-A1D1-BB9EE54D363B}"/>
                  </a:ext>
                </a:extLst>
              </p:cNvPr>
              <p:cNvSpPr/>
              <p:nvPr/>
            </p:nvSpPr>
            <p:spPr>
              <a:xfrm>
                <a:off x="3555300" y="1927475"/>
                <a:ext cx="82275" cy="96350"/>
              </a:xfrm>
              <a:custGeom>
                <a:avLst/>
                <a:gdLst/>
                <a:ahLst/>
                <a:cxnLst/>
                <a:rect l="l" t="t" r="r" b="b"/>
                <a:pathLst>
                  <a:path w="3291" h="3854" extrusionOk="0">
                    <a:moveTo>
                      <a:pt x="2930" y="1"/>
                    </a:moveTo>
                    <a:cubicBezTo>
                      <a:pt x="2868" y="1"/>
                      <a:pt x="2805" y="18"/>
                      <a:pt x="2747" y="55"/>
                    </a:cubicBezTo>
                    <a:lnTo>
                      <a:pt x="47" y="1831"/>
                    </a:lnTo>
                    <a:lnTo>
                      <a:pt x="1" y="1854"/>
                    </a:lnTo>
                    <a:lnTo>
                      <a:pt x="1072" y="3693"/>
                    </a:lnTo>
                    <a:cubicBezTo>
                      <a:pt x="1127" y="3779"/>
                      <a:pt x="1213" y="3834"/>
                      <a:pt x="1299" y="3849"/>
                    </a:cubicBezTo>
                    <a:cubicBezTo>
                      <a:pt x="1317" y="3852"/>
                      <a:pt x="1335" y="3853"/>
                      <a:pt x="1353" y="3853"/>
                    </a:cubicBezTo>
                    <a:cubicBezTo>
                      <a:pt x="1444" y="3853"/>
                      <a:pt x="1531" y="3818"/>
                      <a:pt x="1597" y="3740"/>
                    </a:cubicBezTo>
                    <a:lnTo>
                      <a:pt x="3185" y="1948"/>
                    </a:lnTo>
                    <a:lnTo>
                      <a:pt x="3279" y="360"/>
                    </a:lnTo>
                    <a:cubicBezTo>
                      <a:pt x="3291" y="154"/>
                      <a:pt x="3117" y="1"/>
                      <a:pt x="2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12;p41">
                <a:extLst>
                  <a:ext uri="{FF2B5EF4-FFF2-40B4-BE49-F238E27FC236}">
                    <a16:creationId xmlns:a16="http://schemas.microsoft.com/office/drawing/2014/main" id="{B08CBC1E-5A2D-40D6-95CF-139CC3265F1B}"/>
                  </a:ext>
                </a:extLst>
              </p:cNvPr>
              <p:cNvSpPr/>
              <p:nvPr/>
            </p:nvSpPr>
            <p:spPr>
              <a:xfrm>
                <a:off x="3468050" y="1900775"/>
                <a:ext cx="87275" cy="107875"/>
              </a:xfrm>
              <a:custGeom>
                <a:avLst/>
                <a:gdLst/>
                <a:ahLst/>
                <a:cxnLst/>
                <a:rect l="l" t="t" r="r" b="b"/>
                <a:pathLst>
                  <a:path w="3491" h="4315" extrusionOk="0">
                    <a:moveTo>
                      <a:pt x="1169" y="0"/>
                    </a:moveTo>
                    <a:cubicBezTo>
                      <a:pt x="1114" y="0"/>
                      <a:pt x="1059" y="28"/>
                      <a:pt x="1026" y="82"/>
                    </a:cubicBezTo>
                    <a:lnTo>
                      <a:pt x="1" y="1788"/>
                    </a:lnTo>
                    <a:lnTo>
                      <a:pt x="1206" y="4127"/>
                    </a:lnTo>
                    <a:cubicBezTo>
                      <a:pt x="1268" y="4244"/>
                      <a:pt x="1394" y="4315"/>
                      <a:pt x="1511" y="4315"/>
                    </a:cubicBezTo>
                    <a:cubicBezTo>
                      <a:pt x="1581" y="4315"/>
                      <a:pt x="1652" y="4291"/>
                      <a:pt x="1714" y="4244"/>
                    </a:cubicBezTo>
                    <a:lnTo>
                      <a:pt x="3491" y="2922"/>
                    </a:lnTo>
                    <a:lnTo>
                      <a:pt x="3467" y="2891"/>
                    </a:lnTo>
                    <a:lnTo>
                      <a:pt x="1300" y="66"/>
                    </a:lnTo>
                    <a:cubicBezTo>
                      <a:pt x="1267" y="22"/>
                      <a:pt x="1218" y="0"/>
                      <a:pt x="1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13;p41">
                <a:extLst>
                  <a:ext uri="{FF2B5EF4-FFF2-40B4-BE49-F238E27FC236}">
                    <a16:creationId xmlns:a16="http://schemas.microsoft.com/office/drawing/2014/main" id="{B50BAC7F-234F-4943-8F27-DEC7242583F5}"/>
                  </a:ext>
                </a:extLst>
              </p:cNvPr>
              <p:cNvSpPr/>
              <p:nvPr/>
            </p:nvSpPr>
            <p:spPr>
              <a:xfrm>
                <a:off x="3597150" y="2177825"/>
                <a:ext cx="358600" cy="185275"/>
              </a:xfrm>
              <a:custGeom>
                <a:avLst/>
                <a:gdLst/>
                <a:ahLst/>
                <a:cxnLst/>
                <a:rect l="l" t="t" r="r" b="b"/>
                <a:pathLst>
                  <a:path w="14344" h="7411" extrusionOk="0">
                    <a:moveTo>
                      <a:pt x="4000" y="1"/>
                    </a:moveTo>
                    <a:cubicBezTo>
                      <a:pt x="1801" y="1"/>
                      <a:pt x="9" y="1782"/>
                      <a:pt x="1" y="3984"/>
                    </a:cubicBezTo>
                    <a:lnTo>
                      <a:pt x="150" y="6613"/>
                    </a:lnTo>
                    <a:lnTo>
                      <a:pt x="14116" y="7411"/>
                    </a:lnTo>
                    <a:lnTo>
                      <a:pt x="14335" y="4038"/>
                    </a:lnTo>
                    <a:cubicBezTo>
                      <a:pt x="14343" y="1824"/>
                      <a:pt x="12559" y="32"/>
                      <a:pt x="10353" y="24"/>
                    </a:cubicBezTo>
                    <a:lnTo>
                      <a:pt x="4015" y="1"/>
                    </a:lnTo>
                    <a:cubicBezTo>
                      <a:pt x="4010" y="1"/>
                      <a:pt x="4005" y="1"/>
                      <a:pt x="4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14;p41">
                <a:extLst>
                  <a:ext uri="{FF2B5EF4-FFF2-40B4-BE49-F238E27FC236}">
                    <a16:creationId xmlns:a16="http://schemas.microsoft.com/office/drawing/2014/main" id="{6A56997B-CD08-4941-9F20-5C419F6DD0C6}"/>
                  </a:ext>
                </a:extLst>
              </p:cNvPr>
              <p:cNvSpPr/>
              <p:nvPr/>
            </p:nvSpPr>
            <p:spPr>
              <a:xfrm>
                <a:off x="3714725" y="2165925"/>
                <a:ext cx="123650" cy="91550"/>
              </a:xfrm>
              <a:custGeom>
                <a:avLst/>
                <a:gdLst/>
                <a:ahLst/>
                <a:cxnLst/>
                <a:rect l="l" t="t" r="r" b="b"/>
                <a:pathLst>
                  <a:path w="4946" h="3662" extrusionOk="0">
                    <a:moveTo>
                      <a:pt x="2485" y="1"/>
                    </a:moveTo>
                    <a:cubicBezTo>
                      <a:pt x="1299" y="1"/>
                      <a:pt x="110" y="155"/>
                      <a:pt x="55" y="461"/>
                    </a:cubicBezTo>
                    <a:cubicBezTo>
                      <a:pt x="24" y="626"/>
                      <a:pt x="8" y="798"/>
                      <a:pt x="8" y="978"/>
                    </a:cubicBezTo>
                    <a:cubicBezTo>
                      <a:pt x="0" y="2457"/>
                      <a:pt x="1104" y="3654"/>
                      <a:pt x="2465" y="3662"/>
                    </a:cubicBezTo>
                    <a:cubicBezTo>
                      <a:pt x="3827" y="3662"/>
                      <a:pt x="4938" y="2472"/>
                      <a:pt x="4946" y="993"/>
                    </a:cubicBezTo>
                    <a:cubicBezTo>
                      <a:pt x="4946" y="813"/>
                      <a:pt x="4930" y="633"/>
                      <a:pt x="4899" y="461"/>
                    </a:cubicBezTo>
                    <a:cubicBezTo>
                      <a:pt x="4840" y="153"/>
                      <a:pt x="3664" y="1"/>
                      <a:pt x="2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15;p41">
                <a:extLst>
                  <a:ext uri="{FF2B5EF4-FFF2-40B4-BE49-F238E27FC236}">
                    <a16:creationId xmlns:a16="http://schemas.microsoft.com/office/drawing/2014/main" id="{A4EE417C-09D4-417F-BFA8-E34E93035863}"/>
                  </a:ext>
                </a:extLst>
              </p:cNvPr>
              <p:cNvSpPr/>
              <p:nvPr/>
            </p:nvSpPr>
            <p:spPr>
              <a:xfrm>
                <a:off x="3652125" y="1902825"/>
                <a:ext cx="258625" cy="196000"/>
              </a:xfrm>
              <a:custGeom>
                <a:avLst/>
                <a:gdLst/>
                <a:ahLst/>
                <a:cxnLst/>
                <a:rect l="l" t="t" r="r" b="b"/>
                <a:pathLst>
                  <a:path w="10345" h="7840" extrusionOk="0">
                    <a:moveTo>
                      <a:pt x="5148" y="1"/>
                    </a:moveTo>
                    <a:cubicBezTo>
                      <a:pt x="5065" y="1"/>
                      <a:pt x="4980" y="3"/>
                      <a:pt x="4891" y="8"/>
                    </a:cubicBezTo>
                    <a:cubicBezTo>
                      <a:pt x="4288" y="39"/>
                      <a:pt x="3702" y="141"/>
                      <a:pt x="3365" y="595"/>
                    </a:cubicBezTo>
                    <a:cubicBezTo>
                      <a:pt x="3224" y="767"/>
                      <a:pt x="3123" y="970"/>
                      <a:pt x="3099" y="1197"/>
                    </a:cubicBezTo>
                    <a:lnTo>
                      <a:pt x="2168" y="1189"/>
                    </a:lnTo>
                    <a:cubicBezTo>
                      <a:pt x="908" y="1189"/>
                      <a:pt x="1" y="2269"/>
                      <a:pt x="361" y="3349"/>
                    </a:cubicBezTo>
                    <a:lnTo>
                      <a:pt x="971" y="5563"/>
                    </a:lnTo>
                    <a:cubicBezTo>
                      <a:pt x="1096" y="6841"/>
                      <a:pt x="2105" y="7840"/>
                      <a:pt x="3327" y="7840"/>
                    </a:cubicBezTo>
                    <a:cubicBezTo>
                      <a:pt x="3332" y="7840"/>
                      <a:pt x="3337" y="7840"/>
                      <a:pt x="3342" y="7840"/>
                    </a:cubicBezTo>
                    <a:lnTo>
                      <a:pt x="6651" y="7816"/>
                    </a:lnTo>
                    <a:cubicBezTo>
                      <a:pt x="7856" y="7809"/>
                      <a:pt x="8827" y="6745"/>
                      <a:pt x="8819" y="5446"/>
                    </a:cubicBezTo>
                    <a:lnTo>
                      <a:pt x="8819" y="5219"/>
                    </a:lnTo>
                    <a:cubicBezTo>
                      <a:pt x="8819" y="5039"/>
                      <a:pt x="8803" y="4859"/>
                      <a:pt x="8780" y="4679"/>
                    </a:cubicBezTo>
                    <a:cubicBezTo>
                      <a:pt x="9429" y="4209"/>
                      <a:pt x="10345" y="2731"/>
                      <a:pt x="8568" y="1674"/>
                    </a:cubicBezTo>
                    <a:cubicBezTo>
                      <a:pt x="7368" y="958"/>
                      <a:pt x="6835" y="1"/>
                      <a:pt x="5148"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16;p41">
                <a:extLst>
                  <a:ext uri="{FF2B5EF4-FFF2-40B4-BE49-F238E27FC236}">
                    <a16:creationId xmlns:a16="http://schemas.microsoft.com/office/drawing/2014/main" id="{5FBA3814-166F-48C9-84F7-22DF8EEB8106}"/>
                  </a:ext>
                </a:extLst>
              </p:cNvPr>
              <p:cNvSpPr/>
              <p:nvPr/>
            </p:nvSpPr>
            <p:spPr>
              <a:xfrm>
                <a:off x="3661325" y="1967350"/>
                <a:ext cx="224575" cy="271925"/>
              </a:xfrm>
              <a:custGeom>
                <a:avLst/>
                <a:gdLst/>
                <a:ahLst/>
                <a:cxnLst/>
                <a:rect l="l" t="t" r="r" b="b"/>
                <a:pathLst>
                  <a:path w="8983" h="10877" extrusionOk="0">
                    <a:moveTo>
                      <a:pt x="3169" y="1"/>
                    </a:moveTo>
                    <a:cubicBezTo>
                      <a:pt x="2895" y="1308"/>
                      <a:pt x="1800" y="2090"/>
                      <a:pt x="1284" y="2387"/>
                    </a:cubicBezTo>
                    <a:lnTo>
                      <a:pt x="1284" y="2411"/>
                    </a:lnTo>
                    <a:lnTo>
                      <a:pt x="1284" y="2693"/>
                    </a:lnTo>
                    <a:lnTo>
                      <a:pt x="1033" y="2693"/>
                    </a:lnTo>
                    <a:cubicBezTo>
                      <a:pt x="1028" y="2692"/>
                      <a:pt x="1024" y="2692"/>
                      <a:pt x="1019" y="2692"/>
                    </a:cubicBezTo>
                    <a:cubicBezTo>
                      <a:pt x="462" y="2692"/>
                      <a:pt x="8" y="3143"/>
                      <a:pt x="0" y="3710"/>
                    </a:cubicBezTo>
                    <a:lnTo>
                      <a:pt x="0" y="3851"/>
                    </a:lnTo>
                    <a:cubicBezTo>
                      <a:pt x="0" y="4414"/>
                      <a:pt x="454" y="4876"/>
                      <a:pt x="1018" y="4876"/>
                    </a:cubicBezTo>
                    <a:lnTo>
                      <a:pt x="1260" y="4883"/>
                    </a:lnTo>
                    <a:lnTo>
                      <a:pt x="1260" y="4938"/>
                    </a:lnTo>
                    <a:cubicBezTo>
                      <a:pt x="1252" y="6127"/>
                      <a:pt x="1910" y="7176"/>
                      <a:pt x="2888" y="7724"/>
                    </a:cubicBezTo>
                    <a:lnTo>
                      <a:pt x="2872" y="9077"/>
                    </a:lnTo>
                    <a:cubicBezTo>
                      <a:pt x="2864" y="10063"/>
                      <a:pt x="3654" y="10869"/>
                      <a:pt x="4640" y="10877"/>
                    </a:cubicBezTo>
                    <a:cubicBezTo>
                      <a:pt x="4645" y="10877"/>
                      <a:pt x="4650" y="10877"/>
                      <a:pt x="4655" y="10877"/>
                    </a:cubicBezTo>
                    <a:cubicBezTo>
                      <a:pt x="5634" y="10877"/>
                      <a:pt x="6432" y="10090"/>
                      <a:pt x="6448" y="9109"/>
                    </a:cubicBezTo>
                    <a:lnTo>
                      <a:pt x="6456" y="7638"/>
                    </a:lnTo>
                    <a:cubicBezTo>
                      <a:pt x="7332" y="7082"/>
                      <a:pt x="7927" y="6104"/>
                      <a:pt x="7934" y="4993"/>
                    </a:cubicBezTo>
                    <a:lnTo>
                      <a:pt x="7934" y="4938"/>
                    </a:lnTo>
                    <a:lnTo>
                      <a:pt x="7950" y="4938"/>
                    </a:lnTo>
                    <a:cubicBezTo>
                      <a:pt x="7955" y="4938"/>
                      <a:pt x="7960" y="4938"/>
                      <a:pt x="7964" y="4938"/>
                    </a:cubicBezTo>
                    <a:cubicBezTo>
                      <a:pt x="8521" y="4938"/>
                      <a:pt x="8975" y="4487"/>
                      <a:pt x="8975" y="3929"/>
                    </a:cubicBezTo>
                    <a:lnTo>
                      <a:pt x="8975" y="3788"/>
                    </a:lnTo>
                    <a:cubicBezTo>
                      <a:pt x="8983" y="3217"/>
                      <a:pt x="8529" y="2755"/>
                      <a:pt x="7966" y="2755"/>
                    </a:cubicBezTo>
                    <a:lnTo>
                      <a:pt x="7958" y="2755"/>
                    </a:lnTo>
                    <a:lnTo>
                      <a:pt x="7958" y="2027"/>
                    </a:lnTo>
                    <a:cubicBezTo>
                      <a:pt x="7958" y="1934"/>
                      <a:pt x="7958" y="1840"/>
                      <a:pt x="7950" y="1746"/>
                    </a:cubicBezTo>
                    <a:cubicBezTo>
                      <a:pt x="5579" y="1550"/>
                      <a:pt x="3169" y="1"/>
                      <a:pt x="3169"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17;p41">
                <a:extLst>
                  <a:ext uri="{FF2B5EF4-FFF2-40B4-BE49-F238E27FC236}">
                    <a16:creationId xmlns:a16="http://schemas.microsoft.com/office/drawing/2014/main" id="{989BB834-2DC0-4975-84E1-DAF70F93A9ED}"/>
                  </a:ext>
                </a:extLst>
              </p:cNvPr>
              <p:cNvSpPr/>
              <p:nvPr/>
            </p:nvSpPr>
            <p:spPr>
              <a:xfrm>
                <a:off x="3741725" y="2163175"/>
                <a:ext cx="74750" cy="30525"/>
              </a:xfrm>
              <a:custGeom>
                <a:avLst/>
                <a:gdLst/>
                <a:ahLst/>
                <a:cxnLst/>
                <a:rect l="l" t="t" r="r" b="b"/>
                <a:pathLst>
                  <a:path w="2990" h="1221" extrusionOk="0">
                    <a:moveTo>
                      <a:pt x="2989" y="0"/>
                    </a:moveTo>
                    <a:cubicBezTo>
                      <a:pt x="2575" y="196"/>
                      <a:pt x="2113" y="298"/>
                      <a:pt x="1628" y="298"/>
                    </a:cubicBezTo>
                    <a:lnTo>
                      <a:pt x="1276" y="290"/>
                    </a:lnTo>
                    <a:cubicBezTo>
                      <a:pt x="822" y="290"/>
                      <a:pt x="391" y="188"/>
                      <a:pt x="0" y="16"/>
                    </a:cubicBezTo>
                    <a:lnTo>
                      <a:pt x="0" y="16"/>
                    </a:lnTo>
                    <a:cubicBezTo>
                      <a:pt x="149" y="697"/>
                      <a:pt x="759" y="1213"/>
                      <a:pt x="1487" y="1221"/>
                    </a:cubicBezTo>
                    <a:cubicBezTo>
                      <a:pt x="2230" y="1221"/>
                      <a:pt x="2848" y="697"/>
                      <a:pt x="29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18;p41">
                <a:extLst>
                  <a:ext uri="{FF2B5EF4-FFF2-40B4-BE49-F238E27FC236}">
                    <a16:creationId xmlns:a16="http://schemas.microsoft.com/office/drawing/2014/main" id="{8EBE3F69-E093-4939-94EA-EBBCE1CF68A0}"/>
                  </a:ext>
                </a:extLst>
              </p:cNvPr>
              <p:cNvSpPr/>
              <p:nvPr/>
            </p:nvSpPr>
            <p:spPr>
              <a:xfrm>
                <a:off x="3675800" y="2051900"/>
                <a:ext cx="14300" cy="20325"/>
              </a:xfrm>
              <a:custGeom>
                <a:avLst/>
                <a:gdLst/>
                <a:ahLst/>
                <a:cxnLst/>
                <a:rect l="l" t="t" r="r" b="b"/>
                <a:pathLst>
                  <a:path w="572" h="813" extrusionOk="0">
                    <a:moveTo>
                      <a:pt x="109" y="1"/>
                    </a:moveTo>
                    <a:cubicBezTo>
                      <a:pt x="87" y="1"/>
                      <a:pt x="65" y="8"/>
                      <a:pt x="47" y="23"/>
                    </a:cubicBezTo>
                    <a:cubicBezTo>
                      <a:pt x="8" y="54"/>
                      <a:pt x="0" y="109"/>
                      <a:pt x="32" y="156"/>
                    </a:cubicBezTo>
                    <a:lnTo>
                      <a:pt x="306" y="500"/>
                    </a:lnTo>
                    <a:lnTo>
                      <a:pt x="118" y="648"/>
                    </a:lnTo>
                    <a:cubicBezTo>
                      <a:pt x="79" y="680"/>
                      <a:pt x="71" y="735"/>
                      <a:pt x="102" y="774"/>
                    </a:cubicBezTo>
                    <a:cubicBezTo>
                      <a:pt x="118" y="797"/>
                      <a:pt x="149" y="813"/>
                      <a:pt x="180" y="813"/>
                    </a:cubicBezTo>
                    <a:cubicBezTo>
                      <a:pt x="196" y="813"/>
                      <a:pt x="220" y="805"/>
                      <a:pt x="235" y="789"/>
                    </a:cubicBezTo>
                    <a:lnTo>
                      <a:pt x="572" y="531"/>
                    </a:lnTo>
                    <a:lnTo>
                      <a:pt x="180" y="38"/>
                    </a:lnTo>
                    <a:cubicBezTo>
                      <a:pt x="163" y="12"/>
                      <a:pt x="136" y="1"/>
                      <a:pt x="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19;p41">
                <a:extLst>
                  <a:ext uri="{FF2B5EF4-FFF2-40B4-BE49-F238E27FC236}">
                    <a16:creationId xmlns:a16="http://schemas.microsoft.com/office/drawing/2014/main" id="{47978E0C-1BD9-4509-904D-135EEABF27AC}"/>
                  </a:ext>
                </a:extLst>
              </p:cNvPr>
              <p:cNvSpPr/>
              <p:nvPr/>
            </p:nvSpPr>
            <p:spPr>
              <a:xfrm>
                <a:off x="3859075" y="2052225"/>
                <a:ext cx="12350" cy="18825"/>
              </a:xfrm>
              <a:custGeom>
                <a:avLst/>
                <a:gdLst/>
                <a:ahLst/>
                <a:cxnLst/>
                <a:rect l="l" t="t" r="r" b="b"/>
                <a:pathLst>
                  <a:path w="494" h="753" extrusionOk="0">
                    <a:moveTo>
                      <a:pt x="386" y="1"/>
                    </a:moveTo>
                    <a:cubicBezTo>
                      <a:pt x="355" y="1"/>
                      <a:pt x="326" y="16"/>
                      <a:pt x="306" y="41"/>
                    </a:cubicBezTo>
                    <a:lnTo>
                      <a:pt x="1" y="534"/>
                    </a:lnTo>
                    <a:lnTo>
                      <a:pt x="337" y="737"/>
                    </a:lnTo>
                    <a:cubicBezTo>
                      <a:pt x="353" y="745"/>
                      <a:pt x="369" y="753"/>
                      <a:pt x="384" y="753"/>
                    </a:cubicBezTo>
                    <a:cubicBezTo>
                      <a:pt x="416" y="753"/>
                      <a:pt x="447" y="737"/>
                      <a:pt x="470" y="706"/>
                    </a:cubicBezTo>
                    <a:cubicBezTo>
                      <a:pt x="494" y="659"/>
                      <a:pt x="478" y="604"/>
                      <a:pt x="439" y="581"/>
                    </a:cubicBezTo>
                    <a:lnTo>
                      <a:pt x="259" y="471"/>
                    </a:lnTo>
                    <a:lnTo>
                      <a:pt x="463" y="143"/>
                    </a:lnTo>
                    <a:cubicBezTo>
                      <a:pt x="494" y="96"/>
                      <a:pt x="478" y="41"/>
                      <a:pt x="439" y="17"/>
                    </a:cubicBezTo>
                    <a:cubicBezTo>
                      <a:pt x="422" y="6"/>
                      <a:pt x="404" y="1"/>
                      <a:pt x="3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20;p41">
                <a:extLst>
                  <a:ext uri="{FF2B5EF4-FFF2-40B4-BE49-F238E27FC236}">
                    <a16:creationId xmlns:a16="http://schemas.microsoft.com/office/drawing/2014/main" id="{4F256793-C313-423A-B282-BBA03DA64AFC}"/>
                  </a:ext>
                </a:extLst>
              </p:cNvPr>
              <p:cNvSpPr/>
              <p:nvPr/>
            </p:nvSpPr>
            <p:spPr>
              <a:xfrm>
                <a:off x="3766550" y="2132850"/>
                <a:ext cx="15875" cy="5900"/>
              </a:xfrm>
              <a:custGeom>
                <a:avLst/>
                <a:gdLst/>
                <a:ahLst/>
                <a:cxnLst/>
                <a:rect l="l" t="t" r="r" b="b"/>
                <a:pathLst>
                  <a:path w="635" h="236" extrusionOk="0">
                    <a:moveTo>
                      <a:pt x="314" y="0"/>
                    </a:moveTo>
                    <a:cubicBezTo>
                      <a:pt x="189" y="0"/>
                      <a:pt x="79" y="71"/>
                      <a:pt x="17" y="173"/>
                    </a:cubicBezTo>
                    <a:cubicBezTo>
                      <a:pt x="1" y="196"/>
                      <a:pt x="9" y="219"/>
                      <a:pt x="32" y="235"/>
                    </a:cubicBezTo>
                    <a:lnTo>
                      <a:pt x="56" y="235"/>
                    </a:lnTo>
                    <a:cubicBezTo>
                      <a:pt x="64" y="235"/>
                      <a:pt x="79" y="227"/>
                      <a:pt x="87" y="219"/>
                    </a:cubicBezTo>
                    <a:cubicBezTo>
                      <a:pt x="134" y="133"/>
                      <a:pt x="220" y="86"/>
                      <a:pt x="314" y="79"/>
                    </a:cubicBezTo>
                    <a:cubicBezTo>
                      <a:pt x="408" y="79"/>
                      <a:pt x="502" y="133"/>
                      <a:pt x="549" y="212"/>
                    </a:cubicBezTo>
                    <a:cubicBezTo>
                      <a:pt x="554" y="227"/>
                      <a:pt x="569" y="235"/>
                      <a:pt x="583" y="235"/>
                    </a:cubicBezTo>
                    <a:cubicBezTo>
                      <a:pt x="590" y="235"/>
                      <a:pt x="598" y="233"/>
                      <a:pt x="603" y="227"/>
                    </a:cubicBezTo>
                    <a:cubicBezTo>
                      <a:pt x="627" y="219"/>
                      <a:pt x="635" y="188"/>
                      <a:pt x="619" y="173"/>
                    </a:cubicBezTo>
                    <a:cubicBezTo>
                      <a:pt x="557" y="63"/>
                      <a:pt x="439" y="0"/>
                      <a:pt x="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21;p41">
                <a:extLst>
                  <a:ext uri="{FF2B5EF4-FFF2-40B4-BE49-F238E27FC236}">
                    <a16:creationId xmlns:a16="http://schemas.microsoft.com/office/drawing/2014/main" id="{9E204222-7AF9-47A0-A195-BAD14DF68020}"/>
                  </a:ext>
                </a:extLst>
              </p:cNvPr>
              <p:cNvSpPr/>
              <p:nvPr/>
            </p:nvSpPr>
            <p:spPr>
              <a:xfrm>
                <a:off x="3723925" y="2008700"/>
                <a:ext cx="35025" cy="18375"/>
              </a:xfrm>
              <a:custGeom>
                <a:avLst/>
                <a:gdLst/>
                <a:ahLst/>
                <a:cxnLst/>
                <a:rect l="l" t="t" r="r" b="b"/>
                <a:pathLst>
                  <a:path w="1401" h="735" extrusionOk="0">
                    <a:moveTo>
                      <a:pt x="907" y="1"/>
                    </a:moveTo>
                    <a:cubicBezTo>
                      <a:pt x="806" y="1"/>
                      <a:pt x="692" y="16"/>
                      <a:pt x="571" y="53"/>
                    </a:cubicBezTo>
                    <a:cubicBezTo>
                      <a:pt x="274" y="154"/>
                      <a:pt x="94" y="358"/>
                      <a:pt x="47" y="499"/>
                    </a:cubicBezTo>
                    <a:cubicBezTo>
                      <a:pt x="0" y="639"/>
                      <a:pt x="63" y="726"/>
                      <a:pt x="157" y="733"/>
                    </a:cubicBezTo>
                    <a:cubicBezTo>
                      <a:pt x="163" y="734"/>
                      <a:pt x="170" y="734"/>
                      <a:pt x="176" y="734"/>
                    </a:cubicBezTo>
                    <a:cubicBezTo>
                      <a:pt x="259" y="734"/>
                      <a:pt x="360" y="691"/>
                      <a:pt x="454" y="655"/>
                    </a:cubicBezTo>
                    <a:cubicBezTo>
                      <a:pt x="556" y="616"/>
                      <a:pt x="657" y="577"/>
                      <a:pt x="744" y="546"/>
                    </a:cubicBezTo>
                    <a:cubicBezTo>
                      <a:pt x="837" y="514"/>
                      <a:pt x="939" y="483"/>
                      <a:pt x="1049" y="452"/>
                    </a:cubicBezTo>
                    <a:cubicBezTo>
                      <a:pt x="1150" y="420"/>
                      <a:pt x="1260" y="397"/>
                      <a:pt x="1330" y="334"/>
                    </a:cubicBezTo>
                    <a:cubicBezTo>
                      <a:pt x="1401" y="280"/>
                      <a:pt x="1401" y="170"/>
                      <a:pt x="1268" y="84"/>
                    </a:cubicBezTo>
                    <a:cubicBezTo>
                      <a:pt x="1192" y="36"/>
                      <a:pt x="1064" y="1"/>
                      <a:pt x="907"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22;p41">
                <a:extLst>
                  <a:ext uri="{FF2B5EF4-FFF2-40B4-BE49-F238E27FC236}">
                    <a16:creationId xmlns:a16="http://schemas.microsoft.com/office/drawing/2014/main" id="{D895136D-92F8-4A49-A673-5EB75B8646A2}"/>
                  </a:ext>
                </a:extLst>
              </p:cNvPr>
              <p:cNvSpPr/>
              <p:nvPr/>
            </p:nvSpPr>
            <p:spPr>
              <a:xfrm>
                <a:off x="3792000" y="2009150"/>
                <a:ext cx="33475" cy="17125"/>
              </a:xfrm>
              <a:custGeom>
                <a:avLst/>
                <a:gdLst/>
                <a:ahLst/>
                <a:cxnLst/>
                <a:rect l="l" t="t" r="r" b="b"/>
                <a:pathLst>
                  <a:path w="1339" h="685" extrusionOk="0">
                    <a:moveTo>
                      <a:pt x="474" y="1"/>
                    </a:moveTo>
                    <a:cubicBezTo>
                      <a:pt x="319" y="1"/>
                      <a:pt x="191" y="41"/>
                      <a:pt x="118" y="89"/>
                    </a:cubicBezTo>
                    <a:cubicBezTo>
                      <a:pt x="0" y="175"/>
                      <a:pt x="0" y="277"/>
                      <a:pt x="63" y="332"/>
                    </a:cubicBezTo>
                    <a:cubicBezTo>
                      <a:pt x="133" y="387"/>
                      <a:pt x="235" y="410"/>
                      <a:pt x="337" y="434"/>
                    </a:cubicBezTo>
                    <a:cubicBezTo>
                      <a:pt x="438" y="465"/>
                      <a:pt x="540" y="488"/>
                      <a:pt x="626" y="520"/>
                    </a:cubicBezTo>
                    <a:cubicBezTo>
                      <a:pt x="712" y="543"/>
                      <a:pt x="814" y="575"/>
                      <a:pt x="908" y="614"/>
                    </a:cubicBezTo>
                    <a:cubicBezTo>
                      <a:pt x="995" y="643"/>
                      <a:pt x="1088" y="685"/>
                      <a:pt x="1170" y="685"/>
                    </a:cubicBezTo>
                    <a:cubicBezTo>
                      <a:pt x="1176" y="685"/>
                      <a:pt x="1183" y="685"/>
                      <a:pt x="1189" y="684"/>
                    </a:cubicBezTo>
                    <a:cubicBezTo>
                      <a:pt x="1276" y="676"/>
                      <a:pt x="1338" y="590"/>
                      <a:pt x="1291" y="457"/>
                    </a:cubicBezTo>
                    <a:cubicBezTo>
                      <a:pt x="1244" y="324"/>
                      <a:pt x="1064" y="136"/>
                      <a:pt x="775" y="50"/>
                    </a:cubicBezTo>
                    <a:cubicBezTo>
                      <a:pt x="669" y="15"/>
                      <a:pt x="567" y="1"/>
                      <a:pt x="474"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23;p41">
                <a:extLst>
                  <a:ext uri="{FF2B5EF4-FFF2-40B4-BE49-F238E27FC236}">
                    <a16:creationId xmlns:a16="http://schemas.microsoft.com/office/drawing/2014/main" id="{45BE8CD9-230A-4A0D-86DC-C6C81CF5A3CF}"/>
                  </a:ext>
                </a:extLst>
              </p:cNvPr>
              <p:cNvSpPr/>
              <p:nvPr/>
            </p:nvSpPr>
            <p:spPr>
              <a:xfrm>
                <a:off x="3737825" y="2078650"/>
                <a:ext cx="52050" cy="29775"/>
              </a:xfrm>
              <a:custGeom>
                <a:avLst/>
                <a:gdLst/>
                <a:ahLst/>
                <a:cxnLst/>
                <a:rect l="l" t="t" r="r" b="b"/>
                <a:pathLst>
                  <a:path w="2082" h="1191" extrusionOk="0">
                    <a:moveTo>
                      <a:pt x="422" y="0"/>
                    </a:moveTo>
                    <a:cubicBezTo>
                      <a:pt x="0" y="0"/>
                      <a:pt x="124" y="1191"/>
                      <a:pt x="916" y="1191"/>
                    </a:cubicBezTo>
                    <a:cubicBezTo>
                      <a:pt x="926" y="1191"/>
                      <a:pt x="936" y="1191"/>
                      <a:pt x="947" y="1190"/>
                    </a:cubicBezTo>
                    <a:cubicBezTo>
                      <a:pt x="1768" y="1167"/>
                      <a:pt x="2081" y="220"/>
                      <a:pt x="1541" y="212"/>
                    </a:cubicBezTo>
                    <a:cubicBezTo>
                      <a:pt x="993" y="197"/>
                      <a:pt x="438" y="1"/>
                      <a:pt x="438" y="1"/>
                    </a:cubicBezTo>
                    <a:cubicBezTo>
                      <a:pt x="432" y="1"/>
                      <a:pt x="427" y="0"/>
                      <a:pt x="422" y="0"/>
                    </a:cubicBezTo>
                    <a:close/>
                  </a:path>
                </a:pathLst>
              </a:custGeom>
              <a:solidFill>
                <a:srgbClr val="F6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24;p41">
                <a:extLst>
                  <a:ext uri="{FF2B5EF4-FFF2-40B4-BE49-F238E27FC236}">
                    <a16:creationId xmlns:a16="http://schemas.microsoft.com/office/drawing/2014/main" id="{0C9CBDF6-38A1-4C3A-A8F1-4B169010CDA9}"/>
                  </a:ext>
                </a:extLst>
              </p:cNvPr>
              <p:cNvSpPr/>
              <p:nvPr/>
            </p:nvSpPr>
            <p:spPr>
              <a:xfrm>
                <a:off x="3734875" y="2046375"/>
                <a:ext cx="16050" cy="13950"/>
              </a:xfrm>
              <a:custGeom>
                <a:avLst/>
                <a:gdLst/>
                <a:ahLst/>
                <a:cxnLst/>
                <a:rect l="l" t="t" r="r" b="b"/>
                <a:pathLst>
                  <a:path w="642" h="558" extrusionOk="0">
                    <a:moveTo>
                      <a:pt x="324" y="0"/>
                    </a:moveTo>
                    <a:cubicBezTo>
                      <a:pt x="229" y="0"/>
                      <a:pt x="138" y="47"/>
                      <a:pt x="86" y="134"/>
                    </a:cubicBezTo>
                    <a:cubicBezTo>
                      <a:pt x="0" y="267"/>
                      <a:pt x="47" y="439"/>
                      <a:pt x="180" y="517"/>
                    </a:cubicBezTo>
                    <a:cubicBezTo>
                      <a:pt x="224" y="544"/>
                      <a:pt x="272" y="557"/>
                      <a:pt x="321" y="557"/>
                    </a:cubicBezTo>
                    <a:cubicBezTo>
                      <a:pt x="414" y="557"/>
                      <a:pt x="507" y="511"/>
                      <a:pt x="564" y="424"/>
                    </a:cubicBezTo>
                    <a:cubicBezTo>
                      <a:pt x="642" y="290"/>
                      <a:pt x="603" y="118"/>
                      <a:pt x="470" y="40"/>
                    </a:cubicBezTo>
                    <a:cubicBezTo>
                      <a:pt x="424" y="13"/>
                      <a:pt x="373" y="0"/>
                      <a:pt x="324"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25;p41">
                <a:extLst>
                  <a:ext uri="{FF2B5EF4-FFF2-40B4-BE49-F238E27FC236}">
                    <a16:creationId xmlns:a16="http://schemas.microsoft.com/office/drawing/2014/main" id="{EA705EF0-B1C7-430B-97C3-E684F952A4E5}"/>
                  </a:ext>
                </a:extLst>
              </p:cNvPr>
              <p:cNvSpPr/>
              <p:nvPr/>
            </p:nvSpPr>
            <p:spPr>
              <a:xfrm>
                <a:off x="3802350" y="2046675"/>
                <a:ext cx="15875" cy="14050"/>
              </a:xfrm>
              <a:custGeom>
                <a:avLst/>
                <a:gdLst/>
                <a:ahLst/>
                <a:cxnLst/>
                <a:rect l="l" t="t" r="r" b="b"/>
                <a:pathLst>
                  <a:path w="635" h="562" extrusionOk="0">
                    <a:moveTo>
                      <a:pt x="317" y="0"/>
                    </a:moveTo>
                    <a:cubicBezTo>
                      <a:pt x="222" y="0"/>
                      <a:pt x="130" y="50"/>
                      <a:pt x="79" y="138"/>
                    </a:cubicBezTo>
                    <a:cubicBezTo>
                      <a:pt x="1" y="263"/>
                      <a:pt x="40" y="435"/>
                      <a:pt x="173" y="521"/>
                    </a:cubicBezTo>
                    <a:cubicBezTo>
                      <a:pt x="219" y="548"/>
                      <a:pt x="270" y="561"/>
                      <a:pt x="319" y="561"/>
                    </a:cubicBezTo>
                    <a:cubicBezTo>
                      <a:pt x="414" y="561"/>
                      <a:pt x="505" y="514"/>
                      <a:pt x="556" y="427"/>
                    </a:cubicBezTo>
                    <a:cubicBezTo>
                      <a:pt x="635" y="294"/>
                      <a:pt x="596" y="122"/>
                      <a:pt x="462" y="44"/>
                    </a:cubicBezTo>
                    <a:cubicBezTo>
                      <a:pt x="417" y="14"/>
                      <a:pt x="366" y="0"/>
                      <a:pt x="317"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26;p41">
                <a:extLst>
                  <a:ext uri="{FF2B5EF4-FFF2-40B4-BE49-F238E27FC236}">
                    <a16:creationId xmlns:a16="http://schemas.microsoft.com/office/drawing/2014/main" id="{792CA5FE-2393-4F84-A944-D5242340F3CF}"/>
                  </a:ext>
                </a:extLst>
              </p:cNvPr>
              <p:cNvSpPr/>
              <p:nvPr/>
            </p:nvSpPr>
            <p:spPr>
              <a:xfrm>
                <a:off x="3732325" y="2056625"/>
                <a:ext cx="19975" cy="7600"/>
              </a:xfrm>
              <a:custGeom>
                <a:avLst/>
                <a:gdLst/>
                <a:ahLst/>
                <a:cxnLst/>
                <a:rect l="l" t="t" r="r" b="b"/>
                <a:pathLst>
                  <a:path w="799" h="304" extrusionOk="0">
                    <a:moveTo>
                      <a:pt x="409" y="0"/>
                    </a:moveTo>
                    <a:cubicBezTo>
                      <a:pt x="308" y="0"/>
                      <a:pt x="191" y="29"/>
                      <a:pt x="63" y="107"/>
                    </a:cubicBezTo>
                    <a:cubicBezTo>
                      <a:pt x="16" y="131"/>
                      <a:pt x="1" y="186"/>
                      <a:pt x="24" y="233"/>
                    </a:cubicBezTo>
                    <a:cubicBezTo>
                      <a:pt x="44" y="263"/>
                      <a:pt x="74" y="280"/>
                      <a:pt x="106" y="280"/>
                    </a:cubicBezTo>
                    <a:cubicBezTo>
                      <a:pt x="123" y="280"/>
                      <a:pt x="141" y="275"/>
                      <a:pt x="157" y="264"/>
                    </a:cubicBezTo>
                    <a:cubicBezTo>
                      <a:pt x="257" y="204"/>
                      <a:pt x="342" y="184"/>
                      <a:pt x="410" y="184"/>
                    </a:cubicBezTo>
                    <a:cubicBezTo>
                      <a:pt x="538" y="184"/>
                      <a:pt x="609" y="256"/>
                      <a:pt x="619" y="272"/>
                    </a:cubicBezTo>
                    <a:cubicBezTo>
                      <a:pt x="634" y="295"/>
                      <a:pt x="666" y="303"/>
                      <a:pt x="689" y="303"/>
                    </a:cubicBezTo>
                    <a:cubicBezTo>
                      <a:pt x="713" y="303"/>
                      <a:pt x="736" y="295"/>
                      <a:pt x="752" y="280"/>
                    </a:cubicBezTo>
                    <a:cubicBezTo>
                      <a:pt x="791" y="248"/>
                      <a:pt x="799" y="186"/>
                      <a:pt x="760" y="147"/>
                    </a:cubicBezTo>
                    <a:cubicBezTo>
                      <a:pt x="706" y="83"/>
                      <a:pt x="580" y="0"/>
                      <a:pt x="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27;p41">
                <a:extLst>
                  <a:ext uri="{FF2B5EF4-FFF2-40B4-BE49-F238E27FC236}">
                    <a16:creationId xmlns:a16="http://schemas.microsoft.com/office/drawing/2014/main" id="{58BAFF25-A016-4D7C-AAA1-3008B2DB32B4}"/>
                  </a:ext>
                </a:extLst>
              </p:cNvPr>
              <p:cNvSpPr/>
              <p:nvPr/>
            </p:nvSpPr>
            <p:spPr>
              <a:xfrm>
                <a:off x="3800000" y="2057800"/>
                <a:ext cx="20000" cy="7575"/>
              </a:xfrm>
              <a:custGeom>
                <a:avLst/>
                <a:gdLst/>
                <a:ahLst/>
                <a:cxnLst/>
                <a:rect l="l" t="t" r="r" b="b"/>
                <a:pathLst>
                  <a:path w="800" h="303" extrusionOk="0">
                    <a:moveTo>
                      <a:pt x="410" y="0"/>
                    </a:moveTo>
                    <a:cubicBezTo>
                      <a:pt x="309" y="0"/>
                      <a:pt x="191" y="29"/>
                      <a:pt x="64" y="107"/>
                    </a:cubicBezTo>
                    <a:cubicBezTo>
                      <a:pt x="17" y="131"/>
                      <a:pt x="1" y="186"/>
                      <a:pt x="24" y="233"/>
                    </a:cubicBezTo>
                    <a:cubicBezTo>
                      <a:pt x="45" y="263"/>
                      <a:pt x="75" y="280"/>
                      <a:pt x="106" y="280"/>
                    </a:cubicBezTo>
                    <a:cubicBezTo>
                      <a:pt x="123" y="280"/>
                      <a:pt x="141" y="275"/>
                      <a:pt x="157" y="264"/>
                    </a:cubicBezTo>
                    <a:cubicBezTo>
                      <a:pt x="258" y="204"/>
                      <a:pt x="342" y="184"/>
                      <a:pt x="410" y="184"/>
                    </a:cubicBezTo>
                    <a:cubicBezTo>
                      <a:pt x="538" y="184"/>
                      <a:pt x="609" y="256"/>
                      <a:pt x="619" y="272"/>
                    </a:cubicBezTo>
                    <a:cubicBezTo>
                      <a:pt x="635" y="295"/>
                      <a:pt x="666" y="303"/>
                      <a:pt x="690" y="303"/>
                    </a:cubicBezTo>
                    <a:cubicBezTo>
                      <a:pt x="713" y="303"/>
                      <a:pt x="736" y="295"/>
                      <a:pt x="752" y="279"/>
                    </a:cubicBezTo>
                    <a:cubicBezTo>
                      <a:pt x="791" y="248"/>
                      <a:pt x="799" y="186"/>
                      <a:pt x="760" y="146"/>
                    </a:cubicBezTo>
                    <a:cubicBezTo>
                      <a:pt x="706" y="83"/>
                      <a:pt x="581" y="0"/>
                      <a:pt x="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28;p41">
                <a:extLst>
                  <a:ext uri="{FF2B5EF4-FFF2-40B4-BE49-F238E27FC236}">
                    <a16:creationId xmlns:a16="http://schemas.microsoft.com/office/drawing/2014/main" id="{E7D76920-DD8D-4E9D-85A6-507A6B534772}"/>
                  </a:ext>
                </a:extLst>
              </p:cNvPr>
              <p:cNvSpPr/>
              <p:nvPr/>
            </p:nvSpPr>
            <p:spPr>
              <a:xfrm>
                <a:off x="3764600" y="2026425"/>
                <a:ext cx="27425" cy="46600"/>
              </a:xfrm>
              <a:custGeom>
                <a:avLst/>
                <a:gdLst/>
                <a:ahLst/>
                <a:cxnLst/>
                <a:rect l="l" t="t" r="r" b="b"/>
                <a:pathLst>
                  <a:path w="1097" h="1864" extrusionOk="0">
                    <a:moveTo>
                      <a:pt x="590" y="0"/>
                    </a:moveTo>
                    <a:cubicBezTo>
                      <a:pt x="587" y="0"/>
                      <a:pt x="583" y="0"/>
                      <a:pt x="580" y="1"/>
                    </a:cubicBezTo>
                    <a:cubicBezTo>
                      <a:pt x="525" y="1"/>
                      <a:pt x="486" y="48"/>
                      <a:pt x="486" y="95"/>
                    </a:cubicBezTo>
                    <a:lnTo>
                      <a:pt x="525" y="987"/>
                    </a:lnTo>
                    <a:lnTo>
                      <a:pt x="728" y="1018"/>
                    </a:lnTo>
                    <a:cubicBezTo>
                      <a:pt x="830" y="1034"/>
                      <a:pt x="908" y="1112"/>
                      <a:pt x="908" y="1222"/>
                    </a:cubicBezTo>
                    <a:lnTo>
                      <a:pt x="908" y="1339"/>
                    </a:lnTo>
                    <a:cubicBezTo>
                      <a:pt x="908" y="1425"/>
                      <a:pt x="877" y="1511"/>
                      <a:pt x="807" y="1581"/>
                    </a:cubicBezTo>
                    <a:cubicBezTo>
                      <a:pt x="744" y="1644"/>
                      <a:pt x="658" y="1675"/>
                      <a:pt x="564" y="1675"/>
                    </a:cubicBezTo>
                    <a:lnTo>
                      <a:pt x="95" y="1667"/>
                    </a:lnTo>
                    <a:cubicBezTo>
                      <a:pt x="40" y="1667"/>
                      <a:pt x="1" y="1707"/>
                      <a:pt x="1" y="1761"/>
                    </a:cubicBezTo>
                    <a:cubicBezTo>
                      <a:pt x="1" y="1808"/>
                      <a:pt x="40" y="1855"/>
                      <a:pt x="87" y="1855"/>
                    </a:cubicBezTo>
                    <a:lnTo>
                      <a:pt x="564" y="1863"/>
                    </a:lnTo>
                    <a:lnTo>
                      <a:pt x="572" y="1863"/>
                    </a:lnTo>
                    <a:cubicBezTo>
                      <a:pt x="713" y="1863"/>
                      <a:pt x="846" y="1808"/>
                      <a:pt x="940" y="1714"/>
                    </a:cubicBezTo>
                    <a:cubicBezTo>
                      <a:pt x="1041" y="1613"/>
                      <a:pt x="1096" y="1480"/>
                      <a:pt x="1096" y="1331"/>
                    </a:cubicBezTo>
                    <a:lnTo>
                      <a:pt x="1096" y="1214"/>
                    </a:lnTo>
                    <a:cubicBezTo>
                      <a:pt x="1096" y="1018"/>
                      <a:pt x="955" y="862"/>
                      <a:pt x="760" y="830"/>
                    </a:cubicBezTo>
                    <a:lnTo>
                      <a:pt x="705" y="822"/>
                    </a:lnTo>
                    <a:lnTo>
                      <a:pt x="674" y="87"/>
                    </a:lnTo>
                    <a:cubicBezTo>
                      <a:pt x="674" y="43"/>
                      <a:pt x="633" y="0"/>
                      <a:pt x="5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29;p41">
                <a:extLst>
                  <a:ext uri="{FF2B5EF4-FFF2-40B4-BE49-F238E27FC236}">
                    <a16:creationId xmlns:a16="http://schemas.microsoft.com/office/drawing/2014/main" id="{3AA75921-34D4-42B9-9F91-AEAB87BDF4CD}"/>
                  </a:ext>
                </a:extLst>
              </p:cNvPr>
              <p:cNvSpPr/>
              <p:nvPr/>
            </p:nvSpPr>
            <p:spPr>
              <a:xfrm>
                <a:off x="3573500" y="2241375"/>
                <a:ext cx="194450" cy="120175"/>
              </a:xfrm>
              <a:custGeom>
                <a:avLst/>
                <a:gdLst/>
                <a:ahLst/>
                <a:cxnLst/>
                <a:rect l="l" t="t" r="r" b="b"/>
                <a:pathLst>
                  <a:path w="7778" h="4807" extrusionOk="0">
                    <a:moveTo>
                      <a:pt x="5381" y="0"/>
                    </a:moveTo>
                    <a:cubicBezTo>
                      <a:pt x="4821" y="0"/>
                      <a:pt x="3957" y="378"/>
                      <a:pt x="3404" y="651"/>
                    </a:cubicBezTo>
                    <a:cubicBezTo>
                      <a:pt x="2981" y="511"/>
                      <a:pt x="2543" y="409"/>
                      <a:pt x="2089" y="378"/>
                    </a:cubicBezTo>
                    <a:cubicBezTo>
                      <a:pt x="1911" y="363"/>
                      <a:pt x="1732" y="357"/>
                      <a:pt x="1556" y="357"/>
                    </a:cubicBezTo>
                    <a:cubicBezTo>
                      <a:pt x="1454" y="357"/>
                      <a:pt x="1352" y="359"/>
                      <a:pt x="1252" y="362"/>
                    </a:cubicBezTo>
                    <a:cubicBezTo>
                      <a:pt x="0" y="409"/>
                      <a:pt x="532" y="4188"/>
                      <a:pt x="532" y="4188"/>
                    </a:cubicBezTo>
                    <a:cubicBezTo>
                      <a:pt x="987" y="4334"/>
                      <a:pt x="5685" y="4807"/>
                      <a:pt x="5871" y="4807"/>
                    </a:cubicBezTo>
                    <a:cubicBezTo>
                      <a:pt x="5874" y="4807"/>
                      <a:pt x="5876" y="4806"/>
                      <a:pt x="5876" y="4806"/>
                    </a:cubicBezTo>
                    <a:lnTo>
                      <a:pt x="6518" y="4806"/>
                    </a:lnTo>
                    <a:cubicBezTo>
                      <a:pt x="6721" y="4806"/>
                      <a:pt x="6878" y="4642"/>
                      <a:pt x="6878" y="4446"/>
                    </a:cubicBezTo>
                    <a:lnTo>
                      <a:pt x="6878" y="4415"/>
                    </a:lnTo>
                    <a:cubicBezTo>
                      <a:pt x="6886" y="4282"/>
                      <a:pt x="6808" y="4165"/>
                      <a:pt x="6706" y="4102"/>
                    </a:cubicBezTo>
                    <a:cubicBezTo>
                      <a:pt x="6714" y="4094"/>
                      <a:pt x="6721" y="4086"/>
                      <a:pt x="6721" y="4086"/>
                    </a:cubicBezTo>
                    <a:cubicBezTo>
                      <a:pt x="6729" y="4078"/>
                      <a:pt x="6737" y="4078"/>
                      <a:pt x="6745" y="4071"/>
                    </a:cubicBezTo>
                    <a:lnTo>
                      <a:pt x="6956" y="4086"/>
                    </a:lnTo>
                    <a:cubicBezTo>
                      <a:pt x="6961" y="4086"/>
                      <a:pt x="6966" y="4087"/>
                      <a:pt x="6971" y="4087"/>
                    </a:cubicBezTo>
                    <a:cubicBezTo>
                      <a:pt x="7184" y="4087"/>
                      <a:pt x="7371" y="3917"/>
                      <a:pt x="7387" y="3703"/>
                    </a:cubicBezTo>
                    <a:lnTo>
                      <a:pt x="7387" y="3664"/>
                    </a:lnTo>
                    <a:cubicBezTo>
                      <a:pt x="7394" y="3562"/>
                      <a:pt x="7363" y="3476"/>
                      <a:pt x="7308" y="3398"/>
                    </a:cubicBezTo>
                    <a:lnTo>
                      <a:pt x="7308" y="3398"/>
                    </a:lnTo>
                    <a:lnTo>
                      <a:pt x="7316" y="3406"/>
                    </a:lnTo>
                    <a:cubicBezTo>
                      <a:pt x="7326" y="3406"/>
                      <a:pt x="7335" y="3407"/>
                      <a:pt x="7345" y="3407"/>
                    </a:cubicBezTo>
                    <a:cubicBezTo>
                      <a:pt x="7553" y="3407"/>
                      <a:pt x="7739" y="3247"/>
                      <a:pt x="7754" y="3030"/>
                    </a:cubicBezTo>
                    <a:lnTo>
                      <a:pt x="7754" y="2991"/>
                    </a:lnTo>
                    <a:cubicBezTo>
                      <a:pt x="7778" y="2772"/>
                      <a:pt x="7606" y="2576"/>
                      <a:pt x="7387" y="2553"/>
                    </a:cubicBezTo>
                    <a:lnTo>
                      <a:pt x="7316" y="2545"/>
                    </a:lnTo>
                    <a:cubicBezTo>
                      <a:pt x="7308" y="2545"/>
                      <a:pt x="7293" y="2537"/>
                      <a:pt x="7277" y="2529"/>
                    </a:cubicBezTo>
                    <a:cubicBezTo>
                      <a:pt x="7457" y="2498"/>
                      <a:pt x="7598" y="2349"/>
                      <a:pt x="7613" y="2169"/>
                    </a:cubicBezTo>
                    <a:lnTo>
                      <a:pt x="7613" y="2130"/>
                    </a:lnTo>
                    <a:cubicBezTo>
                      <a:pt x="7629" y="1903"/>
                      <a:pt x="7465" y="1708"/>
                      <a:pt x="7246" y="1692"/>
                    </a:cubicBezTo>
                    <a:lnTo>
                      <a:pt x="6612" y="1637"/>
                    </a:lnTo>
                    <a:cubicBezTo>
                      <a:pt x="6025" y="1590"/>
                      <a:pt x="5477" y="1418"/>
                      <a:pt x="4945" y="1223"/>
                    </a:cubicBezTo>
                    <a:cubicBezTo>
                      <a:pt x="5462" y="902"/>
                      <a:pt x="6025" y="479"/>
                      <a:pt x="5869" y="213"/>
                    </a:cubicBezTo>
                    <a:cubicBezTo>
                      <a:pt x="5781" y="61"/>
                      <a:pt x="5606" y="0"/>
                      <a:pt x="5381" y="0"/>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30;p41">
                <a:extLst>
                  <a:ext uri="{FF2B5EF4-FFF2-40B4-BE49-F238E27FC236}">
                    <a16:creationId xmlns:a16="http://schemas.microsoft.com/office/drawing/2014/main" id="{B5AD1D52-59E3-412B-92DE-5D17258A3E51}"/>
                  </a:ext>
                </a:extLst>
              </p:cNvPr>
              <p:cNvSpPr/>
              <p:nvPr/>
            </p:nvSpPr>
            <p:spPr>
              <a:xfrm>
                <a:off x="3707675" y="2297925"/>
                <a:ext cx="50900" cy="8450"/>
              </a:xfrm>
              <a:custGeom>
                <a:avLst/>
                <a:gdLst/>
                <a:ahLst/>
                <a:cxnLst/>
                <a:rect l="l" t="t" r="r" b="b"/>
                <a:pathLst>
                  <a:path w="2036" h="338" extrusionOk="0">
                    <a:moveTo>
                      <a:pt x="96" y="0"/>
                    </a:moveTo>
                    <a:cubicBezTo>
                      <a:pt x="48" y="0"/>
                      <a:pt x="9" y="37"/>
                      <a:pt x="9" y="87"/>
                    </a:cubicBezTo>
                    <a:cubicBezTo>
                      <a:pt x="1" y="134"/>
                      <a:pt x="40" y="181"/>
                      <a:pt x="95" y="189"/>
                    </a:cubicBezTo>
                    <a:lnTo>
                      <a:pt x="1926" y="338"/>
                    </a:lnTo>
                    <a:lnTo>
                      <a:pt x="1933" y="338"/>
                    </a:lnTo>
                    <a:cubicBezTo>
                      <a:pt x="1988" y="338"/>
                      <a:pt x="2027" y="306"/>
                      <a:pt x="2027" y="252"/>
                    </a:cubicBezTo>
                    <a:cubicBezTo>
                      <a:pt x="2035" y="205"/>
                      <a:pt x="1996" y="158"/>
                      <a:pt x="1941" y="150"/>
                    </a:cubicBezTo>
                    <a:lnTo>
                      <a:pt x="110" y="1"/>
                    </a:lnTo>
                    <a:cubicBezTo>
                      <a:pt x="106" y="1"/>
                      <a:pt x="101"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31;p41">
                <a:extLst>
                  <a:ext uri="{FF2B5EF4-FFF2-40B4-BE49-F238E27FC236}">
                    <a16:creationId xmlns:a16="http://schemas.microsoft.com/office/drawing/2014/main" id="{CB48D70A-C7E0-4FF5-BC12-F2BB96D19F38}"/>
                  </a:ext>
                </a:extLst>
              </p:cNvPr>
              <p:cNvSpPr/>
              <p:nvPr/>
            </p:nvSpPr>
            <p:spPr>
              <a:xfrm>
                <a:off x="3703175" y="2318850"/>
                <a:ext cx="50900" cy="8450"/>
              </a:xfrm>
              <a:custGeom>
                <a:avLst/>
                <a:gdLst/>
                <a:ahLst/>
                <a:cxnLst/>
                <a:rect l="l" t="t" r="r" b="b"/>
                <a:pathLst>
                  <a:path w="2036" h="338" extrusionOk="0">
                    <a:moveTo>
                      <a:pt x="96" y="0"/>
                    </a:moveTo>
                    <a:cubicBezTo>
                      <a:pt x="48" y="0"/>
                      <a:pt x="9" y="37"/>
                      <a:pt x="9" y="87"/>
                    </a:cubicBezTo>
                    <a:cubicBezTo>
                      <a:pt x="1" y="134"/>
                      <a:pt x="40" y="181"/>
                      <a:pt x="95" y="189"/>
                    </a:cubicBezTo>
                    <a:lnTo>
                      <a:pt x="1926" y="338"/>
                    </a:lnTo>
                    <a:lnTo>
                      <a:pt x="1933" y="338"/>
                    </a:lnTo>
                    <a:cubicBezTo>
                      <a:pt x="1988" y="338"/>
                      <a:pt x="2027" y="307"/>
                      <a:pt x="2027" y="260"/>
                    </a:cubicBezTo>
                    <a:cubicBezTo>
                      <a:pt x="2035" y="205"/>
                      <a:pt x="1996" y="158"/>
                      <a:pt x="1941" y="158"/>
                    </a:cubicBezTo>
                    <a:lnTo>
                      <a:pt x="110" y="1"/>
                    </a:lnTo>
                    <a:cubicBezTo>
                      <a:pt x="106" y="1"/>
                      <a:pt x="101"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32;p41">
                <a:extLst>
                  <a:ext uri="{FF2B5EF4-FFF2-40B4-BE49-F238E27FC236}">
                    <a16:creationId xmlns:a16="http://schemas.microsoft.com/office/drawing/2014/main" id="{C5ECB005-08F1-4D20-996B-FA70BCD87134}"/>
                  </a:ext>
                </a:extLst>
              </p:cNvPr>
              <p:cNvSpPr/>
              <p:nvPr/>
            </p:nvSpPr>
            <p:spPr>
              <a:xfrm>
                <a:off x="3692225" y="2338625"/>
                <a:ext cx="50900" cy="7275"/>
              </a:xfrm>
              <a:custGeom>
                <a:avLst/>
                <a:gdLst/>
                <a:ahLst/>
                <a:cxnLst/>
                <a:rect l="l" t="t" r="r" b="b"/>
                <a:pathLst>
                  <a:path w="2036" h="291" extrusionOk="0">
                    <a:moveTo>
                      <a:pt x="102" y="1"/>
                    </a:moveTo>
                    <a:cubicBezTo>
                      <a:pt x="48" y="1"/>
                      <a:pt x="1" y="40"/>
                      <a:pt x="1" y="87"/>
                    </a:cubicBezTo>
                    <a:cubicBezTo>
                      <a:pt x="1" y="142"/>
                      <a:pt x="40" y="188"/>
                      <a:pt x="87" y="188"/>
                    </a:cubicBezTo>
                    <a:lnTo>
                      <a:pt x="1933" y="290"/>
                    </a:lnTo>
                    <a:cubicBezTo>
                      <a:pt x="1988" y="290"/>
                      <a:pt x="2027" y="251"/>
                      <a:pt x="2027" y="196"/>
                    </a:cubicBezTo>
                    <a:cubicBezTo>
                      <a:pt x="2035" y="149"/>
                      <a:pt x="1988" y="102"/>
                      <a:pt x="1941" y="102"/>
                    </a:cubicBezTo>
                    <a:lnTo>
                      <a:pt x="102" y="1"/>
                    </a:ln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33;p41">
                <a:extLst>
                  <a:ext uri="{FF2B5EF4-FFF2-40B4-BE49-F238E27FC236}">
                    <a16:creationId xmlns:a16="http://schemas.microsoft.com/office/drawing/2014/main" id="{862432DB-F539-4C93-A53E-F2DE5F154C22}"/>
                  </a:ext>
                </a:extLst>
              </p:cNvPr>
              <p:cNvSpPr/>
              <p:nvPr/>
            </p:nvSpPr>
            <p:spPr>
              <a:xfrm>
                <a:off x="3317625" y="2242975"/>
                <a:ext cx="158475" cy="84550"/>
              </a:xfrm>
              <a:custGeom>
                <a:avLst/>
                <a:gdLst/>
                <a:ahLst/>
                <a:cxnLst/>
                <a:rect l="l" t="t" r="r" b="b"/>
                <a:pathLst>
                  <a:path w="6339" h="3382" extrusionOk="0">
                    <a:moveTo>
                      <a:pt x="63" y="1"/>
                    </a:moveTo>
                    <a:lnTo>
                      <a:pt x="1" y="525"/>
                    </a:lnTo>
                    <a:cubicBezTo>
                      <a:pt x="2689" y="2900"/>
                      <a:pt x="4907" y="3382"/>
                      <a:pt x="6242" y="3382"/>
                    </a:cubicBezTo>
                    <a:cubicBezTo>
                      <a:pt x="6274" y="3382"/>
                      <a:pt x="6307" y="3381"/>
                      <a:pt x="6339" y="3381"/>
                    </a:cubicBezTo>
                    <a:cubicBezTo>
                      <a:pt x="5454" y="3115"/>
                      <a:pt x="4625" y="2833"/>
                      <a:pt x="4038" y="2583"/>
                    </a:cubicBezTo>
                    <a:cubicBezTo>
                      <a:pt x="3318" y="2277"/>
                      <a:pt x="2638" y="1933"/>
                      <a:pt x="1996" y="1526"/>
                    </a:cubicBezTo>
                    <a:cubicBezTo>
                      <a:pt x="1300" y="1135"/>
                      <a:pt x="635" y="634"/>
                      <a:pt x="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34;p41">
                <a:extLst>
                  <a:ext uri="{FF2B5EF4-FFF2-40B4-BE49-F238E27FC236}">
                    <a16:creationId xmlns:a16="http://schemas.microsoft.com/office/drawing/2014/main" id="{CB6D7A89-634E-449D-9E68-589741549503}"/>
                  </a:ext>
                </a:extLst>
              </p:cNvPr>
              <p:cNvSpPr/>
              <p:nvPr/>
            </p:nvSpPr>
            <p:spPr>
              <a:xfrm>
                <a:off x="3270675" y="1940550"/>
                <a:ext cx="360950" cy="416875"/>
              </a:xfrm>
              <a:custGeom>
                <a:avLst/>
                <a:gdLst/>
                <a:ahLst/>
                <a:cxnLst/>
                <a:rect l="l" t="t" r="r" b="b"/>
                <a:pathLst>
                  <a:path w="14438" h="16675" extrusionOk="0">
                    <a:moveTo>
                      <a:pt x="5478" y="1"/>
                    </a:moveTo>
                    <a:cubicBezTo>
                      <a:pt x="5478" y="1"/>
                      <a:pt x="1" y="1926"/>
                      <a:pt x="275" y="7700"/>
                    </a:cubicBezTo>
                    <a:cubicBezTo>
                      <a:pt x="353" y="9249"/>
                      <a:pt x="783" y="10454"/>
                      <a:pt x="1409" y="11409"/>
                    </a:cubicBezTo>
                    <a:cubicBezTo>
                      <a:pt x="1425" y="11448"/>
                      <a:pt x="1448" y="11495"/>
                      <a:pt x="1480" y="11534"/>
                    </a:cubicBezTo>
                    <a:cubicBezTo>
                      <a:pt x="1519" y="11573"/>
                      <a:pt x="1550" y="11612"/>
                      <a:pt x="1581" y="11652"/>
                    </a:cubicBezTo>
                    <a:cubicBezTo>
                      <a:pt x="1699" y="11808"/>
                      <a:pt x="1824" y="11957"/>
                      <a:pt x="1941" y="12098"/>
                    </a:cubicBezTo>
                    <a:cubicBezTo>
                      <a:pt x="2513" y="12731"/>
                      <a:pt x="3178" y="13232"/>
                      <a:pt x="3874" y="13623"/>
                    </a:cubicBezTo>
                    <a:cubicBezTo>
                      <a:pt x="4516" y="14030"/>
                      <a:pt x="5196" y="14374"/>
                      <a:pt x="5916" y="14680"/>
                    </a:cubicBezTo>
                    <a:cubicBezTo>
                      <a:pt x="6503" y="14930"/>
                      <a:pt x="7332" y="15212"/>
                      <a:pt x="8217" y="15478"/>
                    </a:cubicBezTo>
                    <a:cubicBezTo>
                      <a:pt x="9868" y="15986"/>
                      <a:pt x="11714" y="16456"/>
                      <a:pt x="12520" y="16659"/>
                    </a:cubicBezTo>
                    <a:cubicBezTo>
                      <a:pt x="12561" y="16670"/>
                      <a:pt x="12601" y="16675"/>
                      <a:pt x="12640" y="16675"/>
                    </a:cubicBezTo>
                    <a:cubicBezTo>
                      <a:pt x="12837" y="16675"/>
                      <a:pt x="13010" y="16550"/>
                      <a:pt x="13076" y="16354"/>
                    </a:cubicBezTo>
                    <a:cubicBezTo>
                      <a:pt x="13373" y="15446"/>
                      <a:pt x="14077" y="13256"/>
                      <a:pt x="14359" y="12434"/>
                    </a:cubicBezTo>
                    <a:cubicBezTo>
                      <a:pt x="14437" y="12223"/>
                      <a:pt x="14304" y="11996"/>
                      <a:pt x="14085" y="11941"/>
                    </a:cubicBezTo>
                    <a:cubicBezTo>
                      <a:pt x="13490" y="11808"/>
                      <a:pt x="12356" y="11558"/>
                      <a:pt x="11534" y="11315"/>
                    </a:cubicBezTo>
                    <a:cubicBezTo>
                      <a:pt x="9187" y="9789"/>
                      <a:pt x="4993" y="6088"/>
                      <a:pt x="5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35;p41">
                <a:extLst>
                  <a:ext uri="{FF2B5EF4-FFF2-40B4-BE49-F238E27FC236}">
                    <a16:creationId xmlns:a16="http://schemas.microsoft.com/office/drawing/2014/main" id="{B5468350-F081-415A-B9B6-6BBB4E44CBCD}"/>
                  </a:ext>
                </a:extLst>
              </p:cNvPr>
              <p:cNvSpPr/>
              <p:nvPr/>
            </p:nvSpPr>
            <p:spPr>
              <a:xfrm>
                <a:off x="3367325" y="2043450"/>
                <a:ext cx="241400" cy="192500"/>
              </a:xfrm>
              <a:custGeom>
                <a:avLst/>
                <a:gdLst/>
                <a:ahLst/>
                <a:cxnLst/>
                <a:rect l="l" t="t" r="r" b="b"/>
                <a:pathLst>
                  <a:path w="9656" h="7700" extrusionOk="0">
                    <a:moveTo>
                      <a:pt x="1299" y="1"/>
                    </a:moveTo>
                    <a:lnTo>
                      <a:pt x="1299" y="1"/>
                    </a:lnTo>
                    <a:cubicBezTo>
                      <a:pt x="1299" y="1"/>
                      <a:pt x="1" y="5243"/>
                      <a:pt x="9656" y="7700"/>
                    </a:cubicBezTo>
                    <a:cubicBezTo>
                      <a:pt x="9656" y="7700"/>
                      <a:pt x="1690" y="5423"/>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36;p41">
                <a:extLst>
                  <a:ext uri="{FF2B5EF4-FFF2-40B4-BE49-F238E27FC236}">
                    <a16:creationId xmlns:a16="http://schemas.microsoft.com/office/drawing/2014/main" id="{77A2AD9A-2882-40A4-820E-2301390532C5}"/>
                  </a:ext>
                </a:extLst>
              </p:cNvPr>
              <p:cNvSpPr/>
              <p:nvPr/>
            </p:nvSpPr>
            <p:spPr>
              <a:xfrm>
                <a:off x="3940650" y="2200925"/>
                <a:ext cx="61650" cy="109975"/>
              </a:xfrm>
              <a:custGeom>
                <a:avLst/>
                <a:gdLst/>
                <a:ahLst/>
                <a:cxnLst/>
                <a:rect l="l" t="t" r="r" b="b"/>
                <a:pathLst>
                  <a:path w="2466" h="4399" extrusionOk="0">
                    <a:moveTo>
                      <a:pt x="807" y="0"/>
                    </a:moveTo>
                    <a:cubicBezTo>
                      <a:pt x="722" y="0"/>
                      <a:pt x="1" y="21"/>
                      <a:pt x="259" y="744"/>
                    </a:cubicBezTo>
                    <a:cubicBezTo>
                      <a:pt x="478" y="1346"/>
                      <a:pt x="1409" y="3302"/>
                      <a:pt x="1824" y="4155"/>
                    </a:cubicBezTo>
                    <a:cubicBezTo>
                      <a:pt x="1896" y="4310"/>
                      <a:pt x="2049" y="4398"/>
                      <a:pt x="2208" y="4398"/>
                    </a:cubicBezTo>
                    <a:cubicBezTo>
                      <a:pt x="2274" y="4398"/>
                      <a:pt x="2341" y="4383"/>
                      <a:pt x="2403" y="4351"/>
                    </a:cubicBezTo>
                    <a:lnTo>
                      <a:pt x="2465" y="4319"/>
                    </a:lnTo>
                    <a:lnTo>
                      <a:pt x="815" y="0"/>
                    </a:lnTo>
                    <a:cubicBezTo>
                      <a:pt x="815" y="0"/>
                      <a:pt x="812"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37;p41">
                <a:extLst>
                  <a:ext uri="{FF2B5EF4-FFF2-40B4-BE49-F238E27FC236}">
                    <a16:creationId xmlns:a16="http://schemas.microsoft.com/office/drawing/2014/main" id="{849D8A02-FF1A-45CD-B467-BC173BAF143C}"/>
                  </a:ext>
                </a:extLst>
              </p:cNvPr>
              <p:cNvSpPr/>
              <p:nvPr/>
            </p:nvSpPr>
            <p:spPr>
              <a:xfrm>
                <a:off x="4100875" y="2132650"/>
                <a:ext cx="157100" cy="136575"/>
              </a:xfrm>
              <a:custGeom>
                <a:avLst/>
                <a:gdLst/>
                <a:ahLst/>
                <a:cxnLst/>
                <a:rect l="l" t="t" r="r" b="b"/>
                <a:pathLst>
                  <a:path w="6284" h="5463" extrusionOk="0">
                    <a:moveTo>
                      <a:pt x="6244" y="1"/>
                    </a:moveTo>
                    <a:lnTo>
                      <a:pt x="0" y="5462"/>
                    </a:lnTo>
                    <a:cubicBezTo>
                      <a:pt x="4139" y="4609"/>
                      <a:pt x="6283" y="846"/>
                      <a:pt x="6283" y="846"/>
                    </a:cubicBezTo>
                    <a:lnTo>
                      <a:pt x="6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38;p41">
                <a:extLst>
                  <a:ext uri="{FF2B5EF4-FFF2-40B4-BE49-F238E27FC236}">
                    <a16:creationId xmlns:a16="http://schemas.microsoft.com/office/drawing/2014/main" id="{DD818252-A27B-4BFE-B3CC-AF2FACBEF684}"/>
                  </a:ext>
                </a:extLst>
              </p:cNvPr>
              <p:cNvSpPr/>
              <p:nvPr/>
            </p:nvSpPr>
            <p:spPr>
              <a:xfrm>
                <a:off x="3832875" y="2215750"/>
                <a:ext cx="167600" cy="112950"/>
              </a:xfrm>
              <a:custGeom>
                <a:avLst/>
                <a:gdLst/>
                <a:ahLst/>
                <a:cxnLst/>
                <a:rect l="l" t="t" r="r" b="b"/>
                <a:pathLst>
                  <a:path w="6704" h="4518" extrusionOk="0">
                    <a:moveTo>
                      <a:pt x="5632" y="0"/>
                    </a:moveTo>
                    <a:cubicBezTo>
                      <a:pt x="5617" y="0"/>
                      <a:pt x="5602" y="1"/>
                      <a:pt x="5587" y="2"/>
                    </a:cubicBezTo>
                    <a:cubicBezTo>
                      <a:pt x="5337" y="18"/>
                      <a:pt x="5086" y="49"/>
                      <a:pt x="4844" y="96"/>
                    </a:cubicBezTo>
                    <a:cubicBezTo>
                      <a:pt x="4437" y="166"/>
                      <a:pt x="4054" y="307"/>
                      <a:pt x="3694" y="471"/>
                    </a:cubicBezTo>
                    <a:cubicBezTo>
                      <a:pt x="3222" y="306"/>
                      <a:pt x="2518" y="88"/>
                      <a:pt x="2016" y="88"/>
                    </a:cubicBezTo>
                    <a:cubicBezTo>
                      <a:pt x="1736" y="88"/>
                      <a:pt x="1519" y="156"/>
                      <a:pt x="1440" y="338"/>
                    </a:cubicBezTo>
                    <a:cubicBezTo>
                      <a:pt x="1331" y="597"/>
                      <a:pt x="1878" y="917"/>
                      <a:pt x="2371" y="1144"/>
                    </a:cubicBezTo>
                    <a:cubicBezTo>
                      <a:pt x="1910" y="1379"/>
                      <a:pt x="1440" y="1582"/>
                      <a:pt x="924" y="1684"/>
                    </a:cubicBezTo>
                    <a:lnTo>
                      <a:pt x="360" y="1802"/>
                    </a:lnTo>
                    <a:cubicBezTo>
                      <a:pt x="165" y="1841"/>
                      <a:pt x="40" y="2028"/>
                      <a:pt x="79" y="2232"/>
                    </a:cubicBezTo>
                    <a:lnTo>
                      <a:pt x="87" y="2263"/>
                    </a:lnTo>
                    <a:cubicBezTo>
                      <a:pt x="118" y="2428"/>
                      <a:pt x="259" y="2545"/>
                      <a:pt x="415" y="2553"/>
                    </a:cubicBezTo>
                    <a:cubicBezTo>
                      <a:pt x="407" y="2561"/>
                      <a:pt x="392" y="2568"/>
                      <a:pt x="384" y="2576"/>
                    </a:cubicBezTo>
                    <a:lnTo>
                      <a:pt x="321" y="2592"/>
                    </a:lnTo>
                    <a:cubicBezTo>
                      <a:pt x="126" y="2631"/>
                      <a:pt x="0" y="2819"/>
                      <a:pt x="40" y="3022"/>
                    </a:cubicBezTo>
                    <a:lnTo>
                      <a:pt x="47" y="3053"/>
                    </a:lnTo>
                    <a:cubicBezTo>
                      <a:pt x="81" y="3222"/>
                      <a:pt x="226" y="3345"/>
                      <a:pt x="396" y="3345"/>
                    </a:cubicBezTo>
                    <a:cubicBezTo>
                      <a:pt x="423" y="3345"/>
                      <a:pt x="450" y="3342"/>
                      <a:pt x="478" y="3335"/>
                    </a:cubicBezTo>
                    <a:lnTo>
                      <a:pt x="486" y="3335"/>
                    </a:lnTo>
                    <a:cubicBezTo>
                      <a:pt x="439" y="3406"/>
                      <a:pt x="423" y="3492"/>
                      <a:pt x="439" y="3578"/>
                    </a:cubicBezTo>
                    <a:lnTo>
                      <a:pt x="446" y="3617"/>
                    </a:lnTo>
                    <a:cubicBezTo>
                      <a:pt x="475" y="3793"/>
                      <a:pt x="630" y="3919"/>
                      <a:pt x="810" y="3919"/>
                    </a:cubicBezTo>
                    <a:cubicBezTo>
                      <a:pt x="829" y="3919"/>
                      <a:pt x="849" y="3917"/>
                      <a:pt x="869" y="3914"/>
                    </a:cubicBezTo>
                    <a:lnTo>
                      <a:pt x="1049" y="3883"/>
                    </a:lnTo>
                    <a:cubicBezTo>
                      <a:pt x="1065" y="3883"/>
                      <a:pt x="1072" y="3883"/>
                      <a:pt x="1080" y="3891"/>
                    </a:cubicBezTo>
                    <a:cubicBezTo>
                      <a:pt x="1080" y="3891"/>
                      <a:pt x="1080" y="3899"/>
                      <a:pt x="1096" y="3906"/>
                    </a:cubicBezTo>
                    <a:cubicBezTo>
                      <a:pt x="1002" y="3969"/>
                      <a:pt x="955" y="4078"/>
                      <a:pt x="963" y="4196"/>
                    </a:cubicBezTo>
                    <a:lnTo>
                      <a:pt x="971" y="4227"/>
                    </a:lnTo>
                    <a:cubicBezTo>
                      <a:pt x="993" y="4397"/>
                      <a:pt x="1133" y="4518"/>
                      <a:pt x="1300" y="4518"/>
                    </a:cubicBezTo>
                    <a:cubicBezTo>
                      <a:pt x="1310" y="4518"/>
                      <a:pt x="1320" y="4518"/>
                      <a:pt x="1331" y="4517"/>
                    </a:cubicBezTo>
                    <a:lnTo>
                      <a:pt x="1910" y="4446"/>
                    </a:lnTo>
                    <a:cubicBezTo>
                      <a:pt x="1910" y="4446"/>
                      <a:pt x="1910" y="4446"/>
                      <a:pt x="1910" y="4446"/>
                    </a:cubicBezTo>
                    <a:cubicBezTo>
                      <a:pt x="1977" y="4446"/>
                      <a:pt x="6230" y="3522"/>
                      <a:pt x="6620" y="3351"/>
                    </a:cubicBezTo>
                    <a:cubicBezTo>
                      <a:pt x="6620" y="3351"/>
                      <a:pt x="6704" y="0"/>
                      <a:pt x="56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39;p41">
                <a:extLst>
                  <a:ext uri="{FF2B5EF4-FFF2-40B4-BE49-F238E27FC236}">
                    <a16:creationId xmlns:a16="http://schemas.microsoft.com/office/drawing/2014/main" id="{BF370E29-3D24-487B-8E4E-C577994388BF}"/>
                  </a:ext>
                </a:extLst>
              </p:cNvPr>
              <p:cNvSpPr/>
              <p:nvPr/>
            </p:nvSpPr>
            <p:spPr>
              <a:xfrm>
                <a:off x="3840100" y="2268700"/>
                <a:ext cx="45800" cy="12825"/>
              </a:xfrm>
              <a:custGeom>
                <a:avLst/>
                <a:gdLst/>
                <a:ahLst/>
                <a:cxnLst/>
                <a:rect l="l" t="t" r="r" b="b"/>
                <a:pathLst>
                  <a:path w="1832" h="513" extrusionOk="0">
                    <a:moveTo>
                      <a:pt x="1736" y="1"/>
                    </a:moveTo>
                    <a:cubicBezTo>
                      <a:pt x="1729" y="1"/>
                      <a:pt x="1722" y="2"/>
                      <a:pt x="1715" y="4"/>
                    </a:cubicBezTo>
                    <a:lnTo>
                      <a:pt x="87" y="325"/>
                    </a:lnTo>
                    <a:cubicBezTo>
                      <a:pt x="32" y="341"/>
                      <a:pt x="1" y="388"/>
                      <a:pt x="9" y="443"/>
                    </a:cubicBezTo>
                    <a:cubicBezTo>
                      <a:pt x="24" y="482"/>
                      <a:pt x="64" y="513"/>
                      <a:pt x="103" y="513"/>
                    </a:cubicBezTo>
                    <a:lnTo>
                      <a:pt x="126" y="513"/>
                    </a:lnTo>
                    <a:lnTo>
                      <a:pt x="1754" y="184"/>
                    </a:lnTo>
                    <a:cubicBezTo>
                      <a:pt x="1801" y="177"/>
                      <a:pt x="1832" y="130"/>
                      <a:pt x="1824" y="75"/>
                    </a:cubicBezTo>
                    <a:cubicBezTo>
                      <a:pt x="1817" y="35"/>
                      <a:pt x="1777" y="1"/>
                      <a:pt x="1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40;p41">
                <a:extLst>
                  <a:ext uri="{FF2B5EF4-FFF2-40B4-BE49-F238E27FC236}">
                    <a16:creationId xmlns:a16="http://schemas.microsoft.com/office/drawing/2014/main" id="{41242B95-2AD3-4E27-9435-F5DB3A53B06A}"/>
                  </a:ext>
                </a:extLst>
              </p:cNvPr>
              <p:cNvSpPr/>
              <p:nvPr/>
            </p:nvSpPr>
            <p:spPr>
              <a:xfrm>
                <a:off x="3846375" y="2286950"/>
                <a:ext cx="45800" cy="12975"/>
              </a:xfrm>
              <a:custGeom>
                <a:avLst/>
                <a:gdLst/>
                <a:ahLst/>
                <a:cxnLst/>
                <a:rect l="l" t="t" r="r" b="b"/>
                <a:pathLst>
                  <a:path w="1832" h="519" extrusionOk="0">
                    <a:moveTo>
                      <a:pt x="1723" y="1"/>
                    </a:moveTo>
                    <a:cubicBezTo>
                      <a:pt x="1717" y="1"/>
                      <a:pt x="1712" y="1"/>
                      <a:pt x="1706" y="2"/>
                    </a:cubicBezTo>
                    <a:lnTo>
                      <a:pt x="79" y="331"/>
                    </a:lnTo>
                    <a:cubicBezTo>
                      <a:pt x="32" y="338"/>
                      <a:pt x="0" y="393"/>
                      <a:pt x="8" y="440"/>
                    </a:cubicBezTo>
                    <a:cubicBezTo>
                      <a:pt x="16" y="487"/>
                      <a:pt x="55" y="518"/>
                      <a:pt x="102" y="518"/>
                    </a:cubicBezTo>
                    <a:cubicBezTo>
                      <a:pt x="110" y="518"/>
                      <a:pt x="110" y="518"/>
                      <a:pt x="118" y="511"/>
                    </a:cubicBezTo>
                    <a:lnTo>
                      <a:pt x="1745" y="190"/>
                    </a:lnTo>
                    <a:cubicBezTo>
                      <a:pt x="1800" y="174"/>
                      <a:pt x="1831" y="127"/>
                      <a:pt x="1816" y="80"/>
                    </a:cubicBezTo>
                    <a:cubicBezTo>
                      <a:pt x="1809" y="31"/>
                      <a:pt x="1770" y="1"/>
                      <a:pt x="1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41;p41">
                <a:extLst>
                  <a:ext uri="{FF2B5EF4-FFF2-40B4-BE49-F238E27FC236}">
                    <a16:creationId xmlns:a16="http://schemas.microsoft.com/office/drawing/2014/main" id="{BABDBA10-7860-422D-95F4-E501DCA049E9}"/>
                  </a:ext>
                </a:extLst>
              </p:cNvPr>
              <p:cNvSpPr/>
              <p:nvPr/>
            </p:nvSpPr>
            <p:spPr>
              <a:xfrm>
                <a:off x="3858100" y="2303575"/>
                <a:ext cx="46000" cy="11600"/>
              </a:xfrm>
              <a:custGeom>
                <a:avLst/>
                <a:gdLst/>
                <a:ahLst/>
                <a:cxnLst/>
                <a:rect l="l" t="t" r="r" b="b"/>
                <a:pathLst>
                  <a:path w="1840" h="464" extrusionOk="0">
                    <a:moveTo>
                      <a:pt x="1737" y="1"/>
                    </a:moveTo>
                    <a:cubicBezTo>
                      <a:pt x="1732" y="1"/>
                      <a:pt x="1727" y="1"/>
                      <a:pt x="1722" y="2"/>
                    </a:cubicBezTo>
                    <a:lnTo>
                      <a:pt x="87" y="276"/>
                    </a:lnTo>
                    <a:cubicBezTo>
                      <a:pt x="32" y="284"/>
                      <a:pt x="1" y="339"/>
                      <a:pt x="9" y="386"/>
                    </a:cubicBezTo>
                    <a:cubicBezTo>
                      <a:pt x="16" y="432"/>
                      <a:pt x="56" y="464"/>
                      <a:pt x="103" y="464"/>
                    </a:cubicBezTo>
                    <a:lnTo>
                      <a:pt x="118" y="464"/>
                    </a:lnTo>
                    <a:lnTo>
                      <a:pt x="1754" y="182"/>
                    </a:lnTo>
                    <a:cubicBezTo>
                      <a:pt x="1800" y="174"/>
                      <a:pt x="1840" y="127"/>
                      <a:pt x="1832" y="80"/>
                    </a:cubicBezTo>
                    <a:cubicBezTo>
                      <a:pt x="1818" y="31"/>
                      <a:pt x="1778" y="1"/>
                      <a:pt x="1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42;p41">
                <a:extLst>
                  <a:ext uri="{FF2B5EF4-FFF2-40B4-BE49-F238E27FC236}">
                    <a16:creationId xmlns:a16="http://schemas.microsoft.com/office/drawing/2014/main" id="{9163DADA-A023-48A6-AB4E-2AE37AE74D21}"/>
                  </a:ext>
                </a:extLst>
              </p:cNvPr>
              <p:cNvSpPr/>
              <p:nvPr/>
            </p:nvSpPr>
            <p:spPr>
              <a:xfrm>
                <a:off x="3948100" y="1925500"/>
                <a:ext cx="319850" cy="384100"/>
              </a:xfrm>
              <a:custGeom>
                <a:avLst/>
                <a:gdLst/>
                <a:ahLst/>
                <a:cxnLst/>
                <a:rect l="l" t="t" r="r" b="b"/>
                <a:pathLst>
                  <a:path w="12794" h="15364" extrusionOk="0">
                    <a:moveTo>
                      <a:pt x="8388" y="0"/>
                    </a:moveTo>
                    <a:lnTo>
                      <a:pt x="8388" y="0"/>
                    </a:lnTo>
                    <a:cubicBezTo>
                      <a:pt x="9820" y="7324"/>
                      <a:pt x="1510" y="10837"/>
                      <a:pt x="1510" y="10837"/>
                    </a:cubicBezTo>
                    <a:cubicBezTo>
                      <a:pt x="1041" y="11017"/>
                      <a:pt x="587" y="11174"/>
                      <a:pt x="282" y="11275"/>
                    </a:cubicBezTo>
                    <a:cubicBezTo>
                      <a:pt x="94" y="11346"/>
                      <a:pt x="0" y="11557"/>
                      <a:pt x="86" y="11745"/>
                    </a:cubicBezTo>
                    <a:cubicBezTo>
                      <a:pt x="430" y="12457"/>
                      <a:pt x="1283" y="14335"/>
                      <a:pt x="1643" y="15117"/>
                    </a:cubicBezTo>
                    <a:cubicBezTo>
                      <a:pt x="1715" y="15272"/>
                      <a:pt x="1864" y="15364"/>
                      <a:pt x="2021" y="15364"/>
                    </a:cubicBezTo>
                    <a:cubicBezTo>
                      <a:pt x="2070" y="15364"/>
                      <a:pt x="2119" y="15355"/>
                      <a:pt x="2167" y="15336"/>
                    </a:cubicBezTo>
                    <a:cubicBezTo>
                      <a:pt x="3255" y="14930"/>
                      <a:pt x="6455" y="13701"/>
                      <a:pt x="7879" y="12887"/>
                    </a:cubicBezTo>
                    <a:cubicBezTo>
                      <a:pt x="9061" y="12207"/>
                      <a:pt x="10125" y="11424"/>
                      <a:pt x="10970" y="10384"/>
                    </a:cubicBezTo>
                    <a:cubicBezTo>
                      <a:pt x="12058" y="9202"/>
                      <a:pt x="12793" y="8021"/>
                      <a:pt x="12723" y="6158"/>
                    </a:cubicBezTo>
                    <a:cubicBezTo>
                      <a:pt x="12504" y="627"/>
                      <a:pt x="8388" y="1"/>
                      <a:pt x="8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43;p41">
                <a:extLst>
                  <a:ext uri="{FF2B5EF4-FFF2-40B4-BE49-F238E27FC236}">
                    <a16:creationId xmlns:a16="http://schemas.microsoft.com/office/drawing/2014/main" id="{7F094C2D-5542-456E-934E-C494F79DF25B}"/>
                  </a:ext>
                </a:extLst>
              </p:cNvPr>
              <p:cNvSpPr/>
              <p:nvPr/>
            </p:nvSpPr>
            <p:spPr>
              <a:xfrm>
                <a:off x="4067800" y="1995525"/>
                <a:ext cx="119950" cy="152225"/>
              </a:xfrm>
              <a:custGeom>
                <a:avLst/>
                <a:gdLst/>
                <a:ahLst/>
                <a:cxnLst/>
                <a:rect l="l" t="t" r="r" b="b"/>
                <a:pathLst>
                  <a:path w="4798" h="6089" extrusionOk="0">
                    <a:moveTo>
                      <a:pt x="3608" y="1"/>
                    </a:moveTo>
                    <a:lnTo>
                      <a:pt x="3608" y="1"/>
                    </a:lnTo>
                    <a:cubicBezTo>
                      <a:pt x="3608" y="2"/>
                      <a:pt x="4327" y="2450"/>
                      <a:pt x="1" y="6088"/>
                    </a:cubicBezTo>
                    <a:cubicBezTo>
                      <a:pt x="1" y="6088"/>
                      <a:pt x="4797" y="3303"/>
                      <a:pt x="3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7139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41"/>
          <p:cNvSpPr txBox="1">
            <a:spLocks noGrp="1"/>
          </p:cNvSpPr>
          <p:nvPr>
            <p:ph type="title"/>
          </p:nvPr>
        </p:nvSpPr>
        <p:spPr>
          <a:xfrm>
            <a:off x="728925" y="1346100"/>
            <a:ext cx="6565939" cy="24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4800" dirty="0"/>
              <a:t>Giới thiệu </a:t>
            </a:r>
            <a:br>
              <a:rPr lang="en" sz="4800" dirty="0"/>
            </a:br>
            <a:r>
              <a:rPr lang="en" sz="4800" dirty="0">
                <a:solidFill>
                  <a:schemeClr val="dk2"/>
                </a:solidFill>
              </a:rPr>
              <a:t>gia đình mình</a:t>
            </a:r>
            <a:endParaRPr sz="4800" dirty="0">
              <a:solidFill>
                <a:schemeClr val="dk2"/>
              </a:solidFill>
            </a:endParaRPr>
          </a:p>
        </p:txBody>
      </p:sp>
      <p:grpSp>
        <p:nvGrpSpPr>
          <p:cNvPr id="1157" name="Google Shape;1157;p41"/>
          <p:cNvGrpSpPr/>
          <p:nvPr/>
        </p:nvGrpSpPr>
        <p:grpSpPr>
          <a:xfrm>
            <a:off x="5065012" y="2284320"/>
            <a:ext cx="5002693" cy="3106913"/>
            <a:chOff x="4975826" y="2455773"/>
            <a:chExt cx="4726210" cy="2935203"/>
          </a:xfrm>
        </p:grpSpPr>
        <p:grpSp>
          <p:nvGrpSpPr>
            <p:cNvPr id="1158" name="Google Shape;1158;p41"/>
            <p:cNvGrpSpPr/>
            <p:nvPr/>
          </p:nvGrpSpPr>
          <p:grpSpPr>
            <a:xfrm>
              <a:off x="4975826" y="2455778"/>
              <a:ext cx="4726210" cy="2754172"/>
              <a:chOff x="4847994" y="1149093"/>
              <a:chExt cx="4922110" cy="2868332"/>
            </a:xfrm>
          </p:grpSpPr>
          <p:sp>
            <p:nvSpPr>
              <p:cNvPr id="1159" name="Google Shape;1159;p41"/>
              <p:cNvSpPr/>
              <p:nvPr/>
            </p:nvSpPr>
            <p:spPr>
              <a:xfrm>
                <a:off x="4847994" y="1149093"/>
                <a:ext cx="4922110" cy="2868332"/>
              </a:xfrm>
              <a:custGeom>
                <a:avLst/>
                <a:gdLst/>
                <a:ahLst/>
                <a:cxnLst/>
                <a:rect l="l" t="t" r="r" b="b"/>
                <a:pathLst>
                  <a:path w="62252" h="36277" extrusionOk="0">
                    <a:moveTo>
                      <a:pt x="17039" y="0"/>
                    </a:moveTo>
                    <a:cubicBezTo>
                      <a:pt x="15986" y="0"/>
                      <a:pt x="14939" y="85"/>
                      <a:pt x="13912" y="268"/>
                    </a:cubicBezTo>
                    <a:cubicBezTo>
                      <a:pt x="9030" y="1137"/>
                      <a:pt x="5031" y="4423"/>
                      <a:pt x="4554" y="8781"/>
                    </a:cubicBezTo>
                    <a:cubicBezTo>
                      <a:pt x="4335" y="10761"/>
                      <a:pt x="6534" y="14243"/>
                      <a:pt x="5845" y="16113"/>
                    </a:cubicBezTo>
                    <a:cubicBezTo>
                      <a:pt x="5141" y="18014"/>
                      <a:pt x="0" y="23836"/>
                      <a:pt x="125" y="28256"/>
                    </a:cubicBezTo>
                    <a:cubicBezTo>
                      <a:pt x="251" y="32669"/>
                      <a:pt x="1440" y="34039"/>
                      <a:pt x="3107" y="36276"/>
                    </a:cubicBezTo>
                    <a:lnTo>
                      <a:pt x="57714" y="36276"/>
                    </a:lnTo>
                    <a:cubicBezTo>
                      <a:pt x="58754" y="34007"/>
                      <a:pt x="59568" y="32192"/>
                      <a:pt x="58347" y="29211"/>
                    </a:cubicBezTo>
                    <a:cubicBezTo>
                      <a:pt x="57377" y="26825"/>
                      <a:pt x="60022" y="24868"/>
                      <a:pt x="61047" y="22646"/>
                    </a:cubicBezTo>
                    <a:cubicBezTo>
                      <a:pt x="61954" y="20675"/>
                      <a:pt x="62252" y="18304"/>
                      <a:pt x="62033" y="16152"/>
                    </a:cubicBezTo>
                    <a:cubicBezTo>
                      <a:pt x="61728" y="13218"/>
                      <a:pt x="60272" y="10276"/>
                      <a:pt x="57745" y="8171"/>
                    </a:cubicBezTo>
                    <a:cubicBezTo>
                      <a:pt x="54690" y="5637"/>
                      <a:pt x="50428" y="4569"/>
                      <a:pt x="46232" y="4569"/>
                    </a:cubicBezTo>
                    <a:cubicBezTo>
                      <a:pt x="45012" y="4569"/>
                      <a:pt x="43798" y="4659"/>
                      <a:pt x="42620" y="4830"/>
                    </a:cubicBezTo>
                    <a:cubicBezTo>
                      <a:pt x="40720" y="5109"/>
                      <a:pt x="38825" y="5567"/>
                      <a:pt x="36889" y="5567"/>
                    </a:cubicBezTo>
                    <a:cubicBezTo>
                      <a:pt x="36602" y="5567"/>
                      <a:pt x="36314" y="5557"/>
                      <a:pt x="36024" y="5534"/>
                    </a:cubicBezTo>
                    <a:cubicBezTo>
                      <a:pt x="32761" y="5276"/>
                      <a:pt x="29882" y="3508"/>
                      <a:pt x="26909" y="2209"/>
                    </a:cubicBezTo>
                    <a:cubicBezTo>
                      <a:pt x="23823" y="869"/>
                      <a:pt x="20397" y="0"/>
                      <a:pt x="17039"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0" name="Google Shape;1160;p41"/>
              <p:cNvSpPr/>
              <p:nvPr/>
            </p:nvSpPr>
            <p:spPr>
              <a:xfrm>
                <a:off x="5246407" y="1534384"/>
                <a:ext cx="4113566" cy="2483036"/>
              </a:xfrm>
              <a:custGeom>
                <a:avLst/>
                <a:gdLst/>
                <a:ahLst/>
                <a:cxnLst/>
                <a:rect l="l" t="t" r="r" b="b"/>
                <a:pathLst>
                  <a:path w="52026" h="31404" extrusionOk="0">
                    <a:moveTo>
                      <a:pt x="39890" y="0"/>
                    </a:moveTo>
                    <a:cubicBezTo>
                      <a:pt x="37663" y="0"/>
                      <a:pt x="35394" y="480"/>
                      <a:pt x="33332" y="1287"/>
                    </a:cubicBezTo>
                    <a:cubicBezTo>
                      <a:pt x="31564" y="1976"/>
                      <a:pt x="29858" y="2891"/>
                      <a:pt x="27965" y="3126"/>
                    </a:cubicBezTo>
                    <a:cubicBezTo>
                      <a:pt x="27628" y="3167"/>
                      <a:pt x="27292" y="3186"/>
                      <a:pt x="26957" y="3186"/>
                    </a:cubicBezTo>
                    <a:cubicBezTo>
                      <a:pt x="24554" y="3186"/>
                      <a:pt x="22198" y="2219"/>
                      <a:pt x="19835" y="1608"/>
                    </a:cubicBezTo>
                    <a:cubicBezTo>
                      <a:pt x="18162" y="1175"/>
                      <a:pt x="16414" y="925"/>
                      <a:pt x="14679" y="925"/>
                    </a:cubicBezTo>
                    <a:cubicBezTo>
                      <a:pt x="12624" y="925"/>
                      <a:pt x="10587" y="1275"/>
                      <a:pt x="8717" y="2085"/>
                    </a:cubicBezTo>
                    <a:cubicBezTo>
                      <a:pt x="4804" y="3775"/>
                      <a:pt x="2027" y="7594"/>
                      <a:pt x="2348" y="11795"/>
                    </a:cubicBezTo>
                    <a:cubicBezTo>
                      <a:pt x="2496" y="13705"/>
                      <a:pt x="3247" y="15582"/>
                      <a:pt x="2981" y="17476"/>
                    </a:cubicBezTo>
                    <a:cubicBezTo>
                      <a:pt x="2715" y="19393"/>
                      <a:pt x="1542" y="20997"/>
                      <a:pt x="924" y="22812"/>
                    </a:cubicBezTo>
                    <a:cubicBezTo>
                      <a:pt x="71" y="25277"/>
                      <a:pt x="0" y="28900"/>
                      <a:pt x="1354" y="31403"/>
                    </a:cubicBezTo>
                    <a:lnTo>
                      <a:pt x="50053" y="31403"/>
                    </a:lnTo>
                    <a:cubicBezTo>
                      <a:pt x="50476" y="30590"/>
                      <a:pt x="50781" y="29713"/>
                      <a:pt x="50969" y="28806"/>
                    </a:cubicBezTo>
                    <a:cubicBezTo>
                      <a:pt x="51501" y="26232"/>
                      <a:pt x="50648" y="24033"/>
                      <a:pt x="50437" y="21513"/>
                    </a:cubicBezTo>
                    <a:cubicBezTo>
                      <a:pt x="50233" y="19119"/>
                      <a:pt x="51110" y="17108"/>
                      <a:pt x="51595" y="14831"/>
                    </a:cubicBezTo>
                    <a:cubicBezTo>
                      <a:pt x="52025" y="12805"/>
                      <a:pt x="51877" y="10512"/>
                      <a:pt x="51337" y="8525"/>
                    </a:cubicBezTo>
                    <a:cubicBezTo>
                      <a:pt x="50601" y="5802"/>
                      <a:pt x="48903" y="3282"/>
                      <a:pt x="46454" y="1749"/>
                    </a:cubicBezTo>
                    <a:cubicBezTo>
                      <a:pt x="44502" y="525"/>
                      <a:pt x="42219" y="0"/>
                      <a:pt x="39890"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41"/>
            <p:cNvGrpSpPr/>
            <p:nvPr/>
          </p:nvGrpSpPr>
          <p:grpSpPr>
            <a:xfrm>
              <a:off x="5293580" y="2455773"/>
              <a:ext cx="3559441" cy="2935203"/>
              <a:chOff x="3270675" y="1548400"/>
              <a:chExt cx="1001700" cy="826050"/>
            </a:xfrm>
          </p:grpSpPr>
          <p:sp>
            <p:nvSpPr>
              <p:cNvPr id="1162" name="Google Shape;1162;p41"/>
              <p:cNvSpPr/>
              <p:nvPr/>
            </p:nvSpPr>
            <p:spPr>
              <a:xfrm>
                <a:off x="3795900" y="1907500"/>
                <a:ext cx="476475" cy="444150"/>
              </a:xfrm>
              <a:custGeom>
                <a:avLst/>
                <a:gdLst/>
                <a:ahLst/>
                <a:cxnLst/>
                <a:rect l="l" t="t" r="r" b="b"/>
                <a:pathLst>
                  <a:path w="19059" h="17766" extrusionOk="0">
                    <a:moveTo>
                      <a:pt x="11454" y="1"/>
                    </a:moveTo>
                    <a:cubicBezTo>
                      <a:pt x="11268" y="1"/>
                      <a:pt x="11081" y="9"/>
                      <a:pt x="10892" y="24"/>
                    </a:cubicBezTo>
                    <a:lnTo>
                      <a:pt x="6401" y="400"/>
                    </a:lnTo>
                    <a:cubicBezTo>
                      <a:pt x="2724" y="705"/>
                      <a:pt x="1" y="3936"/>
                      <a:pt x="306" y="7606"/>
                    </a:cubicBezTo>
                    <a:lnTo>
                      <a:pt x="916" y="14937"/>
                    </a:lnTo>
                    <a:cubicBezTo>
                      <a:pt x="1050" y="16548"/>
                      <a:pt x="2402" y="17765"/>
                      <a:pt x="3990" y="17765"/>
                    </a:cubicBezTo>
                    <a:cubicBezTo>
                      <a:pt x="4076" y="17765"/>
                      <a:pt x="4162" y="17761"/>
                      <a:pt x="4249" y="17754"/>
                    </a:cubicBezTo>
                    <a:lnTo>
                      <a:pt x="15923" y="16776"/>
                    </a:lnTo>
                    <a:cubicBezTo>
                      <a:pt x="16043" y="16766"/>
                      <a:pt x="16163" y="16762"/>
                      <a:pt x="16280" y="16762"/>
                    </a:cubicBezTo>
                    <a:cubicBezTo>
                      <a:pt x="17027" y="16762"/>
                      <a:pt x="17718" y="16936"/>
                      <a:pt x="18217" y="16936"/>
                    </a:cubicBezTo>
                    <a:cubicBezTo>
                      <a:pt x="18746" y="16936"/>
                      <a:pt x="19058" y="16740"/>
                      <a:pt x="18991" y="15931"/>
                    </a:cubicBezTo>
                    <a:lnTo>
                      <a:pt x="18122" y="6135"/>
                    </a:lnTo>
                    <a:cubicBezTo>
                      <a:pt x="17833" y="2638"/>
                      <a:pt x="14901" y="1"/>
                      <a:pt x="11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1"/>
              <p:cNvSpPr/>
              <p:nvPr/>
            </p:nvSpPr>
            <p:spPr>
              <a:xfrm>
                <a:off x="3960025" y="1910250"/>
                <a:ext cx="143800" cy="433300"/>
              </a:xfrm>
              <a:custGeom>
                <a:avLst/>
                <a:gdLst/>
                <a:ahLst/>
                <a:cxnLst/>
                <a:rect l="l" t="t" r="r" b="b"/>
                <a:pathLst>
                  <a:path w="5752" h="17332" extrusionOk="0">
                    <a:moveTo>
                      <a:pt x="4335" y="0"/>
                    </a:moveTo>
                    <a:lnTo>
                      <a:pt x="0" y="368"/>
                    </a:lnTo>
                    <a:lnTo>
                      <a:pt x="1424" y="17331"/>
                    </a:lnTo>
                    <a:lnTo>
                      <a:pt x="5751" y="16971"/>
                    </a:lnTo>
                    <a:lnTo>
                      <a:pt x="4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1"/>
              <p:cNvSpPr/>
              <p:nvPr/>
            </p:nvSpPr>
            <p:spPr>
              <a:xfrm>
                <a:off x="4067225" y="1907500"/>
                <a:ext cx="88825" cy="347250"/>
              </a:xfrm>
              <a:custGeom>
                <a:avLst/>
                <a:gdLst/>
                <a:ahLst/>
                <a:cxnLst/>
                <a:rect l="l" t="t" r="r" b="b"/>
                <a:pathLst>
                  <a:path w="3553" h="13890" extrusionOk="0">
                    <a:moveTo>
                      <a:pt x="454" y="1"/>
                    </a:moveTo>
                    <a:lnTo>
                      <a:pt x="0" y="24"/>
                    </a:lnTo>
                    <a:lnTo>
                      <a:pt x="1197" y="13889"/>
                    </a:lnTo>
                    <a:lnTo>
                      <a:pt x="3553" y="2731"/>
                    </a:lnTo>
                    <a:lnTo>
                      <a:pt x="4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1"/>
              <p:cNvSpPr/>
              <p:nvPr/>
            </p:nvSpPr>
            <p:spPr>
              <a:xfrm>
                <a:off x="3883350" y="1916900"/>
                <a:ext cx="107400" cy="359150"/>
              </a:xfrm>
              <a:custGeom>
                <a:avLst/>
                <a:gdLst/>
                <a:ahLst/>
                <a:cxnLst/>
                <a:rect l="l" t="t" r="r" b="b"/>
                <a:pathLst>
                  <a:path w="4296" h="14366" extrusionOk="0">
                    <a:moveTo>
                      <a:pt x="3067" y="0"/>
                    </a:moveTo>
                    <a:lnTo>
                      <a:pt x="2629" y="133"/>
                    </a:lnTo>
                    <a:lnTo>
                      <a:pt x="0" y="3271"/>
                    </a:lnTo>
                    <a:lnTo>
                      <a:pt x="4296" y="14366"/>
                    </a:lnTo>
                    <a:lnTo>
                      <a:pt x="3732" y="8012"/>
                    </a:lnTo>
                    <a:lnTo>
                      <a:pt x="30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1"/>
              <p:cNvSpPr/>
              <p:nvPr/>
            </p:nvSpPr>
            <p:spPr>
              <a:xfrm>
                <a:off x="3845200" y="1569275"/>
                <a:ext cx="302250" cy="281950"/>
              </a:xfrm>
              <a:custGeom>
                <a:avLst/>
                <a:gdLst/>
                <a:ahLst/>
                <a:cxnLst/>
                <a:rect l="l" t="t" r="r" b="b"/>
                <a:pathLst>
                  <a:path w="12090" h="11278" extrusionOk="0">
                    <a:moveTo>
                      <a:pt x="10056" y="0"/>
                    </a:moveTo>
                    <a:cubicBezTo>
                      <a:pt x="9099" y="0"/>
                      <a:pt x="8331" y="717"/>
                      <a:pt x="8216" y="1613"/>
                    </a:cubicBezTo>
                    <a:cubicBezTo>
                      <a:pt x="7575" y="1258"/>
                      <a:pt x="6756" y="1029"/>
                      <a:pt x="5699" y="1029"/>
                    </a:cubicBezTo>
                    <a:cubicBezTo>
                      <a:pt x="5171" y="1029"/>
                      <a:pt x="4583" y="1086"/>
                      <a:pt x="3928" y="1214"/>
                    </a:cubicBezTo>
                    <a:cubicBezTo>
                      <a:pt x="720" y="1832"/>
                      <a:pt x="133" y="4539"/>
                      <a:pt x="32" y="5713"/>
                    </a:cubicBezTo>
                    <a:cubicBezTo>
                      <a:pt x="0" y="6026"/>
                      <a:pt x="251" y="6292"/>
                      <a:pt x="564" y="6292"/>
                    </a:cubicBezTo>
                    <a:cubicBezTo>
                      <a:pt x="697" y="6284"/>
                      <a:pt x="838" y="6284"/>
                      <a:pt x="986" y="6261"/>
                    </a:cubicBezTo>
                    <a:cubicBezTo>
                      <a:pt x="986" y="6386"/>
                      <a:pt x="994" y="6503"/>
                      <a:pt x="1002" y="6628"/>
                    </a:cubicBezTo>
                    <a:lnTo>
                      <a:pt x="1072" y="7372"/>
                    </a:lnTo>
                    <a:cubicBezTo>
                      <a:pt x="1272" y="9604"/>
                      <a:pt x="3141" y="11278"/>
                      <a:pt x="5332" y="11278"/>
                    </a:cubicBezTo>
                    <a:cubicBezTo>
                      <a:pt x="5461" y="11278"/>
                      <a:pt x="5590" y="11272"/>
                      <a:pt x="5720" y="11261"/>
                    </a:cubicBezTo>
                    <a:lnTo>
                      <a:pt x="7441" y="11112"/>
                    </a:lnTo>
                    <a:cubicBezTo>
                      <a:pt x="9804" y="10901"/>
                      <a:pt x="11542" y="8819"/>
                      <a:pt x="11330" y="6456"/>
                    </a:cubicBezTo>
                    <a:lnTo>
                      <a:pt x="11268" y="5713"/>
                    </a:lnTo>
                    <a:cubicBezTo>
                      <a:pt x="11197" y="4954"/>
                      <a:pt x="10939" y="4258"/>
                      <a:pt x="10540" y="3671"/>
                    </a:cubicBezTo>
                    <a:cubicBezTo>
                      <a:pt x="11463" y="3436"/>
                      <a:pt x="12089" y="2521"/>
                      <a:pt x="11901" y="1519"/>
                    </a:cubicBezTo>
                    <a:cubicBezTo>
                      <a:pt x="11745" y="666"/>
                      <a:pt x="10994" y="17"/>
                      <a:pt x="10117" y="1"/>
                    </a:cubicBezTo>
                    <a:cubicBezTo>
                      <a:pt x="10097" y="1"/>
                      <a:pt x="10077" y="0"/>
                      <a:pt x="10056" y="0"/>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1"/>
              <p:cNvSpPr/>
              <p:nvPr/>
            </p:nvSpPr>
            <p:spPr>
              <a:xfrm>
                <a:off x="3884700" y="1672375"/>
                <a:ext cx="213250" cy="298525"/>
              </a:xfrm>
              <a:custGeom>
                <a:avLst/>
                <a:gdLst/>
                <a:ahLst/>
                <a:cxnLst/>
                <a:rect l="l" t="t" r="r" b="b"/>
                <a:pathLst>
                  <a:path w="8530" h="11941" extrusionOk="0">
                    <a:moveTo>
                      <a:pt x="1284" y="1"/>
                    </a:moveTo>
                    <a:lnTo>
                      <a:pt x="1284" y="1"/>
                    </a:lnTo>
                    <a:cubicBezTo>
                      <a:pt x="1308" y="1237"/>
                      <a:pt x="674" y="1777"/>
                      <a:pt x="1" y="2012"/>
                    </a:cubicBezTo>
                    <a:lnTo>
                      <a:pt x="423" y="6800"/>
                    </a:lnTo>
                    <a:cubicBezTo>
                      <a:pt x="549" y="8138"/>
                      <a:pt x="1613" y="9171"/>
                      <a:pt x="2912" y="9280"/>
                    </a:cubicBezTo>
                    <a:lnTo>
                      <a:pt x="2974" y="9953"/>
                    </a:lnTo>
                    <a:cubicBezTo>
                      <a:pt x="3071" y="11088"/>
                      <a:pt x="4031" y="11941"/>
                      <a:pt x="5150" y="11941"/>
                    </a:cubicBezTo>
                    <a:cubicBezTo>
                      <a:pt x="5212" y="11941"/>
                      <a:pt x="5274" y="11938"/>
                      <a:pt x="5337" y="11933"/>
                    </a:cubicBezTo>
                    <a:cubicBezTo>
                      <a:pt x="6527" y="11823"/>
                      <a:pt x="7419" y="10759"/>
                      <a:pt x="7309" y="9570"/>
                    </a:cubicBezTo>
                    <a:lnTo>
                      <a:pt x="7137" y="7590"/>
                    </a:lnTo>
                    <a:cubicBezTo>
                      <a:pt x="7332" y="7168"/>
                      <a:pt x="7434" y="6683"/>
                      <a:pt x="7387" y="6174"/>
                    </a:cubicBezTo>
                    <a:lnTo>
                      <a:pt x="7356" y="5830"/>
                    </a:lnTo>
                    <a:cubicBezTo>
                      <a:pt x="7356" y="5791"/>
                      <a:pt x="7348" y="5752"/>
                      <a:pt x="7348" y="5713"/>
                    </a:cubicBezTo>
                    <a:lnTo>
                      <a:pt x="7215" y="4242"/>
                    </a:lnTo>
                    <a:lnTo>
                      <a:pt x="7559" y="4210"/>
                    </a:lnTo>
                    <a:cubicBezTo>
                      <a:pt x="8115" y="4163"/>
                      <a:pt x="8530" y="3670"/>
                      <a:pt x="8483" y="3107"/>
                    </a:cubicBezTo>
                    <a:lnTo>
                      <a:pt x="8451" y="2825"/>
                    </a:lnTo>
                    <a:cubicBezTo>
                      <a:pt x="8405" y="2291"/>
                      <a:pt x="7959" y="1894"/>
                      <a:pt x="7442" y="1894"/>
                    </a:cubicBezTo>
                    <a:cubicBezTo>
                      <a:pt x="7436" y="1894"/>
                      <a:pt x="7431" y="1894"/>
                      <a:pt x="7426" y="1894"/>
                    </a:cubicBezTo>
                    <a:cubicBezTo>
                      <a:pt x="6988" y="2090"/>
                      <a:pt x="6887" y="2489"/>
                      <a:pt x="6863" y="2755"/>
                    </a:cubicBezTo>
                    <a:cubicBezTo>
                      <a:pt x="6862" y="2762"/>
                      <a:pt x="6861" y="2765"/>
                      <a:pt x="6860" y="2765"/>
                    </a:cubicBezTo>
                    <a:cubicBezTo>
                      <a:pt x="6841" y="2765"/>
                      <a:pt x="6764" y="2341"/>
                      <a:pt x="6707" y="1996"/>
                    </a:cubicBezTo>
                    <a:cubicBezTo>
                      <a:pt x="6671" y="1785"/>
                      <a:pt x="6485" y="1638"/>
                      <a:pt x="6278" y="1638"/>
                    </a:cubicBezTo>
                    <a:cubicBezTo>
                      <a:pt x="6254" y="1638"/>
                      <a:pt x="6230" y="1640"/>
                      <a:pt x="6206" y="1644"/>
                    </a:cubicBezTo>
                    <a:lnTo>
                      <a:pt x="6198" y="1644"/>
                    </a:lnTo>
                    <a:cubicBezTo>
                      <a:pt x="5662" y="1729"/>
                      <a:pt x="5183" y="1766"/>
                      <a:pt x="4755" y="1766"/>
                    </a:cubicBezTo>
                    <a:cubicBezTo>
                      <a:pt x="1809" y="1766"/>
                      <a:pt x="1284" y="1"/>
                      <a:pt x="12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1"/>
              <p:cNvSpPr/>
              <p:nvPr/>
            </p:nvSpPr>
            <p:spPr>
              <a:xfrm>
                <a:off x="3894300" y="1818100"/>
                <a:ext cx="177625" cy="102500"/>
              </a:xfrm>
              <a:custGeom>
                <a:avLst/>
                <a:gdLst/>
                <a:ahLst/>
                <a:cxnLst/>
                <a:rect l="l" t="t" r="r" b="b"/>
                <a:pathLst>
                  <a:path w="7105" h="4100" extrusionOk="0">
                    <a:moveTo>
                      <a:pt x="6972" y="1"/>
                    </a:moveTo>
                    <a:cubicBezTo>
                      <a:pt x="7042" y="1456"/>
                      <a:pt x="5947" y="2724"/>
                      <a:pt x="4476" y="2857"/>
                    </a:cubicBezTo>
                    <a:lnTo>
                      <a:pt x="2974" y="2990"/>
                    </a:lnTo>
                    <a:cubicBezTo>
                      <a:pt x="2892" y="2997"/>
                      <a:pt x="2811" y="3001"/>
                      <a:pt x="2730" y="3001"/>
                    </a:cubicBezTo>
                    <a:cubicBezTo>
                      <a:pt x="1330" y="3001"/>
                      <a:pt x="134" y="1929"/>
                      <a:pt x="0" y="502"/>
                    </a:cubicBezTo>
                    <a:lnTo>
                      <a:pt x="0" y="502"/>
                    </a:lnTo>
                    <a:lnTo>
                      <a:pt x="39" y="971"/>
                    </a:lnTo>
                    <a:cubicBezTo>
                      <a:pt x="165" y="2333"/>
                      <a:pt x="1260" y="3365"/>
                      <a:pt x="2582" y="3459"/>
                    </a:cubicBezTo>
                    <a:cubicBezTo>
                      <a:pt x="2856" y="3811"/>
                      <a:pt x="3263" y="4046"/>
                      <a:pt x="3740" y="4093"/>
                    </a:cubicBezTo>
                    <a:cubicBezTo>
                      <a:pt x="3788" y="4097"/>
                      <a:pt x="3835" y="4099"/>
                      <a:pt x="3882" y="4099"/>
                    </a:cubicBezTo>
                    <a:cubicBezTo>
                      <a:pt x="4559" y="4099"/>
                      <a:pt x="5151" y="3684"/>
                      <a:pt x="5407" y="3084"/>
                    </a:cubicBezTo>
                    <a:cubicBezTo>
                      <a:pt x="6440" y="2614"/>
                      <a:pt x="7105" y="1534"/>
                      <a:pt x="7003" y="345"/>
                    </a:cubicBezTo>
                    <a:lnTo>
                      <a:pt x="69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1"/>
              <p:cNvSpPr/>
              <p:nvPr/>
            </p:nvSpPr>
            <p:spPr>
              <a:xfrm>
                <a:off x="4066250" y="1737625"/>
                <a:ext cx="14675" cy="22225"/>
              </a:xfrm>
              <a:custGeom>
                <a:avLst/>
                <a:gdLst/>
                <a:ahLst/>
                <a:cxnLst/>
                <a:rect l="l" t="t" r="r" b="b"/>
                <a:pathLst>
                  <a:path w="587" h="889" extrusionOk="0">
                    <a:moveTo>
                      <a:pt x="477" y="1"/>
                    </a:moveTo>
                    <a:cubicBezTo>
                      <a:pt x="448" y="1"/>
                      <a:pt x="418" y="15"/>
                      <a:pt x="399" y="43"/>
                    </a:cubicBezTo>
                    <a:lnTo>
                      <a:pt x="0" y="599"/>
                    </a:lnTo>
                    <a:lnTo>
                      <a:pt x="368" y="873"/>
                    </a:lnTo>
                    <a:cubicBezTo>
                      <a:pt x="391" y="880"/>
                      <a:pt x="407" y="888"/>
                      <a:pt x="430" y="888"/>
                    </a:cubicBezTo>
                    <a:cubicBezTo>
                      <a:pt x="454" y="888"/>
                      <a:pt x="485" y="880"/>
                      <a:pt x="501" y="849"/>
                    </a:cubicBezTo>
                    <a:cubicBezTo>
                      <a:pt x="532" y="810"/>
                      <a:pt x="524" y="755"/>
                      <a:pt x="485" y="724"/>
                    </a:cubicBezTo>
                    <a:lnTo>
                      <a:pt x="258" y="560"/>
                    </a:lnTo>
                    <a:lnTo>
                      <a:pt x="556" y="153"/>
                    </a:lnTo>
                    <a:cubicBezTo>
                      <a:pt x="587" y="106"/>
                      <a:pt x="571" y="51"/>
                      <a:pt x="532" y="20"/>
                    </a:cubicBezTo>
                    <a:cubicBezTo>
                      <a:pt x="516" y="7"/>
                      <a:pt x="497"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1"/>
              <p:cNvSpPr/>
              <p:nvPr/>
            </p:nvSpPr>
            <p:spPr>
              <a:xfrm>
                <a:off x="3951425" y="1853175"/>
                <a:ext cx="21725" cy="8575"/>
              </a:xfrm>
              <a:custGeom>
                <a:avLst/>
                <a:gdLst/>
                <a:ahLst/>
                <a:cxnLst/>
                <a:rect l="l" t="t" r="r" b="b"/>
                <a:pathLst>
                  <a:path w="869" h="343" extrusionOk="0">
                    <a:moveTo>
                      <a:pt x="487" y="0"/>
                    </a:moveTo>
                    <a:cubicBezTo>
                      <a:pt x="342" y="0"/>
                      <a:pt x="179" y="43"/>
                      <a:pt x="39" y="178"/>
                    </a:cubicBezTo>
                    <a:cubicBezTo>
                      <a:pt x="0" y="218"/>
                      <a:pt x="0" y="280"/>
                      <a:pt x="31" y="311"/>
                    </a:cubicBezTo>
                    <a:cubicBezTo>
                      <a:pt x="55" y="335"/>
                      <a:pt x="78" y="343"/>
                      <a:pt x="102" y="343"/>
                    </a:cubicBezTo>
                    <a:cubicBezTo>
                      <a:pt x="125" y="343"/>
                      <a:pt x="149" y="335"/>
                      <a:pt x="164" y="319"/>
                    </a:cubicBezTo>
                    <a:cubicBezTo>
                      <a:pt x="267" y="217"/>
                      <a:pt x="383" y="187"/>
                      <a:pt x="482" y="187"/>
                    </a:cubicBezTo>
                    <a:cubicBezTo>
                      <a:pt x="610" y="187"/>
                      <a:pt x="711" y="237"/>
                      <a:pt x="720" y="241"/>
                    </a:cubicBezTo>
                    <a:cubicBezTo>
                      <a:pt x="733" y="247"/>
                      <a:pt x="746" y="250"/>
                      <a:pt x="759" y="250"/>
                    </a:cubicBezTo>
                    <a:cubicBezTo>
                      <a:pt x="794" y="250"/>
                      <a:pt x="828" y="228"/>
                      <a:pt x="845" y="194"/>
                    </a:cubicBezTo>
                    <a:cubicBezTo>
                      <a:pt x="869" y="155"/>
                      <a:pt x="853" y="92"/>
                      <a:pt x="806" y="69"/>
                    </a:cubicBezTo>
                    <a:cubicBezTo>
                      <a:pt x="735" y="35"/>
                      <a:pt x="619" y="0"/>
                      <a:pt x="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1"/>
              <p:cNvSpPr/>
              <p:nvPr/>
            </p:nvSpPr>
            <p:spPr>
              <a:xfrm>
                <a:off x="3970975" y="1718200"/>
                <a:ext cx="35825" cy="14450"/>
              </a:xfrm>
              <a:custGeom>
                <a:avLst/>
                <a:gdLst/>
                <a:ahLst/>
                <a:cxnLst/>
                <a:rect l="l" t="t" r="r" b="b"/>
                <a:pathLst>
                  <a:path w="1433" h="578" extrusionOk="0">
                    <a:moveTo>
                      <a:pt x="648" y="1"/>
                    </a:moveTo>
                    <a:cubicBezTo>
                      <a:pt x="396" y="1"/>
                      <a:pt x="199" y="91"/>
                      <a:pt x="110" y="186"/>
                    </a:cubicBezTo>
                    <a:cubicBezTo>
                      <a:pt x="1" y="304"/>
                      <a:pt x="24" y="405"/>
                      <a:pt x="102" y="445"/>
                    </a:cubicBezTo>
                    <a:cubicBezTo>
                      <a:pt x="181" y="492"/>
                      <a:pt x="290" y="492"/>
                      <a:pt x="400" y="499"/>
                    </a:cubicBezTo>
                    <a:cubicBezTo>
                      <a:pt x="501" y="499"/>
                      <a:pt x="611" y="507"/>
                      <a:pt x="705" y="515"/>
                    </a:cubicBezTo>
                    <a:cubicBezTo>
                      <a:pt x="799" y="523"/>
                      <a:pt x="900" y="538"/>
                      <a:pt x="1010" y="554"/>
                    </a:cubicBezTo>
                    <a:cubicBezTo>
                      <a:pt x="1075" y="564"/>
                      <a:pt x="1143" y="577"/>
                      <a:pt x="1207" y="577"/>
                    </a:cubicBezTo>
                    <a:cubicBezTo>
                      <a:pt x="1242" y="577"/>
                      <a:pt x="1276" y="573"/>
                      <a:pt x="1307" y="562"/>
                    </a:cubicBezTo>
                    <a:cubicBezTo>
                      <a:pt x="1393" y="538"/>
                      <a:pt x="1432" y="445"/>
                      <a:pt x="1354" y="312"/>
                    </a:cubicBezTo>
                    <a:cubicBezTo>
                      <a:pt x="1284" y="186"/>
                      <a:pt x="1065" y="38"/>
                      <a:pt x="760" y="6"/>
                    </a:cubicBezTo>
                    <a:cubicBezTo>
                      <a:pt x="721" y="2"/>
                      <a:pt x="684" y="1"/>
                      <a:pt x="648" y="1"/>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1"/>
              <p:cNvSpPr/>
              <p:nvPr/>
            </p:nvSpPr>
            <p:spPr>
              <a:xfrm>
                <a:off x="3894700" y="1721250"/>
                <a:ext cx="35625" cy="14975"/>
              </a:xfrm>
              <a:custGeom>
                <a:avLst/>
                <a:gdLst/>
                <a:ahLst/>
                <a:cxnLst/>
                <a:rect l="l" t="t" r="r" b="b"/>
                <a:pathLst>
                  <a:path w="1425" h="599" extrusionOk="0">
                    <a:moveTo>
                      <a:pt x="798" y="1"/>
                    </a:moveTo>
                    <a:cubicBezTo>
                      <a:pt x="752" y="1"/>
                      <a:pt x="706" y="3"/>
                      <a:pt x="657" y="10"/>
                    </a:cubicBezTo>
                    <a:cubicBezTo>
                      <a:pt x="352" y="49"/>
                      <a:pt x="141" y="205"/>
                      <a:pt x="70" y="338"/>
                    </a:cubicBezTo>
                    <a:cubicBezTo>
                      <a:pt x="0" y="471"/>
                      <a:pt x="47" y="565"/>
                      <a:pt x="133" y="589"/>
                    </a:cubicBezTo>
                    <a:cubicBezTo>
                      <a:pt x="158" y="595"/>
                      <a:pt x="185" y="598"/>
                      <a:pt x="212" y="598"/>
                    </a:cubicBezTo>
                    <a:cubicBezTo>
                      <a:pt x="279" y="598"/>
                      <a:pt x="353" y="582"/>
                      <a:pt x="430" y="565"/>
                    </a:cubicBezTo>
                    <a:cubicBezTo>
                      <a:pt x="532" y="549"/>
                      <a:pt x="642" y="534"/>
                      <a:pt x="728" y="518"/>
                    </a:cubicBezTo>
                    <a:cubicBezTo>
                      <a:pt x="822" y="503"/>
                      <a:pt x="931" y="495"/>
                      <a:pt x="1033" y="487"/>
                    </a:cubicBezTo>
                    <a:cubicBezTo>
                      <a:pt x="1142" y="479"/>
                      <a:pt x="1252" y="471"/>
                      <a:pt x="1330" y="424"/>
                    </a:cubicBezTo>
                    <a:cubicBezTo>
                      <a:pt x="1401" y="385"/>
                      <a:pt x="1424" y="283"/>
                      <a:pt x="1315" y="174"/>
                    </a:cubicBezTo>
                    <a:cubicBezTo>
                      <a:pt x="1229" y="82"/>
                      <a:pt x="1038" y="1"/>
                      <a:pt x="798" y="1"/>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1"/>
              <p:cNvSpPr/>
              <p:nvPr/>
            </p:nvSpPr>
            <p:spPr>
              <a:xfrm>
                <a:off x="3984475" y="1757075"/>
                <a:ext cx="14300" cy="12725"/>
              </a:xfrm>
              <a:custGeom>
                <a:avLst/>
                <a:gdLst/>
                <a:ahLst/>
                <a:cxnLst/>
                <a:rect l="l" t="t" r="r" b="b"/>
                <a:pathLst>
                  <a:path w="572" h="509" extrusionOk="0">
                    <a:moveTo>
                      <a:pt x="286" y="1"/>
                    </a:moveTo>
                    <a:cubicBezTo>
                      <a:pt x="182" y="1"/>
                      <a:pt x="84" y="62"/>
                      <a:pt x="47" y="165"/>
                    </a:cubicBezTo>
                    <a:cubicBezTo>
                      <a:pt x="0" y="298"/>
                      <a:pt x="63" y="447"/>
                      <a:pt x="196" y="494"/>
                    </a:cubicBezTo>
                    <a:cubicBezTo>
                      <a:pt x="224" y="504"/>
                      <a:pt x="253" y="508"/>
                      <a:pt x="282" y="508"/>
                    </a:cubicBezTo>
                    <a:cubicBezTo>
                      <a:pt x="388" y="508"/>
                      <a:pt x="488" y="444"/>
                      <a:pt x="525" y="345"/>
                    </a:cubicBezTo>
                    <a:cubicBezTo>
                      <a:pt x="572" y="212"/>
                      <a:pt x="501" y="63"/>
                      <a:pt x="376" y="16"/>
                    </a:cubicBezTo>
                    <a:cubicBezTo>
                      <a:pt x="346" y="6"/>
                      <a:pt x="316" y="1"/>
                      <a:pt x="286" y="1"/>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1"/>
              <p:cNvSpPr/>
              <p:nvPr/>
            </p:nvSpPr>
            <p:spPr>
              <a:xfrm>
                <a:off x="3982900" y="1766975"/>
                <a:ext cx="18800" cy="7150"/>
              </a:xfrm>
              <a:custGeom>
                <a:avLst/>
                <a:gdLst/>
                <a:ahLst/>
                <a:cxnLst/>
                <a:rect l="l" t="t" r="r" b="b"/>
                <a:pathLst>
                  <a:path w="752" h="286" extrusionOk="0">
                    <a:moveTo>
                      <a:pt x="431" y="0"/>
                    </a:moveTo>
                    <a:cubicBezTo>
                      <a:pt x="324" y="0"/>
                      <a:pt x="194" y="26"/>
                      <a:pt x="56" y="113"/>
                    </a:cubicBezTo>
                    <a:cubicBezTo>
                      <a:pt x="9" y="137"/>
                      <a:pt x="1" y="199"/>
                      <a:pt x="24" y="238"/>
                    </a:cubicBezTo>
                    <a:cubicBezTo>
                      <a:pt x="40" y="270"/>
                      <a:pt x="71" y="285"/>
                      <a:pt x="103" y="285"/>
                    </a:cubicBezTo>
                    <a:cubicBezTo>
                      <a:pt x="118" y="285"/>
                      <a:pt x="142" y="278"/>
                      <a:pt x="157" y="270"/>
                    </a:cubicBezTo>
                    <a:cubicBezTo>
                      <a:pt x="260" y="207"/>
                      <a:pt x="354" y="189"/>
                      <a:pt x="429" y="189"/>
                    </a:cubicBezTo>
                    <a:cubicBezTo>
                      <a:pt x="532" y="189"/>
                      <a:pt x="599" y="223"/>
                      <a:pt x="603" y="223"/>
                    </a:cubicBezTo>
                    <a:cubicBezTo>
                      <a:pt x="618" y="230"/>
                      <a:pt x="634" y="234"/>
                      <a:pt x="650" y="234"/>
                    </a:cubicBezTo>
                    <a:cubicBezTo>
                      <a:pt x="682" y="234"/>
                      <a:pt x="713" y="218"/>
                      <a:pt x="729" y="191"/>
                    </a:cubicBezTo>
                    <a:cubicBezTo>
                      <a:pt x="752" y="145"/>
                      <a:pt x="736" y="82"/>
                      <a:pt x="697" y="58"/>
                    </a:cubicBezTo>
                    <a:cubicBezTo>
                      <a:pt x="688" y="54"/>
                      <a:pt x="584"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1"/>
              <p:cNvSpPr/>
              <p:nvPr/>
            </p:nvSpPr>
            <p:spPr>
              <a:xfrm>
                <a:off x="3915625" y="1763175"/>
                <a:ext cx="14300" cy="12700"/>
              </a:xfrm>
              <a:custGeom>
                <a:avLst/>
                <a:gdLst/>
                <a:ahLst/>
                <a:cxnLst/>
                <a:rect l="l" t="t" r="r" b="b"/>
                <a:pathLst>
                  <a:path w="572" h="508" extrusionOk="0">
                    <a:moveTo>
                      <a:pt x="291" y="0"/>
                    </a:moveTo>
                    <a:cubicBezTo>
                      <a:pt x="185" y="0"/>
                      <a:pt x="84" y="66"/>
                      <a:pt x="47" y="171"/>
                    </a:cubicBezTo>
                    <a:cubicBezTo>
                      <a:pt x="0" y="297"/>
                      <a:pt x="71" y="445"/>
                      <a:pt x="204" y="492"/>
                    </a:cubicBezTo>
                    <a:cubicBezTo>
                      <a:pt x="232" y="503"/>
                      <a:pt x="261" y="508"/>
                      <a:pt x="290" y="508"/>
                    </a:cubicBezTo>
                    <a:cubicBezTo>
                      <a:pt x="390" y="508"/>
                      <a:pt x="488" y="447"/>
                      <a:pt x="524" y="343"/>
                    </a:cubicBezTo>
                    <a:cubicBezTo>
                      <a:pt x="571" y="210"/>
                      <a:pt x="509" y="70"/>
                      <a:pt x="376" y="15"/>
                    </a:cubicBezTo>
                    <a:cubicBezTo>
                      <a:pt x="348" y="5"/>
                      <a:pt x="319" y="0"/>
                      <a:pt x="291" y="0"/>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1"/>
              <p:cNvSpPr/>
              <p:nvPr/>
            </p:nvSpPr>
            <p:spPr>
              <a:xfrm>
                <a:off x="3914050" y="1773100"/>
                <a:ext cx="19000" cy="7075"/>
              </a:xfrm>
              <a:custGeom>
                <a:avLst/>
                <a:gdLst/>
                <a:ahLst/>
                <a:cxnLst/>
                <a:rect l="l" t="t" r="r" b="b"/>
                <a:pathLst>
                  <a:path w="760" h="283" extrusionOk="0">
                    <a:moveTo>
                      <a:pt x="425" y="1"/>
                    </a:moveTo>
                    <a:cubicBezTo>
                      <a:pt x="320" y="1"/>
                      <a:pt x="193" y="26"/>
                      <a:pt x="55" y="111"/>
                    </a:cubicBezTo>
                    <a:cubicBezTo>
                      <a:pt x="16" y="142"/>
                      <a:pt x="1" y="197"/>
                      <a:pt x="24" y="244"/>
                    </a:cubicBezTo>
                    <a:cubicBezTo>
                      <a:pt x="48" y="267"/>
                      <a:pt x="71" y="283"/>
                      <a:pt x="102" y="283"/>
                    </a:cubicBezTo>
                    <a:cubicBezTo>
                      <a:pt x="126" y="283"/>
                      <a:pt x="141" y="283"/>
                      <a:pt x="157" y="267"/>
                    </a:cubicBezTo>
                    <a:cubicBezTo>
                      <a:pt x="258" y="205"/>
                      <a:pt x="351" y="187"/>
                      <a:pt x="425" y="187"/>
                    </a:cubicBezTo>
                    <a:cubicBezTo>
                      <a:pt x="530" y="187"/>
                      <a:pt x="599" y="224"/>
                      <a:pt x="603" y="228"/>
                    </a:cubicBezTo>
                    <a:cubicBezTo>
                      <a:pt x="618" y="235"/>
                      <a:pt x="633" y="239"/>
                      <a:pt x="648" y="239"/>
                    </a:cubicBezTo>
                    <a:cubicBezTo>
                      <a:pt x="681" y="239"/>
                      <a:pt x="712" y="221"/>
                      <a:pt x="728" y="189"/>
                    </a:cubicBezTo>
                    <a:cubicBezTo>
                      <a:pt x="760" y="142"/>
                      <a:pt x="744" y="87"/>
                      <a:pt x="697" y="64"/>
                    </a:cubicBezTo>
                    <a:cubicBezTo>
                      <a:pt x="688" y="59"/>
                      <a:pt x="582" y="1"/>
                      <a:pt x="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1"/>
              <p:cNvSpPr/>
              <p:nvPr/>
            </p:nvSpPr>
            <p:spPr>
              <a:xfrm>
                <a:off x="3960025" y="1740200"/>
                <a:ext cx="66925" cy="43300"/>
              </a:xfrm>
              <a:custGeom>
                <a:avLst/>
                <a:gdLst/>
                <a:ahLst/>
                <a:cxnLst/>
                <a:rect l="l" t="t" r="r" b="b"/>
                <a:pathLst>
                  <a:path w="2677" h="1732" extrusionOk="0">
                    <a:moveTo>
                      <a:pt x="1894" y="183"/>
                    </a:moveTo>
                    <a:cubicBezTo>
                      <a:pt x="2176" y="183"/>
                      <a:pt x="2418" y="402"/>
                      <a:pt x="2442" y="683"/>
                    </a:cubicBezTo>
                    <a:lnTo>
                      <a:pt x="2457" y="863"/>
                    </a:lnTo>
                    <a:cubicBezTo>
                      <a:pt x="2481" y="1161"/>
                      <a:pt x="2254" y="1419"/>
                      <a:pt x="1957" y="1450"/>
                    </a:cubicBezTo>
                    <a:lnTo>
                      <a:pt x="822" y="1544"/>
                    </a:lnTo>
                    <a:cubicBezTo>
                      <a:pt x="807" y="1545"/>
                      <a:pt x="793" y="1546"/>
                      <a:pt x="778" y="1546"/>
                    </a:cubicBezTo>
                    <a:cubicBezTo>
                      <a:pt x="499" y="1546"/>
                      <a:pt x="257" y="1334"/>
                      <a:pt x="235" y="1043"/>
                    </a:cubicBezTo>
                    <a:lnTo>
                      <a:pt x="219" y="871"/>
                    </a:lnTo>
                    <a:cubicBezTo>
                      <a:pt x="196" y="574"/>
                      <a:pt x="415" y="308"/>
                      <a:pt x="712" y="284"/>
                    </a:cubicBezTo>
                    <a:lnTo>
                      <a:pt x="1855" y="191"/>
                    </a:lnTo>
                    <a:cubicBezTo>
                      <a:pt x="1870" y="183"/>
                      <a:pt x="1886" y="183"/>
                      <a:pt x="1894" y="183"/>
                    </a:cubicBezTo>
                    <a:close/>
                    <a:moveTo>
                      <a:pt x="1902" y="0"/>
                    </a:moveTo>
                    <a:cubicBezTo>
                      <a:pt x="1881" y="0"/>
                      <a:pt x="1860" y="1"/>
                      <a:pt x="1839" y="3"/>
                    </a:cubicBezTo>
                    <a:lnTo>
                      <a:pt x="697" y="97"/>
                    </a:lnTo>
                    <a:cubicBezTo>
                      <a:pt x="298" y="128"/>
                      <a:pt x="0" y="480"/>
                      <a:pt x="32" y="887"/>
                    </a:cubicBezTo>
                    <a:lnTo>
                      <a:pt x="47" y="1059"/>
                    </a:lnTo>
                    <a:cubicBezTo>
                      <a:pt x="79" y="1442"/>
                      <a:pt x="399" y="1732"/>
                      <a:pt x="775" y="1732"/>
                    </a:cubicBezTo>
                    <a:lnTo>
                      <a:pt x="838" y="1732"/>
                    </a:lnTo>
                    <a:lnTo>
                      <a:pt x="1972" y="1638"/>
                    </a:lnTo>
                    <a:cubicBezTo>
                      <a:pt x="2371" y="1599"/>
                      <a:pt x="2676" y="1247"/>
                      <a:pt x="2637" y="848"/>
                    </a:cubicBezTo>
                    <a:lnTo>
                      <a:pt x="2629" y="668"/>
                    </a:lnTo>
                    <a:cubicBezTo>
                      <a:pt x="2606" y="472"/>
                      <a:pt x="2520" y="300"/>
                      <a:pt x="2371" y="167"/>
                    </a:cubicBezTo>
                    <a:cubicBezTo>
                      <a:pt x="2239" y="56"/>
                      <a:pt x="2070" y="0"/>
                      <a:pt x="19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1"/>
              <p:cNvSpPr/>
              <p:nvPr/>
            </p:nvSpPr>
            <p:spPr>
              <a:xfrm>
                <a:off x="3882550" y="1747050"/>
                <a:ext cx="60875" cy="42925"/>
              </a:xfrm>
              <a:custGeom>
                <a:avLst/>
                <a:gdLst/>
                <a:ahLst/>
                <a:cxnLst/>
                <a:rect l="l" t="t" r="r" b="b"/>
                <a:pathLst>
                  <a:path w="2435" h="1717" extrusionOk="0">
                    <a:moveTo>
                      <a:pt x="1660" y="190"/>
                    </a:moveTo>
                    <a:cubicBezTo>
                      <a:pt x="1934" y="190"/>
                      <a:pt x="2176" y="402"/>
                      <a:pt x="2200" y="691"/>
                    </a:cubicBezTo>
                    <a:lnTo>
                      <a:pt x="2215" y="863"/>
                    </a:lnTo>
                    <a:cubicBezTo>
                      <a:pt x="2239" y="1161"/>
                      <a:pt x="2020" y="1427"/>
                      <a:pt x="1714" y="1450"/>
                    </a:cubicBezTo>
                    <a:lnTo>
                      <a:pt x="822" y="1528"/>
                    </a:lnTo>
                    <a:cubicBezTo>
                      <a:pt x="807" y="1530"/>
                      <a:pt x="793" y="1530"/>
                      <a:pt x="778" y="1530"/>
                    </a:cubicBezTo>
                    <a:cubicBezTo>
                      <a:pt x="492" y="1530"/>
                      <a:pt x="258" y="1318"/>
                      <a:pt x="236" y="1028"/>
                    </a:cubicBezTo>
                    <a:lnTo>
                      <a:pt x="220" y="855"/>
                    </a:lnTo>
                    <a:cubicBezTo>
                      <a:pt x="197" y="558"/>
                      <a:pt x="416" y="292"/>
                      <a:pt x="713" y="269"/>
                    </a:cubicBezTo>
                    <a:lnTo>
                      <a:pt x="1613" y="190"/>
                    </a:lnTo>
                    <a:close/>
                    <a:moveTo>
                      <a:pt x="1655" y="0"/>
                    </a:moveTo>
                    <a:cubicBezTo>
                      <a:pt x="1636" y="0"/>
                      <a:pt x="1616" y="1"/>
                      <a:pt x="1597" y="3"/>
                    </a:cubicBezTo>
                    <a:lnTo>
                      <a:pt x="697" y="81"/>
                    </a:lnTo>
                    <a:cubicBezTo>
                      <a:pt x="298" y="112"/>
                      <a:pt x="1" y="464"/>
                      <a:pt x="32" y="871"/>
                    </a:cubicBezTo>
                    <a:lnTo>
                      <a:pt x="48" y="1043"/>
                    </a:lnTo>
                    <a:cubicBezTo>
                      <a:pt x="79" y="1427"/>
                      <a:pt x="400" y="1716"/>
                      <a:pt x="776" y="1716"/>
                    </a:cubicBezTo>
                    <a:lnTo>
                      <a:pt x="838" y="1716"/>
                    </a:lnTo>
                    <a:lnTo>
                      <a:pt x="1730" y="1638"/>
                    </a:lnTo>
                    <a:cubicBezTo>
                      <a:pt x="2137" y="1607"/>
                      <a:pt x="2434" y="1255"/>
                      <a:pt x="2403" y="848"/>
                    </a:cubicBezTo>
                    <a:lnTo>
                      <a:pt x="2387" y="676"/>
                    </a:lnTo>
                    <a:cubicBezTo>
                      <a:pt x="2358" y="288"/>
                      <a:pt x="2030" y="0"/>
                      <a:pt x="1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1"/>
              <p:cNvSpPr/>
              <p:nvPr/>
            </p:nvSpPr>
            <p:spPr>
              <a:xfrm>
                <a:off x="3944300" y="1792750"/>
                <a:ext cx="58950" cy="36425"/>
              </a:xfrm>
              <a:custGeom>
                <a:avLst/>
                <a:gdLst/>
                <a:ahLst/>
                <a:cxnLst/>
                <a:rect l="l" t="t" r="r" b="b"/>
                <a:pathLst>
                  <a:path w="2358" h="1457" extrusionOk="0">
                    <a:moveTo>
                      <a:pt x="1899" y="1"/>
                    </a:moveTo>
                    <a:cubicBezTo>
                      <a:pt x="1883" y="1"/>
                      <a:pt x="1867" y="2"/>
                      <a:pt x="1850" y="6"/>
                    </a:cubicBezTo>
                    <a:cubicBezTo>
                      <a:pt x="1850" y="6"/>
                      <a:pt x="1232" y="303"/>
                      <a:pt x="606" y="381"/>
                    </a:cubicBezTo>
                    <a:cubicBezTo>
                      <a:pt x="0" y="464"/>
                      <a:pt x="420" y="1456"/>
                      <a:pt x="1313" y="1456"/>
                    </a:cubicBezTo>
                    <a:cubicBezTo>
                      <a:pt x="1343" y="1456"/>
                      <a:pt x="1373" y="1455"/>
                      <a:pt x="1404" y="1453"/>
                    </a:cubicBezTo>
                    <a:cubicBezTo>
                      <a:pt x="2319" y="1385"/>
                      <a:pt x="2357" y="1"/>
                      <a:pt x="18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1"/>
              <p:cNvSpPr/>
              <p:nvPr/>
            </p:nvSpPr>
            <p:spPr>
              <a:xfrm>
                <a:off x="3940850" y="1736325"/>
                <a:ext cx="29950" cy="57150"/>
              </a:xfrm>
              <a:custGeom>
                <a:avLst/>
                <a:gdLst/>
                <a:ahLst/>
                <a:cxnLst/>
                <a:rect l="l" t="t" r="r" b="b"/>
                <a:pathLst>
                  <a:path w="1198" h="2286" extrusionOk="0">
                    <a:moveTo>
                      <a:pt x="412" y="0"/>
                    </a:moveTo>
                    <a:cubicBezTo>
                      <a:pt x="408" y="0"/>
                      <a:pt x="404" y="1"/>
                      <a:pt x="400" y="1"/>
                    </a:cubicBezTo>
                    <a:cubicBezTo>
                      <a:pt x="345" y="1"/>
                      <a:pt x="306" y="48"/>
                      <a:pt x="314" y="95"/>
                    </a:cubicBezTo>
                    <a:lnTo>
                      <a:pt x="400" y="1128"/>
                    </a:lnTo>
                    <a:lnTo>
                      <a:pt x="337" y="1136"/>
                    </a:lnTo>
                    <a:cubicBezTo>
                      <a:pt x="243" y="1144"/>
                      <a:pt x="157" y="1191"/>
                      <a:pt x="94" y="1261"/>
                    </a:cubicBezTo>
                    <a:cubicBezTo>
                      <a:pt x="32" y="1339"/>
                      <a:pt x="1" y="1425"/>
                      <a:pt x="8" y="1527"/>
                    </a:cubicBezTo>
                    <a:lnTo>
                      <a:pt x="24" y="1754"/>
                    </a:lnTo>
                    <a:cubicBezTo>
                      <a:pt x="40" y="1910"/>
                      <a:pt x="110" y="2051"/>
                      <a:pt x="235" y="2153"/>
                    </a:cubicBezTo>
                    <a:cubicBezTo>
                      <a:pt x="337" y="2239"/>
                      <a:pt x="470" y="2286"/>
                      <a:pt x="611" y="2286"/>
                    </a:cubicBezTo>
                    <a:lnTo>
                      <a:pt x="658" y="2286"/>
                    </a:lnTo>
                    <a:lnTo>
                      <a:pt x="1112" y="2247"/>
                    </a:lnTo>
                    <a:cubicBezTo>
                      <a:pt x="1166" y="2247"/>
                      <a:pt x="1198" y="2200"/>
                      <a:pt x="1198" y="2145"/>
                    </a:cubicBezTo>
                    <a:cubicBezTo>
                      <a:pt x="1190" y="2098"/>
                      <a:pt x="1151" y="2059"/>
                      <a:pt x="1096" y="2059"/>
                    </a:cubicBezTo>
                    <a:lnTo>
                      <a:pt x="642" y="2098"/>
                    </a:lnTo>
                    <a:cubicBezTo>
                      <a:pt x="631" y="2099"/>
                      <a:pt x="620" y="2099"/>
                      <a:pt x="610" y="2099"/>
                    </a:cubicBezTo>
                    <a:cubicBezTo>
                      <a:pt x="513" y="2099"/>
                      <a:pt x="423" y="2068"/>
                      <a:pt x="353" y="2004"/>
                    </a:cubicBezTo>
                    <a:cubicBezTo>
                      <a:pt x="274" y="1942"/>
                      <a:pt x="220" y="1840"/>
                      <a:pt x="212" y="1738"/>
                    </a:cubicBezTo>
                    <a:lnTo>
                      <a:pt x="196" y="1511"/>
                    </a:lnTo>
                    <a:cubicBezTo>
                      <a:pt x="188" y="1464"/>
                      <a:pt x="204" y="1417"/>
                      <a:pt x="235" y="1386"/>
                    </a:cubicBezTo>
                    <a:cubicBezTo>
                      <a:pt x="267" y="1347"/>
                      <a:pt x="306" y="1331"/>
                      <a:pt x="353" y="1324"/>
                    </a:cubicBezTo>
                    <a:lnTo>
                      <a:pt x="603" y="1300"/>
                    </a:lnTo>
                    <a:lnTo>
                      <a:pt x="501" y="80"/>
                    </a:lnTo>
                    <a:cubicBezTo>
                      <a:pt x="494" y="37"/>
                      <a:pt x="454" y="0"/>
                      <a:pt x="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1"/>
              <p:cNvSpPr/>
              <p:nvPr/>
            </p:nvSpPr>
            <p:spPr>
              <a:xfrm>
                <a:off x="4028875" y="1817725"/>
                <a:ext cx="6275" cy="6275"/>
              </a:xfrm>
              <a:custGeom>
                <a:avLst/>
                <a:gdLst/>
                <a:ahLst/>
                <a:cxnLst/>
                <a:rect l="l" t="t" r="r" b="b"/>
                <a:pathLst>
                  <a:path w="251" h="251" extrusionOk="0">
                    <a:moveTo>
                      <a:pt x="126" y="0"/>
                    </a:moveTo>
                    <a:cubicBezTo>
                      <a:pt x="55" y="0"/>
                      <a:pt x="1" y="55"/>
                      <a:pt x="1" y="125"/>
                    </a:cubicBezTo>
                    <a:cubicBezTo>
                      <a:pt x="1" y="196"/>
                      <a:pt x="55" y="251"/>
                      <a:pt x="126" y="251"/>
                    </a:cubicBezTo>
                    <a:cubicBezTo>
                      <a:pt x="196" y="251"/>
                      <a:pt x="251" y="196"/>
                      <a:pt x="251" y="125"/>
                    </a:cubicBezTo>
                    <a:cubicBezTo>
                      <a:pt x="251" y="55"/>
                      <a:pt x="196"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1"/>
              <p:cNvSpPr/>
              <p:nvPr/>
            </p:nvSpPr>
            <p:spPr>
              <a:xfrm>
                <a:off x="4018125" y="1839625"/>
                <a:ext cx="6075" cy="6275"/>
              </a:xfrm>
              <a:custGeom>
                <a:avLst/>
                <a:gdLst/>
                <a:ahLst/>
                <a:cxnLst/>
                <a:rect l="l" t="t" r="r" b="b"/>
                <a:pathLst>
                  <a:path w="243" h="251" extrusionOk="0">
                    <a:moveTo>
                      <a:pt x="118" y="1"/>
                    </a:moveTo>
                    <a:cubicBezTo>
                      <a:pt x="55" y="1"/>
                      <a:pt x="0" y="55"/>
                      <a:pt x="0" y="126"/>
                    </a:cubicBezTo>
                    <a:cubicBezTo>
                      <a:pt x="0" y="196"/>
                      <a:pt x="55" y="251"/>
                      <a:pt x="118" y="251"/>
                    </a:cubicBezTo>
                    <a:cubicBezTo>
                      <a:pt x="188" y="251"/>
                      <a:pt x="243" y="196"/>
                      <a:pt x="243" y="126"/>
                    </a:cubicBezTo>
                    <a:cubicBezTo>
                      <a:pt x="243" y="55"/>
                      <a:pt x="188"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1"/>
              <p:cNvSpPr/>
              <p:nvPr/>
            </p:nvSpPr>
            <p:spPr>
              <a:xfrm>
                <a:off x="4039250" y="1833575"/>
                <a:ext cx="6275" cy="6075"/>
              </a:xfrm>
              <a:custGeom>
                <a:avLst/>
                <a:gdLst/>
                <a:ahLst/>
                <a:cxnLst/>
                <a:rect l="l" t="t" r="r" b="b"/>
                <a:pathLst>
                  <a:path w="251" h="243" extrusionOk="0">
                    <a:moveTo>
                      <a:pt x="125" y="0"/>
                    </a:moveTo>
                    <a:cubicBezTo>
                      <a:pt x="55" y="0"/>
                      <a:pt x="0" y="55"/>
                      <a:pt x="0" y="125"/>
                    </a:cubicBezTo>
                    <a:cubicBezTo>
                      <a:pt x="0" y="188"/>
                      <a:pt x="55" y="243"/>
                      <a:pt x="125" y="243"/>
                    </a:cubicBezTo>
                    <a:cubicBezTo>
                      <a:pt x="196" y="243"/>
                      <a:pt x="251" y="188"/>
                      <a:pt x="251" y="125"/>
                    </a:cubicBezTo>
                    <a:cubicBezTo>
                      <a:pt x="251" y="55"/>
                      <a:pt x="196" y="0"/>
                      <a:pt x="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1"/>
              <p:cNvSpPr/>
              <p:nvPr/>
            </p:nvSpPr>
            <p:spPr>
              <a:xfrm>
                <a:off x="3937525" y="1749250"/>
                <a:ext cx="28000" cy="9425"/>
              </a:xfrm>
              <a:custGeom>
                <a:avLst/>
                <a:gdLst/>
                <a:ahLst/>
                <a:cxnLst/>
                <a:rect l="l" t="t" r="r" b="b"/>
                <a:pathLst>
                  <a:path w="1120" h="377" extrusionOk="0">
                    <a:moveTo>
                      <a:pt x="611" y="0"/>
                    </a:moveTo>
                    <a:cubicBezTo>
                      <a:pt x="239" y="0"/>
                      <a:pt x="6" y="245"/>
                      <a:pt x="1" y="251"/>
                    </a:cubicBezTo>
                    <a:lnTo>
                      <a:pt x="141" y="376"/>
                    </a:lnTo>
                    <a:cubicBezTo>
                      <a:pt x="152" y="365"/>
                      <a:pt x="324" y="190"/>
                      <a:pt x="606" y="190"/>
                    </a:cubicBezTo>
                    <a:cubicBezTo>
                      <a:pt x="727" y="190"/>
                      <a:pt x="868" y="222"/>
                      <a:pt x="1026" y="314"/>
                    </a:cubicBezTo>
                    <a:lnTo>
                      <a:pt x="1119" y="149"/>
                    </a:lnTo>
                    <a:cubicBezTo>
                      <a:pt x="932" y="40"/>
                      <a:pt x="760" y="0"/>
                      <a:pt x="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1"/>
              <p:cNvSpPr/>
              <p:nvPr/>
            </p:nvSpPr>
            <p:spPr>
              <a:xfrm>
                <a:off x="3292975" y="1930050"/>
                <a:ext cx="491800" cy="444400"/>
              </a:xfrm>
              <a:custGeom>
                <a:avLst/>
                <a:gdLst/>
                <a:ahLst/>
                <a:cxnLst/>
                <a:rect l="l" t="t" r="r" b="b"/>
                <a:pathLst>
                  <a:path w="19672" h="17776" extrusionOk="0">
                    <a:moveTo>
                      <a:pt x="8078" y="1"/>
                    </a:moveTo>
                    <a:cubicBezTo>
                      <a:pt x="7243" y="1"/>
                      <a:pt x="6222" y="74"/>
                      <a:pt x="5658" y="124"/>
                    </a:cubicBezTo>
                    <a:cubicBezTo>
                      <a:pt x="1" y="632"/>
                      <a:pt x="564" y="15726"/>
                      <a:pt x="564" y="15726"/>
                    </a:cubicBezTo>
                    <a:lnTo>
                      <a:pt x="16104" y="17776"/>
                    </a:lnTo>
                    <a:cubicBezTo>
                      <a:pt x="16104" y="17776"/>
                      <a:pt x="19672" y="3238"/>
                      <a:pt x="14484" y="1203"/>
                    </a:cubicBezTo>
                    <a:cubicBezTo>
                      <a:pt x="13506" y="812"/>
                      <a:pt x="12825" y="570"/>
                      <a:pt x="11941" y="452"/>
                    </a:cubicBezTo>
                    <a:lnTo>
                      <a:pt x="8976" y="45"/>
                    </a:lnTo>
                    <a:cubicBezTo>
                      <a:pt x="8739" y="13"/>
                      <a:pt x="8425" y="1"/>
                      <a:pt x="8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1"/>
              <p:cNvSpPr/>
              <p:nvPr/>
            </p:nvSpPr>
            <p:spPr>
              <a:xfrm>
                <a:off x="3464925" y="1548400"/>
                <a:ext cx="285625" cy="278175"/>
              </a:xfrm>
              <a:custGeom>
                <a:avLst/>
                <a:gdLst/>
                <a:ahLst/>
                <a:cxnLst/>
                <a:rect l="l" t="t" r="r" b="b"/>
                <a:pathLst>
                  <a:path w="11425" h="11127" extrusionOk="0">
                    <a:moveTo>
                      <a:pt x="5427" y="0"/>
                    </a:moveTo>
                    <a:cubicBezTo>
                      <a:pt x="4067" y="0"/>
                      <a:pt x="3271" y="967"/>
                      <a:pt x="1972" y="1525"/>
                    </a:cubicBezTo>
                    <a:cubicBezTo>
                      <a:pt x="188" y="2292"/>
                      <a:pt x="228" y="3841"/>
                      <a:pt x="611" y="4850"/>
                    </a:cubicBezTo>
                    <a:lnTo>
                      <a:pt x="134" y="8402"/>
                    </a:lnTo>
                    <a:cubicBezTo>
                      <a:pt x="1" y="9380"/>
                      <a:pt x="681" y="10280"/>
                      <a:pt x="1659" y="10413"/>
                    </a:cubicBezTo>
                    <a:lnTo>
                      <a:pt x="6745" y="11110"/>
                    </a:lnTo>
                    <a:cubicBezTo>
                      <a:pt x="6827" y="11121"/>
                      <a:pt x="6908" y="11126"/>
                      <a:pt x="6987" y="11126"/>
                    </a:cubicBezTo>
                    <a:cubicBezTo>
                      <a:pt x="7868" y="11126"/>
                      <a:pt x="8635" y="10473"/>
                      <a:pt x="8764" y="9576"/>
                    </a:cubicBezTo>
                    <a:lnTo>
                      <a:pt x="8999" y="7855"/>
                    </a:lnTo>
                    <a:lnTo>
                      <a:pt x="10775" y="5601"/>
                    </a:lnTo>
                    <a:cubicBezTo>
                      <a:pt x="11424" y="4310"/>
                      <a:pt x="10650" y="2753"/>
                      <a:pt x="9226" y="2503"/>
                    </a:cubicBezTo>
                    <a:lnTo>
                      <a:pt x="8169" y="2315"/>
                    </a:lnTo>
                    <a:cubicBezTo>
                      <a:pt x="8193" y="2026"/>
                      <a:pt x="8122" y="1744"/>
                      <a:pt x="8013" y="1493"/>
                    </a:cubicBezTo>
                    <a:cubicBezTo>
                      <a:pt x="7723" y="860"/>
                      <a:pt x="7160" y="390"/>
                      <a:pt x="6495" y="179"/>
                    </a:cubicBezTo>
                    <a:cubicBezTo>
                      <a:pt x="6098" y="54"/>
                      <a:pt x="5747" y="0"/>
                      <a:pt x="5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1"/>
              <p:cNvSpPr/>
              <p:nvPr/>
            </p:nvSpPr>
            <p:spPr>
              <a:xfrm>
                <a:off x="3456900" y="1601050"/>
                <a:ext cx="251000" cy="394275"/>
              </a:xfrm>
              <a:custGeom>
                <a:avLst/>
                <a:gdLst/>
                <a:ahLst/>
                <a:cxnLst/>
                <a:rect l="l" t="t" r="r" b="b"/>
                <a:pathLst>
                  <a:path w="10040" h="15771" extrusionOk="0">
                    <a:moveTo>
                      <a:pt x="5157" y="1"/>
                    </a:moveTo>
                    <a:cubicBezTo>
                      <a:pt x="3651" y="1"/>
                      <a:pt x="2345" y="1115"/>
                      <a:pt x="2137" y="2642"/>
                    </a:cubicBezTo>
                    <a:lnTo>
                      <a:pt x="2121" y="2752"/>
                    </a:lnTo>
                    <a:lnTo>
                      <a:pt x="1871" y="4567"/>
                    </a:lnTo>
                    <a:lnTo>
                      <a:pt x="1401" y="4505"/>
                    </a:lnTo>
                    <a:cubicBezTo>
                      <a:pt x="1348" y="4497"/>
                      <a:pt x="1296" y="4494"/>
                      <a:pt x="1244" y="4494"/>
                    </a:cubicBezTo>
                    <a:cubicBezTo>
                      <a:pt x="689" y="4494"/>
                      <a:pt x="205" y="4902"/>
                      <a:pt x="126" y="5467"/>
                    </a:cubicBezTo>
                    <a:lnTo>
                      <a:pt x="87" y="5780"/>
                    </a:lnTo>
                    <a:cubicBezTo>
                      <a:pt x="1" y="6398"/>
                      <a:pt x="431" y="6969"/>
                      <a:pt x="1049" y="7055"/>
                    </a:cubicBezTo>
                    <a:lnTo>
                      <a:pt x="1527" y="7118"/>
                    </a:lnTo>
                    <a:lnTo>
                      <a:pt x="1323" y="8589"/>
                    </a:lnTo>
                    <a:cubicBezTo>
                      <a:pt x="1198" y="9504"/>
                      <a:pt x="1495" y="10373"/>
                      <a:pt x="2059" y="11015"/>
                    </a:cubicBezTo>
                    <a:lnTo>
                      <a:pt x="1785" y="13033"/>
                    </a:lnTo>
                    <a:cubicBezTo>
                      <a:pt x="1605" y="14348"/>
                      <a:pt x="2536" y="15568"/>
                      <a:pt x="3850" y="15748"/>
                    </a:cubicBezTo>
                    <a:cubicBezTo>
                      <a:pt x="3960" y="15763"/>
                      <a:pt x="4069" y="15771"/>
                      <a:pt x="4176" y="15771"/>
                    </a:cubicBezTo>
                    <a:cubicBezTo>
                      <a:pt x="5361" y="15771"/>
                      <a:pt x="6401" y="14888"/>
                      <a:pt x="6566" y="13683"/>
                    </a:cubicBezTo>
                    <a:lnTo>
                      <a:pt x="6777" y="12165"/>
                    </a:lnTo>
                    <a:cubicBezTo>
                      <a:pt x="7919" y="11852"/>
                      <a:pt x="8827" y="10889"/>
                      <a:pt x="8999" y="9637"/>
                    </a:cubicBezTo>
                    <a:lnTo>
                      <a:pt x="9093" y="8965"/>
                    </a:lnTo>
                    <a:lnTo>
                      <a:pt x="9124" y="8753"/>
                    </a:lnTo>
                    <a:lnTo>
                      <a:pt x="9398" y="6688"/>
                    </a:lnTo>
                    <a:lnTo>
                      <a:pt x="9797" y="3800"/>
                    </a:lnTo>
                    <a:lnTo>
                      <a:pt x="9797" y="3793"/>
                    </a:lnTo>
                    <a:lnTo>
                      <a:pt x="9813" y="3691"/>
                    </a:lnTo>
                    <a:cubicBezTo>
                      <a:pt x="10040" y="2016"/>
                      <a:pt x="8866" y="483"/>
                      <a:pt x="7199" y="256"/>
                    </a:cubicBezTo>
                    <a:lnTo>
                      <a:pt x="5572" y="29"/>
                    </a:lnTo>
                    <a:cubicBezTo>
                      <a:pt x="5432" y="10"/>
                      <a:pt x="5294" y="1"/>
                      <a:pt x="5157"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1"/>
              <p:cNvSpPr/>
              <p:nvPr/>
            </p:nvSpPr>
            <p:spPr>
              <a:xfrm>
                <a:off x="3484875" y="1799125"/>
                <a:ext cx="199350" cy="131150"/>
              </a:xfrm>
              <a:custGeom>
                <a:avLst/>
                <a:gdLst/>
                <a:ahLst/>
                <a:cxnLst/>
                <a:rect l="l" t="t" r="r" b="b"/>
                <a:pathLst>
                  <a:path w="7974" h="5246" extrusionOk="0">
                    <a:moveTo>
                      <a:pt x="7974" y="1042"/>
                    </a:moveTo>
                    <a:lnTo>
                      <a:pt x="7970" y="1067"/>
                    </a:lnTo>
                    <a:lnTo>
                      <a:pt x="7970" y="1067"/>
                    </a:lnTo>
                    <a:cubicBezTo>
                      <a:pt x="7972" y="1058"/>
                      <a:pt x="7973" y="1050"/>
                      <a:pt x="7974" y="1042"/>
                    </a:cubicBezTo>
                    <a:close/>
                    <a:moveTo>
                      <a:pt x="298" y="1"/>
                    </a:moveTo>
                    <a:lnTo>
                      <a:pt x="204" y="666"/>
                    </a:lnTo>
                    <a:cubicBezTo>
                      <a:pt x="1" y="2137"/>
                      <a:pt x="893" y="3514"/>
                      <a:pt x="2254" y="3968"/>
                    </a:cubicBezTo>
                    <a:cubicBezTo>
                      <a:pt x="2465" y="4617"/>
                      <a:pt x="3029" y="5126"/>
                      <a:pt x="3756" y="5228"/>
                    </a:cubicBezTo>
                    <a:cubicBezTo>
                      <a:pt x="3841" y="5239"/>
                      <a:pt x="3924" y="5245"/>
                      <a:pt x="4007" y="5245"/>
                    </a:cubicBezTo>
                    <a:cubicBezTo>
                      <a:pt x="4694" y="5245"/>
                      <a:pt x="5319" y="4850"/>
                      <a:pt x="5627" y="4250"/>
                    </a:cubicBezTo>
                    <a:cubicBezTo>
                      <a:pt x="6785" y="3952"/>
                      <a:pt x="7708" y="2974"/>
                      <a:pt x="7880" y="1714"/>
                    </a:cubicBezTo>
                    <a:lnTo>
                      <a:pt x="7970" y="1067"/>
                    </a:lnTo>
                    <a:lnTo>
                      <a:pt x="7970" y="1067"/>
                    </a:lnTo>
                    <a:cubicBezTo>
                      <a:pt x="7759" y="2539"/>
                      <a:pt x="6492" y="3604"/>
                      <a:pt x="5041" y="3604"/>
                    </a:cubicBezTo>
                    <a:cubicBezTo>
                      <a:pt x="4909" y="3604"/>
                      <a:pt x="4775" y="3595"/>
                      <a:pt x="4641" y="3577"/>
                    </a:cubicBezTo>
                    <a:lnTo>
                      <a:pt x="2825" y="3334"/>
                    </a:lnTo>
                    <a:cubicBezTo>
                      <a:pt x="1206" y="3107"/>
                      <a:pt x="71" y="1621"/>
                      <a:pt x="29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1"/>
              <p:cNvSpPr/>
              <p:nvPr/>
            </p:nvSpPr>
            <p:spPr>
              <a:xfrm>
                <a:off x="3480000" y="1729575"/>
                <a:ext cx="15075" cy="24200"/>
              </a:xfrm>
              <a:custGeom>
                <a:avLst/>
                <a:gdLst/>
                <a:ahLst/>
                <a:cxnLst/>
                <a:rect l="l" t="t" r="r" b="b"/>
                <a:pathLst>
                  <a:path w="603" h="968" extrusionOk="0">
                    <a:moveTo>
                      <a:pt x="107" y="0"/>
                    </a:moveTo>
                    <a:cubicBezTo>
                      <a:pt x="90" y="0"/>
                      <a:pt x="72" y="5"/>
                      <a:pt x="55" y="13"/>
                    </a:cubicBezTo>
                    <a:cubicBezTo>
                      <a:pt x="8" y="44"/>
                      <a:pt x="0" y="99"/>
                      <a:pt x="31" y="146"/>
                    </a:cubicBezTo>
                    <a:lnTo>
                      <a:pt x="337" y="616"/>
                    </a:lnTo>
                    <a:lnTo>
                      <a:pt x="78" y="795"/>
                    </a:lnTo>
                    <a:cubicBezTo>
                      <a:pt x="31" y="827"/>
                      <a:pt x="24" y="882"/>
                      <a:pt x="47" y="921"/>
                    </a:cubicBezTo>
                    <a:cubicBezTo>
                      <a:pt x="71" y="952"/>
                      <a:pt x="94" y="968"/>
                      <a:pt x="125" y="968"/>
                    </a:cubicBezTo>
                    <a:cubicBezTo>
                      <a:pt x="141" y="968"/>
                      <a:pt x="164" y="960"/>
                      <a:pt x="180" y="952"/>
                    </a:cubicBezTo>
                    <a:lnTo>
                      <a:pt x="603" y="670"/>
                    </a:lnTo>
                    <a:lnTo>
                      <a:pt x="188" y="44"/>
                    </a:lnTo>
                    <a:cubicBezTo>
                      <a:pt x="168" y="14"/>
                      <a:pt x="138" y="0"/>
                      <a:pt x="107"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1"/>
              <p:cNvSpPr/>
              <p:nvPr/>
            </p:nvSpPr>
            <p:spPr>
              <a:xfrm>
                <a:off x="3589725" y="1838475"/>
                <a:ext cx="22925" cy="11150"/>
              </a:xfrm>
              <a:custGeom>
                <a:avLst/>
                <a:gdLst/>
                <a:ahLst/>
                <a:cxnLst/>
                <a:rect l="l" t="t" r="r" b="b"/>
                <a:pathLst>
                  <a:path w="917" h="446" extrusionOk="0">
                    <a:moveTo>
                      <a:pt x="292" y="1"/>
                    </a:moveTo>
                    <a:cubicBezTo>
                      <a:pt x="207" y="1"/>
                      <a:pt x="133" y="14"/>
                      <a:pt x="79" y="31"/>
                    </a:cubicBezTo>
                    <a:cubicBezTo>
                      <a:pt x="24" y="47"/>
                      <a:pt x="1" y="101"/>
                      <a:pt x="16" y="148"/>
                    </a:cubicBezTo>
                    <a:cubicBezTo>
                      <a:pt x="29" y="187"/>
                      <a:pt x="63" y="215"/>
                      <a:pt x="105" y="215"/>
                    </a:cubicBezTo>
                    <a:cubicBezTo>
                      <a:pt x="115" y="215"/>
                      <a:pt x="124" y="214"/>
                      <a:pt x="134" y="211"/>
                    </a:cubicBezTo>
                    <a:cubicBezTo>
                      <a:pt x="140" y="208"/>
                      <a:pt x="205" y="188"/>
                      <a:pt x="295" y="188"/>
                    </a:cubicBezTo>
                    <a:cubicBezTo>
                      <a:pt x="422" y="188"/>
                      <a:pt x="600" y="227"/>
                      <a:pt x="728" y="406"/>
                    </a:cubicBezTo>
                    <a:cubicBezTo>
                      <a:pt x="752" y="430"/>
                      <a:pt x="775" y="446"/>
                      <a:pt x="807" y="446"/>
                    </a:cubicBezTo>
                    <a:cubicBezTo>
                      <a:pt x="822" y="446"/>
                      <a:pt x="846" y="438"/>
                      <a:pt x="861" y="422"/>
                    </a:cubicBezTo>
                    <a:cubicBezTo>
                      <a:pt x="900" y="399"/>
                      <a:pt x="916" y="336"/>
                      <a:pt x="885" y="297"/>
                    </a:cubicBezTo>
                    <a:cubicBezTo>
                      <a:pt x="718" y="65"/>
                      <a:pt x="480" y="1"/>
                      <a:pt x="292"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1"/>
              <p:cNvSpPr/>
              <p:nvPr/>
            </p:nvSpPr>
            <p:spPr>
              <a:xfrm>
                <a:off x="3547875" y="1696000"/>
                <a:ext cx="58125" cy="24125"/>
              </a:xfrm>
              <a:custGeom>
                <a:avLst/>
                <a:gdLst/>
                <a:ahLst/>
                <a:cxnLst/>
                <a:rect l="l" t="t" r="r" b="b"/>
                <a:pathLst>
                  <a:path w="2325" h="965" extrusionOk="0">
                    <a:moveTo>
                      <a:pt x="1205" y="1"/>
                    </a:moveTo>
                    <a:cubicBezTo>
                      <a:pt x="1179" y="1"/>
                      <a:pt x="1153" y="1"/>
                      <a:pt x="1127" y="2"/>
                    </a:cubicBezTo>
                    <a:cubicBezTo>
                      <a:pt x="626" y="34"/>
                      <a:pt x="266" y="276"/>
                      <a:pt x="141" y="488"/>
                    </a:cubicBezTo>
                    <a:cubicBezTo>
                      <a:pt x="0" y="707"/>
                      <a:pt x="71" y="879"/>
                      <a:pt x="204" y="934"/>
                    </a:cubicBezTo>
                    <a:cubicBezTo>
                      <a:pt x="263" y="957"/>
                      <a:pt x="329" y="965"/>
                      <a:pt x="398" y="965"/>
                    </a:cubicBezTo>
                    <a:cubicBezTo>
                      <a:pt x="491" y="965"/>
                      <a:pt x="590" y="950"/>
                      <a:pt x="689" y="941"/>
                    </a:cubicBezTo>
                    <a:cubicBezTo>
                      <a:pt x="861" y="926"/>
                      <a:pt x="1033" y="910"/>
                      <a:pt x="1182" y="902"/>
                    </a:cubicBezTo>
                    <a:cubicBezTo>
                      <a:pt x="1330" y="887"/>
                      <a:pt x="1503" y="887"/>
                      <a:pt x="1675" y="887"/>
                    </a:cubicBezTo>
                    <a:cubicBezTo>
                      <a:pt x="1706" y="887"/>
                      <a:pt x="1737" y="887"/>
                      <a:pt x="1769" y="887"/>
                    </a:cubicBezTo>
                    <a:cubicBezTo>
                      <a:pt x="1910" y="887"/>
                      <a:pt x="2050" y="882"/>
                      <a:pt x="2152" y="824"/>
                    </a:cubicBezTo>
                    <a:cubicBezTo>
                      <a:pt x="2285" y="754"/>
                      <a:pt x="2324" y="581"/>
                      <a:pt x="2160" y="378"/>
                    </a:cubicBezTo>
                    <a:cubicBezTo>
                      <a:pt x="2019" y="193"/>
                      <a:pt x="1661" y="1"/>
                      <a:pt x="1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1"/>
              <p:cNvSpPr/>
              <p:nvPr/>
            </p:nvSpPr>
            <p:spPr>
              <a:xfrm>
                <a:off x="3637650" y="1705600"/>
                <a:ext cx="52650" cy="25850"/>
              </a:xfrm>
              <a:custGeom>
                <a:avLst/>
                <a:gdLst/>
                <a:ahLst/>
                <a:cxnLst/>
                <a:rect l="l" t="t" r="r" b="b"/>
                <a:pathLst>
                  <a:path w="2106" h="1034" extrusionOk="0">
                    <a:moveTo>
                      <a:pt x="914" y="1"/>
                    </a:moveTo>
                    <a:cubicBezTo>
                      <a:pt x="579" y="1"/>
                      <a:pt x="305" y="129"/>
                      <a:pt x="173" y="268"/>
                    </a:cubicBezTo>
                    <a:cubicBezTo>
                      <a:pt x="1" y="440"/>
                      <a:pt x="16" y="620"/>
                      <a:pt x="126" y="698"/>
                    </a:cubicBezTo>
                    <a:cubicBezTo>
                      <a:pt x="235" y="776"/>
                      <a:pt x="400" y="792"/>
                      <a:pt x="556" y="816"/>
                    </a:cubicBezTo>
                    <a:cubicBezTo>
                      <a:pt x="713" y="831"/>
                      <a:pt x="869" y="855"/>
                      <a:pt x="1010" y="878"/>
                    </a:cubicBezTo>
                    <a:cubicBezTo>
                      <a:pt x="1143" y="902"/>
                      <a:pt x="1300" y="941"/>
                      <a:pt x="1456" y="980"/>
                    </a:cubicBezTo>
                    <a:cubicBezTo>
                      <a:pt x="1564" y="1003"/>
                      <a:pt x="1677" y="1034"/>
                      <a:pt x="1782" y="1034"/>
                    </a:cubicBezTo>
                    <a:cubicBezTo>
                      <a:pt x="1820" y="1034"/>
                      <a:pt x="1858" y="1030"/>
                      <a:pt x="1894" y="1019"/>
                    </a:cubicBezTo>
                    <a:cubicBezTo>
                      <a:pt x="2027" y="980"/>
                      <a:pt x="2105" y="831"/>
                      <a:pt x="2012" y="604"/>
                    </a:cubicBezTo>
                    <a:cubicBezTo>
                      <a:pt x="1918" y="377"/>
                      <a:pt x="1620" y="104"/>
                      <a:pt x="1166" y="25"/>
                    </a:cubicBezTo>
                    <a:cubicBezTo>
                      <a:pt x="1079" y="8"/>
                      <a:pt x="995"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1"/>
              <p:cNvSpPr/>
              <p:nvPr/>
            </p:nvSpPr>
            <p:spPr>
              <a:xfrm>
                <a:off x="3570175" y="1737000"/>
                <a:ext cx="16250" cy="14550"/>
              </a:xfrm>
              <a:custGeom>
                <a:avLst/>
                <a:gdLst/>
                <a:ahLst/>
                <a:cxnLst/>
                <a:rect l="l" t="t" r="r" b="b"/>
                <a:pathLst>
                  <a:path w="650" h="582" extrusionOk="0">
                    <a:moveTo>
                      <a:pt x="326" y="1"/>
                    </a:moveTo>
                    <a:cubicBezTo>
                      <a:pt x="298" y="1"/>
                      <a:pt x="270" y="5"/>
                      <a:pt x="243" y="13"/>
                    </a:cubicBezTo>
                    <a:cubicBezTo>
                      <a:pt x="86" y="60"/>
                      <a:pt x="0" y="225"/>
                      <a:pt x="55" y="373"/>
                    </a:cubicBezTo>
                    <a:cubicBezTo>
                      <a:pt x="93" y="501"/>
                      <a:pt x="204" y="582"/>
                      <a:pt x="329" y="582"/>
                    </a:cubicBezTo>
                    <a:cubicBezTo>
                      <a:pt x="357" y="582"/>
                      <a:pt x="386" y="578"/>
                      <a:pt x="415" y="569"/>
                    </a:cubicBezTo>
                    <a:cubicBezTo>
                      <a:pt x="571" y="514"/>
                      <a:pt x="650" y="358"/>
                      <a:pt x="603" y="201"/>
                    </a:cubicBezTo>
                    <a:cubicBezTo>
                      <a:pt x="564" y="80"/>
                      <a:pt x="448" y="1"/>
                      <a:pt x="326" y="1"/>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1"/>
              <p:cNvSpPr/>
              <p:nvPr/>
            </p:nvSpPr>
            <p:spPr>
              <a:xfrm>
                <a:off x="3566850" y="1748500"/>
                <a:ext cx="20750" cy="7825"/>
              </a:xfrm>
              <a:custGeom>
                <a:avLst/>
                <a:gdLst/>
                <a:ahLst/>
                <a:cxnLst/>
                <a:rect l="l" t="t" r="r" b="b"/>
                <a:pathLst>
                  <a:path w="830" h="313" extrusionOk="0">
                    <a:moveTo>
                      <a:pt x="329" y="0"/>
                    </a:moveTo>
                    <a:cubicBezTo>
                      <a:pt x="176" y="0"/>
                      <a:pt x="71" y="50"/>
                      <a:pt x="63" y="54"/>
                    </a:cubicBezTo>
                    <a:cubicBezTo>
                      <a:pt x="16" y="78"/>
                      <a:pt x="0" y="132"/>
                      <a:pt x="16" y="179"/>
                    </a:cubicBezTo>
                    <a:cubicBezTo>
                      <a:pt x="32" y="212"/>
                      <a:pt x="67" y="229"/>
                      <a:pt x="100" y="229"/>
                    </a:cubicBezTo>
                    <a:cubicBezTo>
                      <a:pt x="115" y="229"/>
                      <a:pt x="129" y="226"/>
                      <a:pt x="141" y="218"/>
                    </a:cubicBezTo>
                    <a:cubicBezTo>
                      <a:pt x="149" y="218"/>
                      <a:pt x="221" y="187"/>
                      <a:pt x="329" y="187"/>
                    </a:cubicBezTo>
                    <a:cubicBezTo>
                      <a:pt x="421" y="187"/>
                      <a:pt x="539" y="210"/>
                      <a:pt x="665" y="297"/>
                    </a:cubicBezTo>
                    <a:cubicBezTo>
                      <a:pt x="681" y="312"/>
                      <a:pt x="704" y="312"/>
                      <a:pt x="720" y="312"/>
                    </a:cubicBezTo>
                    <a:cubicBezTo>
                      <a:pt x="751" y="312"/>
                      <a:pt x="783" y="305"/>
                      <a:pt x="798" y="273"/>
                    </a:cubicBezTo>
                    <a:cubicBezTo>
                      <a:pt x="830" y="234"/>
                      <a:pt x="822" y="172"/>
                      <a:pt x="775" y="148"/>
                    </a:cubicBezTo>
                    <a:cubicBezTo>
                      <a:pt x="610" y="33"/>
                      <a:pt x="454" y="0"/>
                      <a:pt x="329"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1"/>
              <p:cNvSpPr/>
              <p:nvPr/>
            </p:nvSpPr>
            <p:spPr>
              <a:xfrm>
                <a:off x="3648400" y="1747575"/>
                <a:ext cx="16275" cy="14550"/>
              </a:xfrm>
              <a:custGeom>
                <a:avLst/>
                <a:gdLst/>
                <a:ahLst/>
                <a:cxnLst/>
                <a:rect l="l" t="t" r="r" b="b"/>
                <a:pathLst>
                  <a:path w="651" h="582" extrusionOk="0">
                    <a:moveTo>
                      <a:pt x="327" y="0"/>
                    </a:moveTo>
                    <a:cubicBezTo>
                      <a:pt x="299" y="0"/>
                      <a:pt x="271" y="4"/>
                      <a:pt x="244" y="13"/>
                    </a:cubicBezTo>
                    <a:cubicBezTo>
                      <a:pt x="87" y="68"/>
                      <a:pt x="1" y="224"/>
                      <a:pt x="48" y="381"/>
                    </a:cubicBezTo>
                    <a:cubicBezTo>
                      <a:pt x="93" y="502"/>
                      <a:pt x="205" y="581"/>
                      <a:pt x="329" y="581"/>
                    </a:cubicBezTo>
                    <a:cubicBezTo>
                      <a:pt x="358" y="581"/>
                      <a:pt x="387" y="577"/>
                      <a:pt x="416" y="568"/>
                    </a:cubicBezTo>
                    <a:cubicBezTo>
                      <a:pt x="564" y="521"/>
                      <a:pt x="650" y="357"/>
                      <a:pt x="603" y="209"/>
                    </a:cubicBezTo>
                    <a:cubicBezTo>
                      <a:pt x="565" y="81"/>
                      <a:pt x="449" y="0"/>
                      <a:pt x="327" y="0"/>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1"/>
              <p:cNvSpPr/>
              <p:nvPr/>
            </p:nvSpPr>
            <p:spPr>
              <a:xfrm>
                <a:off x="3644900" y="1759125"/>
                <a:ext cx="20950" cy="7950"/>
              </a:xfrm>
              <a:custGeom>
                <a:avLst/>
                <a:gdLst/>
                <a:ahLst/>
                <a:cxnLst/>
                <a:rect l="l" t="t" r="r" b="b"/>
                <a:pathLst>
                  <a:path w="838" h="318" extrusionOk="0">
                    <a:moveTo>
                      <a:pt x="343" y="0"/>
                    </a:moveTo>
                    <a:cubicBezTo>
                      <a:pt x="186" y="0"/>
                      <a:pt x="79" y="52"/>
                      <a:pt x="71" y="52"/>
                    </a:cubicBezTo>
                    <a:cubicBezTo>
                      <a:pt x="24" y="75"/>
                      <a:pt x="0" y="130"/>
                      <a:pt x="24" y="177"/>
                    </a:cubicBezTo>
                    <a:cubicBezTo>
                      <a:pt x="41" y="211"/>
                      <a:pt x="75" y="233"/>
                      <a:pt x="110" y="233"/>
                    </a:cubicBezTo>
                    <a:cubicBezTo>
                      <a:pt x="123" y="233"/>
                      <a:pt x="136" y="230"/>
                      <a:pt x="149" y="224"/>
                    </a:cubicBezTo>
                    <a:cubicBezTo>
                      <a:pt x="157" y="220"/>
                      <a:pt x="228" y="186"/>
                      <a:pt x="335" y="186"/>
                    </a:cubicBezTo>
                    <a:cubicBezTo>
                      <a:pt x="427" y="186"/>
                      <a:pt x="546" y="211"/>
                      <a:pt x="673" y="302"/>
                    </a:cubicBezTo>
                    <a:cubicBezTo>
                      <a:pt x="689" y="310"/>
                      <a:pt x="712" y="318"/>
                      <a:pt x="728" y="318"/>
                    </a:cubicBezTo>
                    <a:cubicBezTo>
                      <a:pt x="759" y="318"/>
                      <a:pt x="790" y="302"/>
                      <a:pt x="806" y="279"/>
                    </a:cubicBezTo>
                    <a:cubicBezTo>
                      <a:pt x="837" y="232"/>
                      <a:pt x="822" y="177"/>
                      <a:pt x="783" y="146"/>
                    </a:cubicBezTo>
                    <a:cubicBezTo>
                      <a:pt x="621" y="32"/>
                      <a:pt x="467" y="0"/>
                      <a:pt x="343"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1"/>
              <p:cNvSpPr/>
              <p:nvPr/>
            </p:nvSpPr>
            <p:spPr>
              <a:xfrm>
                <a:off x="3533000" y="1652025"/>
                <a:ext cx="6100" cy="6300"/>
              </a:xfrm>
              <a:custGeom>
                <a:avLst/>
                <a:gdLst/>
                <a:ahLst/>
                <a:cxnLst/>
                <a:rect l="l" t="t" r="r" b="b"/>
                <a:pathLst>
                  <a:path w="244" h="252" extrusionOk="0">
                    <a:moveTo>
                      <a:pt x="118" y="1"/>
                    </a:moveTo>
                    <a:cubicBezTo>
                      <a:pt x="55" y="1"/>
                      <a:pt x="1" y="56"/>
                      <a:pt x="1" y="126"/>
                    </a:cubicBezTo>
                    <a:cubicBezTo>
                      <a:pt x="1" y="197"/>
                      <a:pt x="55" y="251"/>
                      <a:pt x="118" y="251"/>
                    </a:cubicBezTo>
                    <a:cubicBezTo>
                      <a:pt x="188" y="251"/>
                      <a:pt x="243" y="197"/>
                      <a:pt x="243" y="126"/>
                    </a:cubicBezTo>
                    <a:cubicBezTo>
                      <a:pt x="243" y="56"/>
                      <a:pt x="188" y="1"/>
                      <a:pt x="11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1"/>
              <p:cNvSpPr/>
              <p:nvPr/>
            </p:nvSpPr>
            <p:spPr>
              <a:xfrm>
                <a:off x="3522050" y="1673950"/>
                <a:ext cx="6275" cy="6275"/>
              </a:xfrm>
              <a:custGeom>
                <a:avLst/>
                <a:gdLst/>
                <a:ahLst/>
                <a:cxnLst/>
                <a:rect l="l" t="t" r="r" b="b"/>
                <a:pathLst>
                  <a:path w="251" h="251" extrusionOk="0">
                    <a:moveTo>
                      <a:pt x="126" y="0"/>
                    </a:moveTo>
                    <a:cubicBezTo>
                      <a:pt x="55" y="0"/>
                      <a:pt x="0" y="55"/>
                      <a:pt x="0" y="125"/>
                    </a:cubicBezTo>
                    <a:cubicBezTo>
                      <a:pt x="0" y="196"/>
                      <a:pt x="55" y="251"/>
                      <a:pt x="126" y="251"/>
                    </a:cubicBezTo>
                    <a:cubicBezTo>
                      <a:pt x="188" y="251"/>
                      <a:pt x="251" y="196"/>
                      <a:pt x="251" y="125"/>
                    </a:cubicBezTo>
                    <a:cubicBezTo>
                      <a:pt x="251" y="55"/>
                      <a:pt x="188" y="0"/>
                      <a:pt x="12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1"/>
              <p:cNvSpPr/>
              <p:nvPr/>
            </p:nvSpPr>
            <p:spPr>
              <a:xfrm>
                <a:off x="3543375" y="1667875"/>
                <a:ext cx="6075" cy="6100"/>
              </a:xfrm>
              <a:custGeom>
                <a:avLst/>
                <a:gdLst/>
                <a:ahLst/>
                <a:cxnLst/>
                <a:rect l="l" t="t" r="r" b="b"/>
                <a:pathLst>
                  <a:path w="243" h="244" extrusionOk="0">
                    <a:moveTo>
                      <a:pt x="118" y="1"/>
                    </a:moveTo>
                    <a:cubicBezTo>
                      <a:pt x="55" y="1"/>
                      <a:pt x="0" y="55"/>
                      <a:pt x="0" y="126"/>
                    </a:cubicBezTo>
                    <a:cubicBezTo>
                      <a:pt x="0" y="188"/>
                      <a:pt x="55" y="243"/>
                      <a:pt x="118" y="243"/>
                    </a:cubicBezTo>
                    <a:cubicBezTo>
                      <a:pt x="188" y="243"/>
                      <a:pt x="243" y="188"/>
                      <a:pt x="243" y="126"/>
                    </a:cubicBezTo>
                    <a:cubicBezTo>
                      <a:pt x="243" y="55"/>
                      <a:pt x="188" y="1"/>
                      <a:pt x="11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1"/>
              <p:cNvSpPr/>
              <p:nvPr/>
            </p:nvSpPr>
            <p:spPr>
              <a:xfrm>
                <a:off x="3680100" y="1650250"/>
                <a:ext cx="4725" cy="4575"/>
              </a:xfrm>
              <a:custGeom>
                <a:avLst/>
                <a:gdLst/>
                <a:ahLst/>
                <a:cxnLst/>
                <a:rect l="l" t="t" r="r" b="b"/>
                <a:pathLst>
                  <a:path w="189" h="183" extrusionOk="0">
                    <a:moveTo>
                      <a:pt x="96" y="0"/>
                    </a:moveTo>
                    <a:cubicBezTo>
                      <a:pt x="54" y="0"/>
                      <a:pt x="15" y="30"/>
                      <a:pt x="8" y="72"/>
                    </a:cubicBezTo>
                    <a:cubicBezTo>
                      <a:pt x="1" y="127"/>
                      <a:pt x="32" y="166"/>
                      <a:pt x="79" y="181"/>
                    </a:cubicBezTo>
                    <a:cubicBezTo>
                      <a:pt x="84" y="182"/>
                      <a:pt x="88" y="183"/>
                      <a:pt x="93" y="183"/>
                    </a:cubicBezTo>
                    <a:cubicBezTo>
                      <a:pt x="135" y="183"/>
                      <a:pt x="173" y="153"/>
                      <a:pt x="181" y="111"/>
                    </a:cubicBezTo>
                    <a:cubicBezTo>
                      <a:pt x="188" y="56"/>
                      <a:pt x="157" y="17"/>
                      <a:pt x="110" y="2"/>
                    </a:cubicBezTo>
                    <a:cubicBezTo>
                      <a:pt x="105" y="1"/>
                      <a:pt x="100"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1"/>
              <p:cNvSpPr/>
              <p:nvPr/>
            </p:nvSpPr>
            <p:spPr>
              <a:xfrm>
                <a:off x="3666225" y="1639875"/>
                <a:ext cx="4700" cy="4400"/>
              </a:xfrm>
              <a:custGeom>
                <a:avLst/>
                <a:gdLst/>
                <a:ahLst/>
                <a:cxnLst/>
                <a:rect l="l" t="t" r="r" b="b"/>
                <a:pathLst>
                  <a:path w="188" h="176" extrusionOk="0">
                    <a:moveTo>
                      <a:pt x="95" y="1"/>
                    </a:moveTo>
                    <a:cubicBezTo>
                      <a:pt x="53" y="1"/>
                      <a:pt x="15" y="30"/>
                      <a:pt x="8" y="72"/>
                    </a:cubicBezTo>
                    <a:cubicBezTo>
                      <a:pt x="0" y="119"/>
                      <a:pt x="31" y="166"/>
                      <a:pt x="78" y="174"/>
                    </a:cubicBezTo>
                    <a:cubicBezTo>
                      <a:pt x="83" y="175"/>
                      <a:pt x="88" y="175"/>
                      <a:pt x="93" y="175"/>
                    </a:cubicBezTo>
                    <a:cubicBezTo>
                      <a:pt x="134" y="175"/>
                      <a:pt x="173" y="146"/>
                      <a:pt x="180" y="104"/>
                    </a:cubicBezTo>
                    <a:cubicBezTo>
                      <a:pt x="188" y="57"/>
                      <a:pt x="157" y="10"/>
                      <a:pt x="110" y="2"/>
                    </a:cubicBezTo>
                    <a:cubicBezTo>
                      <a:pt x="105" y="1"/>
                      <a:pt x="100" y="1"/>
                      <a:pt x="95"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1"/>
              <p:cNvSpPr/>
              <p:nvPr/>
            </p:nvSpPr>
            <p:spPr>
              <a:xfrm>
                <a:off x="3667775" y="1655525"/>
                <a:ext cx="4725" cy="4400"/>
              </a:xfrm>
              <a:custGeom>
                <a:avLst/>
                <a:gdLst/>
                <a:ahLst/>
                <a:cxnLst/>
                <a:rect l="l" t="t" r="r" b="b"/>
                <a:pathLst>
                  <a:path w="189" h="176" extrusionOk="0">
                    <a:moveTo>
                      <a:pt x="96" y="1"/>
                    </a:moveTo>
                    <a:cubicBezTo>
                      <a:pt x="54" y="1"/>
                      <a:pt x="15" y="30"/>
                      <a:pt x="8" y="72"/>
                    </a:cubicBezTo>
                    <a:cubicBezTo>
                      <a:pt x="1" y="119"/>
                      <a:pt x="32" y="166"/>
                      <a:pt x="79" y="174"/>
                    </a:cubicBezTo>
                    <a:cubicBezTo>
                      <a:pt x="84" y="175"/>
                      <a:pt x="89" y="175"/>
                      <a:pt x="93" y="175"/>
                    </a:cubicBezTo>
                    <a:cubicBezTo>
                      <a:pt x="135" y="175"/>
                      <a:pt x="174" y="146"/>
                      <a:pt x="181" y="103"/>
                    </a:cubicBezTo>
                    <a:cubicBezTo>
                      <a:pt x="188" y="57"/>
                      <a:pt x="157" y="10"/>
                      <a:pt x="110" y="2"/>
                    </a:cubicBezTo>
                    <a:cubicBezTo>
                      <a:pt x="105" y="1"/>
                      <a:pt x="100" y="1"/>
                      <a:pt x="96"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1"/>
              <p:cNvSpPr/>
              <p:nvPr/>
            </p:nvSpPr>
            <p:spPr>
              <a:xfrm>
                <a:off x="3652325" y="1847625"/>
                <a:ext cx="4725" cy="4375"/>
              </a:xfrm>
              <a:custGeom>
                <a:avLst/>
                <a:gdLst/>
                <a:ahLst/>
                <a:cxnLst/>
                <a:rect l="l" t="t" r="r" b="b"/>
                <a:pathLst>
                  <a:path w="189" h="175" extrusionOk="0">
                    <a:moveTo>
                      <a:pt x="96" y="0"/>
                    </a:moveTo>
                    <a:cubicBezTo>
                      <a:pt x="54" y="0"/>
                      <a:pt x="15" y="30"/>
                      <a:pt x="8" y="72"/>
                    </a:cubicBezTo>
                    <a:cubicBezTo>
                      <a:pt x="0" y="119"/>
                      <a:pt x="32" y="166"/>
                      <a:pt x="79" y="173"/>
                    </a:cubicBezTo>
                    <a:cubicBezTo>
                      <a:pt x="84" y="174"/>
                      <a:pt x="88" y="175"/>
                      <a:pt x="93" y="175"/>
                    </a:cubicBezTo>
                    <a:cubicBezTo>
                      <a:pt x="135" y="175"/>
                      <a:pt x="173" y="145"/>
                      <a:pt x="180" y="103"/>
                    </a:cubicBezTo>
                    <a:cubicBezTo>
                      <a:pt x="188" y="56"/>
                      <a:pt x="157" y="9"/>
                      <a:pt x="110" y="1"/>
                    </a:cubicBezTo>
                    <a:cubicBezTo>
                      <a:pt x="105" y="1"/>
                      <a:pt x="100"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1"/>
              <p:cNvSpPr/>
              <p:nvPr/>
            </p:nvSpPr>
            <p:spPr>
              <a:xfrm>
                <a:off x="3638250" y="1837250"/>
                <a:ext cx="4900" cy="4375"/>
              </a:xfrm>
              <a:custGeom>
                <a:avLst/>
                <a:gdLst/>
                <a:ahLst/>
                <a:cxnLst/>
                <a:rect l="l" t="t" r="r" b="b"/>
                <a:pathLst>
                  <a:path w="196" h="175" extrusionOk="0">
                    <a:moveTo>
                      <a:pt x="101" y="0"/>
                    </a:moveTo>
                    <a:cubicBezTo>
                      <a:pt x="55" y="0"/>
                      <a:pt x="22" y="30"/>
                      <a:pt x="8" y="72"/>
                    </a:cubicBezTo>
                    <a:cubicBezTo>
                      <a:pt x="0" y="119"/>
                      <a:pt x="31" y="166"/>
                      <a:pt x="78" y="174"/>
                    </a:cubicBezTo>
                    <a:cubicBezTo>
                      <a:pt x="84" y="175"/>
                      <a:pt x="89" y="175"/>
                      <a:pt x="95" y="175"/>
                    </a:cubicBezTo>
                    <a:cubicBezTo>
                      <a:pt x="141" y="175"/>
                      <a:pt x="174" y="145"/>
                      <a:pt x="188" y="103"/>
                    </a:cubicBezTo>
                    <a:cubicBezTo>
                      <a:pt x="196" y="56"/>
                      <a:pt x="164" y="9"/>
                      <a:pt x="117" y="2"/>
                    </a:cubicBezTo>
                    <a:cubicBezTo>
                      <a:pt x="112" y="1"/>
                      <a:pt x="106" y="0"/>
                      <a:pt x="101"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1"/>
              <p:cNvSpPr/>
              <p:nvPr/>
            </p:nvSpPr>
            <p:spPr>
              <a:xfrm>
                <a:off x="3639800" y="1852900"/>
                <a:ext cx="4925" cy="4375"/>
              </a:xfrm>
              <a:custGeom>
                <a:avLst/>
                <a:gdLst/>
                <a:ahLst/>
                <a:cxnLst/>
                <a:rect l="l" t="t" r="r" b="b"/>
                <a:pathLst>
                  <a:path w="197" h="175" extrusionOk="0">
                    <a:moveTo>
                      <a:pt x="104" y="0"/>
                    </a:moveTo>
                    <a:cubicBezTo>
                      <a:pt x="62" y="0"/>
                      <a:pt x="23" y="30"/>
                      <a:pt x="16" y="72"/>
                    </a:cubicBezTo>
                    <a:cubicBezTo>
                      <a:pt x="1" y="119"/>
                      <a:pt x="32" y="166"/>
                      <a:pt x="87" y="174"/>
                    </a:cubicBezTo>
                    <a:cubicBezTo>
                      <a:pt x="92" y="175"/>
                      <a:pt x="96" y="175"/>
                      <a:pt x="101" y="175"/>
                    </a:cubicBezTo>
                    <a:cubicBezTo>
                      <a:pt x="142" y="175"/>
                      <a:pt x="174" y="145"/>
                      <a:pt x="188" y="103"/>
                    </a:cubicBezTo>
                    <a:cubicBezTo>
                      <a:pt x="196" y="56"/>
                      <a:pt x="165" y="9"/>
                      <a:pt x="118" y="2"/>
                    </a:cubicBezTo>
                    <a:cubicBezTo>
                      <a:pt x="113" y="1"/>
                      <a:pt x="108" y="0"/>
                      <a:pt x="10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1"/>
              <p:cNvSpPr/>
              <p:nvPr/>
            </p:nvSpPr>
            <p:spPr>
              <a:xfrm>
                <a:off x="3565675" y="1775775"/>
                <a:ext cx="71025" cy="28775"/>
              </a:xfrm>
              <a:custGeom>
                <a:avLst/>
                <a:gdLst/>
                <a:ahLst/>
                <a:cxnLst/>
                <a:rect l="l" t="t" r="r" b="b"/>
                <a:pathLst>
                  <a:path w="2841" h="1151" extrusionOk="0">
                    <a:moveTo>
                      <a:pt x="1265" y="0"/>
                    </a:moveTo>
                    <a:cubicBezTo>
                      <a:pt x="762" y="0"/>
                      <a:pt x="375" y="180"/>
                      <a:pt x="204" y="372"/>
                    </a:cubicBezTo>
                    <a:cubicBezTo>
                      <a:pt x="0" y="591"/>
                      <a:pt x="47" y="794"/>
                      <a:pt x="204" y="872"/>
                    </a:cubicBezTo>
                    <a:cubicBezTo>
                      <a:pt x="360" y="966"/>
                      <a:pt x="571" y="966"/>
                      <a:pt x="783" y="982"/>
                    </a:cubicBezTo>
                    <a:cubicBezTo>
                      <a:pt x="994" y="990"/>
                      <a:pt x="1213" y="1005"/>
                      <a:pt x="1393" y="1021"/>
                    </a:cubicBezTo>
                    <a:cubicBezTo>
                      <a:pt x="1581" y="1044"/>
                      <a:pt x="1792" y="1068"/>
                      <a:pt x="1995" y="1107"/>
                    </a:cubicBezTo>
                    <a:cubicBezTo>
                      <a:pt x="2130" y="1127"/>
                      <a:pt x="2265" y="1150"/>
                      <a:pt x="2389" y="1150"/>
                    </a:cubicBezTo>
                    <a:cubicBezTo>
                      <a:pt x="2460" y="1150"/>
                      <a:pt x="2528" y="1143"/>
                      <a:pt x="2590" y="1123"/>
                    </a:cubicBezTo>
                    <a:cubicBezTo>
                      <a:pt x="2754" y="1076"/>
                      <a:pt x="2841" y="888"/>
                      <a:pt x="2684" y="622"/>
                    </a:cubicBezTo>
                    <a:cubicBezTo>
                      <a:pt x="2528" y="372"/>
                      <a:pt x="2097" y="74"/>
                      <a:pt x="1487" y="12"/>
                    </a:cubicBezTo>
                    <a:cubicBezTo>
                      <a:pt x="1411" y="4"/>
                      <a:pt x="1336" y="0"/>
                      <a:pt x="1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1"/>
              <p:cNvSpPr/>
              <p:nvPr/>
            </p:nvSpPr>
            <p:spPr>
              <a:xfrm>
                <a:off x="3604200" y="1731500"/>
                <a:ext cx="33475" cy="47325"/>
              </a:xfrm>
              <a:custGeom>
                <a:avLst/>
                <a:gdLst/>
                <a:ahLst/>
                <a:cxnLst/>
                <a:rect l="l" t="t" r="r" b="b"/>
                <a:pathLst>
                  <a:path w="1339" h="1893" extrusionOk="0">
                    <a:moveTo>
                      <a:pt x="678" y="1"/>
                    </a:moveTo>
                    <a:cubicBezTo>
                      <a:pt x="666" y="1"/>
                      <a:pt x="654" y="3"/>
                      <a:pt x="642" y="6"/>
                    </a:cubicBezTo>
                    <a:cubicBezTo>
                      <a:pt x="595" y="30"/>
                      <a:pt x="572" y="85"/>
                      <a:pt x="595" y="132"/>
                    </a:cubicBezTo>
                    <a:lnTo>
                      <a:pt x="1112" y="1337"/>
                    </a:lnTo>
                    <a:cubicBezTo>
                      <a:pt x="1143" y="1399"/>
                      <a:pt x="1135" y="1462"/>
                      <a:pt x="1096" y="1517"/>
                    </a:cubicBezTo>
                    <a:cubicBezTo>
                      <a:pt x="1028" y="1614"/>
                      <a:pt x="845" y="1705"/>
                      <a:pt x="581" y="1705"/>
                    </a:cubicBezTo>
                    <a:cubicBezTo>
                      <a:pt x="570" y="1705"/>
                      <a:pt x="559" y="1705"/>
                      <a:pt x="548" y="1704"/>
                    </a:cubicBezTo>
                    <a:cubicBezTo>
                      <a:pt x="415" y="1697"/>
                      <a:pt x="275" y="1681"/>
                      <a:pt x="118" y="1650"/>
                    </a:cubicBezTo>
                    <a:cubicBezTo>
                      <a:pt x="111" y="1647"/>
                      <a:pt x="103" y="1646"/>
                      <a:pt x="96" y="1646"/>
                    </a:cubicBezTo>
                    <a:cubicBezTo>
                      <a:pt x="55" y="1646"/>
                      <a:pt x="15" y="1680"/>
                      <a:pt x="8" y="1720"/>
                    </a:cubicBezTo>
                    <a:cubicBezTo>
                      <a:pt x="1" y="1775"/>
                      <a:pt x="32" y="1822"/>
                      <a:pt x="87" y="1830"/>
                    </a:cubicBezTo>
                    <a:cubicBezTo>
                      <a:pt x="243" y="1861"/>
                      <a:pt x="400" y="1884"/>
                      <a:pt x="533" y="1892"/>
                    </a:cubicBezTo>
                    <a:lnTo>
                      <a:pt x="595" y="1892"/>
                    </a:lnTo>
                    <a:cubicBezTo>
                      <a:pt x="885" y="1892"/>
                      <a:pt x="1135" y="1790"/>
                      <a:pt x="1253" y="1618"/>
                    </a:cubicBezTo>
                    <a:cubicBezTo>
                      <a:pt x="1323" y="1517"/>
                      <a:pt x="1339" y="1384"/>
                      <a:pt x="1284" y="1266"/>
                    </a:cubicBezTo>
                    <a:lnTo>
                      <a:pt x="767" y="53"/>
                    </a:lnTo>
                    <a:cubicBezTo>
                      <a:pt x="750" y="18"/>
                      <a:pt x="715" y="1"/>
                      <a:pt x="67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1"/>
              <p:cNvSpPr/>
              <p:nvPr/>
            </p:nvSpPr>
            <p:spPr>
              <a:xfrm>
                <a:off x="3566450" y="1800675"/>
                <a:ext cx="42875" cy="18825"/>
              </a:xfrm>
              <a:custGeom>
                <a:avLst/>
                <a:gdLst/>
                <a:ahLst/>
                <a:cxnLst/>
                <a:rect l="l" t="t" r="r" b="b"/>
                <a:pathLst>
                  <a:path w="1715" h="753" extrusionOk="0">
                    <a:moveTo>
                      <a:pt x="124" y="0"/>
                    </a:moveTo>
                    <a:cubicBezTo>
                      <a:pt x="81" y="0"/>
                      <a:pt x="39" y="24"/>
                      <a:pt x="32" y="72"/>
                    </a:cubicBezTo>
                    <a:cubicBezTo>
                      <a:pt x="1" y="189"/>
                      <a:pt x="24" y="307"/>
                      <a:pt x="87" y="408"/>
                    </a:cubicBezTo>
                    <a:cubicBezTo>
                      <a:pt x="157" y="502"/>
                      <a:pt x="259" y="565"/>
                      <a:pt x="376" y="581"/>
                    </a:cubicBezTo>
                    <a:lnTo>
                      <a:pt x="1597" y="753"/>
                    </a:lnTo>
                    <a:lnTo>
                      <a:pt x="1612" y="753"/>
                    </a:lnTo>
                    <a:cubicBezTo>
                      <a:pt x="1659" y="753"/>
                      <a:pt x="1698" y="721"/>
                      <a:pt x="1706" y="674"/>
                    </a:cubicBezTo>
                    <a:cubicBezTo>
                      <a:pt x="1714" y="627"/>
                      <a:pt x="1675" y="573"/>
                      <a:pt x="1628" y="573"/>
                    </a:cubicBezTo>
                    <a:lnTo>
                      <a:pt x="407" y="401"/>
                    </a:lnTo>
                    <a:cubicBezTo>
                      <a:pt x="337" y="393"/>
                      <a:pt x="282" y="354"/>
                      <a:pt x="243" y="299"/>
                    </a:cubicBezTo>
                    <a:cubicBezTo>
                      <a:pt x="204" y="244"/>
                      <a:pt x="196" y="181"/>
                      <a:pt x="212" y="111"/>
                    </a:cubicBezTo>
                    <a:cubicBezTo>
                      <a:pt x="220" y="64"/>
                      <a:pt x="188" y="17"/>
                      <a:pt x="141" y="1"/>
                    </a:cubicBezTo>
                    <a:cubicBezTo>
                      <a:pt x="136" y="1"/>
                      <a:pt x="130" y="0"/>
                      <a:pt x="12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1"/>
              <p:cNvSpPr/>
              <p:nvPr/>
            </p:nvSpPr>
            <p:spPr>
              <a:xfrm>
                <a:off x="3554725" y="1973025"/>
                <a:ext cx="1775" cy="825"/>
              </a:xfrm>
              <a:custGeom>
                <a:avLst/>
                <a:gdLst/>
                <a:ahLst/>
                <a:cxnLst/>
                <a:rect l="l" t="t" r="r" b="b"/>
                <a:pathLst>
                  <a:path w="71" h="33" extrusionOk="0">
                    <a:moveTo>
                      <a:pt x="0" y="1"/>
                    </a:moveTo>
                    <a:lnTo>
                      <a:pt x="24" y="32"/>
                    </a:lnTo>
                    <a:lnTo>
                      <a:pt x="70" y="9"/>
                    </a:lnTo>
                    <a:lnTo>
                      <a:pt x="0" y="1"/>
                    </a:lnTo>
                    <a:close/>
                  </a:path>
                </a:pathLst>
              </a:custGeom>
              <a:solidFill>
                <a:srgbClr val="556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1"/>
              <p:cNvSpPr/>
              <p:nvPr/>
            </p:nvSpPr>
            <p:spPr>
              <a:xfrm>
                <a:off x="3505800" y="1973825"/>
                <a:ext cx="82000" cy="86300"/>
              </a:xfrm>
              <a:custGeom>
                <a:avLst/>
                <a:gdLst/>
                <a:ahLst/>
                <a:cxnLst/>
                <a:rect l="l" t="t" r="r" b="b"/>
                <a:pathLst>
                  <a:path w="3280" h="3452" extrusionOk="0">
                    <a:moveTo>
                      <a:pt x="1981" y="0"/>
                    </a:moveTo>
                    <a:lnTo>
                      <a:pt x="204" y="1322"/>
                    </a:lnTo>
                    <a:cubicBezTo>
                      <a:pt x="142" y="1369"/>
                      <a:pt x="71" y="1393"/>
                      <a:pt x="1" y="1393"/>
                    </a:cubicBezTo>
                    <a:lnTo>
                      <a:pt x="165" y="2269"/>
                    </a:lnTo>
                    <a:cubicBezTo>
                      <a:pt x="306" y="3028"/>
                      <a:pt x="948" y="3451"/>
                      <a:pt x="1595" y="3451"/>
                    </a:cubicBezTo>
                    <a:cubicBezTo>
                      <a:pt x="2062" y="3451"/>
                      <a:pt x="2532" y="3230"/>
                      <a:pt x="2818" y="2754"/>
                    </a:cubicBezTo>
                    <a:lnTo>
                      <a:pt x="3279" y="1995"/>
                    </a:lnTo>
                    <a:cubicBezTo>
                      <a:pt x="3193" y="1980"/>
                      <a:pt x="3107" y="1925"/>
                      <a:pt x="3052" y="1839"/>
                    </a:cubicBezTo>
                    <a:lnTo>
                      <a:pt x="19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1"/>
              <p:cNvSpPr/>
              <p:nvPr/>
            </p:nvSpPr>
            <p:spPr>
              <a:xfrm>
                <a:off x="3555300" y="1927475"/>
                <a:ext cx="82275" cy="96350"/>
              </a:xfrm>
              <a:custGeom>
                <a:avLst/>
                <a:gdLst/>
                <a:ahLst/>
                <a:cxnLst/>
                <a:rect l="l" t="t" r="r" b="b"/>
                <a:pathLst>
                  <a:path w="3291" h="3854" extrusionOk="0">
                    <a:moveTo>
                      <a:pt x="2930" y="1"/>
                    </a:moveTo>
                    <a:cubicBezTo>
                      <a:pt x="2868" y="1"/>
                      <a:pt x="2805" y="18"/>
                      <a:pt x="2747" y="55"/>
                    </a:cubicBezTo>
                    <a:lnTo>
                      <a:pt x="47" y="1831"/>
                    </a:lnTo>
                    <a:lnTo>
                      <a:pt x="1" y="1854"/>
                    </a:lnTo>
                    <a:lnTo>
                      <a:pt x="1072" y="3693"/>
                    </a:lnTo>
                    <a:cubicBezTo>
                      <a:pt x="1127" y="3779"/>
                      <a:pt x="1213" y="3834"/>
                      <a:pt x="1299" y="3849"/>
                    </a:cubicBezTo>
                    <a:cubicBezTo>
                      <a:pt x="1317" y="3852"/>
                      <a:pt x="1335" y="3853"/>
                      <a:pt x="1353" y="3853"/>
                    </a:cubicBezTo>
                    <a:cubicBezTo>
                      <a:pt x="1444" y="3853"/>
                      <a:pt x="1531" y="3818"/>
                      <a:pt x="1597" y="3740"/>
                    </a:cubicBezTo>
                    <a:lnTo>
                      <a:pt x="3185" y="1948"/>
                    </a:lnTo>
                    <a:lnTo>
                      <a:pt x="3279" y="360"/>
                    </a:lnTo>
                    <a:cubicBezTo>
                      <a:pt x="3291" y="154"/>
                      <a:pt x="3117" y="1"/>
                      <a:pt x="2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1"/>
              <p:cNvSpPr/>
              <p:nvPr/>
            </p:nvSpPr>
            <p:spPr>
              <a:xfrm>
                <a:off x="3468050" y="1900775"/>
                <a:ext cx="87275" cy="107875"/>
              </a:xfrm>
              <a:custGeom>
                <a:avLst/>
                <a:gdLst/>
                <a:ahLst/>
                <a:cxnLst/>
                <a:rect l="l" t="t" r="r" b="b"/>
                <a:pathLst>
                  <a:path w="3491" h="4315" extrusionOk="0">
                    <a:moveTo>
                      <a:pt x="1169" y="0"/>
                    </a:moveTo>
                    <a:cubicBezTo>
                      <a:pt x="1114" y="0"/>
                      <a:pt x="1059" y="28"/>
                      <a:pt x="1026" y="82"/>
                    </a:cubicBezTo>
                    <a:lnTo>
                      <a:pt x="1" y="1788"/>
                    </a:lnTo>
                    <a:lnTo>
                      <a:pt x="1206" y="4127"/>
                    </a:lnTo>
                    <a:cubicBezTo>
                      <a:pt x="1268" y="4244"/>
                      <a:pt x="1394" y="4315"/>
                      <a:pt x="1511" y="4315"/>
                    </a:cubicBezTo>
                    <a:cubicBezTo>
                      <a:pt x="1581" y="4315"/>
                      <a:pt x="1652" y="4291"/>
                      <a:pt x="1714" y="4244"/>
                    </a:cubicBezTo>
                    <a:lnTo>
                      <a:pt x="3491" y="2922"/>
                    </a:lnTo>
                    <a:lnTo>
                      <a:pt x="3467" y="2891"/>
                    </a:lnTo>
                    <a:lnTo>
                      <a:pt x="1300" y="66"/>
                    </a:lnTo>
                    <a:cubicBezTo>
                      <a:pt x="1267" y="22"/>
                      <a:pt x="1218" y="0"/>
                      <a:pt x="1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1"/>
              <p:cNvSpPr/>
              <p:nvPr/>
            </p:nvSpPr>
            <p:spPr>
              <a:xfrm>
                <a:off x="3597150" y="2177825"/>
                <a:ext cx="358600" cy="185275"/>
              </a:xfrm>
              <a:custGeom>
                <a:avLst/>
                <a:gdLst/>
                <a:ahLst/>
                <a:cxnLst/>
                <a:rect l="l" t="t" r="r" b="b"/>
                <a:pathLst>
                  <a:path w="14344" h="7411" extrusionOk="0">
                    <a:moveTo>
                      <a:pt x="4000" y="1"/>
                    </a:moveTo>
                    <a:cubicBezTo>
                      <a:pt x="1801" y="1"/>
                      <a:pt x="9" y="1782"/>
                      <a:pt x="1" y="3984"/>
                    </a:cubicBezTo>
                    <a:lnTo>
                      <a:pt x="150" y="6613"/>
                    </a:lnTo>
                    <a:lnTo>
                      <a:pt x="14116" y="7411"/>
                    </a:lnTo>
                    <a:lnTo>
                      <a:pt x="14335" y="4038"/>
                    </a:lnTo>
                    <a:cubicBezTo>
                      <a:pt x="14343" y="1824"/>
                      <a:pt x="12559" y="32"/>
                      <a:pt x="10353" y="24"/>
                    </a:cubicBezTo>
                    <a:lnTo>
                      <a:pt x="4015" y="1"/>
                    </a:lnTo>
                    <a:cubicBezTo>
                      <a:pt x="4010" y="1"/>
                      <a:pt x="4005" y="1"/>
                      <a:pt x="4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1"/>
              <p:cNvSpPr/>
              <p:nvPr/>
            </p:nvSpPr>
            <p:spPr>
              <a:xfrm>
                <a:off x="3714725" y="2165925"/>
                <a:ext cx="123650" cy="91550"/>
              </a:xfrm>
              <a:custGeom>
                <a:avLst/>
                <a:gdLst/>
                <a:ahLst/>
                <a:cxnLst/>
                <a:rect l="l" t="t" r="r" b="b"/>
                <a:pathLst>
                  <a:path w="4946" h="3662" extrusionOk="0">
                    <a:moveTo>
                      <a:pt x="2485" y="1"/>
                    </a:moveTo>
                    <a:cubicBezTo>
                      <a:pt x="1299" y="1"/>
                      <a:pt x="110" y="155"/>
                      <a:pt x="55" y="461"/>
                    </a:cubicBezTo>
                    <a:cubicBezTo>
                      <a:pt x="24" y="626"/>
                      <a:pt x="8" y="798"/>
                      <a:pt x="8" y="978"/>
                    </a:cubicBezTo>
                    <a:cubicBezTo>
                      <a:pt x="0" y="2457"/>
                      <a:pt x="1104" y="3654"/>
                      <a:pt x="2465" y="3662"/>
                    </a:cubicBezTo>
                    <a:cubicBezTo>
                      <a:pt x="3827" y="3662"/>
                      <a:pt x="4938" y="2472"/>
                      <a:pt x="4946" y="993"/>
                    </a:cubicBezTo>
                    <a:cubicBezTo>
                      <a:pt x="4946" y="813"/>
                      <a:pt x="4930" y="633"/>
                      <a:pt x="4899" y="461"/>
                    </a:cubicBezTo>
                    <a:cubicBezTo>
                      <a:pt x="4840" y="153"/>
                      <a:pt x="3664" y="1"/>
                      <a:pt x="2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1"/>
              <p:cNvSpPr/>
              <p:nvPr/>
            </p:nvSpPr>
            <p:spPr>
              <a:xfrm>
                <a:off x="3652125" y="1902825"/>
                <a:ext cx="258625" cy="196000"/>
              </a:xfrm>
              <a:custGeom>
                <a:avLst/>
                <a:gdLst/>
                <a:ahLst/>
                <a:cxnLst/>
                <a:rect l="l" t="t" r="r" b="b"/>
                <a:pathLst>
                  <a:path w="10345" h="7840" extrusionOk="0">
                    <a:moveTo>
                      <a:pt x="5148" y="1"/>
                    </a:moveTo>
                    <a:cubicBezTo>
                      <a:pt x="5065" y="1"/>
                      <a:pt x="4980" y="3"/>
                      <a:pt x="4891" y="8"/>
                    </a:cubicBezTo>
                    <a:cubicBezTo>
                      <a:pt x="4288" y="39"/>
                      <a:pt x="3702" y="141"/>
                      <a:pt x="3365" y="595"/>
                    </a:cubicBezTo>
                    <a:cubicBezTo>
                      <a:pt x="3224" y="767"/>
                      <a:pt x="3123" y="970"/>
                      <a:pt x="3099" y="1197"/>
                    </a:cubicBezTo>
                    <a:lnTo>
                      <a:pt x="2168" y="1189"/>
                    </a:lnTo>
                    <a:cubicBezTo>
                      <a:pt x="908" y="1189"/>
                      <a:pt x="1" y="2269"/>
                      <a:pt x="361" y="3349"/>
                    </a:cubicBezTo>
                    <a:lnTo>
                      <a:pt x="971" y="5563"/>
                    </a:lnTo>
                    <a:cubicBezTo>
                      <a:pt x="1096" y="6841"/>
                      <a:pt x="2105" y="7840"/>
                      <a:pt x="3327" y="7840"/>
                    </a:cubicBezTo>
                    <a:cubicBezTo>
                      <a:pt x="3332" y="7840"/>
                      <a:pt x="3337" y="7840"/>
                      <a:pt x="3342" y="7840"/>
                    </a:cubicBezTo>
                    <a:lnTo>
                      <a:pt x="6651" y="7816"/>
                    </a:lnTo>
                    <a:cubicBezTo>
                      <a:pt x="7856" y="7809"/>
                      <a:pt x="8827" y="6745"/>
                      <a:pt x="8819" y="5446"/>
                    </a:cubicBezTo>
                    <a:lnTo>
                      <a:pt x="8819" y="5219"/>
                    </a:lnTo>
                    <a:cubicBezTo>
                      <a:pt x="8819" y="5039"/>
                      <a:pt x="8803" y="4859"/>
                      <a:pt x="8780" y="4679"/>
                    </a:cubicBezTo>
                    <a:cubicBezTo>
                      <a:pt x="9429" y="4209"/>
                      <a:pt x="10345" y="2731"/>
                      <a:pt x="8568" y="1674"/>
                    </a:cubicBezTo>
                    <a:cubicBezTo>
                      <a:pt x="7368" y="958"/>
                      <a:pt x="6835" y="1"/>
                      <a:pt x="5148"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1"/>
              <p:cNvSpPr/>
              <p:nvPr/>
            </p:nvSpPr>
            <p:spPr>
              <a:xfrm>
                <a:off x="3661325" y="1967350"/>
                <a:ext cx="224575" cy="271925"/>
              </a:xfrm>
              <a:custGeom>
                <a:avLst/>
                <a:gdLst/>
                <a:ahLst/>
                <a:cxnLst/>
                <a:rect l="l" t="t" r="r" b="b"/>
                <a:pathLst>
                  <a:path w="8983" h="10877" extrusionOk="0">
                    <a:moveTo>
                      <a:pt x="3169" y="1"/>
                    </a:moveTo>
                    <a:cubicBezTo>
                      <a:pt x="2895" y="1308"/>
                      <a:pt x="1800" y="2090"/>
                      <a:pt x="1284" y="2387"/>
                    </a:cubicBezTo>
                    <a:lnTo>
                      <a:pt x="1284" y="2411"/>
                    </a:lnTo>
                    <a:lnTo>
                      <a:pt x="1284" y="2693"/>
                    </a:lnTo>
                    <a:lnTo>
                      <a:pt x="1033" y="2693"/>
                    </a:lnTo>
                    <a:cubicBezTo>
                      <a:pt x="1028" y="2692"/>
                      <a:pt x="1024" y="2692"/>
                      <a:pt x="1019" y="2692"/>
                    </a:cubicBezTo>
                    <a:cubicBezTo>
                      <a:pt x="462" y="2692"/>
                      <a:pt x="8" y="3143"/>
                      <a:pt x="0" y="3710"/>
                    </a:cubicBezTo>
                    <a:lnTo>
                      <a:pt x="0" y="3851"/>
                    </a:lnTo>
                    <a:cubicBezTo>
                      <a:pt x="0" y="4414"/>
                      <a:pt x="454" y="4876"/>
                      <a:pt x="1018" y="4876"/>
                    </a:cubicBezTo>
                    <a:lnTo>
                      <a:pt x="1260" y="4883"/>
                    </a:lnTo>
                    <a:lnTo>
                      <a:pt x="1260" y="4938"/>
                    </a:lnTo>
                    <a:cubicBezTo>
                      <a:pt x="1252" y="6127"/>
                      <a:pt x="1910" y="7176"/>
                      <a:pt x="2888" y="7724"/>
                    </a:cubicBezTo>
                    <a:lnTo>
                      <a:pt x="2872" y="9077"/>
                    </a:lnTo>
                    <a:cubicBezTo>
                      <a:pt x="2864" y="10063"/>
                      <a:pt x="3654" y="10869"/>
                      <a:pt x="4640" y="10877"/>
                    </a:cubicBezTo>
                    <a:cubicBezTo>
                      <a:pt x="4645" y="10877"/>
                      <a:pt x="4650" y="10877"/>
                      <a:pt x="4655" y="10877"/>
                    </a:cubicBezTo>
                    <a:cubicBezTo>
                      <a:pt x="5634" y="10877"/>
                      <a:pt x="6432" y="10090"/>
                      <a:pt x="6448" y="9109"/>
                    </a:cubicBezTo>
                    <a:lnTo>
                      <a:pt x="6456" y="7638"/>
                    </a:lnTo>
                    <a:cubicBezTo>
                      <a:pt x="7332" y="7082"/>
                      <a:pt x="7927" y="6104"/>
                      <a:pt x="7934" y="4993"/>
                    </a:cubicBezTo>
                    <a:lnTo>
                      <a:pt x="7934" y="4938"/>
                    </a:lnTo>
                    <a:lnTo>
                      <a:pt x="7950" y="4938"/>
                    </a:lnTo>
                    <a:cubicBezTo>
                      <a:pt x="7955" y="4938"/>
                      <a:pt x="7960" y="4938"/>
                      <a:pt x="7964" y="4938"/>
                    </a:cubicBezTo>
                    <a:cubicBezTo>
                      <a:pt x="8521" y="4938"/>
                      <a:pt x="8975" y="4487"/>
                      <a:pt x="8975" y="3929"/>
                    </a:cubicBezTo>
                    <a:lnTo>
                      <a:pt x="8975" y="3788"/>
                    </a:lnTo>
                    <a:cubicBezTo>
                      <a:pt x="8983" y="3217"/>
                      <a:pt x="8529" y="2755"/>
                      <a:pt x="7966" y="2755"/>
                    </a:cubicBezTo>
                    <a:lnTo>
                      <a:pt x="7958" y="2755"/>
                    </a:lnTo>
                    <a:lnTo>
                      <a:pt x="7958" y="2027"/>
                    </a:lnTo>
                    <a:cubicBezTo>
                      <a:pt x="7958" y="1934"/>
                      <a:pt x="7958" y="1840"/>
                      <a:pt x="7950" y="1746"/>
                    </a:cubicBezTo>
                    <a:cubicBezTo>
                      <a:pt x="5579" y="1550"/>
                      <a:pt x="3169" y="1"/>
                      <a:pt x="3169"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1"/>
              <p:cNvSpPr/>
              <p:nvPr/>
            </p:nvSpPr>
            <p:spPr>
              <a:xfrm>
                <a:off x="3741725" y="2163175"/>
                <a:ext cx="74750" cy="30525"/>
              </a:xfrm>
              <a:custGeom>
                <a:avLst/>
                <a:gdLst/>
                <a:ahLst/>
                <a:cxnLst/>
                <a:rect l="l" t="t" r="r" b="b"/>
                <a:pathLst>
                  <a:path w="2990" h="1221" extrusionOk="0">
                    <a:moveTo>
                      <a:pt x="2989" y="0"/>
                    </a:moveTo>
                    <a:cubicBezTo>
                      <a:pt x="2575" y="196"/>
                      <a:pt x="2113" y="298"/>
                      <a:pt x="1628" y="298"/>
                    </a:cubicBezTo>
                    <a:lnTo>
                      <a:pt x="1276" y="290"/>
                    </a:lnTo>
                    <a:cubicBezTo>
                      <a:pt x="822" y="290"/>
                      <a:pt x="391" y="188"/>
                      <a:pt x="0" y="16"/>
                    </a:cubicBezTo>
                    <a:lnTo>
                      <a:pt x="0" y="16"/>
                    </a:lnTo>
                    <a:cubicBezTo>
                      <a:pt x="149" y="697"/>
                      <a:pt x="759" y="1213"/>
                      <a:pt x="1487" y="1221"/>
                    </a:cubicBezTo>
                    <a:cubicBezTo>
                      <a:pt x="2230" y="1221"/>
                      <a:pt x="2848" y="697"/>
                      <a:pt x="29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1"/>
              <p:cNvSpPr/>
              <p:nvPr/>
            </p:nvSpPr>
            <p:spPr>
              <a:xfrm>
                <a:off x="3675800" y="2051900"/>
                <a:ext cx="14300" cy="20325"/>
              </a:xfrm>
              <a:custGeom>
                <a:avLst/>
                <a:gdLst/>
                <a:ahLst/>
                <a:cxnLst/>
                <a:rect l="l" t="t" r="r" b="b"/>
                <a:pathLst>
                  <a:path w="572" h="813" extrusionOk="0">
                    <a:moveTo>
                      <a:pt x="109" y="1"/>
                    </a:moveTo>
                    <a:cubicBezTo>
                      <a:pt x="87" y="1"/>
                      <a:pt x="65" y="8"/>
                      <a:pt x="47" y="23"/>
                    </a:cubicBezTo>
                    <a:cubicBezTo>
                      <a:pt x="8" y="54"/>
                      <a:pt x="0" y="109"/>
                      <a:pt x="32" y="156"/>
                    </a:cubicBezTo>
                    <a:lnTo>
                      <a:pt x="306" y="500"/>
                    </a:lnTo>
                    <a:lnTo>
                      <a:pt x="118" y="648"/>
                    </a:lnTo>
                    <a:cubicBezTo>
                      <a:pt x="79" y="680"/>
                      <a:pt x="71" y="735"/>
                      <a:pt x="102" y="774"/>
                    </a:cubicBezTo>
                    <a:cubicBezTo>
                      <a:pt x="118" y="797"/>
                      <a:pt x="149" y="813"/>
                      <a:pt x="180" y="813"/>
                    </a:cubicBezTo>
                    <a:cubicBezTo>
                      <a:pt x="196" y="813"/>
                      <a:pt x="220" y="805"/>
                      <a:pt x="235" y="789"/>
                    </a:cubicBezTo>
                    <a:lnTo>
                      <a:pt x="572" y="531"/>
                    </a:lnTo>
                    <a:lnTo>
                      <a:pt x="180" y="38"/>
                    </a:lnTo>
                    <a:cubicBezTo>
                      <a:pt x="163" y="12"/>
                      <a:pt x="136" y="1"/>
                      <a:pt x="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1"/>
              <p:cNvSpPr/>
              <p:nvPr/>
            </p:nvSpPr>
            <p:spPr>
              <a:xfrm>
                <a:off x="3859075" y="2052225"/>
                <a:ext cx="12350" cy="18825"/>
              </a:xfrm>
              <a:custGeom>
                <a:avLst/>
                <a:gdLst/>
                <a:ahLst/>
                <a:cxnLst/>
                <a:rect l="l" t="t" r="r" b="b"/>
                <a:pathLst>
                  <a:path w="494" h="753" extrusionOk="0">
                    <a:moveTo>
                      <a:pt x="386" y="1"/>
                    </a:moveTo>
                    <a:cubicBezTo>
                      <a:pt x="355" y="1"/>
                      <a:pt x="326" y="16"/>
                      <a:pt x="306" y="41"/>
                    </a:cubicBezTo>
                    <a:lnTo>
                      <a:pt x="1" y="534"/>
                    </a:lnTo>
                    <a:lnTo>
                      <a:pt x="337" y="737"/>
                    </a:lnTo>
                    <a:cubicBezTo>
                      <a:pt x="353" y="745"/>
                      <a:pt x="369" y="753"/>
                      <a:pt x="384" y="753"/>
                    </a:cubicBezTo>
                    <a:cubicBezTo>
                      <a:pt x="416" y="753"/>
                      <a:pt x="447" y="737"/>
                      <a:pt x="470" y="706"/>
                    </a:cubicBezTo>
                    <a:cubicBezTo>
                      <a:pt x="494" y="659"/>
                      <a:pt x="478" y="604"/>
                      <a:pt x="439" y="581"/>
                    </a:cubicBezTo>
                    <a:lnTo>
                      <a:pt x="259" y="471"/>
                    </a:lnTo>
                    <a:lnTo>
                      <a:pt x="463" y="143"/>
                    </a:lnTo>
                    <a:cubicBezTo>
                      <a:pt x="494" y="96"/>
                      <a:pt x="478" y="41"/>
                      <a:pt x="439" y="17"/>
                    </a:cubicBezTo>
                    <a:cubicBezTo>
                      <a:pt x="422" y="6"/>
                      <a:pt x="404" y="1"/>
                      <a:pt x="3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1"/>
              <p:cNvSpPr/>
              <p:nvPr/>
            </p:nvSpPr>
            <p:spPr>
              <a:xfrm>
                <a:off x="3766550" y="2132850"/>
                <a:ext cx="15875" cy="5900"/>
              </a:xfrm>
              <a:custGeom>
                <a:avLst/>
                <a:gdLst/>
                <a:ahLst/>
                <a:cxnLst/>
                <a:rect l="l" t="t" r="r" b="b"/>
                <a:pathLst>
                  <a:path w="635" h="236" extrusionOk="0">
                    <a:moveTo>
                      <a:pt x="314" y="0"/>
                    </a:moveTo>
                    <a:cubicBezTo>
                      <a:pt x="189" y="0"/>
                      <a:pt x="79" y="71"/>
                      <a:pt x="17" y="173"/>
                    </a:cubicBezTo>
                    <a:cubicBezTo>
                      <a:pt x="1" y="196"/>
                      <a:pt x="9" y="219"/>
                      <a:pt x="32" y="235"/>
                    </a:cubicBezTo>
                    <a:lnTo>
                      <a:pt x="56" y="235"/>
                    </a:lnTo>
                    <a:cubicBezTo>
                      <a:pt x="64" y="235"/>
                      <a:pt x="79" y="227"/>
                      <a:pt x="87" y="219"/>
                    </a:cubicBezTo>
                    <a:cubicBezTo>
                      <a:pt x="134" y="133"/>
                      <a:pt x="220" y="86"/>
                      <a:pt x="314" y="79"/>
                    </a:cubicBezTo>
                    <a:cubicBezTo>
                      <a:pt x="408" y="79"/>
                      <a:pt x="502" y="133"/>
                      <a:pt x="549" y="212"/>
                    </a:cubicBezTo>
                    <a:cubicBezTo>
                      <a:pt x="554" y="227"/>
                      <a:pt x="569" y="235"/>
                      <a:pt x="583" y="235"/>
                    </a:cubicBezTo>
                    <a:cubicBezTo>
                      <a:pt x="590" y="235"/>
                      <a:pt x="598" y="233"/>
                      <a:pt x="603" y="227"/>
                    </a:cubicBezTo>
                    <a:cubicBezTo>
                      <a:pt x="627" y="219"/>
                      <a:pt x="635" y="188"/>
                      <a:pt x="619" y="173"/>
                    </a:cubicBezTo>
                    <a:cubicBezTo>
                      <a:pt x="557" y="63"/>
                      <a:pt x="439" y="0"/>
                      <a:pt x="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1"/>
              <p:cNvSpPr/>
              <p:nvPr/>
            </p:nvSpPr>
            <p:spPr>
              <a:xfrm>
                <a:off x="3723925" y="2008700"/>
                <a:ext cx="35025" cy="18375"/>
              </a:xfrm>
              <a:custGeom>
                <a:avLst/>
                <a:gdLst/>
                <a:ahLst/>
                <a:cxnLst/>
                <a:rect l="l" t="t" r="r" b="b"/>
                <a:pathLst>
                  <a:path w="1401" h="735" extrusionOk="0">
                    <a:moveTo>
                      <a:pt x="907" y="1"/>
                    </a:moveTo>
                    <a:cubicBezTo>
                      <a:pt x="806" y="1"/>
                      <a:pt x="692" y="16"/>
                      <a:pt x="571" y="53"/>
                    </a:cubicBezTo>
                    <a:cubicBezTo>
                      <a:pt x="274" y="154"/>
                      <a:pt x="94" y="358"/>
                      <a:pt x="47" y="499"/>
                    </a:cubicBezTo>
                    <a:cubicBezTo>
                      <a:pt x="0" y="639"/>
                      <a:pt x="63" y="726"/>
                      <a:pt x="157" y="733"/>
                    </a:cubicBezTo>
                    <a:cubicBezTo>
                      <a:pt x="163" y="734"/>
                      <a:pt x="170" y="734"/>
                      <a:pt x="176" y="734"/>
                    </a:cubicBezTo>
                    <a:cubicBezTo>
                      <a:pt x="259" y="734"/>
                      <a:pt x="360" y="691"/>
                      <a:pt x="454" y="655"/>
                    </a:cubicBezTo>
                    <a:cubicBezTo>
                      <a:pt x="556" y="616"/>
                      <a:pt x="657" y="577"/>
                      <a:pt x="744" y="546"/>
                    </a:cubicBezTo>
                    <a:cubicBezTo>
                      <a:pt x="837" y="514"/>
                      <a:pt x="939" y="483"/>
                      <a:pt x="1049" y="452"/>
                    </a:cubicBezTo>
                    <a:cubicBezTo>
                      <a:pt x="1150" y="420"/>
                      <a:pt x="1260" y="397"/>
                      <a:pt x="1330" y="334"/>
                    </a:cubicBezTo>
                    <a:cubicBezTo>
                      <a:pt x="1401" y="280"/>
                      <a:pt x="1401" y="170"/>
                      <a:pt x="1268" y="84"/>
                    </a:cubicBezTo>
                    <a:cubicBezTo>
                      <a:pt x="1192" y="36"/>
                      <a:pt x="1064" y="1"/>
                      <a:pt x="907"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1"/>
              <p:cNvSpPr/>
              <p:nvPr/>
            </p:nvSpPr>
            <p:spPr>
              <a:xfrm>
                <a:off x="3792000" y="2009150"/>
                <a:ext cx="33475" cy="17125"/>
              </a:xfrm>
              <a:custGeom>
                <a:avLst/>
                <a:gdLst/>
                <a:ahLst/>
                <a:cxnLst/>
                <a:rect l="l" t="t" r="r" b="b"/>
                <a:pathLst>
                  <a:path w="1339" h="685" extrusionOk="0">
                    <a:moveTo>
                      <a:pt x="474" y="1"/>
                    </a:moveTo>
                    <a:cubicBezTo>
                      <a:pt x="319" y="1"/>
                      <a:pt x="191" y="41"/>
                      <a:pt x="118" y="89"/>
                    </a:cubicBezTo>
                    <a:cubicBezTo>
                      <a:pt x="0" y="175"/>
                      <a:pt x="0" y="277"/>
                      <a:pt x="63" y="332"/>
                    </a:cubicBezTo>
                    <a:cubicBezTo>
                      <a:pt x="133" y="387"/>
                      <a:pt x="235" y="410"/>
                      <a:pt x="337" y="434"/>
                    </a:cubicBezTo>
                    <a:cubicBezTo>
                      <a:pt x="438" y="465"/>
                      <a:pt x="540" y="488"/>
                      <a:pt x="626" y="520"/>
                    </a:cubicBezTo>
                    <a:cubicBezTo>
                      <a:pt x="712" y="543"/>
                      <a:pt x="814" y="575"/>
                      <a:pt x="908" y="614"/>
                    </a:cubicBezTo>
                    <a:cubicBezTo>
                      <a:pt x="995" y="643"/>
                      <a:pt x="1088" y="685"/>
                      <a:pt x="1170" y="685"/>
                    </a:cubicBezTo>
                    <a:cubicBezTo>
                      <a:pt x="1176" y="685"/>
                      <a:pt x="1183" y="685"/>
                      <a:pt x="1189" y="684"/>
                    </a:cubicBezTo>
                    <a:cubicBezTo>
                      <a:pt x="1276" y="676"/>
                      <a:pt x="1338" y="590"/>
                      <a:pt x="1291" y="457"/>
                    </a:cubicBezTo>
                    <a:cubicBezTo>
                      <a:pt x="1244" y="324"/>
                      <a:pt x="1064" y="136"/>
                      <a:pt x="775" y="50"/>
                    </a:cubicBezTo>
                    <a:cubicBezTo>
                      <a:pt x="669" y="15"/>
                      <a:pt x="567" y="1"/>
                      <a:pt x="474"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1"/>
              <p:cNvSpPr/>
              <p:nvPr/>
            </p:nvSpPr>
            <p:spPr>
              <a:xfrm>
                <a:off x="3737825" y="2078650"/>
                <a:ext cx="52050" cy="29775"/>
              </a:xfrm>
              <a:custGeom>
                <a:avLst/>
                <a:gdLst/>
                <a:ahLst/>
                <a:cxnLst/>
                <a:rect l="l" t="t" r="r" b="b"/>
                <a:pathLst>
                  <a:path w="2082" h="1191" extrusionOk="0">
                    <a:moveTo>
                      <a:pt x="422" y="0"/>
                    </a:moveTo>
                    <a:cubicBezTo>
                      <a:pt x="0" y="0"/>
                      <a:pt x="124" y="1191"/>
                      <a:pt x="916" y="1191"/>
                    </a:cubicBezTo>
                    <a:cubicBezTo>
                      <a:pt x="926" y="1191"/>
                      <a:pt x="936" y="1191"/>
                      <a:pt x="947" y="1190"/>
                    </a:cubicBezTo>
                    <a:cubicBezTo>
                      <a:pt x="1768" y="1167"/>
                      <a:pt x="2081" y="220"/>
                      <a:pt x="1541" y="212"/>
                    </a:cubicBezTo>
                    <a:cubicBezTo>
                      <a:pt x="993" y="197"/>
                      <a:pt x="438" y="1"/>
                      <a:pt x="438" y="1"/>
                    </a:cubicBezTo>
                    <a:cubicBezTo>
                      <a:pt x="432" y="1"/>
                      <a:pt x="427" y="0"/>
                      <a:pt x="422" y="0"/>
                    </a:cubicBezTo>
                    <a:close/>
                  </a:path>
                </a:pathLst>
              </a:custGeom>
              <a:solidFill>
                <a:srgbClr val="F6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1"/>
              <p:cNvSpPr/>
              <p:nvPr/>
            </p:nvSpPr>
            <p:spPr>
              <a:xfrm>
                <a:off x="3734875" y="2046375"/>
                <a:ext cx="16050" cy="13950"/>
              </a:xfrm>
              <a:custGeom>
                <a:avLst/>
                <a:gdLst/>
                <a:ahLst/>
                <a:cxnLst/>
                <a:rect l="l" t="t" r="r" b="b"/>
                <a:pathLst>
                  <a:path w="642" h="558" extrusionOk="0">
                    <a:moveTo>
                      <a:pt x="324" y="0"/>
                    </a:moveTo>
                    <a:cubicBezTo>
                      <a:pt x="229" y="0"/>
                      <a:pt x="138" y="47"/>
                      <a:pt x="86" y="134"/>
                    </a:cubicBezTo>
                    <a:cubicBezTo>
                      <a:pt x="0" y="267"/>
                      <a:pt x="47" y="439"/>
                      <a:pt x="180" y="517"/>
                    </a:cubicBezTo>
                    <a:cubicBezTo>
                      <a:pt x="224" y="544"/>
                      <a:pt x="272" y="557"/>
                      <a:pt x="321" y="557"/>
                    </a:cubicBezTo>
                    <a:cubicBezTo>
                      <a:pt x="414" y="557"/>
                      <a:pt x="507" y="511"/>
                      <a:pt x="564" y="424"/>
                    </a:cubicBezTo>
                    <a:cubicBezTo>
                      <a:pt x="642" y="290"/>
                      <a:pt x="603" y="118"/>
                      <a:pt x="470" y="40"/>
                    </a:cubicBezTo>
                    <a:cubicBezTo>
                      <a:pt x="424" y="13"/>
                      <a:pt x="373" y="0"/>
                      <a:pt x="324"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1"/>
              <p:cNvSpPr/>
              <p:nvPr/>
            </p:nvSpPr>
            <p:spPr>
              <a:xfrm>
                <a:off x="3802350" y="2046675"/>
                <a:ext cx="15875" cy="14050"/>
              </a:xfrm>
              <a:custGeom>
                <a:avLst/>
                <a:gdLst/>
                <a:ahLst/>
                <a:cxnLst/>
                <a:rect l="l" t="t" r="r" b="b"/>
                <a:pathLst>
                  <a:path w="635" h="562" extrusionOk="0">
                    <a:moveTo>
                      <a:pt x="317" y="0"/>
                    </a:moveTo>
                    <a:cubicBezTo>
                      <a:pt x="222" y="0"/>
                      <a:pt x="130" y="50"/>
                      <a:pt x="79" y="138"/>
                    </a:cubicBezTo>
                    <a:cubicBezTo>
                      <a:pt x="1" y="263"/>
                      <a:pt x="40" y="435"/>
                      <a:pt x="173" y="521"/>
                    </a:cubicBezTo>
                    <a:cubicBezTo>
                      <a:pt x="219" y="548"/>
                      <a:pt x="270" y="561"/>
                      <a:pt x="319" y="561"/>
                    </a:cubicBezTo>
                    <a:cubicBezTo>
                      <a:pt x="414" y="561"/>
                      <a:pt x="505" y="514"/>
                      <a:pt x="556" y="427"/>
                    </a:cubicBezTo>
                    <a:cubicBezTo>
                      <a:pt x="635" y="294"/>
                      <a:pt x="596" y="122"/>
                      <a:pt x="462" y="44"/>
                    </a:cubicBezTo>
                    <a:cubicBezTo>
                      <a:pt x="417" y="14"/>
                      <a:pt x="366" y="0"/>
                      <a:pt x="317"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1"/>
              <p:cNvSpPr/>
              <p:nvPr/>
            </p:nvSpPr>
            <p:spPr>
              <a:xfrm>
                <a:off x="3732325" y="2056625"/>
                <a:ext cx="19975" cy="7600"/>
              </a:xfrm>
              <a:custGeom>
                <a:avLst/>
                <a:gdLst/>
                <a:ahLst/>
                <a:cxnLst/>
                <a:rect l="l" t="t" r="r" b="b"/>
                <a:pathLst>
                  <a:path w="799" h="304" extrusionOk="0">
                    <a:moveTo>
                      <a:pt x="409" y="0"/>
                    </a:moveTo>
                    <a:cubicBezTo>
                      <a:pt x="308" y="0"/>
                      <a:pt x="191" y="29"/>
                      <a:pt x="63" y="107"/>
                    </a:cubicBezTo>
                    <a:cubicBezTo>
                      <a:pt x="16" y="131"/>
                      <a:pt x="1" y="186"/>
                      <a:pt x="24" y="233"/>
                    </a:cubicBezTo>
                    <a:cubicBezTo>
                      <a:pt x="44" y="263"/>
                      <a:pt x="74" y="280"/>
                      <a:pt x="106" y="280"/>
                    </a:cubicBezTo>
                    <a:cubicBezTo>
                      <a:pt x="123" y="280"/>
                      <a:pt x="141" y="275"/>
                      <a:pt x="157" y="264"/>
                    </a:cubicBezTo>
                    <a:cubicBezTo>
                      <a:pt x="257" y="204"/>
                      <a:pt x="342" y="184"/>
                      <a:pt x="410" y="184"/>
                    </a:cubicBezTo>
                    <a:cubicBezTo>
                      <a:pt x="538" y="184"/>
                      <a:pt x="609" y="256"/>
                      <a:pt x="619" y="272"/>
                    </a:cubicBezTo>
                    <a:cubicBezTo>
                      <a:pt x="634" y="295"/>
                      <a:pt x="666" y="303"/>
                      <a:pt x="689" y="303"/>
                    </a:cubicBezTo>
                    <a:cubicBezTo>
                      <a:pt x="713" y="303"/>
                      <a:pt x="736" y="295"/>
                      <a:pt x="752" y="280"/>
                    </a:cubicBezTo>
                    <a:cubicBezTo>
                      <a:pt x="791" y="248"/>
                      <a:pt x="799" y="186"/>
                      <a:pt x="760" y="147"/>
                    </a:cubicBezTo>
                    <a:cubicBezTo>
                      <a:pt x="706" y="83"/>
                      <a:pt x="580" y="0"/>
                      <a:pt x="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1"/>
              <p:cNvSpPr/>
              <p:nvPr/>
            </p:nvSpPr>
            <p:spPr>
              <a:xfrm>
                <a:off x="3800000" y="2057800"/>
                <a:ext cx="20000" cy="7575"/>
              </a:xfrm>
              <a:custGeom>
                <a:avLst/>
                <a:gdLst/>
                <a:ahLst/>
                <a:cxnLst/>
                <a:rect l="l" t="t" r="r" b="b"/>
                <a:pathLst>
                  <a:path w="800" h="303" extrusionOk="0">
                    <a:moveTo>
                      <a:pt x="410" y="0"/>
                    </a:moveTo>
                    <a:cubicBezTo>
                      <a:pt x="309" y="0"/>
                      <a:pt x="191" y="29"/>
                      <a:pt x="64" y="107"/>
                    </a:cubicBezTo>
                    <a:cubicBezTo>
                      <a:pt x="17" y="131"/>
                      <a:pt x="1" y="186"/>
                      <a:pt x="24" y="233"/>
                    </a:cubicBezTo>
                    <a:cubicBezTo>
                      <a:pt x="45" y="263"/>
                      <a:pt x="75" y="280"/>
                      <a:pt x="106" y="280"/>
                    </a:cubicBezTo>
                    <a:cubicBezTo>
                      <a:pt x="123" y="280"/>
                      <a:pt x="141" y="275"/>
                      <a:pt x="157" y="264"/>
                    </a:cubicBezTo>
                    <a:cubicBezTo>
                      <a:pt x="258" y="204"/>
                      <a:pt x="342" y="184"/>
                      <a:pt x="410" y="184"/>
                    </a:cubicBezTo>
                    <a:cubicBezTo>
                      <a:pt x="538" y="184"/>
                      <a:pt x="609" y="256"/>
                      <a:pt x="619" y="272"/>
                    </a:cubicBezTo>
                    <a:cubicBezTo>
                      <a:pt x="635" y="295"/>
                      <a:pt x="666" y="303"/>
                      <a:pt x="690" y="303"/>
                    </a:cubicBezTo>
                    <a:cubicBezTo>
                      <a:pt x="713" y="303"/>
                      <a:pt x="736" y="295"/>
                      <a:pt x="752" y="279"/>
                    </a:cubicBezTo>
                    <a:cubicBezTo>
                      <a:pt x="791" y="248"/>
                      <a:pt x="799" y="186"/>
                      <a:pt x="760" y="146"/>
                    </a:cubicBezTo>
                    <a:cubicBezTo>
                      <a:pt x="706" y="83"/>
                      <a:pt x="581" y="0"/>
                      <a:pt x="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1"/>
              <p:cNvSpPr/>
              <p:nvPr/>
            </p:nvSpPr>
            <p:spPr>
              <a:xfrm>
                <a:off x="3764600" y="2026425"/>
                <a:ext cx="27425" cy="46600"/>
              </a:xfrm>
              <a:custGeom>
                <a:avLst/>
                <a:gdLst/>
                <a:ahLst/>
                <a:cxnLst/>
                <a:rect l="l" t="t" r="r" b="b"/>
                <a:pathLst>
                  <a:path w="1097" h="1864" extrusionOk="0">
                    <a:moveTo>
                      <a:pt x="590" y="0"/>
                    </a:moveTo>
                    <a:cubicBezTo>
                      <a:pt x="587" y="0"/>
                      <a:pt x="583" y="0"/>
                      <a:pt x="580" y="1"/>
                    </a:cubicBezTo>
                    <a:cubicBezTo>
                      <a:pt x="525" y="1"/>
                      <a:pt x="486" y="48"/>
                      <a:pt x="486" y="95"/>
                    </a:cubicBezTo>
                    <a:lnTo>
                      <a:pt x="525" y="987"/>
                    </a:lnTo>
                    <a:lnTo>
                      <a:pt x="728" y="1018"/>
                    </a:lnTo>
                    <a:cubicBezTo>
                      <a:pt x="830" y="1034"/>
                      <a:pt x="908" y="1112"/>
                      <a:pt x="908" y="1222"/>
                    </a:cubicBezTo>
                    <a:lnTo>
                      <a:pt x="908" y="1339"/>
                    </a:lnTo>
                    <a:cubicBezTo>
                      <a:pt x="908" y="1425"/>
                      <a:pt x="877" y="1511"/>
                      <a:pt x="807" y="1581"/>
                    </a:cubicBezTo>
                    <a:cubicBezTo>
                      <a:pt x="744" y="1644"/>
                      <a:pt x="658" y="1675"/>
                      <a:pt x="564" y="1675"/>
                    </a:cubicBezTo>
                    <a:lnTo>
                      <a:pt x="95" y="1667"/>
                    </a:lnTo>
                    <a:cubicBezTo>
                      <a:pt x="40" y="1667"/>
                      <a:pt x="1" y="1707"/>
                      <a:pt x="1" y="1761"/>
                    </a:cubicBezTo>
                    <a:cubicBezTo>
                      <a:pt x="1" y="1808"/>
                      <a:pt x="40" y="1855"/>
                      <a:pt x="87" y="1855"/>
                    </a:cubicBezTo>
                    <a:lnTo>
                      <a:pt x="564" y="1863"/>
                    </a:lnTo>
                    <a:lnTo>
                      <a:pt x="572" y="1863"/>
                    </a:lnTo>
                    <a:cubicBezTo>
                      <a:pt x="713" y="1863"/>
                      <a:pt x="846" y="1808"/>
                      <a:pt x="940" y="1714"/>
                    </a:cubicBezTo>
                    <a:cubicBezTo>
                      <a:pt x="1041" y="1613"/>
                      <a:pt x="1096" y="1480"/>
                      <a:pt x="1096" y="1331"/>
                    </a:cubicBezTo>
                    <a:lnTo>
                      <a:pt x="1096" y="1214"/>
                    </a:lnTo>
                    <a:cubicBezTo>
                      <a:pt x="1096" y="1018"/>
                      <a:pt x="955" y="862"/>
                      <a:pt x="760" y="830"/>
                    </a:cubicBezTo>
                    <a:lnTo>
                      <a:pt x="705" y="822"/>
                    </a:lnTo>
                    <a:lnTo>
                      <a:pt x="674" y="87"/>
                    </a:lnTo>
                    <a:cubicBezTo>
                      <a:pt x="674" y="43"/>
                      <a:pt x="633" y="0"/>
                      <a:pt x="5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1"/>
              <p:cNvSpPr/>
              <p:nvPr/>
            </p:nvSpPr>
            <p:spPr>
              <a:xfrm>
                <a:off x="3573500" y="2241375"/>
                <a:ext cx="194450" cy="120175"/>
              </a:xfrm>
              <a:custGeom>
                <a:avLst/>
                <a:gdLst/>
                <a:ahLst/>
                <a:cxnLst/>
                <a:rect l="l" t="t" r="r" b="b"/>
                <a:pathLst>
                  <a:path w="7778" h="4807" extrusionOk="0">
                    <a:moveTo>
                      <a:pt x="5381" y="0"/>
                    </a:moveTo>
                    <a:cubicBezTo>
                      <a:pt x="4821" y="0"/>
                      <a:pt x="3957" y="378"/>
                      <a:pt x="3404" y="651"/>
                    </a:cubicBezTo>
                    <a:cubicBezTo>
                      <a:pt x="2981" y="511"/>
                      <a:pt x="2543" y="409"/>
                      <a:pt x="2089" y="378"/>
                    </a:cubicBezTo>
                    <a:cubicBezTo>
                      <a:pt x="1911" y="363"/>
                      <a:pt x="1732" y="357"/>
                      <a:pt x="1556" y="357"/>
                    </a:cubicBezTo>
                    <a:cubicBezTo>
                      <a:pt x="1454" y="357"/>
                      <a:pt x="1352" y="359"/>
                      <a:pt x="1252" y="362"/>
                    </a:cubicBezTo>
                    <a:cubicBezTo>
                      <a:pt x="0" y="409"/>
                      <a:pt x="532" y="4188"/>
                      <a:pt x="532" y="4188"/>
                    </a:cubicBezTo>
                    <a:cubicBezTo>
                      <a:pt x="987" y="4334"/>
                      <a:pt x="5685" y="4807"/>
                      <a:pt x="5871" y="4807"/>
                    </a:cubicBezTo>
                    <a:cubicBezTo>
                      <a:pt x="5874" y="4807"/>
                      <a:pt x="5876" y="4806"/>
                      <a:pt x="5876" y="4806"/>
                    </a:cubicBezTo>
                    <a:lnTo>
                      <a:pt x="6518" y="4806"/>
                    </a:lnTo>
                    <a:cubicBezTo>
                      <a:pt x="6721" y="4806"/>
                      <a:pt x="6878" y="4642"/>
                      <a:pt x="6878" y="4446"/>
                    </a:cubicBezTo>
                    <a:lnTo>
                      <a:pt x="6878" y="4415"/>
                    </a:lnTo>
                    <a:cubicBezTo>
                      <a:pt x="6886" y="4282"/>
                      <a:pt x="6808" y="4165"/>
                      <a:pt x="6706" y="4102"/>
                    </a:cubicBezTo>
                    <a:cubicBezTo>
                      <a:pt x="6714" y="4094"/>
                      <a:pt x="6721" y="4086"/>
                      <a:pt x="6721" y="4086"/>
                    </a:cubicBezTo>
                    <a:cubicBezTo>
                      <a:pt x="6729" y="4078"/>
                      <a:pt x="6737" y="4078"/>
                      <a:pt x="6745" y="4071"/>
                    </a:cubicBezTo>
                    <a:lnTo>
                      <a:pt x="6956" y="4086"/>
                    </a:lnTo>
                    <a:cubicBezTo>
                      <a:pt x="6961" y="4086"/>
                      <a:pt x="6966" y="4087"/>
                      <a:pt x="6971" y="4087"/>
                    </a:cubicBezTo>
                    <a:cubicBezTo>
                      <a:pt x="7184" y="4087"/>
                      <a:pt x="7371" y="3917"/>
                      <a:pt x="7387" y="3703"/>
                    </a:cubicBezTo>
                    <a:lnTo>
                      <a:pt x="7387" y="3664"/>
                    </a:lnTo>
                    <a:cubicBezTo>
                      <a:pt x="7394" y="3562"/>
                      <a:pt x="7363" y="3476"/>
                      <a:pt x="7308" y="3398"/>
                    </a:cubicBezTo>
                    <a:lnTo>
                      <a:pt x="7308" y="3398"/>
                    </a:lnTo>
                    <a:lnTo>
                      <a:pt x="7316" y="3406"/>
                    </a:lnTo>
                    <a:cubicBezTo>
                      <a:pt x="7326" y="3406"/>
                      <a:pt x="7335" y="3407"/>
                      <a:pt x="7345" y="3407"/>
                    </a:cubicBezTo>
                    <a:cubicBezTo>
                      <a:pt x="7553" y="3407"/>
                      <a:pt x="7739" y="3247"/>
                      <a:pt x="7754" y="3030"/>
                    </a:cubicBezTo>
                    <a:lnTo>
                      <a:pt x="7754" y="2991"/>
                    </a:lnTo>
                    <a:cubicBezTo>
                      <a:pt x="7778" y="2772"/>
                      <a:pt x="7606" y="2576"/>
                      <a:pt x="7387" y="2553"/>
                    </a:cubicBezTo>
                    <a:lnTo>
                      <a:pt x="7316" y="2545"/>
                    </a:lnTo>
                    <a:cubicBezTo>
                      <a:pt x="7308" y="2545"/>
                      <a:pt x="7293" y="2537"/>
                      <a:pt x="7277" y="2529"/>
                    </a:cubicBezTo>
                    <a:cubicBezTo>
                      <a:pt x="7457" y="2498"/>
                      <a:pt x="7598" y="2349"/>
                      <a:pt x="7613" y="2169"/>
                    </a:cubicBezTo>
                    <a:lnTo>
                      <a:pt x="7613" y="2130"/>
                    </a:lnTo>
                    <a:cubicBezTo>
                      <a:pt x="7629" y="1903"/>
                      <a:pt x="7465" y="1708"/>
                      <a:pt x="7246" y="1692"/>
                    </a:cubicBezTo>
                    <a:lnTo>
                      <a:pt x="6612" y="1637"/>
                    </a:lnTo>
                    <a:cubicBezTo>
                      <a:pt x="6025" y="1590"/>
                      <a:pt x="5477" y="1418"/>
                      <a:pt x="4945" y="1223"/>
                    </a:cubicBezTo>
                    <a:cubicBezTo>
                      <a:pt x="5462" y="902"/>
                      <a:pt x="6025" y="479"/>
                      <a:pt x="5869" y="213"/>
                    </a:cubicBezTo>
                    <a:cubicBezTo>
                      <a:pt x="5781" y="61"/>
                      <a:pt x="5606" y="0"/>
                      <a:pt x="5381" y="0"/>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1"/>
              <p:cNvSpPr/>
              <p:nvPr/>
            </p:nvSpPr>
            <p:spPr>
              <a:xfrm>
                <a:off x="3707675" y="2297925"/>
                <a:ext cx="50900" cy="8450"/>
              </a:xfrm>
              <a:custGeom>
                <a:avLst/>
                <a:gdLst/>
                <a:ahLst/>
                <a:cxnLst/>
                <a:rect l="l" t="t" r="r" b="b"/>
                <a:pathLst>
                  <a:path w="2036" h="338" extrusionOk="0">
                    <a:moveTo>
                      <a:pt x="96" y="0"/>
                    </a:moveTo>
                    <a:cubicBezTo>
                      <a:pt x="48" y="0"/>
                      <a:pt x="9" y="37"/>
                      <a:pt x="9" y="87"/>
                    </a:cubicBezTo>
                    <a:cubicBezTo>
                      <a:pt x="1" y="134"/>
                      <a:pt x="40" y="181"/>
                      <a:pt x="95" y="189"/>
                    </a:cubicBezTo>
                    <a:lnTo>
                      <a:pt x="1926" y="338"/>
                    </a:lnTo>
                    <a:lnTo>
                      <a:pt x="1933" y="338"/>
                    </a:lnTo>
                    <a:cubicBezTo>
                      <a:pt x="1988" y="338"/>
                      <a:pt x="2027" y="306"/>
                      <a:pt x="2027" y="252"/>
                    </a:cubicBezTo>
                    <a:cubicBezTo>
                      <a:pt x="2035" y="205"/>
                      <a:pt x="1996" y="158"/>
                      <a:pt x="1941" y="150"/>
                    </a:cubicBezTo>
                    <a:lnTo>
                      <a:pt x="110" y="1"/>
                    </a:lnTo>
                    <a:cubicBezTo>
                      <a:pt x="106" y="1"/>
                      <a:pt x="101"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1"/>
              <p:cNvSpPr/>
              <p:nvPr/>
            </p:nvSpPr>
            <p:spPr>
              <a:xfrm>
                <a:off x="3703175" y="2318850"/>
                <a:ext cx="50900" cy="8450"/>
              </a:xfrm>
              <a:custGeom>
                <a:avLst/>
                <a:gdLst/>
                <a:ahLst/>
                <a:cxnLst/>
                <a:rect l="l" t="t" r="r" b="b"/>
                <a:pathLst>
                  <a:path w="2036" h="338" extrusionOk="0">
                    <a:moveTo>
                      <a:pt x="96" y="0"/>
                    </a:moveTo>
                    <a:cubicBezTo>
                      <a:pt x="48" y="0"/>
                      <a:pt x="9" y="37"/>
                      <a:pt x="9" y="87"/>
                    </a:cubicBezTo>
                    <a:cubicBezTo>
                      <a:pt x="1" y="134"/>
                      <a:pt x="40" y="181"/>
                      <a:pt x="95" y="189"/>
                    </a:cubicBezTo>
                    <a:lnTo>
                      <a:pt x="1926" y="338"/>
                    </a:lnTo>
                    <a:lnTo>
                      <a:pt x="1933" y="338"/>
                    </a:lnTo>
                    <a:cubicBezTo>
                      <a:pt x="1988" y="338"/>
                      <a:pt x="2027" y="307"/>
                      <a:pt x="2027" y="260"/>
                    </a:cubicBezTo>
                    <a:cubicBezTo>
                      <a:pt x="2035" y="205"/>
                      <a:pt x="1996" y="158"/>
                      <a:pt x="1941" y="158"/>
                    </a:cubicBezTo>
                    <a:lnTo>
                      <a:pt x="110" y="1"/>
                    </a:lnTo>
                    <a:cubicBezTo>
                      <a:pt x="106" y="1"/>
                      <a:pt x="101"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1"/>
              <p:cNvSpPr/>
              <p:nvPr/>
            </p:nvSpPr>
            <p:spPr>
              <a:xfrm>
                <a:off x="3692225" y="2338625"/>
                <a:ext cx="50900" cy="7275"/>
              </a:xfrm>
              <a:custGeom>
                <a:avLst/>
                <a:gdLst/>
                <a:ahLst/>
                <a:cxnLst/>
                <a:rect l="l" t="t" r="r" b="b"/>
                <a:pathLst>
                  <a:path w="2036" h="291" extrusionOk="0">
                    <a:moveTo>
                      <a:pt x="102" y="1"/>
                    </a:moveTo>
                    <a:cubicBezTo>
                      <a:pt x="48" y="1"/>
                      <a:pt x="1" y="40"/>
                      <a:pt x="1" y="87"/>
                    </a:cubicBezTo>
                    <a:cubicBezTo>
                      <a:pt x="1" y="142"/>
                      <a:pt x="40" y="188"/>
                      <a:pt x="87" y="188"/>
                    </a:cubicBezTo>
                    <a:lnTo>
                      <a:pt x="1933" y="290"/>
                    </a:lnTo>
                    <a:cubicBezTo>
                      <a:pt x="1988" y="290"/>
                      <a:pt x="2027" y="251"/>
                      <a:pt x="2027" y="196"/>
                    </a:cubicBezTo>
                    <a:cubicBezTo>
                      <a:pt x="2035" y="149"/>
                      <a:pt x="1988" y="102"/>
                      <a:pt x="1941" y="102"/>
                    </a:cubicBezTo>
                    <a:lnTo>
                      <a:pt x="102" y="1"/>
                    </a:ln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1"/>
              <p:cNvSpPr/>
              <p:nvPr/>
            </p:nvSpPr>
            <p:spPr>
              <a:xfrm>
                <a:off x="3317625" y="2242975"/>
                <a:ext cx="158475" cy="84550"/>
              </a:xfrm>
              <a:custGeom>
                <a:avLst/>
                <a:gdLst/>
                <a:ahLst/>
                <a:cxnLst/>
                <a:rect l="l" t="t" r="r" b="b"/>
                <a:pathLst>
                  <a:path w="6339" h="3382" extrusionOk="0">
                    <a:moveTo>
                      <a:pt x="63" y="1"/>
                    </a:moveTo>
                    <a:lnTo>
                      <a:pt x="1" y="525"/>
                    </a:lnTo>
                    <a:cubicBezTo>
                      <a:pt x="2689" y="2900"/>
                      <a:pt x="4907" y="3382"/>
                      <a:pt x="6242" y="3382"/>
                    </a:cubicBezTo>
                    <a:cubicBezTo>
                      <a:pt x="6274" y="3382"/>
                      <a:pt x="6307" y="3381"/>
                      <a:pt x="6339" y="3381"/>
                    </a:cubicBezTo>
                    <a:cubicBezTo>
                      <a:pt x="5454" y="3115"/>
                      <a:pt x="4625" y="2833"/>
                      <a:pt x="4038" y="2583"/>
                    </a:cubicBezTo>
                    <a:cubicBezTo>
                      <a:pt x="3318" y="2277"/>
                      <a:pt x="2638" y="1933"/>
                      <a:pt x="1996" y="1526"/>
                    </a:cubicBezTo>
                    <a:cubicBezTo>
                      <a:pt x="1300" y="1135"/>
                      <a:pt x="635" y="634"/>
                      <a:pt x="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1"/>
              <p:cNvSpPr/>
              <p:nvPr/>
            </p:nvSpPr>
            <p:spPr>
              <a:xfrm>
                <a:off x="3270675" y="1940550"/>
                <a:ext cx="360950" cy="416875"/>
              </a:xfrm>
              <a:custGeom>
                <a:avLst/>
                <a:gdLst/>
                <a:ahLst/>
                <a:cxnLst/>
                <a:rect l="l" t="t" r="r" b="b"/>
                <a:pathLst>
                  <a:path w="14438" h="16675" extrusionOk="0">
                    <a:moveTo>
                      <a:pt x="5478" y="1"/>
                    </a:moveTo>
                    <a:cubicBezTo>
                      <a:pt x="5478" y="1"/>
                      <a:pt x="1" y="1926"/>
                      <a:pt x="275" y="7700"/>
                    </a:cubicBezTo>
                    <a:cubicBezTo>
                      <a:pt x="353" y="9249"/>
                      <a:pt x="783" y="10454"/>
                      <a:pt x="1409" y="11409"/>
                    </a:cubicBezTo>
                    <a:cubicBezTo>
                      <a:pt x="1425" y="11448"/>
                      <a:pt x="1448" y="11495"/>
                      <a:pt x="1480" y="11534"/>
                    </a:cubicBezTo>
                    <a:cubicBezTo>
                      <a:pt x="1519" y="11573"/>
                      <a:pt x="1550" y="11612"/>
                      <a:pt x="1581" y="11652"/>
                    </a:cubicBezTo>
                    <a:cubicBezTo>
                      <a:pt x="1699" y="11808"/>
                      <a:pt x="1824" y="11957"/>
                      <a:pt x="1941" y="12098"/>
                    </a:cubicBezTo>
                    <a:cubicBezTo>
                      <a:pt x="2513" y="12731"/>
                      <a:pt x="3178" y="13232"/>
                      <a:pt x="3874" y="13623"/>
                    </a:cubicBezTo>
                    <a:cubicBezTo>
                      <a:pt x="4516" y="14030"/>
                      <a:pt x="5196" y="14374"/>
                      <a:pt x="5916" y="14680"/>
                    </a:cubicBezTo>
                    <a:cubicBezTo>
                      <a:pt x="6503" y="14930"/>
                      <a:pt x="7332" y="15212"/>
                      <a:pt x="8217" y="15478"/>
                    </a:cubicBezTo>
                    <a:cubicBezTo>
                      <a:pt x="9868" y="15986"/>
                      <a:pt x="11714" y="16456"/>
                      <a:pt x="12520" y="16659"/>
                    </a:cubicBezTo>
                    <a:cubicBezTo>
                      <a:pt x="12561" y="16670"/>
                      <a:pt x="12601" y="16675"/>
                      <a:pt x="12640" y="16675"/>
                    </a:cubicBezTo>
                    <a:cubicBezTo>
                      <a:pt x="12837" y="16675"/>
                      <a:pt x="13010" y="16550"/>
                      <a:pt x="13076" y="16354"/>
                    </a:cubicBezTo>
                    <a:cubicBezTo>
                      <a:pt x="13373" y="15446"/>
                      <a:pt x="14077" y="13256"/>
                      <a:pt x="14359" y="12434"/>
                    </a:cubicBezTo>
                    <a:cubicBezTo>
                      <a:pt x="14437" y="12223"/>
                      <a:pt x="14304" y="11996"/>
                      <a:pt x="14085" y="11941"/>
                    </a:cubicBezTo>
                    <a:cubicBezTo>
                      <a:pt x="13490" y="11808"/>
                      <a:pt x="12356" y="11558"/>
                      <a:pt x="11534" y="11315"/>
                    </a:cubicBezTo>
                    <a:cubicBezTo>
                      <a:pt x="9187" y="9789"/>
                      <a:pt x="4993" y="6088"/>
                      <a:pt x="5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1"/>
              <p:cNvSpPr/>
              <p:nvPr/>
            </p:nvSpPr>
            <p:spPr>
              <a:xfrm>
                <a:off x="3367325" y="2043450"/>
                <a:ext cx="241400" cy="192500"/>
              </a:xfrm>
              <a:custGeom>
                <a:avLst/>
                <a:gdLst/>
                <a:ahLst/>
                <a:cxnLst/>
                <a:rect l="l" t="t" r="r" b="b"/>
                <a:pathLst>
                  <a:path w="9656" h="7700" extrusionOk="0">
                    <a:moveTo>
                      <a:pt x="1299" y="1"/>
                    </a:moveTo>
                    <a:lnTo>
                      <a:pt x="1299" y="1"/>
                    </a:lnTo>
                    <a:cubicBezTo>
                      <a:pt x="1299" y="1"/>
                      <a:pt x="1" y="5243"/>
                      <a:pt x="9656" y="7700"/>
                    </a:cubicBezTo>
                    <a:cubicBezTo>
                      <a:pt x="9656" y="7700"/>
                      <a:pt x="1690" y="5423"/>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1"/>
              <p:cNvSpPr/>
              <p:nvPr/>
            </p:nvSpPr>
            <p:spPr>
              <a:xfrm>
                <a:off x="3940650" y="2200925"/>
                <a:ext cx="61650" cy="109975"/>
              </a:xfrm>
              <a:custGeom>
                <a:avLst/>
                <a:gdLst/>
                <a:ahLst/>
                <a:cxnLst/>
                <a:rect l="l" t="t" r="r" b="b"/>
                <a:pathLst>
                  <a:path w="2466" h="4399" extrusionOk="0">
                    <a:moveTo>
                      <a:pt x="807" y="0"/>
                    </a:moveTo>
                    <a:cubicBezTo>
                      <a:pt x="722" y="0"/>
                      <a:pt x="1" y="21"/>
                      <a:pt x="259" y="744"/>
                    </a:cubicBezTo>
                    <a:cubicBezTo>
                      <a:pt x="478" y="1346"/>
                      <a:pt x="1409" y="3302"/>
                      <a:pt x="1824" y="4155"/>
                    </a:cubicBezTo>
                    <a:cubicBezTo>
                      <a:pt x="1896" y="4310"/>
                      <a:pt x="2049" y="4398"/>
                      <a:pt x="2208" y="4398"/>
                    </a:cubicBezTo>
                    <a:cubicBezTo>
                      <a:pt x="2274" y="4398"/>
                      <a:pt x="2341" y="4383"/>
                      <a:pt x="2403" y="4351"/>
                    </a:cubicBezTo>
                    <a:lnTo>
                      <a:pt x="2465" y="4319"/>
                    </a:lnTo>
                    <a:lnTo>
                      <a:pt x="815" y="0"/>
                    </a:lnTo>
                    <a:cubicBezTo>
                      <a:pt x="815" y="0"/>
                      <a:pt x="812"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1"/>
              <p:cNvSpPr/>
              <p:nvPr/>
            </p:nvSpPr>
            <p:spPr>
              <a:xfrm>
                <a:off x="4100875" y="2132650"/>
                <a:ext cx="157100" cy="136575"/>
              </a:xfrm>
              <a:custGeom>
                <a:avLst/>
                <a:gdLst/>
                <a:ahLst/>
                <a:cxnLst/>
                <a:rect l="l" t="t" r="r" b="b"/>
                <a:pathLst>
                  <a:path w="6284" h="5463" extrusionOk="0">
                    <a:moveTo>
                      <a:pt x="6244" y="1"/>
                    </a:moveTo>
                    <a:lnTo>
                      <a:pt x="0" y="5462"/>
                    </a:lnTo>
                    <a:cubicBezTo>
                      <a:pt x="4139" y="4609"/>
                      <a:pt x="6283" y="846"/>
                      <a:pt x="6283" y="846"/>
                    </a:cubicBezTo>
                    <a:lnTo>
                      <a:pt x="6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1"/>
              <p:cNvSpPr/>
              <p:nvPr/>
            </p:nvSpPr>
            <p:spPr>
              <a:xfrm>
                <a:off x="3832875" y="2215750"/>
                <a:ext cx="167600" cy="112950"/>
              </a:xfrm>
              <a:custGeom>
                <a:avLst/>
                <a:gdLst/>
                <a:ahLst/>
                <a:cxnLst/>
                <a:rect l="l" t="t" r="r" b="b"/>
                <a:pathLst>
                  <a:path w="6704" h="4518" extrusionOk="0">
                    <a:moveTo>
                      <a:pt x="5632" y="0"/>
                    </a:moveTo>
                    <a:cubicBezTo>
                      <a:pt x="5617" y="0"/>
                      <a:pt x="5602" y="1"/>
                      <a:pt x="5587" y="2"/>
                    </a:cubicBezTo>
                    <a:cubicBezTo>
                      <a:pt x="5337" y="18"/>
                      <a:pt x="5086" y="49"/>
                      <a:pt x="4844" y="96"/>
                    </a:cubicBezTo>
                    <a:cubicBezTo>
                      <a:pt x="4437" y="166"/>
                      <a:pt x="4054" y="307"/>
                      <a:pt x="3694" y="471"/>
                    </a:cubicBezTo>
                    <a:cubicBezTo>
                      <a:pt x="3222" y="306"/>
                      <a:pt x="2518" y="88"/>
                      <a:pt x="2016" y="88"/>
                    </a:cubicBezTo>
                    <a:cubicBezTo>
                      <a:pt x="1736" y="88"/>
                      <a:pt x="1519" y="156"/>
                      <a:pt x="1440" y="338"/>
                    </a:cubicBezTo>
                    <a:cubicBezTo>
                      <a:pt x="1331" y="597"/>
                      <a:pt x="1878" y="917"/>
                      <a:pt x="2371" y="1144"/>
                    </a:cubicBezTo>
                    <a:cubicBezTo>
                      <a:pt x="1910" y="1379"/>
                      <a:pt x="1440" y="1582"/>
                      <a:pt x="924" y="1684"/>
                    </a:cubicBezTo>
                    <a:lnTo>
                      <a:pt x="360" y="1802"/>
                    </a:lnTo>
                    <a:cubicBezTo>
                      <a:pt x="165" y="1841"/>
                      <a:pt x="40" y="2028"/>
                      <a:pt x="79" y="2232"/>
                    </a:cubicBezTo>
                    <a:lnTo>
                      <a:pt x="87" y="2263"/>
                    </a:lnTo>
                    <a:cubicBezTo>
                      <a:pt x="118" y="2428"/>
                      <a:pt x="259" y="2545"/>
                      <a:pt x="415" y="2553"/>
                    </a:cubicBezTo>
                    <a:cubicBezTo>
                      <a:pt x="407" y="2561"/>
                      <a:pt x="392" y="2568"/>
                      <a:pt x="384" y="2576"/>
                    </a:cubicBezTo>
                    <a:lnTo>
                      <a:pt x="321" y="2592"/>
                    </a:lnTo>
                    <a:cubicBezTo>
                      <a:pt x="126" y="2631"/>
                      <a:pt x="0" y="2819"/>
                      <a:pt x="40" y="3022"/>
                    </a:cubicBezTo>
                    <a:lnTo>
                      <a:pt x="47" y="3053"/>
                    </a:lnTo>
                    <a:cubicBezTo>
                      <a:pt x="81" y="3222"/>
                      <a:pt x="226" y="3345"/>
                      <a:pt x="396" y="3345"/>
                    </a:cubicBezTo>
                    <a:cubicBezTo>
                      <a:pt x="423" y="3345"/>
                      <a:pt x="450" y="3342"/>
                      <a:pt x="478" y="3335"/>
                    </a:cubicBezTo>
                    <a:lnTo>
                      <a:pt x="486" y="3335"/>
                    </a:lnTo>
                    <a:cubicBezTo>
                      <a:pt x="439" y="3406"/>
                      <a:pt x="423" y="3492"/>
                      <a:pt x="439" y="3578"/>
                    </a:cubicBezTo>
                    <a:lnTo>
                      <a:pt x="446" y="3617"/>
                    </a:lnTo>
                    <a:cubicBezTo>
                      <a:pt x="475" y="3793"/>
                      <a:pt x="630" y="3919"/>
                      <a:pt x="810" y="3919"/>
                    </a:cubicBezTo>
                    <a:cubicBezTo>
                      <a:pt x="829" y="3919"/>
                      <a:pt x="849" y="3917"/>
                      <a:pt x="869" y="3914"/>
                    </a:cubicBezTo>
                    <a:lnTo>
                      <a:pt x="1049" y="3883"/>
                    </a:lnTo>
                    <a:cubicBezTo>
                      <a:pt x="1065" y="3883"/>
                      <a:pt x="1072" y="3883"/>
                      <a:pt x="1080" y="3891"/>
                    </a:cubicBezTo>
                    <a:cubicBezTo>
                      <a:pt x="1080" y="3891"/>
                      <a:pt x="1080" y="3899"/>
                      <a:pt x="1096" y="3906"/>
                    </a:cubicBezTo>
                    <a:cubicBezTo>
                      <a:pt x="1002" y="3969"/>
                      <a:pt x="955" y="4078"/>
                      <a:pt x="963" y="4196"/>
                    </a:cubicBezTo>
                    <a:lnTo>
                      <a:pt x="971" y="4227"/>
                    </a:lnTo>
                    <a:cubicBezTo>
                      <a:pt x="993" y="4397"/>
                      <a:pt x="1133" y="4518"/>
                      <a:pt x="1300" y="4518"/>
                    </a:cubicBezTo>
                    <a:cubicBezTo>
                      <a:pt x="1310" y="4518"/>
                      <a:pt x="1320" y="4518"/>
                      <a:pt x="1331" y="4517"/>
                    </a:cubicBezTo>
                    <a:lnTo>
                      <a:pt x="1910" y="4446"/>
                    </a:lnTo>
                    <a:cubicBezTo>
                      <a:pt x="1910" y="4446"/>
                      <a:pt x="1910" y="4446"/>
                      <a:pt x="1910" y="4446"/>
                    </a:cubicBezTo>
                    <a:cubicBezTo>
                      <a:pt x="1977" y="4446"/>
                      <a:pt x="6230" y="3522"/>
                      <a:pt x="6620" y="3351"/>
                    </a:cubicBezTo>
                    <a:cubicBezTo>
                      <a:pt x="6620" y="3351"/>
                      <a:pt x="6704" y="0"/>
                      <a:pt x="56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1"/>
              <p:cNvSpPr/>
              <p:nvPr/>
            </p:nvSpPr>
            <p:spPr>
              <a:xfrm>
                <a:off x="3840100" y="2268700"/>
                <a:ext cx="45800" cy="12825"/>
              </a:xfrm>
              <a:custGeom>
                <a:avLst/>
                <a:gdLst/>
                <a:ahLst/>
                <a:cxnLst/>
                <a:rect l="l" t="t" r="r" b="b"/>
                <a:pathLst>
                  <a:path w="1832" h="513" extrusionOk="0">
                    <a:moveTo>
                      <a:pt x="1736" y="1"/>
                    </a:moveTo>
                    <a:cubicBezTo>
                      <a:pt x="1729" y="1"/>
                      <a:pt x="1722" y="2"/>
                      <a:pt x="1715" y="4"/>
                    </a:cubicBezTo>
                    <a:lnTo>
                      <a:pt x="87" y="325"/>
                    </a:lnTo>
                    <a:cubicBezTo>
                      <a:pt x="32" y="341"/>
                      <a:pt x="1" y="388"/>
                      <a:pt x="9" y="443"/>
                    </a:cubicBezTo>
                    <a:cubicBezTo>
                      <a:pt x="24" y="482"/>
                      <a:pt x="64" y="513"/>
                      <a:pt x="103" y="513"/>
                    </a:cubicBezTo>
                    <a:lnTo>
                      <a:pt x="126" y="513"/>
                    </a:lnTo>
                    <a:lnTo>
                      <a:pt x="1754" y="184"/>
                    </a:lnTo>
                    <a:cubicBezTo>
                      <a:pt x="1801" y="177"/>
                      <a:pt x="1832" y="130"/>
                      <a:pt x="1824" y="75"/>
                    </a:cubicBezTo>
                    <a:cubicBezTo>
                      <a:pt x="1817" y="35"/>
                      <a:pt x="1777" y="1"/>
                      <a:pt x="1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1"/>
              <p:cNvSpPr/>
              <p:nvPr/>
            </p:nvSpPr>
            <p:spPr>
              <a:xfrm>
                <a:off x="3846375" y="2286950"/>
                <a:ext cx="45800" cy="12975"/>
              </a:xfrm>
              <a:custGeom>
                <a:avLst/>
                <a:gdLst/>
                <a:ahLst/>
                <a:cxnLst/>
                <a:rect l="l" t="t" r="r" b="b"/>
                <a:pathLst>
                  <a:path w="1832" h="519" extrusionOk="0">
                    <a:moveTo>
                      <a:pt x="1723" y="1"/>
                    </a:moveTo>
                    <a:cubicBezTo>
                      <a:pt x="1717" y="1"/>
                      <a:pt x="1712" y="1"/>
                      <a:pt x="1706" y="2"/>
                    </a:cubicBezTo>
                    <a:lnTo>
                      <a:pt x="79" y="331"/>
                    </a:lnTo>
                    <a:cubicBezTo>
                      <a:pt x="32" y="338"/>
                      <a:pt x="0" y="393"/>
                      <a:pt x="8" y="440"/>
                    </a:cubicBezTo>
                    <a:cubicBezTo>
                      <a:pt x="16" y="487"/>
                      <a:pt x="55" y="518"/>
                      <a:pt x="102" y="518"/>
                    </a:cubicBezTo>
                    <a:cubicBezTo>
                      <a:pt x="110" y="518"/>
                      <a:pt x="110" y="518"/>
                      <a:pt x="118" y="511"/>
                    </a:cubicBezTo>
                    <a:lnTo>
                      <a:pt x="1745" y="190"/>
                    </a:lnTo>
                    <a:cubicBezTo>
                      <a:pt x="1800" y="174"/>
                      <a:pt x="1831" y="127"/>
                      <a:pt x="1816" y="80"/>
                    </a:cubicBezTo>
                    <a:cubicBezTo>
                      <a:pt x="1809" y="31"/>
                      <a:pt x="1770" y="1"/>
                      <a:pt x="1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1"/>
              <p:cNvSpPr/>
              <p:nvPr/>
            </p:nvSpPr>
            <p:spPr>
              <a:xfrm>
                <a:off x="3858100" y="2303575"/>
                <a:ext cx="46000" cy="11600"/>
              </a:xfrm>
              <a:custGeom>
                <a:avLst/>
                <a:gdLst/>
                <a:ahLst/>
                <a:cxnLst/>
                <a:rect l="l" t="t" r="r" b="b"/>
                <a:pathLst>
                  <a:path w="1840" h="464" extrusionOk="0">
                    <a:moveTo>
                      <a:pt x="1737" y="1"/>
                    </a:moveTo>
                    <a:cubicBezTo>
                      <a:pt x="1732" y="1"/>
                      <a:pt x="1727" y="1"/>
                      <a:pt x="1722" y="2"/>
                    </a:cubicBezTo>
                    <a:lnTo>
                      <a:pt x="87" y="276"/>
                    </a:lnTo>
                    <a:cubicBezTo>
                      <a:pt x="32" y="284"/>
                      <a:pt x="1" y="339"/>
                      <a:pt x="9" y="386"/>
                    </a:cubicBezTo>
                    <a:cubicBezTo>
                      <a:pt x="16" y="432"/>
                      <a:pt x="56" y="464"/>
                      <a:pt x="103" y="464"/>
                    </a:cubicBezTo>
                    <a:lnTo>
                      <a:pt x="118" y="464"/>
                    </a:lnTo>
                    <a:lnTo>
                      <a:pt x="1754" y="182"/>
                    </a:lnTo>
                    <a:cubicBezTo>
                      <a:pt x="1800" y="174"/>
                      <a:pt x="1840" y="127"/>
                      <a:pt x="1832" y="80"/>
                    </a:cubicBezTo>
                    <a:cubicBezTo>
                      <a:pt x="1818" y="31"/>
                      <a:pt x="1778" y="1"/>
                      <a:pt x="1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1"/>
              <p:cNvSpPr/>
              <p:nvPr/>
            </p:nvSpPr>
            <p:spPr>
              <a:xfrm>
                <a:off x="3948100" y="1925500"/>
                <a:ext cx="319850" cy="384100"/>
              </a:xfrm>
              <a:custGeom>
                <a:avLst/>
                <a:gdLst/>
                <a:ahLst/>
                <a:cxnLst/>
                <a:rect l="l" t="t" r="r" b="b"/>
                <a:pathLst>
                  <a:path w="12794" h="15364" extrusionOk="0">
                    <a:moveTo>
                      <a:pt x="8388" y="0"/>
                    </a:moveTo>
                    <a:lnTo>
                      <a:pt x="8388" y="0"/>
                    </a:lnTo>
                    <a:cubicBezTo>
                      <a:pt x="9820" y="7324"/>
                      <a:pt x="1510" y="10837"/>
                      <a:pt x="1510" y="10837"/>
                    </a:cubicBezTo>
                    <a:cubicBezTo>
                      <a:pt x="1041" y="11017"/>
                      <a:pt x="587" y="11174"/>
                      <a:pt x="282" y="11275"/>
                    </a:cubicBezTo>
                    <a:cubicBezTo>
                      <a:pt x="94" y="11346"/>
                      <a:pt x="0" y="11557"/>
                      <a:pt x="86" y="11745"/>
                    </a:cubicBezTo>
                    <a:cubicBezTo>
                      <a:pt x="430" y="12457"/>
                      <a:pt x="1283" y="14335"/>
                      <a:pt x="1643" y="15117"/>
                    </a:cubicBezTo>
                    <a:cubicBezTo>
                      <a:pt x="1715" y="15272"/>
                      <a:pt x="1864" y="15364"/>
                      <a:pt x="2021" y="15364"/>
                    </a:cubicBezTo>
                    <a:cubicBezTo>
                      <a:pt x="2070" y="15364"/>
                      <a:pt x="2119" y="15355"/>
                      <a:pt x="2167" y="15336"/>
                    </a:cubicBezTo>
                    <a:cubicBezTo>
                      <a:pt x="3255" y="14930"/>
                      <a:pt x="6455" y="13701"/>
                      <a:pt x="7879" y="12887"/>
                    </a:cubicBezTo>
                    <a:cubicBezTo>
                      <a:pt x="9061" y="12207"/>
                      <a:pt x="10125" y="11424"/>
                      <a:pt x="10970" y="10384"/>
                    </a:cubicBezTo>
                    <a:cubicBezTo>
                      <a:pt x="12058" y="9202"/>
                      <a:pt x="12793" y="8021"/>
                      <a:pt x="12723" y="6158"/>
                    </a:cubicBezTo>
                    <a:cubicBezTo>
                      <a:pt x="12504" y="627"/>
                      <a:pt x="8388" y="1"/>
                      <a:pt x="8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1"/>
              <p:cNvSpPr/>
              <p:nvPr/>
            </p:nvSpPr>
            <p:spPr>
              <a:xfrm>
                <a:off x="4067800" y="1995525"/>
                <a:ext cx="119950" cy="152225"/>
              </a:xfrm>
              <a:custGeom>
                <a:avLst/>
                <a:gdLst/>
                <a:ahLst/>
                <a:cxnLst/>
                <a:rect l="l" t="t" r="r" b="b"/>
                <a:pathLst>
                  <a:path w="4798" h="6089" extrusionOk="0">
                    <a:moveTo>
                      <a:pt x="3608" y="1"/>
                    </a:moveTo>
                    <a:lnTo>
                      <a:pt x="3608" y="1"/>
                    </a:lnTo>
                    <a:cubicBezTo>
                      <a:pt x="3608" y="2"/>
                      <a:pt x="4327" y="2450"/>
                      <a:pt x="1" y="6088"/>
                    </a:cubicBezTo>
                    <a:cubicBezTo>
                      <a:pt x="1" y="6088"/>
                      <a:pt x="4797" y="3303"/>
                      <a:pt x="3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159;p41">
            <a:extLst>
              <a:ext uri="{FF2B5EF4-FFF2-40B4-BE49-F238E27FC236}">
                <a16:creationId xmlns:a16="http://schemas.microsoft.com/office/drawing/2014/main" id="{248CD115-ACDE-4455-B074-272B46F5CD1E}"/>
              </a:ext>
            </a:extLst>
          </p:cNvPr>
          <p:cNvSpPr/>
          <p:nvPr/>
        </p:nvSpPr>
        <p:spPr>
          <a:xfrm rot="11226355">
            <a:off x="6512812" y="-894969"/>
            <a:ext cx="5002693" cy="2915292"/>
          </a:xfrm>
          <a:custGeom>
            <a:avLst/>
            <a:gdLst/>
            <a:ahLst/>
            <a:cxnLst/>
            <a:rect l="l" t="t" r="r" b="b"/>
            <a:pathLst>
              <a:path w="62252" h="36277" extrusionOk="0">
                <a:moveTo>
                  <a:pt x="17039" y="0"/>
                </a:moveTo>
                <a:cubicBezTo>
                  <a:pt x="15986" y="0"/>
                  <a:pt x="14939" y="85"/>
                  <a:pt x="13912" y="268"/>
                </a:cubicBezTo>
                <a:cubicBezTo>
                  <a:pt x="9030" y="1137"/>
                  <a:pt x="5031" y="4423"/>
                  <a:pt x="4554" y="8781"/>
                </a:cubicBezTo>
                <a:cubicBezTo>
                  <a:pt x="4335" y="10761"/>
                  <a:pt x="6534" y="14243"/>
                  <a:pt x="5845" y="16113"/>
                </a:cubicBezTo>
                <a:cubicBezTo>
                  <a:pt x="5141" y="18014"/>
                  <a:pt x="0" y="23836"/>
                  <a:pt x="125" y="28256"/>
                </a:cubicBezTo>
                <a:cubicBezTo>
                  <a:pt x="251" y="32669"/>
                  <a:pt x="1440" y="34039"/>
                  <a:pt x="3107" y="36276"/>
                </a:cubicBezTo>
                <a:lnTo>
                  <a:pt x="57714" y="36276"/>
                </a:lnTo>
                <a:cubicBezTo>
                  <a:pt x="58754" y="34007"/>
                  <a:pt x="59568" y="32192"/>
                  <a:pt x="58347" y="29211"/>
                </a:cubicBezTo>
                <a:cubicBezTo>
                  <a:pt x="57377" y="26825"/>
                  <a:pt x="60022" y="24868"/>
                  <a:pt x="61047" y="22646"/>
                </a:cubicBezTo>
                <a:cubicBezTo>
                  <a:pt x="61954" y="20675"/>
                  <a:pt x="62252" y="18304"/>
                  <a:pt x="62033" y="16152"/>
                </a:cubicBezTo>
                <a:cubicBezTo>
                  <a:pt x="61728" y="13218"/>
                  <a:pt x="60272" y="10276"/>
                  <a:pt x="57745" y="8171"/>
                </a:cubicBezTo>
                <a:cubicBezTo>
                  <a:pt x="54690" y="5637"/>
                  <a:pt x="50428" y="4569"/>
                  <a:pt x="46232" y="4569"/>
                </a:cubicBezTo>
                <a:cubicBezTo>
                  <a:pt x="45012" y="4569"/>
                  <a:pt x="43798" y="4659"/>
                  <a:pt x="42620" y="4830"/>
                </a:cubicBezTo>
                <a:cubicBezTo>
                  <a:pt x="40720" y="5109"/>
                  <a:pt x="38825" y="5567"/>
                  <a:pt x="36889" y="5567"/>
                </a:cubicBezTo>
                <a:cubicBezTo>
                  <a:pt x="36602" y="5567"/>
                  <a:pt x="36314" y="5557"/>
                  <a:pt x="36024" y="5534"/>
                </a:cubicBezTo>
                <a:cubicBezTo>
                  <a:pt x="32761" y="5276"/>
                  <a:pt x="29882" y="3508"/>
                  <a:pt x="26909" y="2209"/>
                </a:cubicBezTo>
                <a:cubicBezTo>
                  <a:pt x="23823" y="869"/>
                  <a:pt x="20397" y="0"/>
                  <a:pt x="17039"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itle 1">
            <a:extLst>
              <a:ext uri="{FF2B5EF4-FFF2-40B4-BE49-F238E27FC236}">
                <a16:creationId xmlns:a16="http://schemas.microsoft.com/office/drawing/2014/main" id="{EFE408D7-99A1-4731-A9BA-B2188AD3397D}"/>
              </a:ext>
            </a:extLst>
          </p:cNvPr>
          <p:cNvSpPr>
            <a:spLocks noGrp="1"/>
          </p:cNvSpPr>
          <p:nvPr>
            <p:ph type="ctrTitle"/>
          </p:nvPr>
        </p:nvSpPr>
        <p:spPr>
          <a:xfrm>
            <a:off x="881970" y="1759170"/>
            <a:ext cx="4055790" cy="896400"/>
          </a:xfrm>
        </p:spPr>
        <p:txBody>
          <a:bodyPr/>
          <a:lstStyle/>
          <a:p>
            <a:r>
              <a:rPr lang="en-US" sz="4400" dirty="0" err="1"/>
              <a:t>Các</a:t>
            </a:r>
            <a:r>
              <a:rPr lang="en-US" sz="4400" dirty="0"/>
              <a:t> </a:t>
            </a:r>
            <a:r>
              <a:rPr lang="en-US" sz="4400" dirty="0" err="1"/>
              <a:t>thế</a:t>
            </a:r>
            <a:r>
              <a:rPr lang="en-US" sz="4400" dirty="0"/>
              <a:t> </a:t>
            </a:r>
            <a:r>
              <a:rPr lang="en-US" sz="4400" dirty="0" err="1"/>
              <a:t>hệ</a:t>
            </a:r>
            <a:r>
              <a:rPr lang="en-US" sz="4400" dirty="0"/>
              <a:t> </a:t>
            </a:r>
            <a:r>
              <a:rPr lang="en-US" sz="4400" dirty="0" err="1"/>
              <a:t>trong</a:t>
            </a:r>
            <a:r>
              <a:rPr lang="en-US" sz="4400" dirty="0"/>
              <a:t> </a:t>
            </a:r>
            <a:r>
              <a:rPr lang="en-US" sz="4400" dirty="0" err="1"/>
              <a:t>một</a:t>
            </a:r>
            <a:r>
              <a:rPr lang="en-US" sz="4400" dirty="0"/>
              <a:t> </a:t>
            </a:r>
            <a:r>
              <a:rPr lang="en-US" sz="4400" dirty="0" err="1"/>
              <a:t>gia</a:t>
            </a:r>
            <a:r>
              <a:rPr lang="en-US" sz="4400" dirty="0"/>
              <a:t> </a:t>
            </a:r>
            <a:r>
              <a:rPr lang="en-US" sz="4400" dirty="0" err="1"/>
              <a:t>đình</a:t>
            </a:r>
            <a:endParaRPr lang="en-US" sz="4400" dirty="0"/>
          </a:p>
        </p:txBody>
      </p:sp>
      <p:pic>
        <p:nvPicPr>
          <p:cNvPr id="6" name="Picture 5">
            <a:extLst>
              <a:ext uri="{FF2B5EF4-FFF2-40B4-BE49-F238E27FC236}">
                <a16:creationId xmlns:a16="http://schemas.microsoft.com/office/drawing/2014/main" id="{B0850836-45AB-4B04-B69F-D5828E9B15A2}"/>
              </a:ext>
            </a:extLst>
          </p:cNvPr>
          <p:cNvPicPr>
            <a:picLocks noChangeAspect="1"/>
          </p:cNvPicPr>
          <p:nvPr/>
        </p:nvPicPr>
        <p:blipFill>
          <a:blip r:embed="rId2"/>
          <a:stretch>
            <a:fillRect/>
          </a:stretch>
        </p:blipFill>
        <p:spPr>
          <a:xfrm>
            <a:off x="5455920" y="1851660"/>
            <a:ext cx="3291840" cy="3291840"/>
          </a:xfrm>
          <a:prstGeom prst="rect">
            <a:avLst/>
          </a:prstGeom>
        </p:spPr>
      </p:pic>
      <p:sp>
        <p:nvSpPr>
          <p:cNvPr id="7" name="Google Shape;623;p29">
            <a:extLst>
              <a:ext uri="{FF2B5EF4-FFF2-40B4-BE49-F238E27FC236}">
                <a16:creationId xmlns:a16="http://schemas.microsoft.com/office/drawing/2014/main" id="{40B7CEBF-8A23-4A4C-9FD5-7BE5CE04A8A2}"/>
              </a:ext>
            </a:extLst>
          </p:cNvPr>
          <p:cNvSpPr txBox="1">
            <a:spLocks noGrp="1"/>
          </p:cNvSpPr>
          <p:nvPr>
            <p:ph type="ctrTitle" idx="2"/>
          </p:nvPr>
        </p:nvSpPr>
        <p:spPr>
          <a:xfrm>
            <a:off x="881970" y="3039448"/>
            <a:ext cx="6585616" cy="68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3400" dirty="0">
                <a:latin typeface="Calibri" panose="020F0502020204030204" pitchFamily="34" charset="0"/>
                <a:cs typeface="Calibri" panose="020F0502020204030204" pitchFamily="34" charset="0"/>
              </a:rPr>
              <a:t>Họ nội, họ ngoại</a:t>
            </a:r>
            <a:endParaRPr sz="3400" dirty="0">
              <a:latin typeface="Calibri" panose="020F0502020204030204" pitchFamily="34" charset="0"/>
              <a:cs typeface="Calibri" panose="020F0502020204030204" pitchFamily="34" charset="0"/>
            </a:endParaRPr>
          </a:p>
        </p:txBody>
      </p:sp>
      <p:sp>
        <p:nvSpPr>
          <p:cNvPr id="9" name="Google Shape;1159;p41">
            <a:extLst>
              <a:ext uri="{FF2B5EF4-FFF2-40B4-BE49-F238E27FC236}">
                <a16:creationId xmlns:a16="http://schemas.microsoft.com/office/drawing/2014/main" id="{BF941709-C681-4A9C-AE45-0413453AA2BF}"/>
              </a:ext>
            </a:extLst>
          </p:cNvPr>
          <p:cNvSpPr/>
          <p:nvPr/>
        </p:nvSpPr>
        <p:spPr>
          <a:xfrm rot="11226355">
            <a:off x="6189400" y="-767969"/>
            <a:ext cx="5002693" cy="2915292"/>
          </a:xfrm>
          <a:custGeom>
            <a:avLst/>
            <a:gdLst/>
            <a:ahLst/>
            <a:cxnLst/>
            <a:rect l="l" t="t" r="r" b="b"/>
            <a:pathLst>
              <a:path w="62252" h="36277" extrusionOk="0">
                <a:moveTo>
                  <a:pt x="17039" y="0"/>
                </a:moveTo>
                <a:cubicBezTo>
                  <a:pt x="15986" y="0"/>
                  <a:pt x="14939" y="85"/>
                  <a:pt x="13912" y="268"/>
                </a:cubicBezTo>
                <a:cubicBezTo>
                  <a:pt x="9030" y="1137"/>
                  <a:pt x="5031" y="4423"/>
                  <a:pt x="4554" y="8781"/>
                </a:cubicBezTo>
                <a:cubicBezTo>
                  <a:pt x="4335" y="10761"/>
                  <a:pt x="6534" y="14243"/>
                  <a:pt x="5845" y="16113"/>
                </a:cubicBezTo>
                <a:cubicBezTo>
                  <a:pt x="5141" y="18014"/>
                  <a:pt x="0" y="23836"/>
                  <a:pt x="125" y="28256"/>
                </a:cubicBezTo>
                <a:cubicBezTo>
                  <a:pt x="251" y="32669"/>
                  <a:pt x="1440" y="34039"/>
                  <a:pt x="3107" y="36276"/>
                </a:cubicBezTo>
                <a:lnTo>
                  <a:pt x="57714" y="36276"/>
                </a:lnTo>
                <a:cubicBezTo>
                  <a:pt x="58754" y="34007"/>
                  <a:pt x="59568" y="32192"/>
                  <a:pt x="58347" y="29211"/>
                </a:cubicBezTo>
                <a:cubicBezTo>
                  <a:pt x="57377" y="26825"/>
                  <a:pt x="60022" y="24868"/>
                  <a:pt x="61047" y="22646"/>
                </a:cubicBezTo>
                <a:cubicBezTo>
                  <a:pt x="61954" y="20675"/>
                  <a:pt x="62252" y="18304"/>
                  <a:pt x="62033" y="16152"/>
                </a:cubicBezTo>
                <a:cubicBezTo>
                  <a:pt x="61728" y="13218"/>
                  <a:pt x="60272" y="10276"/>
                  <a:pt x="57745" y="8171"/>
                </a:cubicBezTo>
                <a:cubicBezTo>
                  <a:pt x="54690" y="5637"/>
                  <a:pt x="50428" y="4569"/>
                  <a:pt x="46232" y="4569"/>
                </a:cubicBezTo>
                <a:cubicBezTo>
                  <a:pt x="45012" y="4569"/>
                  <a:pt x="43798" y="4659"/>
                  <a:pt x="42620" y="4830"/>
                </a:cubicBezTo>
                <a:cubicBezTo>
                  <a:pt x="40720" y="5109"/>
                  <a:pt x="38825" y="5567"/>
                  <a:pt x="36889" y="5567"/>
                </a:cubicBezTo>
                <a:cubicBezTo>
                  <a:pt x="36602" y="5567"/>
                  <a:pt x="36314" y="5557"/>
                  <a:pt x="36024" y="5534"/>
                </a:cubicBezTo>
                <a:cubicBezTo>
                  <a:pt x="32761" y="5276"/>
                  <a:pt x="29882" y="3508"/>
                  <a:pt x="26909" y="2209"/>
                </a:cubicBezTo>
                <a:cubicBezTo>
                  <a:pt x="23823" y="869"/>
                  <a:pt x="20397" y="0"/>
                  <a:pt x="17039"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94264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4" name="Title 3">
            <a:extLst>
              <a:ext uri="{FF2B5EF4-FFF2-40B4-BE49-F238E27FC236}">
                <a16:creationId xmlns:a16="http://schemas.microsoft.com/office/drawing/2014/main" id="{1AEB2D73-385C-4C86-805F-761362F5B25B}"/>
              </a:ext>
            </a:extLst>
          </p:cNvPr>
          <p:cNvSpPr>
            <a:spLocks noGrp="1"/>
          </p:cNvSpPr>
          <p:nvPr>
            <p:ph type="title"/>
          </p:nvPr>
        </p:nvSpPr>
        <p:spPr/>
        <p:txBody>
          <a:bodyPr/>
          <a:lstStyle/>
          <a:p>
            <a:r>
              <a:rPr lang="en-US" dirty="0" err="1"/>
              <a:t>Giới</a:t>
            </a:r>
            <a:r>
              <a:rPr lang="en-US" dirty="0"/>
              <a:t> </a:t>
            </a:r>
            <a:r>
              <a:rPr lang="en-US" dirty="0" err="1"/>
              <a:t>thiệu</a:t>
            </a:r>
            <a:r>
              <a:rPr lang="en-US" dirty="0"/>
              <a:t> </a:t>
            </a:r>
            <a:r>
              <a:rPr lang="en-US" dirty="0" err="1"/>
              <a:t>gia</a:t>
            </a:r>
            <a:r>
              <a:rPr lang="en-US" dirty="0"/>
              <a:t> </a:t>
            </a:r>
            <a:r>
              <a:rPr lang="en-US" dirty="0" err="1"/>
              <a:t>đình</a:t>
            </a:r>
            <a:r>
              <a:rPr lang="en-US" dirty="0"/>
              <a:t> </a:t>
            </a:r>
            <a:r>
              <a:rPr lang="en-US" dirty="0" err="1"/>
              <a:t>mình</a:t>
            </a:r>
            <a:endParaRPr lang="en-US" dirty="0"/>
          </a:p>
        </p:txBody>
      </p:sp>
      <p:sp>
        <p:nvSpPr>
          <p:cNvPr id="103" name="TextBox 102">
            <a:extLst>
              <a:ext uri="{FF2B5EF4-FFF2-40B4-BE49-F238E27FC236}">
                <a16:creationId xmlns:a16="http://schemas.microsoft.com/office/drawing/2014/main" id="{1BC4A143-CFFD-4704-89AA-3A40F7375170}"/>
              </a:ext>
            </a:extLst>
          </p:cNvPr>
          <p:cNvSpPr txBox="1"/>
          <p:nvPr/>
        </p:nvSpPr>
        <p:spPr>
          <a:xfrm>
            <a:off x="1312320" y="1539049"/>
            <a:ext cx="4304054" cy="960328"/>
          </a:xfrm>
          <a:prstGeom prst="rect">
            <a:avLst/>
          </a:prstGeom>
          <a:noFill/>
        </p:spPr>
        <p:txBody>
          <a:bodyPr wrap="square" rtlCol="0">
            <a:spAutoFit/>
          </a:bodyPr>
          <a:lstStyle/>
          <a:p>
            <a:pPr>
              <a:lnSpc>
                <a:spcPct val="150000"/>
              </a:lnSpc>
            </a:pP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Gia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đình</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em</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có</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mấy</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thế</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hệ</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cùng</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chung</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sống</a:t>
            </a:r>
            <a:r>
              <a:rPr lang="vi-VN"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endPar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4" name="TextBox 103">
            <a:extLst>
              <a:ext uri="{FF2B5EF4-FFF2-40B4-BE49-F238E27FC236}">
                <a16:creationId xmlns:a16="http://schemas.microsoft.com/office/drawing/2014/main" id="{58AD6AEF-7493-4E6D-B5E7-2BD8AF91F5C3}"/>
              </a:ext>
            </a:extLst>
          </p:cNvPr>
          <p:cNvSpPr txBox="1"/>
          <p:nvPr/>
        </p:nvSpPr>
        <p:spPr>
          <a:xfrm>
            <a:off x="589525" y="1499044"/>
            <a:ext cx="964651" cy="584775"/>
          </a:xfrm>
          <a:prstGeom prst="rect">
            <a:avLst/>
          </a:prstGeom>
          <a:noFill/>
        </p:spPr>
        <p:txBody>
          <a:bodyPr wrap="square" rtlCol="0">
            <a:spAutoFit/>
          </a:bodyPr>
          <a:lstStyle/>
          <a:p>
            <a:r>
              <a:rPr lang="en-US" sz="3200" dirty="0">
                <a:solidFill>
                  <a:srgbClr val="EA4D5F"/>
                </a:solidFill>
                <a:latin typeface="Segoe UI Black" panose="020B0A02040204020203" pitchFamily="34" charset="0"/>
                <a:ea typeface="Segoe UI Black" panose="020B0A02040204020203" pitchFamily="34" charset="0"/>
              </a:rPr>
              <a:t>01.</a:t>
            </a:r>
          </a:p>
        </p:txBody>
      </p:sp>
      <p:grpSp>
        <p:nvGrpSpPr>
          <p:cNvPr id="105" name="Google Shape;1055;p40">
            <a:extLst>
              <a:ext uri="{FF2B5EF4-FFF2-40B4-BE49-F238E27FC236}">
                <a16:creationId xmlns:a16="http://schemas.microsoft.com/office/drawing/2014/main" id="{64702E0B-007A-4385-A3D4-E698B3E1E228}"/>
              </a:ext>
            </a:extLst>
          </p:cNvPr>
          <p:cNvGrpSpPr/>
          <p:nvPr/>
        </p:nvGrpSpPr>
        <p:grpSpPr>
          <a:xfrm flipH="1">
            <a:off x="5829867" y="2192943"/>
            <a:ext cx="4425557" cy="4250122"/>
            <a:chOff x="-532432" y="2144817"/>
            <a:chExt cx="4425557" cy="4250122"/>
          </a:xfrm>
        </p:grpSpPr>
        <p:grpSp>
          <p:nvGrpSpPr>
            <p:cNvPr id="106" name="Google Shape;1056;p40">
              <a:extLst>
                <a:ext uri="{FF2B5EF4-FFF2-40B4-BE49-F238E27FC236}">
                  <a16:creationId xmlns:a16="http://schemas.microsoft.com/office/drawing/2014/main" id="{CC2A2B7F-2B7E-4DD7-90E6-D487ADFF926D}"/>
                </a:ext>
              </a:extLst>
            </p:cNvPr>
            <p:cNvGrpSpPr/>
            <p:nvPr/>
          </p:nvGrpSpPr>
          <p:grpSpPr>
            <a:xfrm>
              <a:off x="-532432" y="2144837"/>
              <a:ext cx="4425557" cy="4250102"/>
              <a:chOff x="5036155" y="1089987"/>
              <a:chExt cx="4425557" cy="4250102"/>
            </a:xfrm>
          </p:grpSpPr>
          <p:sp>
            <p:nvSpPr>
              <p:cNvPr id="188" name="Google Shape;1057;p40">
                <a:extLst>
                  <a:ext uri="{FF2B5EF4-FFF2-40B4-BE49-F238E27FC236}">
                    <a16:creationId xmlns:a16="http://schemas.microsoft.com/office/drawing/2014/main" id="{288A8ACA-4140-4FA8-A003-FAEBDF31357B}"/>
                  </a:ext>
                </a:extLst>
              </p:cNvPr>
              <p:cNvSpPr/>
              <p:nvPr/>
            </p:nvSpPr>
            <p:spPr>
              <a:xfrm>
                <a:off x="5036155" y="1089987"/>
                <a:ext cx="4425557" cy="4250102"/>
              </a:xfrm>
              <a:custGeom>
                <a:avLst/>
                <a:gdLst/>
                <a:ahLst/>
                <a:cxnLst/>
                <a:rect l="l" t="t" r="r" b="b"/>
                <a:pathLst>
                  <a:path w="120366" h="115594" extrusionOk="0">
                    <a:moveTo>
                      <a:pt x="67461" y="1"/>
                    </a:moveTo>
                    <a:cubicBezTo>
                      <a:pt x="64374" y="1"/>
                      <a:pt x="61260" y="1231"/>
                      <a:pt x="58934" y="3821"/>
                    </a:cubicBezTo>
                    <a:cubicBezTo>
                      <a:pt x="56693" y="6315"/>
                      <a:pt x="53566" y="7625"/>
                      <a:pt x="50396" y="7625"/>
                    </a:cubicBezTo>
                    <a:cubicBezTo>
                      <a:pt x="48426" y="7625"/>
                      <a:pt x="46439" y="7119"/>
                      <a:pt x="44639" y="6076"/>
                    </a:cubicBezTo>
                    <a:cubicBezTo>
                      <a:pt x="42787" y="5000"/>
                      <a:pt x="40811" y="4505"/>
                      <a:pt x="38881" y="4505"/>
                    </a:cubicBezTo>
                    <a:cubicBezTo>
                      <a:pt x="33291" y="4505"/>
                      <a:pt x="28092" y="8652"/>
                      <a:pt x="27454" y="14817"/>
                    </a:cubicBezTo>
                    <a:cubicBezTo>
                      <a:pt x="26895" y="20223"/>
                      <a:pt x="22627" y="24509"/>
                      <a:pt x="17222" y="25050"/>
                    </a:cubicBezTo>
                    <a:cubicBezTo>
                      <a:pt x="8928" y="25907"/>
                      <a:pt x="4268" y="35021"/>
                      <a:pt x="8462" y="42234"/>
                    </a:cubicBezTo>
                    <a:cubicBezTo>
                      <a:pt x="11202" y="46950"/>
                      <a:pt x="10251" y="52914"/>
                      <a:pt x="6207" y="56548"/>
                    </a:cubicBezTo>
                    <a:cubicBezTo>
                      <a:pt x="0" y="62121"/>
                      <a:pt x="1622" y="72223"/>
                      <a:pt x="9245" y="75597"/>
                    </a:cubicBezTo>
                    <a:cubicBezTo>
                      <a:pt x="14202" y="77815"/>
                      <a:pt x="16961" y="83201"/>
                      <a:pt x="15824" y="88513"/>
                    </a:cubicBezTo>
                    <a:cubicBezTo>
                      <a:pt x="14266" y="95835"/>
                      <a:pt x="19952" y="102434"/>
                      <a:pt x="27034" y="102434"/>
                    </a:cubicBezTo>
                    <a:cubicBezTo>
                      <a:pt x="27830" y="102434"/>
                      <a:pt x="28644" y="102350"/>
                      <a:pt x="29467" y="102175"/>
                    </a:cubicBezTo>
                    <a:cubicBezTo>
                      <a:pt x="30272" y="102003"/>
                      <a:pt x="31078" y="101919"/>
                      <a:pt x="31875" y="101919"/>
                    </a:cubicBezTo>
                    <a:cubicBezTo>
                      <a:pt x="36338" y="101919"/>
                      <a:pt x="40499" y="104532"/>
                      <a:pt x="42365" y="108754"/>
                    </a:cubicBezTo>
                    <a:cubicBezTo>
                      <a:pt x="44341" y="113196"/>
                      <a:pt x="48596" y="115594"/>
                      <a:pt x="52905" y="115594"/>
                    </a:cubicBezTo>
                    <a:cubicBezTo>
                      <a:pt x="55992" y="115594"/>
                      <a:pt x="59106" y="114364"/>
                      <a:pt x="61432" y="111774"/>
                    </a:cubicBezTo>
                    <a:cubicBezTo>
                      <a:pt x="63673" y="109279"/>
                      <a:pt x="66800" y="107969"/>
                      <a:pt x="69970" y="107969"/>
                    </a:cubicBezTo>
                    <a:cubicBezTo>
                      <a:pt x="71940" y="107969"/>
                      <a:pt x="73927" y="108475"/>
                      <a:pt x="75727" y="109518"/>
                    </a:cubicBezTo>
                    <a:cubicBezTo>
                      <a:pt x="77578" y="110595"/>
                      <a:pt x="79556" y="111089"/>
                      <a:pt x="81488" y="111089"/>
                    </a:cubicBezTo>
                    <a:cubicBezTo>
                      <a:pt x="87082" y="111089"/>
                      <a:pt x="92288" y="106942"/>
                      <a:pt x="92912" y="100777"/>
                    </a:cubicBezTo>
                    <a:cubicBezTo>
                      <a:pt x="93471" y="95372"/>
                      <a:pt x="97758" y="91085"/>
                      <a:pt x="103163" y="90545"/>
                    </a:cubicBezTo>
                    <a:cubicBezTo>
                      <a:pt x="111438" y="89687"/>
                      <a:pt x="116098" y="80573"/>
                      <a:pt x="111904" y="73360"/>
                    </a:cubicBezTo>
                    <a:cubicBezTo>
                      <a:pt x="109183" y="68645"/>
                      <a:pt x="110133" y="62680"/>
                      <a:pt x="114178" y="59046"/>
                    </a:cubicBezTo>
                    <a:cubicBezTo>
                      <a:pt x="120366" y="53492"/>
                      <a:pt x="118763" y="43371"/>
                      <a:pt x="111140" y="39998"/>
                    </a:cubicBezTo>
                    <a:cubicBezTo>
                      <a:pt x="106163" y="37780"/>
                      <a:pt x="103424" y="32393"/>
                      <a:pt x="104560" y="27081"/>
                    </a:cubicBezTo>
                    <a:cubicBezTo>
                      <a:pt x="106119" y="19760"/>
                      <a:pt x="100432" y="13161"/>
                      <a:pt x="93337" y="13161"/>
                    </a:cubicBezTo>
                    <a:cubicBezTo>
                      <a:pt x="92539" y="13161"/>
                      <a:pt x="91724" y="13244"/>
                      <a:pt x="90899" y="13420"/>
                    </a:cubicBezTo>
                    <a:cubicBezTo>
                      <a:pt x="90094" y="13592"/>
                      <a:pt x="89288" y="13675"/>
                      <a:pt x="88491" y="13675"/>
                    </a:cubicBezTo>
                    <a:cubicBezTo>
                      <a:pt x="84028" y="13675"/>
                      <a:pt x="79867" y="11063"/>
                      <a:pt x="78001" y="6840"/>
                    </a:cubicBezTo>
                    <a:cubicBezTo>
                      <a:pt x="76025" y="2398"/>
                      <a:pt x="71770" y="1"/>
                      <a:pt x="67461"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058;p40">
                <a:extLst>
                  <a:ext uri="{FF2B5EF4-FFF2-40B4-BE49-F238E27FC236}">
                    <a16:creationId xmlns:a16="http://schemas.microsoft.com/office/drawing/2014/main" id="{9E8AF85F-2316-4F0F-8EBF-124E189CC68C}"/>
                  </a:ext>
                </a:extLst>
              </p:cNvPr>
              <p:cNvSpPr/>
              <p:nvPr/>
            </p:nvSpPr>
            <p:spPr>
              <a:xfrm>
                <a:off x="5286284" y="1531969"/>
                <a:ext cx="3926659" cy="3770875"/>
              </a:xfrm>
              <a:custGeom>
                <a:avLst/>
                <a:gdLst/>
                <a:ahLst/>
                <a:cxnLst/>
                <a:rect l="l" t="t" r="r" b="b"/>
                <a:pathLst>
                  <a:path w="106797" h="102560" extrusionOk="0">
                    <a:moveTo>
                      <a:pt x="59836" y="0"/>
                    </a:moveTo>
                    <a:cubicBezTo>
                      <a:pt x="57100" y="0"/>
                      <a:pt x="54340" y="1092"/>
                      <a:pt x="52280" y="3393"/>
                    </a:cubicBezTo>
                    <a:cubicBezTo>
                      <a:pt x="50291" y="5600"/>
                      <a:pt x="47515" y="6765"/>
                      <a:pt x="44700" y="6765"/>
                    </a:cubicBezTo>
                    <a:cubicBezTo>
                      <a:pt x="42951" y="6765"/>
                      <a:pt x="41187" y="6316"/>
                      <a:pt x="39588" y="5387"/>
                    </a:cubicBezTo>
                    <a:cubicBezTo>
                      <a:pt x="37947" y="4435"/>
                      <a:pt x="36194" y="3998"/>
                      <a:pt x="34483" y="3998"/>
                    </a:cubicBezTo>
                    <a:cubicBezTo>
                      <a:pt x="29525" y="3998"/>
                      <a:pt x="24910" y="7668"/>
                      <a:pt x="24342" y="13141"/>
                    </a:cubicBezTo>
                    <a:cubicBezTo>
                      <a:pt x="23857" y="17931"/>
                      <a:pt x="20055" y="21733"/>
                      <a:pt x="15265" y="22236"/>
                    </a:cubicBezTo>
                    <a:cubicBezTo>
                      <a:pt x="7903" y="22982"/>
                      <a:pt x="3784" y="31071"/>
                      <a:pt x="7493" y="37464"/>
                    </a:cubicBezTo>
                    <a:cubicBezTo>
                      <a:pt x="9916" y="41639"/>
                      <a:pt x="9077" y="46950"/>
                      <a:pt x="5498" y="50175"/>
                    </a:cubicBezTo>
                    <a:cubicBezTo>
                      <a:pt x="0" y="55095"/>
                      <a:pt x="1417" y="64079"/>
                      <a:pt x="8182" y="67080"/>
                    </a:cubicBezTo>
                    <a:cubicBezTo>
                      <a:pt x="12600" y="69037"/>
                      <a:pt x="15023" y="73808"/>
                      <a:pt x="14016" y="78524"/>
                    </a:cubicBezTo>
                    <a:cubicBezTo>
                      <a:pt x="12641" y="85028"/>
                      <a:pt x="17690" y="90884"/>
                      <a:pt x="23981" y="90884"/>
                    </a:cubicBezTo>
                    <a:cubicBezTo>
                      <a:pt x="24685" y="90884"/>
                      <a:pt x="25404" y="90811"/>
                      <a:pt x="26131" y="90657"/>
                    </a:cubicBezTo>
                    <a:cubicBezTo>
                      <a:pt x="26845" y="90505"/>
                      <a:pt x="27562" y="90431"/>
                      <a:pt x="28270" y="90431"/>
                    </a:cubicBezTo>
                    <a:cubicBezTo>
                      <a:pt x="32233" y="90431"/>
                      <a:pt x="35933" y="92743"/>
                      <a:pt x="37593" y="96491"/>
                    </a:cubicBezTo>
                    <a:cubicBezTo>
                      <a:pt x="39342" y="100433"/>
                      <a:pt x="43116" y="102560"/>
                      <a:pt x="46938" y="102560"/>
                    </a:cubicBezTo>
                    <a:cubicBezTo>
                      <a:pt x="49675" y="102560"/>
                      <a:pt x="52437" y="101469"/>
                      <a:pt x="54498" y="99175"/>
                    </a:cubicBezTo>
                    <a:cubicBezTo>
                      <a:pt x="56487" y="96968"/>
                      <a:pt x="59263" y="95803"/>
                      <a:pt x="62078" y="95803"/>
                    </a:cubicBezTo>
                    <a:cubicBezTo>
                      <a:pt x="63827" y="95803"/>
                      <a:pt x="65591" y="96252"/>
                      <a:pt x="67191" y="97181"/>
                    </a:cubicBezTo>
                    <a:cubicBezTo>
                      <a:pt x="68829" y="98131"/>
                      <a:pt x="70579" y="98567"/>
                      <a:pt x="72290" y="98567"/>
                    </a:cubicBezTo>
                    <a:cubicBezTo>
                      <a:pt x="77255" y="98567"/>
                      <a:pt x="81882" y="94889"/>
                      <a:pt x="82437" y="89427"/>
                    </a:cubicBezTo>
                    <a:cubicBezTo>
                      <a:pt x="82940" y="84618"/>
                      <a:pt x="86724" y="80816"/>
                      <a:pt x="91532" y="80332"/>
                    </a:cubicBezTo>
                    <a:cubicBezTo>
                      <a:pt x="98876" y="79567"/>
                      <a:pt x="102995" y="71478"/>
                      <a:pt x="99286" y="65085"/>
                    </a:cubicBezTo>
                    <a:cubicBezTo>
                      <a:pt x="96863" y="60911"/>
                      <a:pt x="97702" y="55617"/>
                      <a:pt x="101299" y="52393"/>
                    </a:cubicBezTo>
                    <a:cubicBezTo>
                      <a:pt x="106797" y="47454"/>
                      <a:pt x="105362" y="38489"/>
                      <a:pt x="98596" y="35488"/>
                    </a:cubicBezTo>
                    <a:cubicBezTo>
                      <a:pt x="94198" y="33531"/>
                      <a:pt x="91756" y="28741"/>
                      <a:pt x="92762" y="24025"/>
                    </a:cubicBezTo>
                    <a:cubicBezTo>
                      <a:pt x="94136" y="17544"/>
                      <a:pt x="89083" y="11679"/>
                      <a:pt x="82810" y="11679"/>
                    </a:cubicBezTo>
                    <a:cubicBezTo>
                      <a:pt x="82102" y="11679"/>
                      <a:pt x="81379" y="11754"/>
                      <a:pt x="80648" y="11911"/>
                    </a:cubicBezTo>
                    <a:cubicBezTo>
                      <a:pt x="79933" y="12062"/>
                      <a:pt x="79218" y="12136"/>
                      <a:pt x="78512" y="12136"/>
                    </a:cubicBezTo>
                    <a:cubicBezTo>
                      <a:pt x="74538" y="12136"/>
                      <a:pt x="70847" y="9812"/>
                      <a:pt x="69185" y="6077"/>
                    </a:cubicBezTo>
                    <a:cubicBezTo>
                      <a:pt x="67436" y="2133"/>
                      <a:pt x="63660" y="0"/>
                      <a:pt x="5983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59;p40">
              <a:extLst>
                <a:ext uri="{FF2B5EF4-FFF2-40B4-BE49-F238E27FC236}">
                  <a16:creationId xmlns:a16="http://schemas.microsoft.com/office/drawing/2014/main" id="{271E308B-413F-4575-844A-EF9C20FCB76C}"/>
                </a:ext>
              </a:extLst>
            </p:cNvPr>
            <p:cNvGrpSpPr/>
            <p:nvPr/>
          </p:nvGrpSpPr>
          <p:grpSpPr>
            <a:xfrm>
              <a:off x="134630" y="2144817"/>
              <a:ext cx="3091430" cy="3158272"/>
              <a:chOff x="3973325" y="2999200"/>
              <a:chExt cx="743150" cy="759200"/>
            </a:xfrm>
          </p:grpSpPr>
          <p:sp>
            <p:nvSpPr>
              <p:cNvPr id="108" name="Google Shape;1060;p40">
                <a:extLst>
                  <a:ext uri="{FF2B5EF4-FFF2-40B4-BE49-F238E27FC236}">
                    <a16:creationId xmlns:a16="http://schemas.microsoft.com/office/drawing/2014/main" id="{2F277CBF-E05B-4EE8-A5D9-C7849A6EEC69}"/>
                  </a:ext>
                </a:extLst>
              </p:cNvPr>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61;p40">
                <a:extLst>
                  <a:ext uri="{FF2B5EF4-FFF2-40B4-BE49-F238E27FC236}">
                    <a16:creationId xmlns:a16="http://schemas.microsoft.com/office/drawing/2014/main" id="{38ED28B0-0CB6-4431-9F47-3444815D5D73}"/>
                  </a:ext>
                </a:extLst>
              </p:cNvPr>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62;p40">
                <a:extLst>
                  <a:ext uri="{FF2B5EF4-FFF2-40B4-BE49-F238E27FC236}">
                    <a16:creationId xmlns:a16="http://schemas.microsoft.com/office/drawing/2014/main" id="{7B6D5463-FB01-4EDE-A50E-091265E234DB}"/>
                  </a:ext>
                </a:extLst>
              </p:cNvPr>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63;p40">
                <a:extLst>
                  <a:ext uri="{FF2B5EF4-FFF2-40B4-BE49-F238E27FC236}">
                    <a16:creationId xmlns:a16="http://schemas.microsoft.com/office/drawing/2014/main" id="{C42B3160-CDD0-4DE1-8F09-652D2AFF2C50}"/>
                  </a:ext>
                </a:extLst>
              </p:cNvPr>
              <p:cNvSpPr/>
              <p:nvPr/>
            </p:nvSpPr>
            <p:spPr>
              <a:xfrm>
                <a:off x="3973325" y="3313350"/>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64;p40">
                <a:extLst>
                  <a:ext uri="{FF2B5EF4-FFF2-40B4-BE49-F238E27FC236}">
                    <a16:creationId xmlns:a16="http://schemas.microsoft.com/office/drawing/2014/main" id="{F7955BE6-673F-4CAB-A870-900297028428}"/>
                  </a:ext>
                </a:extLst>
              </p:cNvPr>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65;p40">
                <a:extLst>
                  <a:ext uri="{FF2B5EF4-FFF2-40B4-BE49-F238E27FC236}">
                    <a16:creationId xmlns:a16="http://schemas.microsoft.com/office/drawing/2014/main" id="{2D986B6F-04C9-4DCE-BAF9-38D94EFECC65}"/>
                  </a:ext>
                </a:extLst>
              </p:cNvPr>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66;p40">
                <a:extLst>
                  <a:ext uri="{FF2B5EF4-FFF2-40B4-BE49-F238E27FC236}">
                    <a16:creationId xmlns:a16="http://schemas.microsoft.com/office/drawing/2014/main" id="{00628765-536A-42C6-9451-20DA42E39651}"/>
                  </a:ext>
                </a:extLst>
              </p:cNvPr>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67;p40">
                <a:extLst>
                  <a:ext uri="{FF2B5EF4-FFF2-40B4-BE49-F238E27FC236}">
                    <a16:creationId xmlns:a16="http://schemas.microsoft.com/office/drawing/2014/main" id="{C491C8EF-B145-46FE-8169-9480021217D3}"/>
                  </a:ext>
                </a:extLst>
              </p:cNvPr>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68;p40">
                <a:extLst>
                  <a:ext uri="{FF2B5EF4-FFF2-40B4-BE49-F238E27FC236}">
                    <a16:creationId xmlns:a16="http://schemas.microsoft.com/office/drawing/2014/main" id="{3A19EF31-DF51-4274-92AB-8C2FA172146A}"/>
                  </a:ext>
                </a:extLst>
              </p:cNvPr>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69;p40">
                <a:extLst>
                  <a:ext uri="{FF2B5EF4-FFF2-40B4-BE49-F238E27FC236}">
                    <a16:creationId xmlns:a16="http://schemas.microsoft.com/office/drawing/2014/main" id="{26D706A4-E1F0-4500-B3DA-B52A4819C3D2}"/>
                  </a:ext>
                </a:extLst>
              </p:cNvPr>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70;p40">
                <a:extLst>
                  <a:ext uri="{FF2B5EF4-FFF2-40B4-BE49-F238E27FC236}">
                    <a16:creationId xmlns:a16="http://schemas.microsoft.com/office/drawing/2014/main" id="{280C1C9D-6EF1-4253-B9E8-228FB7BF8577}"/>
                  </a:ext>
                </a:extLst>
              </p:cNvPr>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71;p40">
                <a:extLst>
                  <a:ext uri="{FF2B5EF4-FFF2-40B4-BE49-F238E27FC236}">
                    <a16:creationId xmlns:a16="http://schemas.microsoft.com/office/drawing/2014/main" id="{0F9F7A34-36BE-4AD7-8346-F1838F37F4A3}"/>
                  </a:ext>
                </a:extLst>
              </p:cNvPr>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72;p40">
                <a:extLst>
                  <a:ext uri="{FF2B5EF4-FFF2-40B4-BE49-F238E27FC236}">
                    <a16:creationId xmlns:a16="http://schemas.microsoft.com/office/drawing/2014/main" id="{08401110-DCC0-406B-99DA-9525125EC1DD}"/>
                  </a:ext>
                </a:extLst>
              </p:cNvPr>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73;p40">
                <a:extLst>
                  <a:ext uri="{FF2B5EF4-FFF2-40B4-BE49-F238E27FC236}">
                    <a16:creationId xmlns:a16="http://schemas.microsoft.com/office/drawing/2014/main" id="{0FCA1B6A-FB83-452C-A184-81D4A2B1F8A8}"/>
                  </a:ext>
                </a:extLst>
              </p:cNvPr>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74;p40">
                <a:extLst>
                  <a:ext uri="{FF2B5EF4-FFF2-40B4-BE49-F238E27FC236}">
                    <a16:creationId xmlns:a16="http://schemas.microsoft.com/office/drawing/2014/main" id="{3AE9AD4A-771E-4AB5-B9BA-ED97C5CC5899}"/>
                  </a:ext>
                </a:extLst>
              </p:cNvPr>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75;p40">
                <a:extLst>
                  <a:ext uri="{FF2B5EF4-FFF2-40B4-BE49-F238E27FC236}">
                    <a16:creationId xmlns:a16="http://schemas.microsoft.com/office/drawing/2014/main" id="{B3C8A95D-B9AD-4BC4-BD34-B4FD07B14E87}"/>
                  </a:ext>
                </a:extLst>
              </p:cNvPr>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76;p40">
                <a:extLst>
                  <a:ext uri="{FF2B5EF4-FFF2-40B4-BE49-F238E27FC236}">
                    <a16:creationId xmlns:a16="http://schemas.microsoft.com/office/drawing/2014/main" id="{9F4F5663-2366-4D36-84D5-A5D7348EC0AE}"/>
                  </a:ext>
                </a:extLst>
              </p:cNvPr>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77;p40">
                <a:extLst>
                  <a:ext uri="{FF2B5EF4-FFF2-40B4-BE49-F238E27FC236}">
                    <a16:creationId xmlns:a16="http://schemas.microsoft.com/office/drawing/2014/main" id="{0B04C40D-284D-41ED-BC80-A7A1BA93B513}"/>
                  </a:ext>
                </a:extLst>
              </p:cNvPr>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78;p40">
                <a:extLst>
                  <a:ext uri="{FF2B5EF4-FFF2-40B4-BE49-F238E27FC236}">
                    <a16:creationId xmlns:a16="http://schemas.microsoft.com/office/drawing/2014/main" id="{EB3D016E-E9C7-4FB6-999D-25602707C367}"/>
                  </a:ext>
                </a:extLst>
              </p:cNvPr>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79;p40">
                <a:extLst>
                  <a:ext uri="{FF2B5EF4-FFF2-40B4-BE49-F238E27FC236}">
                    <a16:creationId xmlns:a16="http://schemas.microsoft.com/office/drawing/2014/main" id="{06E67FE6-BDA4-4609-A6D7-130DC5A2D770}"/>
                  </a:ext>
                </a:extLst>
              </p:cNvPr>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0;p40">
                <a:extLst>
                  <a:ext uri="{FF2B5EF4-FFF2-40B4-BE49-F238E27FC236}">
                    <a16:creationId xmlns:a16="http://schemas.microsoft.com/office/drawing/2014/main" id="{A6E963B5-BD73-4F15-BD49-7266CFCC05A3}"/>
                  </a:ext>
                </a:extLst>
              </p:cNvPr>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1;p40">
                <a:extLst>
                  <a:ext uri="{FF2B5EF4-FFF2-40B4-BE49-F238E27FC236}">
                    <a16:creationId xmlns:a16="http://schemas.microsoft.com/office/drawing/2014/main" id="{A1C4C21A-9850-4857-9942-F27927E433FF}"/>
                  </a:ext>
                </a:extLst>
              </p:cNvPr>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2;p40">
                <a:extLst>
                  <a:ext uri="{FF2B5EF4-FFF2-40B4-BE49-F238E27FC236}">
                    <a16:creationId xmlns:a16="http://schemas.microsoft.com/office/drawing/2014/main" id="{4265CE41-5784-4C35-9C01-FA8F1F907498}"/>
                  </a:ext>
                </a:extLst>
              </p:cNvPr>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3;p40">
                <a:extLst>
                  <a:ext uri="{FF2B5EF4-FFF2-40B4-BE49-F238E27FC236}">
                    <a16:creationId xmlns:a16="http://schemas.microsoft.com/office/drawing/2014/main" id="{69045400-FAF6-48F7-9078-29498454259F}"/>
                  </a:ext>
                </a:extLst>
              </p:cNvPr>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4;p40">
                <a:extLst>
                  <a:ext uri="{FF2B5EF4-FFF2-40B4-BE49-F238E27FC236}">
                    <a16:creationId xmlns:a16="http://schemas.microsoft.com/office/drawing/2014/main" id="{7B2056C8-1702-4A74-A43F-97C08A726239}"/>
                  </a:ext>
                </a:extLst>
              </p:cNvPr>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5;p40">
                <a:extLst>
                  <a:ext uri="{FF2B5EF4-FFF2-40B4-BE49-F238E27FC236}">
                    <a16:creationId xmlns:a16="http://schemas.microsoft.com/office/drawing/2014/main" id="{158BA848-2355-49C4-9985-C6FFAF9A7577}"/>
                  </a:ext>
                </a:extLst>
              </p:cNvPr>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6;p40">
                <a:extLst>
                  <a:ext uri="{FF2B5EF4-FFF2-40B4-BE49-F238E27FC236}">
                    <a16:creationId xmlns:a16="http://schemas.microsoft.com/office/drawing/2014/main" id="{6E1D53BD-F624-40D2-AA5B-4525B0BD538E}"/>
                  </a:ext>
                </a:extLst>
              </p:cNvPr>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7;p40">
                <a:extLst>
                  <a:ext uri="{FF2B5EF4-FFF2-40B4-BE49-F238E27FC236}">
                    <a16:creationId xmlns:a16="http://schemas.microsoft.com/office/drawing/2014/main" id="{DF84D5F9-342A-4C31-A4EA-CBF2BFCEB3CB}"/>
                  </a:ext>
                </a:extLst>
              </p:cNvPr>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8;p40">
                <a:extLst>
                  <a:ext uri="{FF2B5EF4-FFF2-40B4-BE49-F238E27FC236}">
                    <a16:creationId xmlns:a16="http://schemas.microsoft.com/office/drawing/2014/main" id="{AD890178-1ED6-4B6F-AF45-2D5E4E4DF5EE}"/>
                  </a:ext>
                </a:extLst>
              </p:cNvPr>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9;p40">
                <a:extLst>
                  <a:ext uri="{FF2B5EF4-FFF2-40B4-BE49-F238E27FC236}">
                    <a16:creationId xmlns:a16="http://schemas.microsoft.com/office/drawing/2014/main" id="{93579F12-AC07-4F3D-BE7A-276F6A08EEA4}"/>
                  </a:ext>
                </a:extLst>
              </p:cNvPr>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90;p40">
                <a:extLst>
                  <a:ext uri="{FF2B5EF4-FFF2-40B4-BE49-F238E27FC236}">
                    <a16:creationId xmlns:a16="http://schemas.microsoft.com/office/drawing/2014/main" id="{B901E896-1417-40A6-BDD0-67ECBD68D3FA}"/>
                  </a:ext>
                </a:extLst>
              </p:cNvPr>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91;p40">
                <a:extLst>
                  <a:ext uri="{FF2B5EF4-FFF2-40B4-BE49-F238E27FC236}">
                    <a16:creationId xmlns:a16="http://schemas.microsoft.com/office/drawing/2014/main" id="{018E6BD7-8C70-41D8-933D-BD68E69C0382}"/>
                  </a:ext>
                </a:extLst>
              </p:cNvPr>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92;p40">
                <a:extLst>
                  <a:ext uri="{FF2B5EF4-FFF2-40B4-BE49-F238E27FC236}">
                    <a16:creationId xmlns:a16="http://schemas.microsoft.com/office/drawing/2014/main" id="{21955691-5261-42F6-84BF-050F36B112FC}"/>
                  </a:ext>
                </a:extLst>
              </p:cNvPr>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93;p40">
                <a:extLst>
                  <a:ext uri="{FF2B5EF4-FFF2-40B4-BE49-F238E27FC236}">
                    <a16:creationId xmlns:a16="http://schemas.microsoft.com/office/drawing/2014/main" id="{2604BF33-EF78-47C9-80D1-CBA89EC063EB}"/>
                  </a:ext>
                </a:extLst>
              </p:cNvPr>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94;p40">
                <a:extLst>
                  <a:ext uri="{FF2B5EF4-FFF2-40B4-BE49-F238E27FC236}">
                    <a16:creationId xmlns:a16="http://schemas.microsoft.com/office/drawing/2014/main" id="{9EFA1E56-9D9A-431C-9E3C-74C304EE3608}"/>
                  </a:ext>
                </a:extLst>
              </p:cNvPr>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95;p40">
                <a:extLst>
                  <a:ext uri="{FF2B5EF4-FFF2-40B4-BE49-F238E27FC236}">
                    <a16:creationId xmlns:a16="http://schemas.microsoft.com/office/drawing/2014/main" id="{87025E2F-C944-4C6A-B187-7613F8A94C05}"/>
                  </a:ext>
                </a:extLst>
              </p:cNvPr>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96;p40">
                <a:extLst>
                  <a:ext uri="{FF2B5EF4-FFF2-40B4-BE49-F238E27FC236}">
                    <a16:creationId xmlns:a16="http://schemas.microsoft.com/office/drawing/2014/main" id="{CCB2E260-74E4-4306-9E1B-D1AA56A6401F}"/>
                  </a:ext>
                </a:extLst>
              </p:cNvPr>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97;p40">
                <a:extLst>
                  <a:ext uri="{FF2B5EF4-FFF2-40B4-BE49-F238E27FC236}">
                    <a16:creationId xmlns:a16="http://schemas.microsoft.com/office/drawing/2014/main" id="{EF1646A9-B854-4766-9633-2316087FC792}"/>
                  </a:ext>
                </a:extLst>
              </p:cNvPr>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98;p40">
                <a:extLst>
                  <a:ext uri="{FF2B5EF4-FFF2-40B4-BE49-F238E27FC236}">
                    <a16:creationId xmlns:a16="http://schemas.microsoft.com/office/drawing/2014/main" id="{231B3BAC-8A47-4252-AD6C-C66B3C4E3D96}"/>
                  </a:ext>
                </a:extLst>
              </p:cNvPr>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99;p40">
                <a:extLst>
                  <a:ext uri="{FF2B5EF4-FFF2-40B4-BE49-F238E27FC236}">
                    <a16:creationId xmlns:a16="http://schemas.microsoft.com/office/drawing/2014/main" id="{3CFB6583-E648-4646-BAF5-7358EDDF0240}"/>
                  </a:ext>
                </a:extLst>
              </p:cNvPr>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00;p40">
                <a:extLst>
                  <a:ext uri="{FF2B5EF4-FFF2-40B4-BE49-F238E27FC236}">
                    <a16:creationId xmlns:a16="http://schemas.microsoft.com/office/drawing/2014/main" id="{1B5D298E-DE80-426F-A586-B471344160D9}"/>
                  </a:ext>
                </a:extLst>
              </p:cNvPr>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01;p40">
                <a:extLst>
                  <a:ext uri="{FF2B5EF4-FFF2-40B4-BE49-F238E27FC236}">
                    <a16:creationId xmlns:a16="http://schemas.microsoft.com/office/drawing/2014/main" id="{CCEE42E9-EDD3-47A2-AC43-9D97C0490EE5}"/>
                  </a:ext>
                </a:extLst>
              </p:cNvPr>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02;p40">
                <a:extLst>
                  <a:ext uri="{FF2B5EF4-FFF2-40B4-BE49-F238E27FC236}">
                    <a16:creationId xmlns:a16="http://schemas.microsoft.com/office/drawing/2014/main" id="{8F799CCB-4DBC-4DD4-B0B8-416CE634D4C5}"/>
                  </a:ext>
                </a:extLst>
              </p:cNvPr>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03;p40">
                <a:extLst>
                  <a:ext uri="{FF2B5EF4-FFF2-40B4-BE49-F238E27FC236}">
                    <a16:creationId xmlns:a16="http://schemas.microsoft.com/office/drawing/2014/main" id="{91E81216-B5BE-47E2-908B-76FE527F36A4}"/>
                  </a:ext>
                </a:extLst>
              </p:cNvPr>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04;p40">
                <a:extLst>
                  <a:ext uri="{FF2B5EF4-FFF2-40B4-BE49-F238E27FC236}">
                    <a16:creationId xmlns:a16="http://schemas.microsoft.com/office/drawing/2014/main" id="{13E0CD40-FC2A-449E-B558-CF47DB3B79B9}"/>
                  </a:ext>
                </a:extLst>
              </p:cNvPr>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05;p40">
                <a:extLst>
                  <a:ext uri="{FF2B5EF4-FFF2-40B4-BE49-F238E27FC236}">
                    <a16:creationId xmlns:a16="http://schemas.microsoft.com/office/drawing/2014/main" id="{7540221E-264C-4B9F-B53B-C6CEF0AD07D3}"/>
                  </a:ext>
                </a:extLst>
              </p:cNvPr>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06;p40">
                <a:extLst>
                  <a:ext uri="{FF2B5EF4-FFF2-40B4-BE49-F238E27FC236}">
                    <a16:creationId xmlns:a16="http://schemas.microsoft.com/office/drawing/2014/main" id="{901FA80B-6112-4839-B38F-D392FE24C948}"/>
                  </a:ext>
                </a:extLst>
              </p:cNvPr>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07;p40">
                <a:extLst>
                  <a:ext uri="{FF2B5EF4-FFF2-40B4-BE49-F238E27FC236}">
                    <a16:creationId xmlns:a16="http://schemas.microsoft.com/office/drawing/2014/main" id="{98ED842F-8B13-40D4-A5DE-ED47E3A45554}"/>
                  </a:ext>
                </a:extLst>
              </p:cNvPr>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08;p40">
                <a:extLst>
                  <a:ext uri="{FF2B5EF4-FFF2-40B4-BE49-F238E27FC236}">
                    <a16:creationId xmlns:a16="http://schemas.microsoft.com/office/drawing/2014/main" id="{D60C2CA1-05A3-4014-A79B-E827568BF0EB}"/>
                  </a:ext>
                </a:extLst>
              </p:cNvPr>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09;p40">
                <a:extLst>
                  <a:ext uri="{FF2B5EF4-FFF2-40B4-BE49-F238E27FC236}">
                    <a16:creationId xmlns:a16="http://schemas.microsoft.com/office/drawing/2014/main" id="{B700B4EA-DB9E-49B5-8140-2AEB9B2EBC6D}"/>
                  </a:ext>
                </a:extLst>
              </p:cNvPr>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10;p40">
                <a:extLst>
                  <a:ext uri="{FF2B5EF4-FFF2-40B4-BE49-F238E27FC236}">
                    <a16:creationId xmlns:a16="http://schemas.microsoft.com/office/drawing/2014/main" id="{4D3D2525-E650-4366-9ACD-36147E1F850B}"/>
                  </a:ext>
                </a:extLst>
              </p:cNvPr>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11;p40">
                <a:extLst>
                  <a:ext uri="{FF2B5EF4-FFF2-40B4-BE49-F238E27FC236}">
                    <a16:creationId xmlns:a16="http://schemas.microsoft.com/office/drawing/2014/main" id="{5BCC6B6F-91F2-478A-AF12-8D24CDF90212}"/>
                  </a:ext>
                </a:extLst>
              </p:cNvPr>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12;p40">
                <a:extLst>
                  <a:ext uri="{FF2B5EF4-FFF2-40B4-BE49-F238E27FC236}">
                    <a16:creationId xmlns:a16="http://schemas.microsoft.com/office/drawing/2014/main" id="{07CF0B3F-0F5E-4F88-8E9A-59AA4F702ACA}"/>
                  </a:ext>
                </a:extLst>
              </p:cNvPr>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13;p40">
                <a:extLst>
                  <a:ext uri="{FF2B5EF4-FFF2-40B4-BE49-F238E27FC236}">
                    <a16:creationId xmlns:a16="http://schemas.microsoft.com/office/drawing/2014/main" id="{67297855-5F5E-4C71-A1E2-56A5B363B91C}"/>
                  </a:ext>
                </a:extLst>
              </p:cNvPr>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14;p40">
                <a:extLst>
                  <a:ext uri="{FF2B5EF4-FFF2-40B4-BE49-F238E27FC236}">
                    <a16:creationId xmlns:a16="http://schemas.microsoft.com/office/drawing/2014/main" id="{FEE150F9-57A3-4B61-9073-F813219EE55E}"/>
                  </a:ext>
                </a:extLst>
              </p:cNvPr>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15;p40">
                <a:extLst>
                  <a:ext uri="{FF2B5EF4-FFF2-40B4-BE49-F238E27FC236}">
                    <a16:creationId xmlns:a16="http://schemas.microsoft.com/office/drawing/2014/main" id="{21548E66-C6E1-45AF-A73A-BF9356F5794C}"/>
                  </a:ext>
                </a:extLst>
              </p:cNvPr>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16;p40">
                <a:extLst>
                  <a:ext uri="{FF2B5EF4-FFF2-40B4-BE49-F238E27FC236}">
                    <a16:creationId xmlns:a16="http://schemas.microsoft.com/office/drawing/2014/main" id="{C82C698C-3A3A-44F0-91BC-C80E6C73C60D}"/>
                  </a:ext>
                </a:extLst>
              </p:cNvPr>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17;p40">
                <a:extLst>
                  <a:ext uri="{FF2B5EF4-FFF2-40B4-BE49-F238E27FC236}">
                    <a16:creationId xmlns:a16="http://schemas.microsoft.com/office/drawing/2014/main" id="{58FA1863-3446-4129-BE19-0C74E7F69E25}"/>
                  </a:ext>
                </a:extLst>
              </p:cNvPr>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18;p40">
                <a:extLst>
                  <a:ext uri="{FF2B5EF4-FFF2-40B4-BE49-F238E27FC236}">
                    <a16:creationId xmlns:a16="http://schemas.microsoft.com/office/drawing/2014/main" id="{E9DA6EC3-A228-4CF3-A767-9B55A75C55B6}"/>
                  </a:ext>
                </a:extLst>
              </p:cNvPr>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19;p40">
                <a:extLst>
                  <a:ext uri="{FF2B5EF4-FFF2-40B4-BE49-F238E27FC236}">
                    <a16:creationId xmlns:a16="http://schemas.microsoft.com/office/drawing/2014/main" id="{730020FF-5026-4DC0-81F4-AAF4DAD20183}"/>
                  </a:ext>
                </a:extLst>
              </p:cNvPr>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20;p40">
                <a:extLst>
                  <a:ext uri="{FF2B5EF4-FFF2-40B4-BE49-F238E27FC236}">
                    <a16:creationId xmlns:a16="http://schemas.microsoft.com/office/drawing/2014/main" id="{AE7D44F4-C8D0-4F79-B476-53622F6CDD03}"/>
                  </a:ext>
                </a:extLst>
              </p:cNvPr>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121;p40">
                <a:extLst>
                  <a:ext uri="{FF2B5EF4-FFF2-40B4-BE49-F238E27FC236}">
                    <a16:creationId xmlns:a16="http://schemas.microsoft.com/office/drawing/2014/main" id="{85A18420-B723-4064-BBCD-9DB28D8B6B06}"/>
                  </a:ext>
                </a:extLst>
              </p:cNvPr>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22;p40">
                <a:extLst>
                  <a:ext uri="{FF2B5EF4-FFF2-40B4-BE49-F238E27FC236}">
                    <a16:creationId xmlns:a16="http://schemas.microsoft.com/office/drawing/2014/main" id="{0606DD8D-7863-4F9A-AC51-0F191613D6E8}"/>
                  </a:ext>
                </a:extLst>
              </p:cNvPr>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23;p40">
                <a:extLst>
                  <a:ext uri="{FF2B5EF4-FFF2-40B4-BE49-F238E27FC236}">
                    <a16:creationId xmlns:a16="http://schemas.microsoft.com/office/drawing/2014/main" id="{55C9F7A1-6C54-46BC-8C88-0125016E208D}"/>
                  </a:ext>
                </a:extLst>
              </p:cNvPr>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24;p40">
                <a:extLst>
                  <a:ext uri="{FF2B5EF4-FFF2-40B4-BE49-F238E27FC236}">
                    <a16:creationId xmlns:a16="http://schemas.microsoft.com/office/drawing/2014/main" id="{1FF964D1-22B9-45B7-8D7B-0207FD0D8182}"/>
                  </a:ext>
                </a:extLst>
              </p:cNvPr>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25;p40">
                <a:extLst>
                  <a:ext uri="{FF2B5EF4-FFF2-40B4-BE49-F238E27FC236}">
                    <a16:creationId xmlns:a16="http://schemas.microsoft.com/office/drawing/2014/main" id="{F40532A0-337E-4674-B43B-FB0B72F545DD}"/>
                  </a:ext>
                </a:extLst>
              </p:cNvPr>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26;p40">
                <a:extLst>
                  <a:ext uri="{FF2B5EF4-FFF2-40B4-BE49-F238E27FC236}">
                    <a16:creationId xmlns:a16="http://schemas.microsoft.com/office/drawing/2014/main" id="{E7393483-0B1B-4B99-93CC-AF9EDCDB1B3F}"/>
                  </a:ext>
                </a:extLst>
              </p:cNvPr>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27;p40">
                <a:extLst>
                  <a:ext uri="{FF2B5EF4-FFF2-40B4-BE49-F238E27FC236}">
                    <a16:creationId xmlns:a16="http://schemas.microsoft.com/office/drawing/2014/main" id="{9E597FB2-809F-422D-B851-0B6A47EBD0A7}"/>
                  </a:ext>
                </a:extLst>
              </p:cNvPr>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28;p40">
                <a:extLst>
                  <a:ext uri="{FF2B5EF4-FFF2-40B4-BE49-F238E27FC236}">
                    <a16:creationId xmlns:a16="http://schemas.microsoft.com/office/drawing/2014/main" id="{7A4E1D3C-7581-4263-AB98-B96DC9CB586B}"/>
                  </a:ext>
                </a:extLst>
              </p:cNvPr>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29;p40">
                <a:extLst>
                  <a:ext uri="{FF2B5EF4-FFF2-40B4-BE49-F238E27FC236}">
                    <a16:creationId xmlns:a16="http://schemas.microsoft.com/office/drawing/2014/main" id="{1F2995D0-470C-4309-8C7B-C5B4480B5970}"/>
                  </a:ext>
                </a:extLst>
              </p:cNvPr>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30;p40">
                <a:extLst>
                  <a:ext uri="{FF2B5EF4-FFF2-40B4-BE49-F238E27FC236}">
                    <a16:creationId xmlns:a16="http://schemas.microsoft.com/office/drawing/2014/main" id="{960417C6-D053-4F69-8CAF-4291C7E90072}"/>
                  </a:ext>
                </a:extLst>
              </p:cNvPr>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31;p40">
                <a:extLst>
                  <a:ext uri="{FF2B5EF4-FFF2-40B4-BE49-F238E27FC236}">
                    <a16:creationId xmlns:a16="http://schemas.microsoft.com/office/drawing/2014/main" id="{F47BC3AA-C7EB-4DE6-A82E-4EAB2B5A8F36}"/>
                  </a:ext>
                </a:extLst>
              </p:cNvPr>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32;p40">
                <a:extLst>
                  <a:ext uri="{FF2B5EF4-FFF2-40B4-BE49-F238E27FC236}">
                    <a16:creationId xmlns:a16="http://schemas.microsoft.com/office/drawing/2014/main" id="{D19E2ED1-D519-4200-80AA-0F5610E11622}"/>
                  </a:ext>
                </a:extLst>
              </p:cNvPr>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33;p40">
                <a:extLst>
                  <a:ext uri="{FF2B5EF4-FFF2-40B4-BE49-F238E27FC236}">
                    <a16:creationId xmlns:a16="http://schemas.microsoft.com/office/drawing/2014/main" id="{D69FA037-6822-4615-8989-FEEC8E249ED8}"/>
                  </a:ext>
                </a:extLst>
              </p:cNvPr>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34;p40">
                <a:extLst>
                  <a:ext uri="{FF2B5EF4-FFF2-40B4-BE49-F238E27FC236}">
                    <a16:creationId xmlns:a16="http://schemas.microsoft.com/office/drawing/2014/main" id="{FFAF9249-AC23-464D-9BFC-B3B7A7137CAD}"/>
                  </a:ext>
                </a:extLst>
              </p:cNvPr>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35;p40">
                <a:extLst>
                  <a:ext uri="{FF2B5EF4-FFF2-40B4-BE49-F238E27FC236}">
                    <a16:creationId xmlns:a16="http://schemas.microsoft.com/office/drawing/2014/main" id="{5D9419B0-4EFB-4825-BFD6-468D7187AACE}"/>
                  </a:ext>
                </a:extLst>
              </p:cNvPr>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36;p40">
                <a:extLst>
                  <a:ext uri="{FF2B5EF4-FFF2-40B4-BE49-F238E27FC236}">
                    <a16:creationId xmlns:a16="http://schemas.microsoft.com/office/drawing/2014/main" id="{263A2F3A-B542-4D23-B4BE-87F6CC052F7C}"/>
                  </a:ext>
                </a:extLst>
              </p:cNvPr>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37;p40">
                <a:extLst>
                  <a:ext uri="{FF2B5EF4-FFF2-40B4-BE49-F238E27FC236}">
                    <a16:creationId xmlns:a16="http://schemas.microsoft.com/office/drawing/2014/main" id="{1540A91C-55F5-46C3-81F8-1AAF9424E9CF}"/>
                  </a:ext>
                </a:extLst>
              </p:cNvPr>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38;p40">
                <a:extLst>
                  <a:ext uri="{FF2B5EF4-FFF2-40B4-BE49-F238E27FC236}">
                    <a16:creationId xmlns:a16="http://schemas.microsoft.com/office/drawing/2014/main" id="{B2C921C9-7405-45F7-BE28-31E3200E1A7D}"/>
                  </a:ext>
                </a:extLst>
              </p:cNvPr>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39;p40">
                <a:extLst>
                  <a:ext uri="{FF2B5EF4-FFF2-40B4-BE49-F238E27FC236}">
                    <a16:creationId xmlns:a16="http://schemas.microsoft.com/office/drawing/2014/main" id="{93E272FA-ADAB-4C7D-82CF-138E0E3908B6}"/>
                  </a:ext>
                </a:extLst>
              </p:cNvPr>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TextBox 189">
            <a:extLst>
              <a:ext uri="{FF2B5EF4-FFF2-40B4-BE49-F238E27FC236}">
                <a16:creationId xmlns:a16="http://schemas.microsoft.com/office/drawing/2014/main" id="{1977E727-6A07-4D01-8313-0C9DD958A5A2}"/>
              </a:ext>
            </a:extLst>
          </p:cNvPr>
          <p:cNvSpPr txBox="1"/>
          <p:nvPr/>
        </p:nvSpPr>
        <p:spPr>
          <a:xfrm>
            <a:off x="1301074" y="2644124"/>
            <a:ext cx="4304054" cy="960328"/>
          </a:xfrm>
          <a:prstGeom prst="rect">
            <a:avLst/>
          </a:prstGeom>
          <a:noFill/>
        </p:spPr>
        <p:txBody>
          <a:bodyPr wrap="square" rtlCol="0">
            <a:spAutoFit/>
          </a:bodyPr>
          <a:lstStyle/>
          <a:p>
            <a:pPr>
              <a:lnSpc>
                <a:spcPct val="150000"/>
              </a:lnSpc>
            </a:pP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nhiều</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tuổi</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nhất</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là</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ai?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ít</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tuổi</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nhất</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là</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ai?</a:t>
            </a:r>
          </a:p>
        </p:txBody>
      </p:sp>
      <p:sp>
        <p:nvSpPr>
          <p:cNvPr id="191" name="TextBox 190">
            <a:extLst>
              <a:ext uri="{FF2B5EF4-FFF2-40B4-BE49-F238E27FC236}">
                <a16:creationId xmlns:a16="http://schemas.microsoft.com/office/drawing/2014/main" id="{DCB38BF6-5AD8-4B67-BE22-3D77AC71905B}"/>
              </a:ext>
            </a:extLst>
          </p:cNvPr>
          <p:cNvSpPr txBox="1"/>
          <p:nvPr/>
        </p:nvSpPr>
        <p:spPr>
          <a:xfrm>
            <a:off x="578279" y="2604119"/>
            <a:ext cx="964651" cy="584775"/>
          </a:xfrm>
          <a:prstGeom prst="rect">
            <a:avLst/>
          </a:prstGeom>
          <a:noFill/>
        </p:spPr>
        <p:txBody>
          <a:bodyPr wrap="square" rtlCol="0">
            <a:spAutoFit/>
          </a:bodyPr>
          <a:lstStyle/>
          <a:p>
            <a:r>
              <a:rPr lang="en-US" sz="3200" dirty="0">
                <a:solidFill>
                  <a:srgbClr val="EA4D5F"/>
                </a:solidFill>
                <a:latin typeface="Segoe UI Black" panose="020B0A02040204020203" pitchFamily="34" charset="0"/>
                <a:ea typeface="Segoe UI Black" panose="020B0A02040204020203" pitchFamily="34" charset="0"/>
              </a:rPr>
              <a:t>02.</a:t>
            </a:r>
          </a:p>
        </p:txBody>
      </p:sp>
      <p:sp>
        <p:nvSpPr>
          <p:cNvPr id="192" name="TextBox 191">
            <a:extLst>
              <a:ext uri="{FF2B5EF4-FFF2-40B4-BE49-F238E27FC236}">
                <a16:creationId xmlns:a16="http://schemas.microsoft.com/office/drawing/2014/main" id="{DEE4CC97-2DF4-4573-81B1-7CC6FE51453A}"/>
              </a:ext>
            </a:extLst>
          </p:cNvPr>
          <p:cNvSpPr txBox="1"/>
          <p:nvPr/>
        </p:nvSpPr>
        <p:spPr>
          <a:xfrm>
            <a:off x="1289828" y="3749199"/>
            <a:ext cx="4304054" cy="960328"/>
          </a:xfrm>
          <a:prstGeom prst="rect">
            <a:avLst/>
          </a:prstGeom>
          <a:noFill/>
        </p:spPr>
        <p:txBody>
          <a:bodyPr wrap="square" rtlCol="0">
            <a:spAutoFit/>
          </a:bodyPr>
          <a:lstStyle/>
          <a:p>
            <a:pPr>
              <a:lnSpc>
                <a:spcPct val="150000"/>
              </a:lnSpc>
            </a:pP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Tình</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cảm</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mọi</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trong</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gia</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đình</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như</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thế</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nào</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93" name="TextBox 192">
            <a:extLst>
              <a:ext uri="{FF2B5EF4-FFF2-40B4-BE49-F238E27FC236}">
                <a16:creationId xmlns:a16="http://schemas.microsoft.com/office/drawing/2014/main" id="{A7D10984-DEC9-4961-A6CA-01D0CBDF9DCF}"/>
              </a:ext>
            </a:extLst>
          </p:cNvPr>
          <p:cNvSpPr txBox="1"/>
          <p:nvPr/>
        </p:nvSpPr>
        <p:spPr>
          <a:xfrm>
            <a:off x="567033" y="3709194"/>
            <a:ext cx="964651" cy="584775"/>
          </a:xfrm>
          <a:prstGeom prst="rect">
            <a:avLst/>
          </a:prstGeom>
          <a:noFill/>
        </p:spPr>
        <p:txBody>
          <a:bodyPr wrap="square" rtlCol="0">
            <a:spAutoFit/>
          </a:bodyPr>
          <a:lstStyle/>
          <a:p>
            <a:r>
              <a:rPr lang="en-US" sz="3200" dirty="0">
                <a:solidFill>
                  <a:srgbClr val="EA4D5F"/>
                </a:solidFill>
                <a:latin typeface="Segoe UI Black" panose="020B0A02040204020203" pitchFamily="34" charset="0"/>
                <a:ea typeface="Segoe UI Black" panose="020B0A02040204020203" pitchFamily="34" charset="0"/>
              </a:rPr>
              <a:t>03.</a:t>
            </a:r>
          </a:p>
        </p:txBody>
      </p:sp>
      <p:sp>
        <p:nvSpPr>
          <p:cNvPr id="194" name="Title 1">
            <a:extLst>
              <a:ext uri="{FF2B5EF4-FFF2-40B4-BE49-F238E27FC236}">
                <a16:creationId xmlns:a16="http://schemas.microsoft.com/office/drawing/2014/main" id="{E0C9639E-0EE6-4ABF-9F4F-5C498162809A}"/>
              </a:ext>
            </a:extLst>
          </p:cNvPr>
          <p:cNvSpPr txBox="1">
            <a:spLocks/>
          </p:cNvSpPr>
          <p:nvPr/>
        </p:nvSpPr>
        <p:spPr>
          <a:xfrm>
            <a:off x="540708" y="6405820"/>
            <a:ext cx="3140068" cy="59979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Pacifico"/>
              <a:buNone/>
              <a:defRPr sz="3600" b="0" i="0" u="none" strike="noStrike" cap="none">
                <a:solidFill>
                  <a:schemeClr val="dk1"/>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6000" dirty="0" err="1">
                <a:solidFill>
                  <a:schemeClr val="bg2">
                    <a:lumMod val="60000"/>
                    <a:lumOff val="40000"/>
                  </a:schemeClr>
                </a:solidFill>
              </a:rPr>
              <a:t>Họ</a:t>
            </a:r>
            <a:r>
              <a:rPr lang="en-US" sz="6000" dirty="0">
                <a:solidFill>
                  <a:schemeClr val="bg2">
                    <a:lumMod val="60000"/>
                    <a:lumOff val="40000"/>
                  </a:schemeClr>
                </a:solidFill>
              </a:rPr>
              <a:t> </a:t>
            </a:r>
            <a:r>
              <a:rPr lang="en-US" sz="6000" dirty="0" err="1">
                <a:solidFill>
                  <a:schemeClr val="bg2">
                    <a:lumMod val="60000"/>
                    <a:lumOff val="40000"/>
                  </a:schemeClr>
                </a:solidFill>
              </a:rPr>
              <a:t>nội</a:t>
            </a:r>
            <a:r>
              <a:rPr lang="en-US" sz="6000" dirty="0">
                <a:solidFill>
                  <a:schemeClr val="bg2">
                    <a:lumMod val="60000"/>
                    <a:lumOff val="40000"/>
                  </a:schemeClr>
                </a:solidFill>
              </a:rPr>
              <a:t>,</a:t>
            </a:r>
            <a:br>
              <a:rPr lang="en-US" sz="6000" dirty="0">
                <a:solidFill>
                  <a:schemeClr val="bg2">
                    <a:lumMod val="60000"/>
                    <a:lumOff val="40000"/>
                  </a:schemeClr>
                </a:solidFill>
              </a:rPr>
            </a:br>
            <a:r>
              <a:rPr lang="en-US" sz="6000" dirty="0" err="1">
                <a:solidFill>
                  <a:schemeClr val="bg2">
                    <a:lumMod val="60000"/>
                    <a:lumOff val="40000"/>
                  </a:schemeClr>
                </a:solidFill>
              </a:rPr>
              <a:t>họ</a:t>
            </a:r>
            <a:r>
              <a:rPr lang="en-US" sz="6000" dirty="0">
                <a:solidFill>
                  <a:schemeClr val="bg2">
                    <a:lumMod val="60000"/>
                    <a:lumOff val="40000"/>
                  </a:schemeClr>
                </a:solidFill>
              </a:rPr>
              <a:t> </a:t>
            </a:r>
            <a:r>
              <a:rPr lang="en-US" sz="6000" dirty="0" err="1">
                <a:solidFill>
                  <a:schemeClr val="bg2">
                    <a:lumMod val="60000"/>
                    <a:lumOff val="40000"/>
                  </a:schemeClr>
                </a:solidFill>
              </a:rPr>
              <a:t>ngoại</a:t>
            </a:r>
            <a:endParaRPr lang="en-US" sz="6000" dirty="0">
              <a:solidFill>
                <a:schemeClr val="bg2">
                  <a:lumMod val="60000"/>
                  <a:lumOff val="40000"/>
                </a:schemeClr>
              </a:solidFill>
            </a:endParaRPr>
          </a:p>
        </p:txBody>
      </p:sp>
      <p:pic>
        <p:nvPicPr>
          <p:cNvPr id="195" name="Picture 194">
            <a:extLst>
              <a:ext uri="{FF2B5EF4-FFF2-40B4-BE49-F238E27FC236}">
                <a16:creationId xmlns:a16="http://schemas.microsoft.com/office/drawing/2014/main" id="{C9ACC153-5125-4991-865F-18D406258310}"/>
              </a:ext>
            </a:extLst>
          </p:cNvPr>
          <p:cNvPicPr>
            <a:picLocks noChangeAspect="1"/>
          </p:cNvPicPr>
          <p:nvPr/>
        </p:nvPicPr>
        <p:blipFill>
          <a:blip r:embed="rId3"/>
          <a:stretch>
            <a:fillRect/>
          </a:stretch>
        </p:blipFill>
        <p:spPr>
          <a:xfrm>
            <a:off x="9454450" y="1390035"/>
            <a:ext cx="1567040" cy="1483588"/>
          </a:xfrm>
          <a:prstGeom prst="rect">
            <a:avLst/>
          </a:prstGeom>
        </p:spPr>
      </p:pic>
    </p:spTree>
    <p:extLst>
      <p:ext uri="{BB962C8B-B14F-4D97-AF65-F5344CB8AC3E}">
        <p14:creationId xmlns:p14="http://schemas.microsoft.com/office/powerpoint/2010/main" val="3842406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104"/>
                                        </p:tgtEl>
                                        <p:attrNameLst>
                                          <p:attrName>style.visibility</p:attrName>
                                        </p:attrNameLst>
                                      </p:cBhvr>
                                      <p:to>
                                        <p:strVal val="visible"/>
                                      </p:to>
                                    </p:set>
                                    <p:anim calcmode="lin" valueType="num">
                                      <p:cBhvr>
                                        <p:cTn id="7" dur="500" fill="hold"/>
                                        <p:tgtEl>
                                          <p:spTgt spid="104"/>
                                        </p:tgtEl>
                                        <p:attrNameLst>
                                          <p:attrName>ppt_w</p:attrName>
                                        </p:attrNameLst>
                                      </p:cBhvr>
                                      <p:tavLst>
                                        <p:tav tm="0">
                                          <p:val>
                                            <p:fltVal val="0"/>
                                          </p:val>
                                        </p:tav>
                                        <p:tav tm="100000">
                                          <p:val>
                                            <p:strVal val="#ppt_w"/>
                                          </p:val>
                                        </p:tav>
                                      </p:tavLst>
                                    </p:anim>
                                    <p:anim calcmode="lin" valueType="num">
                                      <p:cBhvr>
                                        <p:cTn id="8" dur="500" fill="hold"/>
                                        <p:tgtEl>
                                          <p:spTgt spid="104"/>
                                        </p:tgtEl>
                                        <p:attrNameLst>
                                          <p:attrName>ppt_h</p:attrName>
                                        </p:attrNameLst>
                                      </p:cBhvr>
                                      <p:tavLst>
                                        <p:tav tm="0">
                                          <p:val>
                                            <p:fltVal val="0"/>
                                          </p:val>
                                        </p:tav>
                                        <p:tav tm="100000">
                                          <p:val>
                                            <p:strVal val="#ppt_h"/>
                                          </p:val>
                                        </p:tav>
                                      </p:tavLst>
                                    </p:anim>
                                    <p:anim calcmode="lin" valueType="num">
                                      <p:cBhvr>
                                        <p:cTn id="9" dur="500" fill="hold"/>
                                        <p:tgtEl>
                                          <p:spTgt spid="104"/>
                                        </p:tgtEl>
                                        <p:attrNameLst>
                                          <p:attrName>style.rotation</p:attrName>
                                        </p:attrNameLst>
                                      </p:cBhvr>
                                      <p:tavLst>
                                        <p:tav tm="0">
                                          <p:val>
                                            <p:fltVal val="360"/>
                                          </p:val>
                                        </p:tav>
                                        <p:tav tm="100000">
                                          <p:val>
                                            <p:fltVal val="0"/>
                                          </p:val>
                                        </p:tav>
                                      </p:tavLst>
                                    </p:anim>
                                    <p:animEffect transition="in" filter="fade">
                                      <p:cBhvr>
                                        <p:cTn id="10" dur="500"/>
                                        <p:tgtEl>
                                          <p:spTgt spid="104"/>
                                        </p:tgtEl>
                                      </p:cBhvr>
                                    </p:animEffect>
                                  </p:childTnLst>
                                </p:cTn>
                              </p:par>
                            </p:childTnLst>
                          </p:cTn>
                        </p:par>
                        <p:par>
                          <p:cTn id="11" fill="hold">
                            <p:stCondLst>
                              <p:cond delay="800"/>
                            </p:stCondLst>
                            <p:childTnLst>
                              <p:par>
                                <p:cTn id="12" presetID="2" presetClass="entr" presetSubtype="2" decel="86000" fill="hold" grpId="0" nodeType="afterEffect">
                                  <p:stCondLst>
                                    <p:cond delay="0"/>
                                  </p:stCondLst>
                                  <p:childTnLst>
                                    <p:set>
                                      <p:cBhvr>
                                        <p:cTn id="13" dur="1" fill="hold">
                                          <p:stCondLst>
                                            <p:cond delay="0"/>
                                          </p:stCondLst>
                                        </p:cTn>
                                        <p:tgtEl>
                                          <p:spTgt spid="103"/>
                                        </p:tgtEl>
                                        <p:attrNameLst>
                                          <p:attrName>style.visibility</p:attrName>
                                        </p:attrNameLst>
                                      </p:cBhvr>
                                      <p:to>
                                        <p:strVal val="visible"/>
                                      </p:to>
                                    </p:set>
                                    <p:anim calcmode="lin" valueType="num">
                                      <p:cBhvr additive="base">
                                        <p:cTn id="14" dur="1000" fill="hold"/>
                                        <p:tgtEl>
                                          <p:spTgt spid="103"/>
                                        </p:tgtEl>
                                        <p:attrNameLst>
                                          <p:attrName>ppt_x</p:attrName>
                                        </p:attrNameLst>
                                      </p:cBhvr>
                                      <p:tavLst>
                                        <p:tav tm="0">
                                          <p:val>
                                            <p:strVal val="1+#ppt_w/2"/>
                                          </p:val>
                                        </p:tav>
                                        <p:tav tm="100000">
                                          <p:val>
                                            <p:strVal val="#ppt_x"/>
                                          </p:val>
                                        </p:tav>
                                      </p:tavLst>
                                    </p:anim>
                                    <p:anim calcmode="lin" valueType="num">
                                      <p:cBhvr additive="base">
                                        <p:cTn id="15" dur="1000" fill="hold"/>
                                        <p:tgtEl>
                                          <p:spTgt spid="103"/>
                                        </p:tgtEl>
                                        <p:attrNameLst>
                                          <p:attrName>ppt_y</p:attrName>
                                        </p:attrNameLst>
                                      </p:cBhvr>
                                      <p:tavLst>
                                        <p:tav tm="0">
                                          <p:val>
                                            <p:strVal val="#ppt_y"/>
                                          </p:val>
                                        </p:tav>
                                        <p:tav tm="100000">
                                          <p:val>
                                            <p:strVal val="#ppt_y"/>
                                          </p:val>
                                        </p:tav>
                                      </p:tavLst>
                                    </p:anim>
                                  </p:childTnLst>
                                </p:cTn>
                              </p:par>
                              <p:par>
                                <p:cTn id="16" presetID="49" presetClass="entr" presetSubtype="0" decel="100000" fill="hold" grpId="0" nodeType="withEffect">
                                  <p:stCondLst>
                                    <p:cond delay="0"/>
                                  </p:stCondLst>
                                  <p:iterate type="lt">
                                    <p:tmPct val="30000"/>
                                  </p:iterate>
                                  <p:childTnLst>
                                    <p:set>
                                      <p:cBhvr>
                                        <p:cTn id="17" dur="1" fill="hold">
                                          <p:stCondLst>
                                            <p:cond delay="0"/>
                                          </p:stCondLst>
                                        </p:cTn>
                                        <p:tgtEl>
                                          <p:spTgt spid="191"/>
                                        </p:tgtEl>
                                        <p:attrNameLst>
                                          <p:attrName>style.visibility</p:attrName>
                                        </p:attrNameLst>
                                      </p:cBhvr>
                                      <p:to>
                                        <p:strVal val="visible"/>
                                      </p:to>
                                    </p:set>
                                    <p:anim calcmode="lin" valueType="num">
                                      <p:cBhvr>
                                        <p:cTn id="18" dur="500" fill="hold"/>
                                        <p:tgtEl>
                                          <p:spTgt spid="191"/>
                                        </p:tgtEl>
                                        <p:attrNameLst>
                                          <p:attrName>ppt_w</p:attrName>
                                        </p:attrNameLst>
                                      </p:cBhvr>
                                      <p:tavLst>
                                        <p:tav tm="0">
                                          <p:val>
                                            <p:fltVal val="0"/>
                                          </p:val>
                                        </p:tav>
                                        <p:tav tm="100000">
                                          <p:val>
                                            <p:strVal val="#ppt_w"/>
                                          </p:val>
                                        </p:tav>
                                      </p:tavLst>
                                    </p:anim>
                                    <p:anim calcmode="lin" valueType="num">
                                      <p:cBhvr>
                                        <p:cTn id="19" dur="500" fill="hold"/>
                                        <p:tgtEl>
                                          <p:spTgt spid="191"/>
                                        </p:tgtEl>
                                        <p:attrNameLst>
                                          <p:attrName>ppt_h</p:attrName>
                                        </p:attrNameLst>
                                      </p:cBhvr>
                                      <p:tavLst>
                                        <p:tav tm="0">
                                          <p:val>
                                            <p:fltVal val="0"/>
                                          </p:val>
                                        </p:tav>
                                        <p:tav tm="100000">
                                          <p:val>
                                            <p:strVal val="#ppt_h"/>
                                          </p:val>
                                        </p:tav>
                                      </p:tavLst>
                                    </p:anim>
                                    <p:anim calcmode="lin" valueType="num">
                                      <p:cBhvr>
                                        <p:cTn id="20" dur="500" fill="hold"/>
                                        <p:tgtEl>
                                          <p:spTgt spid="191"/>
                                        </p:tgtEl>
                                        <p:attrNameLst>
                                          <p:attrName>style.rotation</p:attrName>
                                        </p:attrNameLst>
                                      </p:cBhvr>
                                      <p:tavLst>
                                        <p:tav tm="0">
                                          <p:val>
                                            <p:fltVal val="360"/>
                                          </p:val>
                                        </p:tav>
                                        <p:tav tm="100000">
                                          <p:val>
                                            <p:fltVal val="0"/>
                                          </p:val>
                                        </p:tav>
                                      </p:tavLst>
                                    </p:anim>
                                    <p:animEffect transition="in" filter="fade">
                                      <p:cBhvr>
                                        <p:cTn id="21" dur="500"/>
                                        <p:tgtEl>
                                          <p:spTgt spid="191"/>
                                        </p:tgtEl>
                                      </p:cBhvr>
                                    </p:animEffect>
                                  </p:childTnLst>
                                </p:cTn>
                              </p:par>
                            </p:childTnLst>
                          </p:cTn>
                        </p:par>
                        <p:par>
                          <p:cTn id="22" fill="hold">
                            <p:stCondLst>
                              <p:cond delay="1800"/>
                            </p:stCondLst>
                            <p:childTnLst>
                              <p:par>
                                <p:cTn id="23" presetID="2" presetClass="entr" presetSubtype="2" decel="86000" fill="hold" grpId="0" nodeType="afterEffect">
                                  <p:stCondLst>
                                    <p:cond delay="0"/>
                                  </p:stCondLst>
                                  <p:childTnLst>
                                    <p:set>
                                      <p:cBhvr>
                                        <p:cTn id="24" dur="1" fill="hold">
                                          <p:stCondLst>
                                            <p:cond delay="0"/>
                                          </p:stCondLst>
                                        </p:cTn>
                                        <p:tgtEl>
                                          <p:spTgt spid="190"/>
                                        </p:tgtEl>
                                        <p:attrNameLst>
                                          <p:attrName>style.visibility</p:attrName>
                                        </p:attrNameLst>
                                      </p:cBhvr>
                                      <p:to>
                                        <p:strVal val="visible"/>
                                      </p:to>
                                    </p:set>
                                    <p:anim calcmode="lin" valueType="num">
                                      <p:cBhvr additive="base">
                                        <p:cTn id="25" dur="1000" fill="hold"/>
                                        <p:tgtEl>
                                          <p:spTgt spid="190"/>
                                        </p:tgtEl>
                                        <p:attrNameLst>
                                          <p:attrName>ppt_x</p:attrName>
                                        </p:attrNameLst>
                                      </p:cBhvr>
                                      <p:tavLst>
                                        <p:tav tm="0">
                                          <p:val>
                                            <p:strVal val="1+#ppt_w/2"/>
                                          </p:val>
                                        </p:tav>
                                        <p:tav tm="100000">
                                          <p:val>
                                            <p:strVal val="#ppt_x"/>
                                          </p:val>
                                        </p:tav>
                                      </p:tavLst>
                                    </p:anim>
                                    <p:anim calcmode="lin" valueType="num">
                                      <p:cBhvr additive="base">
                                        <p:cTn id="26" dur="1000" fill="hold"/>
                                        <p:tgtEl>
                                          <p:spTgt spid="190"/>
                                        </p:tgtEl>
                                        <p:attrNameLst>
                                          <p:attrName>ppt_y</p:attrName>
                                        </p:attrNameLst>
                                      </p:cBhvr>
                                      <p:tavLst>
                                        <p:tav tm="0">
                                          <p:val>
                                            <p:strVal val="#ppt_y"/>
                                          </p:val>
                                        </p:tav>
                                        <p:tav tm="100000">
                                          <p:val>
                                            <p:strVal val="#ppt_y"/>
                                          </p:val>
                                        </p:tav>
                                      </p:tavLst>
                                    </p:anim>
                                  </p:childTnLst>
                                </p:cTn>
                              </p:par>
                              <p:par>
                                <p:cTn id="27" presetID="49" presetClass="entr" presetSubtype="0" decel="100000" fill="hold" grpId="0" nodeType="withEffect">
                                  <p:stCondLst>
                                    <p:cond delay="0"/>
                                  </p:stCondLst>
                                  <p:iterate type="lt">
                                    <p:tmPct val="30000"/>
                                  </p:iterate>
                                  <p:childTnLst>
                                    <p:set>
                                      <p:cBhvr>
                                        <p:cTn id="28" dur="1" fill="hold">
                                          <p:stCondLst>
                                            <p:cond delay="0"/>
                                          </p:stCondLst>
                                        </p:cTn>
                                        <p:tgtEl>
                                          <p:spTgt spid="193"/>
                                        </p:tgtEl>
                                        <p:attrNameLst>
                                          <p:attrName>style.visibility</p:attrName>
                                        </p:attrNameLst>
                                      </p:cBhvr>
                                      <p:to>
                                        <p:strVal val="visible"/>
                                      </p:to>
                                    </p:set>
                                    <p:anim calcmode="lin" valueType="num">
                                      <p:cBhvr>
                                        <p:cTn id="29" dur="500" fill="hold"/>
                                        <p:tgtEl>
                                          <p:spTgt spid="193"/>
                                        </p:tgtEl>
                                        <p:attrNameLst>
                                          <p:attrName>ppt_w</p:attrName>
                                        </p:attrNameLst>
                                      </p:cBhvr>
                                      <p:tavLst>
                                        <p:tav tm="0">
                                          <p:val>
                                            <p:fltVal val="0"/>
                                          </p:val>
                                        </p:tav>
                                        <p:tav tm="100000">
                                          <p:val>
                                            <p:strVal val="#ppt_w"/>
                                          </p:val>
                                        </p:tav>
                                      </p:tavLst>
                                    </p:anim>
                                    <p:anim calcmode="lin" valueType="num">
                                      <p:cBhvr>
                                        <p:cTn id="30" dur="500" fill="hold"/>
                                        <p:tgtEl>
                                          <p:spTgt spid="193"/>
                                        </p:tgtEl>
                                        <p:attrNameLst>
                                          <p:attrName>ppt_h</p:attrName>
                                        </p:attrNameLst>
                                      </p:cBhvr>
                                      <p:tavLst>
                                        <p:tav tm="0">
                                          <p:val>
                                            <p:fltVal val="0"/>
                                          </p:val>
                                        </p:tav>
                                        <p:tav tm="100000">
                                          <p:val>
                                            <p:strVal val="#ppt_h"/>
                                          </p:val>
                                        </p:tav>
                                      </p:tavLst>
                                    </p:anim>
                                    <p:anim calcmode="lin" valueType="num">
                                      <p:cBhvr>
                                        <p:cTn id="31" dur="500" fill="hold"/>
                                        <p:tgtEl>
                                          <p:spTgt spid="193"/>
                                        </p:tgtEl>
                                        <p:attrNameLst>
                                          <p:attrName>style.rotation</p:attrName>
                                        </p:attrNameLst>
                                      </p:cBhvr>
                                      <p:tavLst>
                                        <p:tav tm="0">
                                          <p:val>
                                            <p:fltVal val="360"/>
                                          </p:val>
                                        </p:tav>
                                        <p:tav tm="100000">
                                          <p:val>
                                            <p:fltVal val="0"/>
                                          </p:val>
                                        </p:tav>
                                      </p:tavLst>
                                    </p:anim>
                                    <p:animEffect transition="in" filter="fade">
                                      <p:cBhvr>
                                        <p:cTn id="32" dur="500"/>
                                        <p:tgtEl>
                                          <p:spTgt spid="193"/>
                                        </p:tgtEl>
                                      </p:cBhvr>
                                    </p:animEffect>
                                  </p:childTnLst>
                                </p:cTn>
                              </p:par>
                            </p:childTnLst>
                          </p:cTn>
                        </p:par>
                        <p:par>
                          <p:cTn id="33" fill="hold">
                            <p:stCondLst>
                              <p:cond delay="2800"/>
                            </p:stCondLst>
                            <p:childTnLst>
                              <p:par>
                                <p:cTn id="34" presetID="2" presetClass="entr" presetSubtype="2" decel="86000" fill="hold" grpId="0" nodeType="afterEffect">
                                  <p:stCondLst>
                                    <p:cond delay="0"/>
                                  </p:stCondLst>
                                  <p:childTnLst>
                                    <p:set>
                                      <p:cBhvr>
                                        <p:cTn id="35" dur="1" fill="hold">
                                          <p:stCondLst>
                                            <p:cond delay="0"/>
                                          </p:stCondLst>
                                        </p:cTn>
                                        <p:tgtEl>
                                          <p:spTgt spid="192"/>
                                        </p:tgtEl>
                                        <p:attrNameLst>
                                          <p:attrName>style.visibility</p:attrName>
                                        </p:attrNameLst>
                                      </p:cBhvr>
                                      <p:to>
                                        <p:strVal val="visible"/>
                                      </p:to>
                                    </p:set>
                                    <p:anim calcmode="lin" valueType="num">
                                      <p:cBhvr additive="base">
                                        <p:cTn id="36" dur="1000" fill="hold"/>
                                        <p:tgtEl>
                                          <p:spTgt spid="192"/>
                                        </p:tgtEl>
                                        <p:attrNameLst>
                                          <p:attrName>ppt_x</p:attrName>
                                        </p:attrNameLst>
                                      </p:cBhvr>
                                      <p:tavLst>
                                        <p:tav tm="0">
                                          <p:val>
                                            <p:strVal val="1+#ppt_w/2"/>
                                          </p:val>
                                        </p:tav>
                                        <p:tav tm="100000">
                                          <p:val>
                                            <p:strVal val="#ppt_x"/>
                                          </p:val>
                                        </p:tav>
                                      </p:tavLst>
                                    </p:anim>
                                    <p:anim calcmode="lin" valueType="num">
                                      <p:cBhvr additive="base">
                                        <p:cTn id="37" dur="1000" fill="hold"/>
                                        <p:tgtEl>
                                          <p:spTgt spid="1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190" grpId="0"/>
      <p:bldP spid="191" grpId="0"/>
      <p:bldP spid="192" grpId="0"/>
      <p:bldP spid="19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A98C6-C945-4935-98D9-3972DE10E3C8}"/>
              </a:ext>
            </a:extLst>
          </p:cNvPr>
          <p:cNvSpPr>
            <a:spLocks noGrp="1"/>
          </p:cNvSpPr>
          <p:nvPr>
            <p:ph type="ctrTitle"/>
          </p:nvPr>
        </p:nvSpPr>
        <p:spPr>
          <a:xfrm>
            <a:off x="1806876" y="2506222"/>
            <a:ext cx="4692902" cy="896400"/>
          </a:xfrm>
        </p:spPr>
        <p:txBody>
          <a:bodyPr/>
          <a:lstStyle/>
          <a:p>
            <a:r>
              <a:rPr lang="en-US" sz="4500" dirty="0" err="1">
                <a:solidFill>
                  <a:schemeClr val="bg2">
                    <a:lumMod val="60000"/>
                    <a:lumOff val="40000"/>
                  </a:schemeClr>
                </a:solidFill>
              </a:rPr>
              <a:t>Họ</a:t>
            </a:r>
            <a:r>
              <a:rPr lang="en-US" sz="4500" dirty="0">
                <a:solidFill>
                  <a:schemeClr val="bg2">
                    <a:lumMod val="60000"/>
                    <a:lumOff val="40000"/>
                  </a:schemeClr>
                </a:solidFill>
              </a:rPr>
              <a:t> </a:t>
            </a:r>
            <a:r>
              <a:rPr lang="en-US" sz="4500" dirty="0" err="1">
                <a:solidFill>
                  <a:schemeClr val="bg2">
                    <a:lumMod val="60000"/>
                    <a:lumOff val="40000"/>
                  </a:schemeClr>
                </a:solidFill>
              </a:rPr>
              <a:t>nội</a:t>
            </a:r>
            <a:r>
              <a:rPr lang="en-US" sz="4500" dirty="0">
                <a:solidFill>
                  <a:schemeClr val="bg2">
                    <a:lumMod val="60000"/>
                    <a:lumOff val="40000"/>
                  </a:schemeClr>
                </a:solidFill>
              </a:rPr>
              <a:t>,</a:t>
            </a:r>
            <a:br>
              <a:rPr lang="en-US" sz="4500" dirty="0">
                <a:solidFill>
                  <a:schemeClr val="bg2">
                    <a:lumMod val="60000"/>
                    <a:lumOff val="40000"/>
                  </a:schemeClr>
                </a:solidFill>
              </a:rPr>
            </a:br>
            <a:r>
              <a:rPr lang="en-US" sz="4500" dirty="0" err="1">
                <a:solidFill>
                  <a:schemeClr val="bg2">
                    <a:lumMod val="60000"/>
                    <a:lumOff val="40000"/>
                  </a:schemeClr>
                </a:solidFill>
              </a:rPr>
              <a:t>họ</a:t>
            </a:r>
            <a:r>
              <a:rPr lang="en-US" sz="4500" dirty="0">
                <a:solidFill>
                  <a:schemeClr val="bg2">
                    <a:lumMod val="60000"/>
                    <a:lumOff val="40000"/>
                  </a:schemeClr>
                </a:solidFill>
              </a:rPr>
              <a:t> </a:t>
            </a:r>
            <a:r>
              <a:rPr lang="en-US" sz="4500" dirty="0" err="1">
                <a:solidFill>
                  <a:schemeClr val="bg2">
                    <a:lumMod val="60000"/>
                    <a:lumOff val="40000"/>
                  </a:schemeClr>
                </a:solidFill>
              </a:rPr>
              <a:t>ngoại</a:t>
            </a:r>
            <a:endParaRPr lang="en-US" sz="4500" dirty="0">
              <a:solidFill>
                <a:schemeClr val="bg2">
                  <a:lumMod val="60000"/>
                  <a:lumOff val="40000"/>
                </a:schemeClr>
              </a:solidFill>
            </a:endParaRPr>
          </a:p>
        </p:txBody>
      </p:sp>
      <p:pic>
        <p:nvPicPr>
          <p:cNvPr id="6" name="Picture 5">
            <a:extLst>
              <a:ext uri="{FF2B5EF4-FFF2-40B4-BE49-F238E27FC236}">
                <a16:creationId xmlns:a16="http://schemas.microsoft.com/office/drawing/2014/main" id="{15F127E2-57DF-444C-8F1B-2EFFB09CC66B}"/>
              </a:ext>
            </a:extLst>
          </p:cNvPr>
          <p:cNvPicPr>
            <a:picLocks noChangeAspect="1"/>
          </p:cNvPicPr>
          <p:nvPr/>
        </p:nvPicPr>
        <p:blipFill>
          <a:blip r:embed="rId2"/>
          <a:stretch>
            <a:fillRect/>
          </a:stretch>
        </p:blipFill>
        <p:spPr>
          <a:xfrm>
            <a:off x="4843925" y="847023"/>
            <a:ext cx="3896343" cy="3688846"/>
          </a:xfrm>
          <a:prstGeom prst="rect">
            <a:avLst/>
          </a:prstGeom>
        </p:spPr>
      </p:pic>
      <p:sp>
        <p:nvSpPr>
          <p:cNvPr id="7" name="Title 1">
            <a:extLst>
              <a:ext uri="{FF2B5EF4-FFF2-40B4-BE49-F238E27FC236}">
                <a16:creationId xmlns:a16="http://schemas.microsoft.com/office/drawing/2014/main" id="{357A1B6D-93C6-4422-BDF4-4DDC7C23B497}"/>
              </a:ext>
            </a:extLst>
          </p:cNvPr>
          <p:cNvSpPr txBox="1">
            <a:spLocks/>
          </p:cNvSpPr>
          <p:nvPr/>
        </p:nvSpPr>
        <p:spPr>
          <a:xfrm>
            <a:off x="580670" y="1675350"/>
            <a:ext cx="4692902" cy="896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Pacifico"/>
              <a:buNone/>
              <a:defRPr sz="8500" b="0" i="0" u="none" strike="noStrike" cap="none">
                <a:solidFill>
                  <a:schemeClr val="dk1"/>
                </a:solidFill>
                <a:latin typeface="Pacifico"/>
                <a:ea typeface="Pacifico"/>
                <a:cs typeface="Pacifico"/>
                <a:sym typeface="Pacifico"/>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6000" dirty="0">
                <a:solidFill>
                  <a:schemeClr val="accent2">
                    <a:lumMod val="60000"/>
                    <a:lumOff val="40000"/>
                  </a:schemeClr>
                </a:solidFill>
              </a:rPr>
              <a:t>02.</a:t>
            </a:r>
          </a:p>
        </p:txBody>
      </p:sp>
    </p:spTree>
    <p:extLst>
      <p:ext uri="{BB962C8B-B14F-4D97-AF65-F5344CB8AC3E}">
        <p14:creationId xmlns:p14="http://schemas.microsoft.com/office/powerpoint/2010/main" val="27754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EC54DF4-CEC9-49BD-AFB1-4B4CA0397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50948"/>
            <a:ext cx="3679824" cy="29206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34D2E8-885B-4170-BE6F-D83B86EFD6D7}"/>
              </a:ext>
            </a:extLst>
          </p:cNvPr>
          <p:cNvSpPr>
            <a:spLocks noGrp="1"/>
          </p:cNvSpPr>
          <p:nvPr>
            <p:ph type="title"/>
          </p:nvPr>
        </p:nvSpPr>
        <p:spPr>
          <a:xfrm>
            <a:off x="720000" y="285598"/>
            <a:ext cx="7704000" cy="572700"/>
          </a:xfrm>
        </p:spPr>
        <p:txBody>
          <a:bodyPr/>
          <a:lstStyle/>
          <a:p>
            <a:r>
              <a:rPr lang="en-US" sz="2800" dirty="0" err="1"/>
              <a:t>Tìm</a:t>
            </a:r>
            <a:r>
              <a:rPr lang="en-US" sz="2800" dirty="0"/>
              <a:t> </a:t>
            </a:r>
            <a:r>
              <a:rPr lang="en-US" sz="2800" dirty="0" err="1"/>
              <a:t>hiểu</a:t>
            </a:r>
            <a:r>
              <a:rPr lang="en-US" sz="2800" dirty="0"/>
              <a:t> </a:t>
            </a:r>
            <a:r>
              <a:rPr lang="en-US" sz="2800" dirty="0" err="1"/>
              <a:t>về</a:t>
            </a:r>
            <a:r>
              <a:rPr lang="en-US" sz="2800" dirty="0"/>
              <a:t> </a:t>
            </a:r>
            <a:r>
              <a:rPr lang="en-US" sz="2800" dirty="0" err="1"/>
              <a:t>họ</a:t>
            </a:r>
            <a:r>
              <a:rPr lang="en-US" sz="2800" dirty="0"/>
              <a:t> </a:t>
            </a:r>
            <a:r>
              <a:rPr lang="en-US" sz="2800" dirty="0" err="1"/>
              <a:t>nội</a:t>
            </a:r>
            <a:r>
              <a:rPr lang="en-US" sz="2800" dirty="0"/>
              <a:t>, </a:t>
            </a:r>
            <a:r>
              <a:rPr lang="en-US" sz="2800" dirty="0" err="1"/>
              <a:t>họ</a:t>
            </a:r>
            <a:r>
              <a:rPr lang="en-US" sz="2800" dirty="0"/>
              <a:t> </a:t>
            </a:r>
            <a:r>
              <a:rPr lang="en-US" sz="2800" dirty="0" err="1"/>
              <a:t>ngoại</a:t>
            </a:r>
            <a:endParaRPr lang="en-US" sz="2800" dirty="0"/>
          </a:p>
        </p:txBody>
      </p:sp>
      <p:grpSp>
        <p:nvGrpSpPr>
          <p:cNvPr id="4" name="Group 3">
            <a:extLst>
              <a:ext uri="{FF2B5EF4-FFF2-40B4-BE49-F238E27FC236}">
                <a16:creationId xmlns:a16="http://schemas.microsoft.com/office/drawing/2014/main" id="{C976D8B2-9D10-4A49-AD4E-18A501AD1CEE}"/>
              </a:ext>
            </a:extLst>
          </p:cNvPr>
          <p:cNvGrpSpPr/>
          <p:nvPr/>
        </p:nvGrpSpPr>
        <p:grpSpPr>
          <a:xfrm>
            <a:off x="267946" y="1725923"/>
            <a:ext cx="3954685" cy="653322"/>
            <a:chOff x="236220" y="1348740"/>
            <a:chExt cx="4335780" cy="716280"/>
          </a:xfrm>
        </p:grpSpPr>
        <p:sp>
          <p:nvSpPr>
            <p:cNvPr id="5" name="Rectangle: Rounded Corners 4">
              <a:extLst>
                <a:ext uri="{FF2B5EF4-FFF2-40B4-BE49-F238E27FC236}">
                  <a16:creationId xmlns:a16="http://schemas.microsoft.com/office/drawing/2014/main" id="{8CD43411-195D-42CD-996D-FC018210376D}"/>
                </a:ext>
              </a:extLst>
            </p:cNvPr>
            <p:cNvSpPr/>
            <p:nvPr/>
          </p:nvSpPr>
          <p:spPr>
            <a:xfrm>
              <a:off x="236220" y="1348740"/>
              <a:ext cx="4335780" cy="71628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B22F046-CBFB-43B5-A6D3-68EAA89A89F0}"/>
                </a:ext>
              </a:extLst>
            </p:cNvPr>
            <p:cNvSpPr txBox="1"/>
            <p:nvPr/>
          </p:nvSpPr>
          <p:spPr>
            <a:xfrm>
              <a:off x="236220" y="1447638"/>
              <a:ext cx="4335780" cy="546717"/>
            </a:xfrm>
            <a:prstGeom prst="rect">
              <a:avLst/>
            </a:prstGeom>
            <a:noFill/>
          </p:spPr>
          <p:txBody>
            <a:bodyPr wrap="square" rtlCol="0">
              <a:spAutoFit/>
            </a:bodyPr>
            <a:lstStyle/>
            <a:p>
              <a:pPr>
                <a:lnSpc>
                  <a:spcPct val="150000"/>
                </a:lnSpc>
              </a:pP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Quan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sát</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tranh</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endParaRPr lang="en-US" sz="20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EF5E19AB-43D5-40AE-A159-CE066CA761F0}"/>
              </a:ext>
            </a:extLst>
          </p:cNvPr>
          <p:cNvSpPr txBox="1"/>
          <p:nvPr/>
        </p:nvSpPr>
        <p:spPr>
          <a:xfrm>
            <a:off x="267946" y="2657057"/>
            <a:ext cx="4304054" cy="2123658"/>
          </a:xfrm>
          <a:prstGeom prst="rect">
            <a:avLst/>
          </a:prstGeom>
          <a:noFill/>
        </p:spPr>
        <p:txBody>
          <a:bodyPr wrap="square" rtlCol="0">
            <a:spAutoFit/>
          </a:bodyPr>
          <a:lstStyle/>
          <a:p>
            <a:pPr marL="342900" indent="-342900">
              <a:buFont typeface="Arial" panose="020B0604020202020204" pitchFamily="34" charset="0"/>
              <a:buChar char="•"/>
            </a:pP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Hương</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đã</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cho</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các</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xem</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ảnh</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ai?</a:t>
            </a:r>
          </a:p>
          <a:p>
            <a:pPr marL="342900" indent="-342900">
              <a:buFont typeface="Arial" panose="020B0604020202020204" pitchFamily="34" charset="0"/>
              <a:buChar char="•"/>
            </a:pP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Ông</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bà</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ngoại</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Hương</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ra ai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trong</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ảnh</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marL="342900" indent="-342900">
              <a:buFont typeface="Arial" panose="020B0604020202020204" pitchFamily="34" charset="0"/>
              <a:buChar char="•"/>
            </a:pP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Quang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đã</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cho</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các</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xem</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ảnh</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ai?</a:t>
            </a:r>
          </a:p>
          <a:p>
            <a:pPr marL="342900" indent="-342900">
              <a:buFont typeface="Arial" panose="020B0604020202020204" pitchFamily="34" charset="0"/>
              <a:buChar char="•"/>
            </a:pP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Ông</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bà</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nội</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Quang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ra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ai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trong</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ảnh</a:t>
            </a:r>
            <a:r>
              <a:rPr lang="en-US" sz="165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24310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86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C8A885-077B-467D-B8A7-0861365011B4}"/>
              </a:ext>
            </a:extLst>
          </p:cNvPr>
          <p:cNvSpPr txBox="1"/>
          <p:nvPr/>
        </p:nvSpPr>
        <p:spPr>
          <a:xfrm>
            <a:off x="879183" y="161209"/>
            <a:ext cx="3692817" cy="873572"/>
          </a:xfrm>
          <a:prstGeom prst="rect">
            <a:avLst/>
          </a:prstGeom>
          <a:noFill/>
        </p:spPr>
        <p:txBody>
          <a:bodyPr wrap="square" rtlCol="0">
            <a:spAutoFit/>
          </a:bodyPr>
          <a:lstStyle/>
          <a:p>
            <a:pPr>
              <a:lnSpc>
                <a:spcPct val="150000"/>
              </a:lnSpc>
            </a:pP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Hương</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đã</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cho</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các</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xem</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ảnh</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ai?</a:t>
            </a:r>
          </a:p>
        </p:txBody>
      </p:sp>
      <p:sp>
        <p:nvSpPr>
          <p:cNvPr id="4" name="TextBox 3">
            <a:extLst>
              <a:ext uri="{FF2B5EF4-FFF2-40B4-BE49-F238E27FC236}">
                <a16:creationId xmlns:a16="http://schemas.microsoft.com/office/drawing/2014/main" id="{FED4E1DF-47B3-4152-AD70-C0FD48B2A567}"/>
              </a:ext>
            </a:extLst>
          </p:cNvPr>
          <p:cNvSpPr txBox="1"/>
          <p:nvPr/>
        </p:nvSpPr>
        <p:spPr>
          <a:xfrm>
            <a:off x="156388" y="121204"/>
            <a:ext cx="964651" cy="584775"/>
          </a:xfrm>
          <a:prstGeom prst="rect">
            <a:avLst/>
          </a:prstGeom>
          <a:noFill/>
        </p:spPr>
        <p:txBody>
          <a:bodyPr wrap="square" rtlCol="0">
            <a:spAutoFit/>
          </a:bodyPr>
          <a:lstStyle/>
          <a:p>
            <a:r>
              <a:rPr lang="en-US" sz="3200" dirty="0">
                <a:solidFill>
                  <a:srgbClr val="EA4D5F"/>
                </a:solidFill>
                <a:latin typeface="Segoe UI Black" panose="020B0A02040204020203" pitchFamily="34" charset="0"/>
                <a:ea typeface="Segoe UI Black" panose="020B0A02040204020203" pitchFamily="34" charset="0"/>
              </a:rPr>
              <a:t>01.</a:t>
            </a:r>
          </a:p>
        </p:txBody>
      </p:sp>
      <p:sp>
        <p:nvSpPr>
          <p:cNvPr id="5" name="TextBox 4">
            <a:extLst>
              <a:ext uri="{FF2B5EF4-FFF2-40B4-BE49-F238E27FC236}">
                <a16:creationId xmlns:a16="http://schemas.microsoft.com/office/drawing/2014/main" id="{86D1CD56-B1DB-4CCC-804A-6C7DE75A3B7A}"/>
              </a:ext>
            </a:extLst>
          </p:cNvPr>
          <p:cNvSpPr txBox="1"/>
          <p:nvPr/>
        </p:nvSpPr>
        <p:spPr>
          <a:xfrm>
            <a:off x="879183" y="2758468"/>
            <a:ext cx="3692817" cy="873572"/>
          </a:xfrm>
          <a:prstGeom prst="rect">
            <a:avLst/>
          </a:prstGeom>
          <a:noFill/>
        </p:spPr>
        <p:txBody>
          <a:bodyPr wrap="square" rtlCol="0">
            <a:spAutoFit/>
          </a:bodyPr>
          <a:lstStyle/>
          <a:p>
            <a:pPr>
              <a:lnSpc>
                <a:spcPct val="150000"/>
              </a:lnSpc>
            </a:pP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Quang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đã</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cho</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các</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xem</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ảnh</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ai?</a:t>
            </a:r>
          </a:p>
        </p:txBody>
      </p:sp>
      <p:sp>
        <p:nvSpPr>
          <p:cNvPr id="6" name="TextBox 5">
            <a:extLst>
              <a:ext uri="{FF2B5EF4-FFF2-40B4-BE49-F238E27FC236}">
                <a16:creationId xmlns:a16="http://schemas.microsoft.com/office/drawing/2014/main" id="{F6EA8573-3FE2-4042-983A-5E835452D697}"/>
              </a:ext>
            </a:extLst>
          </p:cNvPr>
          <p:cNvSpPr txBox="1"/>
          <p:nvPr/>
        </p:nvSpPr>
        <p:spPr>
          <a:xfrm>
            <a:off x="156388" y="2718463"/>
            <a:ext cx="964651" cy="584775"/>
          </a:xfrm>
          <a:prstGeom prst="rect">
            <a:avLst/>
          </a:prstGeom>
          <a:noFill/>
        </p:spPr>
        <p:txBody>
          <a:bodyPr wrap="square" rtlCol="0">
            <a:spAutoFit/>
          </a:bodyPr>
          <a:lstStyle/>
          <a:p>
            <a:r>
              <a:rPr lang="en-US" sz="3200" dirty="0">
                <a:solidFill>
                  <a:srgbClr val="EA4D5F"/>
                </a:solidFill>
                <a:latin typeface="Segoe UI Black" panose="020B0A02040204020203" pitchFamily="34" charset="0"/>
                <a:ea typeface="Segoe UI Black" panose="020B0A02040204020203" pitchFamily="34" charset="0"/>
              </a:rPr>
              <a:t>03.</a:t>
            </a:r>
          </a:p>
        </p:txBody>
      </p:sp>
      <p:sp>
        <p:nvSpPr>
          <p:cNvPr id="7" name="TextBox 6">
            <a:extLst>
              <a:ext uri="{FF2B5EF4-FFF2-40B4-BE49-F238E27FC236}">
                <a16:creationId xmlns:a16="http://schemas.microsoft.com/office/drawing/2014/main" id="{20B09CF0-2B27-4883-B8C9-C935162097E7}"/>
              </a:ext>
            </a:extLst>
          </p:cNvPr>
          <p:cNvSpPr txBox="1"/>
          <p:nvPr/>
        </p:nvSpPr>
        <p:spPr>
          <a:xfrm>
            <a:off x="5294795" y="1074786"/>
            <a:ext cx="3692817" cy="873572"/>
          </a:xfrm>
          <a:prstGeom prst="rect">
            <a:avLst/>
          </a:prstGeom>
          <a:noFill/>
        </p:spPr>
        <p:txBody>
          <a:bodyPr wrap="square" rtlCol="0">
            <a:spAutoFit/>
          </a:bodyPr>
          <a:lstStyle/>
          <a:p>
            <a:pPr>
              <a:lnSpc>
                <a:spcPct val="150000"/>
              </a:lnSpc>
            </a:pP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Ông</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bà</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ngoại</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Hương</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ra ai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trong</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ảnh</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 name="TextBox 7">
            <a:extLst>
              <a:ext uri="{FF2B5EF4-FFF2-40B4-BE49-F238E27FC236}">
                <a16:creationId xmlns:a16="http://schemas.microsoft.com/office/drawing/2014/main" id="{431840B5-316B-40F1-A802-AED9038C13DE}"/>
              </a:ext>
            </a:extLst>
          </p:cNvPr>
          <p:cNvSpPr txBox="1"/>
          <p:nvPr/>
        </p:nvSpPr>
        <p:spPr>
          <a:xfrm>
            <a:off x="4572000" y="1034781"/>
            <a:ext cx="964651" cy="584775"/>
          </a:xfrm>
          <a:prstGeom prst="rect">
            <a:avLst/>
          </a:prstGeom>
          <a:noFill/>
        </p:spPr>
        <p:txBody>
          <a:bodyPr wrap="square" rtlCol="0">
            <a:spAutoFit/>
          </a:bodyPr>
          <a:lstStyle/>
          <a:p>
            <a:r>
              <a:rPr lang="en-US" sz="3200" dirty="0">
                <a:solidFill>
                  <a:srgbClr val="EA4D5F"/>
                </a:solidFill>
                <a:latin typeface="Segoe UI Black" panose="020B0A02040204020203" pitchFamily="34" charset="0"/>
                <a:ea typeface="Segoe UI Black" panose="020B0A02040204020203" pitchFamily="34" charset="0"/>
              </a:rPr>
              <a:t>02.</a:t>
            </a:r>
          </a:p>
        </p:txBody>
      </p:sp>
      <p:sp>
        <p:nvSpPr>
          <p:cNvPr id="9" name="TextBox 8">
            <a:extLst>
              <a:ext uri="{FF2B5EF4-FFF2-40B4-BE49-F238E27FC236}">
                <a16:creationId xmlns:a16="http://schemas.microsoft.com/office/drawing/2014/main" id="{60B4C31E-E879-474A-8D9F-7BF1AB72EAF0}"/>
              </a:ext>
            </a:extLst>
          </p:cNvPr>
          <p:cNvSpPr txBox="1"/>
          <p:nvPr/>
        </p:nvSpPr>
        <p:spPr>
          <a:xfrm>
            <a:off x="5294795" y="3343243"/>
            <a:ext cx="3692817" cy="873572"/>
          </a:xfrm>
          <a:prstGeom prst="rect">
            <a:avLst/>
          </a:prstGeom>
          <a:noFill/>
        </p:spPr>
        <p:txBody>
          <a:bodyPr wrap="square" rtlCol="0">
            <a:spAutoFit/>
          </a:bodyPr>
          <a:lstStyle/>
          <a:p>
            <a:pPr>
              <a:lnSpc>
                <a:spcPct val="150000"/>
              </a:lnSpc>
            </a:pP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Ông</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bà</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nội</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Quang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ra ai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trong</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ảnh</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F6079532-21F0-4C81-A548-2D3FB9036D7D}"/>
              </a:ext>
            </a:extLst>
          </p:cNvPr>
          <p:cNvSpPr txBox="1"/>
          <p:nvPr/>
        </p:nvSpPr>
        <p:spPr>
          <a:xfrm>
            <a:off x="4572000" y="3303238"/>
            <a:ext cx="964651" cy="584775"/>
          </a:xfrm>
          <a:prstGeom prst="rect">
            <a:avLst/>
          </a:prstGeom>
          <a:noFill/>
        </p:spPr>
        <p:txBody>
          <a:bodyPr wrap="square" rtlCol="0">
            <a:spAutoFit/>
          </a:bodyPr>
          <a:lstStyle/>
          <a:p>
            <a:r>
              <a:rPr lang="en-US" sz="3200" dirty="0">
                <a:solidFill>
                  <a:srgbClr val="EA4D5F"/>
                </a:solidFill>
                <a:latin typeface="Segoe UI Black" panose="020B0A02040204020203" pitchFamily="34" charset="0"/>
                <a:ea typeface="Segoe UI Black" panose="020B0A02040204020203" pitchFamily="34" charset="0"/>
              </a:rPr>
              <a:t>04.</a:t>
            </a:r>
          </a:p>
        </p:txBody>
      </p:sp>
      <p:sp>
        <p:nvSpPr>
          <p:cNvPr id="11" name="TextBox 10">
            <a:extLst>
              <a:ext uri="{FF2B5EF4-FFF2-40B4-BE49-F238E27FC236}">
                <a16:creationId xmlns:a16="http://schemas.microsoft.com/office/drawing/2014/main" id="{83F68B4C-ADA2-4391-B1A6-0D4C6916FCAC}"/>
              </a:ext>
            </a:extLst>
          </p:cNvPr>
          <p:cNvSpPr txBox="1"/>
          <p:nvPr/>
        </p:nvSpPr>
        <p:spPr>
          <a:xfrm>
            <a:off x="517785" y="1157891"/>
            <a:ext cx="3692817" cy="923330"/>
          </a:xfrm>
          <a:prstGeom prst="rect">
            <a:avLst/>
          </a:prstGeom>
          <a:noFill/>
        </p:spPr>
        <p:txBody>
          <a:bodyPr wrap="square" rtlCol="0">
            <a:spAutoFit/>
          </a:bodyPr>
          <a:lstStyle/>
          <a:p>
            <a:pPr algn="just"/>
            <a:r>
              <a:rPr lang="vi-VN" sz="1800" i="1" dirty="0">
                <a:solidFill>
                  <a:schemeClr val="accent1">
                    <a:lumMod val="50000"/>
                  </a:schemeClr>
                </a:solidFill>
                <a:latin typeface="+mj-lt"/>
              </a:rPr>
              <a:t>H­ương đã cho các bạn xem ảnh của ông bà ngoại, mẹ và bác ruột của Hương.</a:t>
            </a:r>
            <a:endParaRPr lang="en-US" sz="1800" i="1" dirty="0">
              <a:solidFill>
                <a:schemeClr val="accent1">
                  <a:lumMod val="50000"/>
                </a:schemeClr>
              </a:solidFill>
              <a:latin typeface="+mj-lt"/>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5DA7BB3-33E0-4EE3-8041-40F3B89D5200}"/>
              </a:ext>
            </a:extLst>
          </p:cNvPr>
          <p:cNvSpPr txBox="1"/>
          <p:nvPr/>
        </p:nvSpPr>
        <p:spPr>
          <a:xfrm>
            <a:off x="5054325" y="2083026"/>
            <a:ext cx="3692817" cy="646331"/>
          </a:xfrm>
          <a:prstGeom prst="rect">
            <a:avLst/>
          </a:prstGeom>
          <a:noFill/>
        </p:spPr>
        <p:txBody>
          <a:bodyPr wrap="square" rtlCol="0">
            <a:spAutoFit/>
          </a:bodyPr>
          <a:lstStyle/>
          <a:p>
            <a:pPr algn="just"/>
            <a:r>
              <a:rPr lang="vi-VN" sz="1800" i="1" dirty="0">
                <a:solidFill>
                  <a:schemeClr val="accent1">
                    <a:lumMod val="50000"/>
                  </a:schemeClr>
                </a:solidFill>
                <a:latin typeface="+mj-lt"/>
              </a:rPr>
              <a:t>Ông bà ngoại của Hương sinh ra mẹ và bác ruột của Hương và Hồng.</a:t>
            </a:r>
            <a:endParaRPr lang="en-US" sz="1800" i="1" dirty="0">
              <a:solidFill>
                <a:schemeClr val="accent1">
                  <a:lumMod val="50000"/>
                </a:schemeClr>
              </a:solidFill>
              <a:latin typeface="+mj-lt"/>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ABAF35CB-2F07-4851-8DD1-8C3D5EE2E7B9}"/>
              </a:ext>
            </a:extLst>
          </p:cNvPr>
          <p:cNvSpPr txBox="1"/>
          <p:nvPr/>
        </p:nvSpPr>
        <p:spPr>
          <a:xfrm>
            <a:off x="396858" y="3859069"/>
            <a:ext cx="3692817" cy="646331"/>
          </a:xfrm>
          <a:prstGeom prst="rect">
            <a:avLst/>
          </a:prstGeom>
          <a:noFill/>
        </p:spPr>
        <p:txBody>
          <a:bodyPr wrap="square" rtlCol="0">
            <a:spAutoFit/>
          </a:bodyPr>
          <a:lstStyle/>
          <a:p>
            <a:pPr algn="just"/>
            <a:r>
              <a:rPr lang="vi-VN" sz="1800" i="1" dirty="0">
                <a:solidFill>
                  <a:schemeClr val="accent1">
                    <a:lumMod val="50000"/>
                  </a:schemeClr>
                </a:solidFill>
                <a:latin typeface="+mj-lt"/>
              </a:rPr>
              <a:t>Quang cho các bạn xem ảnh của ông bà nội, bố và cô ruột của Quang.</a:t>
            </a:r>
            <a:endParaRPr lang="en-US" sz="1800" i="1" dirty="0">
              <a:solidFill>
                <a:schemeClr val="accent1">
                  <a:lumMod val="50000"/>
                </a:schemeClr>
              </a:solidFill>
              <a:latin typeface="+mj-lt"/>
              <a:ea typeface="Tahoma" panose="020B060403050404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52EF48C-9554-44A4-ADDE-B28D2B217402}"/>
              </a:ext>
            </a:extLst>
          </p:cNvPr>
          <p:cNvSpPr txBox="1"/>
          <p:nvPr/>
        </p:nvSpPr>
        <p:spPr>
          <a:xfrm>
            <a:off x="5054325" y="4246310"/>
            <a:ext cx="3692817" cy="646331"/>
          </a:xfrm>
          <a:prstGeom prst="rect">
            <a:avLst/>
          </a:prstGeom>
          <a:noFill/>
        </p:spPr>
        <p:txBody>
          <a:bodyPr wrap="square" rtlCol="0">
            <a:spAutoFit/>
          </a:bodyPr>
          <a:lstStyle/>
          <a:p>
            <a:pPr algn="just"/>
            <a:r>
              <a:rPr lang="vi-VN" sz="1800" i="1" dirty="0">
                <a:solidFill>
                  <a:schemeClr val="accent1">
                    <a:lumMod val="50000"/>
                  </a:schemeClr>
                </a:solidFill>
                <a:latin typeface="+mj-lt"/>
              </a:rPr>
              <a:t>Ông bà nội của Quang sinh ra bố và cô ruột của Quang.</a:t>
            </a:r>
            <a:endParaRPr lang="en-US" sz="1800" i="1" dirty="0">
              <a:solidFill>
                <a:schemeClr val="accent1">
                  <a:lumMod val="50000"/>
                </a:schemeClr>
              </a:solidFill>
              <a:latin typeface="+mj-lt"/>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30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800"/>
                            </p:stCondLst>
                            <p:childTnLst>
                              <p:par>
                                <p:cTn id="12" presetID="2" presetClass="entr" presetSubtype="2" decel="8600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1+#ppt_w/2"/>
                                          </p:val>
                                        </p:tav>
                                        <p:tav tm="100000">
                                          <p:val>
                                            <p:strVal val="#ppt_x"/>
                                          </p:val>
                                        </p:tav>
                                      </p:tavLst>
                                    </p:anim>
                                    <p:anim calcmode="lin" valueType="num">
                                      <p:cBhvr additive="base">
                                        <p:cTn id="15" dur="1000" fill="hold"/>
                                        <p:tgtEl>
                                          <p:spTgt spid="3"/>
                                        </p:tgtEl>
                                        <p:attrNameLst>
                                          <p:attrName>ppt_y</p:attrName>
                                        </p:attrNameLst>
                                      </p:cBhvr>
                                      <p:tavLst>
                                        <p:tav tm="0">
                                          <p:val>
                                            <p:strVal val="#ppt_y"/>
                                          </p:val>
                                        </p:tav>
                                        <p:tav tm="100000">
                                          <p:val>
                                            <p:strVal val="#ppt_y"/>
                                          </p:val>
                                        </p:tav>
                                      </p:tavLst>
                                    </p:anim>
                                  </p:childTnLst>
                                </p:cTn>
                              </p:par>
                              <p:par>
                                <p:cTn id="16" presetID="49" presetClass="entr" presetSubtype="0" decel="100000" fill="hold" grpId="0" nodeType="withEffect">
                                  <p:stCondLst>
                                    <p:cond delay="0"/>
                                  </p:stCondLst>
                                  <p:iterate type="lt">
                                    <p:tmPct val="30000"/>
                                  </p:iterate>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 calcmode="lin" valueType="num">
                                      <p:cBhvr>
                                        <p:cTn id="20" dur="500" fill="hold"/>
                                        <p:tgtEl>
                                          <p:spTgt spid="8"/>
                                        </p:tgtEl>
                                        <p:attrNameLst>
                                          <p:attrName>style.rotation</p:attrName>
                                        </p:attrNameLst>
                                      </p:cBhvr>
                                      <p:tavLst>
                                        <p:tav tm="0">
                                          <p:val>
                                            <p:fltVal val="360"/>
                                          </p:val>
                                        </p:tav>
                                        <p:tav tm="100000">
                                          <p:val>
                                            <p:fltVal val="0"/>
                                          </p:val>
                                        </p:tav>
                                      </p:tavLst>
                                    </p:anim>
                                    <p:animEffect transition="in" filter="fade">
                                      <p:cBhvr>
                                        <p:cTn id="21" dur="500"/>
                                        <p:tgtEl>
                                          <p:spTgt spid="8"/>
                                        </p:tgtEl>
                                      </p:cBhvr>
                                    </p:animEffect>
                                  </p:childTnLst>
                                </p:cTn>
                              </p:par>
                            </p:childTnLst>
                          </p:cTn>
                        </p:par>
                        <p:par>
                          <p:cTn id="22" fill="hold">
                            <p:stCondLst>
                              <p:cond delay="1800"/>
                            </p:stCondLst>
                            <p:childTnLst>
                              <p:par>
                                <p:cTn id="23" presetID="2" presetClass="entr" presetSubtype="2" decel="8600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1+#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par>
                                <p:cTn id="27" presetID="49" presetClass="entr" presetSubtype="0" decel="100000" fill="hold" grpId="0" nodeType="withEffect">
                                  <p:stCondLst>
                                    <p:cond delay="0"/>
                                  </p:stCondLst>
                                  <p:iterate type="lt">
                                    <p:tmPct val="3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 calcmode="lin" valueType="num">
                                      <p:cBhvr>
                                        <p:cTn id="31" dur="500" fill="hold"/>
                                        <p:tgtEl>
                                          <p:spTgt spid="6"/>
                                        </p:tgtEl>
                                        <p:attrNameLst>
                                          <p:attrName>style.rotation</p:attrName>
                                        </p:attrNameLst>
                                      </p:cBhvr>
                                      <p:tavLst>
                                        <p:tav tm="0">
                                          <p:val>
                                            <p:fltVal val="360"/>
                                          </p:val>
                                        </p:tav>
                                        <p:tav tm="100000">
                                          <p:val>
                                            <p:fltVal val="0"/>
                                          </p:val>
                                        </p:tav>
                                      </p:tavLst>
                                    </p:anim>
                                    <p:animEffect transition="in" filter="fade">
                                      <p:cBhvr>
                                        <p:cTn id="32" dur="500"/>
                                        <p:tgtEl>
                                          <p:spTgt spid="6"/>
                                        </p:tgtEl>
                                      </p:cBhvr>
                                    </p:animEffect>
                                  </p:childTnLst>
                                </p:cTn>
                              </p:par>
                            </p:childTnLst>
                          </p:cTn>
                        </p:par>
                        <p:par>
                          <p:cTn id="33" fill="hold">
                            <p:stCondLst>
                              <p:cond delay="2800"/>
                            </p:stCondLst>
                            <p:childTnLst>
                              <p:par>
                                <p:cTn id="34" presetID="2" presetClass="entr" presetSubtype="2" decel="8600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1000" fill="hold"/>
                                        <p:tgtEl>
                                          <p:spTgt spid="5"/>
                                        </p:tgtEl>
                                        <p:attrNameLst>
                                          <p:attrName>ppt_x</p:attrName>
                                        </p:attrNameLst>
                                      </p:cBhvr>
                                      <p:tavLst>
                                        <p:tav tm="0">
                                          <p:val>
                                            <p:strVal val="1+#ppt_w/2"/>
                                          </p:val>
                                        </p:tav>
                                        <p:tav tm="100000">
                                          <p:val>
                                            <p:strVal val="#ppt_x"/>
                                          </p:val>
                                        </p:tav>
                                      </p:tavLst>
                                    </p:anim>
                                    <p:anim calcmode="lin" valueType="num">
                                      <p:cBhvr additive="base">
                                        <p:cTn id="37" dur="1000" fill="hold"/>
                                        <p:tgtEl>
                                          <p:spTgt spid="5"/>
                                        </p:tgtEl>
                                        <p:attrNameLst>
                                          <p:attrName>ppt_y</p:attrName>
                                        </p:attrNameLst>
                                      </p:cBhvr>
                                      <p:tavLst>
                                        <p:tav tm="0">
                                          <p:val>
                                            <p:strVal val="#ppt_y"/>
                                          </p:val>
                                        </p:tav>
                                        <p:tav tm="100000">
                                          <p:val>
                                            <p:strVal val="#ppt_y"/>
                                          </p:val>
                                        </p:tav>
                                      </p:tavLst>
                                    </p:anim>
                                  </p:childTnLst>
                                </p:cTn>
                              </p:par>
                              <p:par>
                                <p:cTn id="38" presetID="49" presetClass="entr" presetSubtype="0" decel="100000" fill="hold" grpId="0" nodeType="withEffect">
                                  <p:stCondLst>
                                    <p:cond delay="0"/>
                                  </p:stCondLst>
                                  <p:iterate type="lt">
                                    <p:tmPct val="30000"/>
                                  </p:iterate>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 calcmode="lin" valueType="num">
                                      <p:cBhvr>
                                        <p:cTn id="42" dur="500" fill="hold"/>
                                        <p:tgtEl>
                                          <p:spTgt spid="10"/>
                                        </p:tgtEl>
                                        <p:attrNameLst>
                                          <p:attrName>style.rotation</p:attrName>
                                        </p:attrNameLst>
                                      </p:cBhvr>
                                      <p:tavLst>
                                        <p:tav tm="0">
                                          <p:val>
                                            <p:fltVal val="360"/>
                                          </p:val>
                                        </p:tav>
                                        <p:tav tm="100000">
                                          <p:val>
                                            <p:fltVal val="0"/>
                                          </p:val>
                                        </p:tav>
                                      </p:tavLst>
                                    </p:anim>
                                    <p:animEffect transition="in" filter="fade">
                                      <p:cBhvr>
                                        <p:cTn id="43" dur="500"/>
                                        <p:tgtEl>
                                          <p:spTgt spid="10"/>
                                        </p:tgtEl>
                                      </p:cBhvr>
                                    </p:animEffect>
                                  </p:childTnLst>
                                </p:cTn>
                              </p:par>
                            </p:childTnLst>
                          </p:cTn>
                        </p:par>
                        <p:par>
                          <p:cTn id="44" fill="hold">
                            <p:stCondLst>
                              <p:cond delay="3800"/>
                            </p:stCondLst>
                            <p:childTnLst>
                              <p:par>
                                <p:cTn id="45" presetID="2" presetClass="entr" presetSubtype="2" decel="8600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1000" fill="hold"/>
                                        <p:tgtEl>
                                          <p:spTgt spid="9"/>
                                        </p:tgtEl>
                                        <p:attrNameLst>
                                          <p:attrName>ppt_x</p:attrName>
                                        </p:attrNameLst>
                                      </p:cBhvr>
                                      <p:tavLst>
                                        <p:tav tm="0">
                                          <p:val>
                                            <p:strVal val="1+#ppt_w/2"/>
                                          </p:val>
                                        </p:tav>
                                        <p:tav tm="100000">
                                          <p:val>
                                            <p:strVal val="#ppt_x"/>
                                          </p:val>
                                        </p:tav>
                                      </p:tavLst>
                                    </p:anim>
                                    <p:anim calcmode="lin" valueType="num">
                                      <p:cBhvr additive="base">
                                        <p:cTn id="4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decel="8600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1000" fill="hold"/>
                                        <p:tgtEl>
                                          <p:spTgt spid="11"/>
                                        </p:tgtEl>
                                        <p:attrNameLst>
                                          <p:attrName>ppt_x</p:attrName>
                                        </p:attrNameLst>
                                      </p:cBhvr>
                                      <p:tavLst>
                                        <p:tav tm="0">
                                          <p:val>
                                            <p:strVal val="0-#ppt_w/2"/>
                                          </p:val>
                                        </p:tav>
                                        <p:tav tm="100000">
                                          <p:val>
                                            <p:strVal val="#ppt_x"/>
                                          </p:val>
                                        </p:tav>
                                      </p:tavLst>
                                    </p:anim>
                                    <p:anim calcmode="lin" valueType="num">
                                      <p:cBhvr additive="base">
                                        <p:cTn id="5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decel="8600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1000" fill="hold"/>
                                        <p:tgtEl>
                                          <p:spTgt spid="12"/>
                                        </p:tgtEl>
                                        <p:attrNameLst>
                                          <p:attrName>ppt_x</p:attrName>
                                        </p:attrNameLst>
                                      </p:cBhvr>
                                      <p:tavLst>
                                        <p:tav tm="0">
                                          <p:val>
                                            <p:strVal val="1+#ppt_w/2"/>
                                          </p:val>
                                        </p:tav>
                                        <p:tav tm="100000">
                                          <p:val>
                                            <p:strVal val="#ppt_x"/>
                                          </p:val>
                                        </p:tav>
                                      </p:tavLst>
                                    </p:anim>
                                    <p:anim calcmode="lin" valueType="num">
                                      <p:cBhvr additive="base">
                                        <p:cTn id="6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decel="8600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1000" fill="hold"/>
                                        <p:tgtEl>
                                          <p:spTgt spid="13"/>
                                        </p:tgtEl>
                                        <p:attrNameLst>
                                          <p:attrName>ppt_x</p:attrName>
                                        </p:attrNameLst>
                                      </p:cBhvr>
                                      <p:tavLst>
                                        <p:tav tm="0">
                                          <p:val>
                                            <p:strVal val="0-#ppt_w/2"/>
                                          </p:val>
                                        </p:tav>
                                        <p:tav tm="100000">
                                          <p:val>
                                            <p:strVal val="#ppt_x"/>
                                          </p:val>
                                        </p:tav>
                                      </p:tavLst>
                                    </p:anim>
                                    <p:anim calcmode="lin" valueType="num">
                                      <p:cBhvr additive="base">
                                        <p:cTn id="6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decel="8600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1000" fill="hold"/>
                                        <p:tgtEl>
                                          <p:spTgt spid="14"/>
                                        </p:tgtEl>
                                        <p:attrNameLst>
                                          <p:attrName>ppt_x</p:attrName>
                                        </p:attrNameLst>
                                      </p:cBhvr>
                                      <p:tavLst>
                                        <p:tav tm="0">
                                          <p:val>
                                            <p:strVal val="1+#ppt_w/2"/>
                                          </p:val>
                                        </p:tav>
                                        <p:tav tm="100000">
                                          <p:val>
                                            <p:strVal val="#ppt_x"/>
                                          </p:val>
                                        </p:tav>
                                      </p:tavLst>
                                    </p:anim>
                                    <p:anim calcmode="lin" valueType="num">
                                      <p:cBhvr additive="base">
                                        <p:cTn id="7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C8A885-077B-467D-B8A7-0861365011B4}"/>
              </a:ext>
            </a:extLst>
          </p:cNvPr>
          <p:cNvSpPr txBox="1"/>
          <p:nvPr/>
        </p:nvSpPr>
        <p:spPr>
          <a:xfrm>
            <a:off x="879183" y="1115455"/>
            <a:ext cx="3692817" cy="873572"/>
          </a:xfrm>
          <a:prstGeom prst="rect">
            <a:avLst/>
          </a:prstGeom>
          <a:noFill/>
        </p:spPr>
        <p:txBody>
          <a:bodyPr wrap="square" rtlCol="0">
            <a:spAutoFit/>
          </a:bodyPr>
          <a:lstStyle/>
          <a:p>
            <a:pPr>
              <a:lnSpc>
                <a:spcPct val="150000"/>
              </a:lnSpc>
            </a:pP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ai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trong</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ảnh</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xếp</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vào</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họ</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nội</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FED4E1DF-47B3-4152-AD70-C0FD48B2A567}"/>
              </a:ext>
            </a:extLst>
          </p:cNvPr>
          <p:cNvSpPr txBox="1"/>
          <p:nvPr/>
        </p:nvSpPr>
        <p:spPr>
          <a:xfrm>
            <a:off x="156388" y="1075450"/>
            <a:ext cx="964651" cy="584775"/>
          </a:xfrm>
          <a:prstGeom prst="rect">
            <a:avLst/>
          </a:prstGeom>
          <a:noFill/>
        </p:spPr>
        <p:txBody>
          <a:bodyPr wrap="square" rtlCol="0">
            <a:spAutoFit/>
          </a:bodyPr>
          <a:lstStyle/>
          <a:p>
            <a:r>
              <a:rPr lang="en-US" sz="3200" dirty="0">
                <a:solidFill>
                  <a:srgbClr val="EA4D5F"/>
                </a:solidFill>
                <a:latin typeface="Segoe UI Black" panose="020B0A02040204020203" pitchFamily="34" charset="0"/>
                <a:ea typeface="Segoe UI Black" panose="020B0A02040204020203" pitchFamily="34" charset="0"/>
              </a:rPr>
              <a:t>05.</a:t>
            </a:r>
          </a:p>
        </p:txBody>
      </p:sp>
      <p:sp>
        <p:nvSpPr>
          <p:cNvPr id="5" name="TextBox 4">
            <a:extLst>
              <a:ext uri="{FF2B5EF4-FFF2-40B4-BE49-F238E27FC236}">
                <a16:creationId xmlns:a16="http://schemas.microsoft.com/office/drawing/2014/main" id="{86D1CD56-B1DB-4CCC-804A-6C7DE75A3B7A}"/>
              </a:ext>
            </a:extLst>
          </p:cNvPr>
          <p:cNvSpPr txBox="1"/>
          <p:nvPr/>
        </p:nvSpPr>
        <p:spPr>
          <a:xfrm>
            <a:off x="879183" y="2921583"/>
            <a:ext cx="3692817" cy="873572"/>
          </a:xfrm>
          <a:prstGeom prst="rect">
            <a:avLst/>
          </a:prstGeom>
          <a:noFill/>
        </p:spPr>
        <p:txBody>
          <a:bodyPr wrap="square" rtlCol="0">
            <a:spAutoFit/>
          </a:bodyPr>
          <a:lstStyle/>
          <a:p>
            <a:pPr>
              <a:lnSpc>
                <a:spcPct val="150000"/>
              </a:lnSpc>
            </a:pP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ai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trong</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ảnh</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xếp</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vào</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họ</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ngoại</a:t>
            </a:r>
            <a:r>
              <a:rPr lang="en-US" sz="1800" b="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F6EA8573-3FE2-4042-983A-5E835452D697}"/>
              </a:ext>
            </a:extLst>
          </p:cNvPr>
          <p:cNvSpPr txBox="1"/>
          <p:nvPr/>
        </p:nvSpPr>
        <p:spPr>
          <a:xfrm>
            <a:off x="156388" y="2881578"/>
            <a:ext cx="964651" cy="584775"/>
          </a:xfrm>
          <a:prstGeom prst="rect">
            <a:avLst/>
          </a:prstGeom>
          <a:noFill/>
        </p:spPr>
        <p:txBody>
          <a:bodyPr wrap="square" rtlCol="0">
            <a:spAutoFit/>
          </a:bodyPr>
          <a:lstStyle/>
          <a:p>
            <a:r>
              <a:rPr lang="en-US" sz="3200" dirty="0">
                <a:solidFill>
                  <a:srgbClr val="EA4D5F"/>
                </a:solidFill>
                <a:latin typeface="Segoe UI Black" panose="020B0A02040204020203" pitchFamily="34" charset="0"/>
                <a:ea typeface="Segoe UI Black" panose="020B0A02040204020203" pitchFamily="34" charset="0"/>
              </a:rPr>
              <a:t>06.</a:t>
            </a:r>
          </a:p>
        </p:txBody>
      </p:sp>
      <p:sp>
        <p:nvSpPr>
          <p:cNvPr id="11" name="TextBox 10">
            <a:extLst>
              <a:ext uri="{FF2B5EF4-FFF2-40B4-BE49-F238E27FC236}">
                <a16:creationId xmlns:a16="http://schemas.microsoft.com/office/drawing/2014/main" id="{83F68B4C-ADA2-4391-B1A6-0D4C6916FCAC}"/>
              </a:ext>
            </a:extLst>
          </p:cNvPr>
          <p:cNvSpPr txBox="1"/>
          <p:nvPr/>
        </p:nvSpPr>
        <p:spPr>
          <a:xfrm>
            <a:off x="517785" y="2112137"/>
            <a:ext cx="3692817" cy="646331"/>
          </a:xfrm>
          <a:prstGeom prst="rect">
            <a:avLst/>
          </a:prstGeom>
          <a:noFill/>
        </p:spPr>
        <p:txBody>
          <a:bodyPr wrap="square" rtlCol="0">
            <a:spAutoFit/>
          </a:bodyPr>
          <a:lstStyle/>
          <a:p>
            <a:pPr algn="just"/>
            <a:r>
              <a:rPr lang="vi-VN" sz="1800" i="1" dirty="0">
                <a:solidFill>
                  <a:schemeClr val="accent1">
                    <a:lumMod val="50000"/>
                  </a:schemeClr>
                </a:solidFill>
                <a:latin typeface="+mj-lt"/>
              </a:rPr>
              <a:t>Xếp vào họ nội gồm có ông bà nội, bố và cô ruột.</a:t>
            </a:r>
            <a:endParaRPr lang="en-US" sz="1800" i="1" dirty="0">
              <a:solidFill>
                <a:schemeClr val="accent1">
                  <a:lumMod val="50000"/>
                </a:schemeClr>
              </a:solidFill>
              <a:latin typeface="+mj-lt"/>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ABAF35CB-2F07-4851-8DD1-8C3D5EE2E7B9}"/>
              </a:ext>
            </a:extLst>
          </p:cNvPr>
          <p:cNvSpPr txBox="1"/>
          <p:nvPr/>
        </p:nvSpPr>
        <p:spPr>
          <a:xfrm>
            <a:off x="396858" y="4022184"/>
            <a:ext cx="3692817" cy="646331"/>
          </a:xfrm>
          <a:prstGeom prst="rect">
            <a:avLst/>
          </a:prstGeom>
          <a:noFill/>
        </p:spPr>
        <p:txBody>
          <a:bodyPr wrap="square" rtlCol="0">
            <a:spAutoFit/>
          </a:bodyPr>
          <a:lstStyle/>
          <a:p>
            <a:pPr algn="just"/>
            <a:r>
              <a:rPr lang="vi-VN" sz="1800" i="1" dirty="0">
                <a:solidFill>
                  <a:schemeClr val="accent1">
                    <a:lumMod val="50000"/>
                  </a:schemeClr>
                </a:solidFill>
                <a:latin typeface="+mj-lt"/>
              </a:rPr>
              <a:t>Xếp vào họ ngoại gồm có ông bà ngoại, mẹ và bác ruột.</a:t>
            </a:r>
            <a:endParaRPr lang="en-US" sz="1800" i="1" dirty="0">
              <a:solidFill>
                <a:schemeClr val="accent1">
                  <a:lumMod val="50000"/>
                </a:schemeClr>
              </a:solidFill>
              <a:latin typeface="+mj-lt"/>
              <a:ea typeface="Tahoma" panose="020B0604030504040204" pitchFamily="34" charset="0"/>
              <a:cs typeface="Times New Roman" panose="02020603050405020304" pitchFamily="18" charset="0"/>
            </a:endParaRPr>
          </a:p>
        </p:txBody>
      </p:sp>
      <p:pic>
        <p:nvPicPr>
          <p:cNvPr id="15" name="Picture 2">
            <a:extLst>
              <a:ext uri="{FF2B5EF4-FFF2-40B4-BE49-F238E27FC236}">
                <a16:creationId xmlns:a16="http://schemas.microsoft.com/office/drawing/2014/main" id="{099B5F17-9D29-487C-9178-428FF4C4E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096" y="1304517"/>
            <a:ext cx="3974046" cy="315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66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800"/>
                            </p:stCondLst>
                            <p:childTnLst>
                              <p:par>
                                <p:cTn id="12" presetID="2" presetClass="entr" presetSubtype="2" decel="8600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1+#ppt_w/2"/>
                                          </p:val>
                                        </p:tav>
                                        <p:tav tm="100000">
                                          <p:val>
                                            <p:strVal val="#ppt_x"/>
                                          </p:val>
                                        </p:tav>
                                      </p:tavLst>
                                    </p:anim>
                                    <p:anim calcmode="lin" valueType="num">
                                      <p:cBhvr additive="base">
                                        <p:cTn id="15" dur="1000" fill="hold"/>
                                        <p:tgtEl>
                                          <p:spTgt spid="3"/>
                                        </p:tgtEl>
                                        <p:attrNameLst>
                                          <p:attrName>ppt_y</p:attrName>
                                        </p:attrNameLst>
                                      </p:cBhvr>
                                      <p:tavLst>
                                        <p:tav tm="0">
                                          <p:val>
                                            <p:strVal val="#ppt_y"/>
                                          </p:val>
                                        </p:tav>
                                        <p:tav tm="100000">
                                          <p:val>
                                            <p:strVal val="#ppt_y"/>
                                          </p:val>
                                        </p:tav>
                                      </p:tavLst>
                                    </p:anim>
                                  </p:childTnLst>
                                </p:cTn>
                              </p:par>
                              <p:par>
                                <p:cTn id="16" presetID="49" presetClass="entr" presetSubtype="0" decel="100000" fill="hold" grpId="0" nodeType="withEffect">
                                  <p:stCondLst>
                                    <p:cond delay="0"/>
                                  </p:stCondLst>
                                  <p:iterate type="lt">
                                    <p:tmPct val="30000"/>
                                  </p:iterate>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style.rotation</p:attrName>
                                        </p:attrNameLst>
                                      </p:cBhvr>
                                      <p:tavLst>
                                        <p:tav tm="0">
                                          <p:val>
                                            <p:fltVal val="360"/>
                                          </p:val>
                                        </p:tav>
                                        <p:tav tm="100000">
                                          <p:val>
                                            <p:fltVal val="0"/>
                                          </p:val>
                                        </p:tav>
                                      </p:tavLst>
                                    </p:anim>
                                    <p:animEffect transition="in" filter="fade">
                                      <p:cBhvr>
                                        <p:cTn id="21" dur="500"/>
                                        <p:tgtEl>
                                          <p:spTgt spid="6"/>
                                        </p:tgtEl>
                                      </p:cBhvr>
                                    </p:animEffect>
                                  </p:childTnLst>
                                </p:cTn>
                              </p:par>
                            </p:childTnLst>
                          </p:cTn>
                        </p:par>
                        <p:par>
                          <p:cTn id="22" fill="hold">
                            <p:stCondLst>
                              <p:cond delay="1800"/>
                            </p:stCondLst>
                            <p:childTnLst>
                              <p:par>
                                <p:cTn id="23" presetID="2" presetClass="entr" presetSubtype="2" decel="8600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1+#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decel="8600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0-#ppt_w/2"/>
                                          </p:val>
                                        </p:tav>
                                        <p:tav tm="100000">
                                          <p:val>
                                            <p:strVal val="#ppt_x"/>
                                          </p:val>
                                        </p:tav>
                                      </p:tavLst>
                                    </p:anim>
                                    <p:anim calcmode="lin" valueType="num">
                                      <p:cBhvr additive="base">
                                        <p:cTn id="3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decel="8600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1000" fill="hold"/>
                                        <p:tgtEl>
                                          <p:spTgt spid="13"/>
                                        </p:tgtEl>
                                        <p:attrNameLst>
                                          <p:attrName>ppt_x</p:attrName>
                                        </p:attrNameLst>
                                      </p:cBhvr>
                                      <p:tavLst>
                                        <p:tav tm="0">
                                          <p:val>
                                            <p:strVal val="0-#ppt_w/2"/>
                                          </p:val>
                                        </p:tav>
                                        <p:tav tm="100000">
                                          <p:val>
                                            <p:strVal val="#ppt_x"/>
                                          </p:val>
                                        </p:tav>
                                      </p:tavLst>
                                    </p:anim>
                                    <p:anim calcmode="lin" valueType="num">
                                      <p:cBhvr additive="base">
                                        <p:cTn id="3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D4E1DF-47B3-4152-AD70-C0FD48B2A567}"/>
              </a:ext>
            </a:extLst>
          </p:cNvPr>
          <p:cNvSpPr txBox="1"/>
          <p:nvPr/>
        </p:nvSpPr>
        <p:spPr>
          <a:xfrm>
            <a:off x="396858" y="888346"/>
            <a:ext cx="3515199" cy="584775"/>
          </a:xfrm>
          <a:prstGeom prst="rect">
            <a:avLst/>
          </a:prstGeom>
          <a:noFill/>
        </p:spPr>
        <p:txBody>
          <a:bodyPr wrap="square" rtlCol="0">
            <a:spAutoFit/>
          </a:bodyPr>
          <a:lstStyle/>
          <a:p>
            <a:r>
              <a:rPr lang="en-US" sz="3200" dirty="0" err="1">
                <a:solidFill>
                  <a:srgbClr val="EA4D5F"/>
                </a:solidFill>
                <a:latin typeface="Segoe UI Black" panose="020B0A02040204020203" pitchFamily="34" charset="0"/>
                <a:ea typeface="Segoe UI Black" panose="020B0A02040204020203" pitchFamily="34" charset="0"/>
              </a:rPr>
              <a:t>Nhận</a:t>
            </a:r>
            <a:r>
              <a:rPr lang="en-US" sz="3200" dirty="0">
                <a:solidFill>
                  <a:srgbClr val="EA4D5F"/>
                </a:solidFill>
                <a:latin typeface="Segoe UI Black" panose="020B0A02040204020203" pitchFamily="34" charset="0"/>
                <a:ea typeface="Segoe UI Black" panose="020B0A02040204020203" pitchFamily="34" charset="0"/>
              </a:rPr>
              <a:t> </a:t>
            </a:r>
            <a:r>
              <a:rPr lang="en-US" sz="3200" dirty="0" err="1">
                <a:solidFill>
                  <a:srgbClr val="EA4D5F"/>
                </a:solidFill>
                <a:latin typeface="Segoe UI Black" panose="020B0A02040204020203" pitchFamily="34" charset="0"/>
                <a:ea typeface="Segoe UI Black" panose="020B0A02040204020203" pitchFamily="34" charset="0"/>
              </a:rPr>
              <a:t>xét</a:t>
            </a:r>
            <a:endParaRPr lang="en-US" sz="3200" dirty="0">
              <a:solidFill>
                <a:srgbClr val="EA4D5F"/>
              </a:solidFill>
              <a:latin typeface="Segoe UI Black" panose="020B0A02040204020203" pitchFamily="34" charset="0"/>
              <a:ea typeface="Segoe UI Black" panose="020B0A02040204020203" pitchFamily="34" charset="0"/>
            </a:endParaRPr>
          </a:p>
        </p:txBody>
      </p:sp>
      <p:sp>
        <p:nvSpPr>
          <p:cNvPr id="11" name="TextBox 10">
            <a:extLst>
              <a:ext uri="{FF2B5EF4-FFF2-40B4-BE49-F238E27FC236}">
                <a16:creationId xmlns:a16="http://schemas.microsoft.com/office/drawing/2014/main" id="{83F68B4C-ADA2-4391-B1A6-0D4C6916FCAC}"/>
              </a:ext>
            </a:extLst>
          </p:cNvPr>
          <p:cNvSpPr txBox="1"/>
          <p:nvPr/>
        </p:nvSpPr>
        <p:spPr>
          <a:xfrm>
            <a:off x="678088" y="1583223"/>
            <a:ext cx="3692817" cy="2951064"/>
          </a:xfrm>
          <a:prstGeom prst="rect">
            <a:avLst/>
          </a:prstGeom>
          <a:noFill/>
        </p:spPr>
        <p:txBody>
          <a:bodyPr wrap="square" rtlCol="0">
            <a:spAutoFit/>
          </a:bodyPr>
          <a:lstStyle/>
          <a:p>
            <a:pPr algn="just">
              <a:lnSpc>
                <a:spcPct val="150000"/>
              </a:lnSpc>
            </a:pPr>
            <a:r>
              <a:rPr lang="en-US" sz="1800" b="1" i="1" dirty="0" err="1">
                <a:solidFill>
                  <a:schemeClr val="tx1">
                    <a:lumMod val="75000"/>
                  </a:schemeClr>
                </a:solidFill>
                <a:latin typeface="Times New Roman" panose="02020603050405020304" pitchFamily="18" charset="0"/>
                <a:cs typeface="Times New Roman" panose="02020603050405020304" pitchFamily="18" charset="0"/>
              </a:rPr>
              <a:t>Cả</a:t>
            </a:r>
            <a:r>
              <a:rPr lang="en-US" sz="1800" b="1" i="1" dirty="0">
                <a:solidFill>
                  <a:schemeClr val="tx1">
                    <a:lumMod val="75000"/>
                  </a:schemeClr>
                </a:solidFill>
                <a:latin typeface="Times New Roman" panose="02020603050405020304" pitchFamily="18" charset="0"/>
                <a:cs typeface="Times New Roman" panose="02020603050405020304" pitchFamily="18" charset="0"/>
              </a:rPr>
              <a:t> 4 </a:t>
            </a:r>
            <a:r>
              <a:rPr lang="en-US" sz="1800" b="1" i="1" dirty="0" err="1">
                <a:solidFill>
                  <a:schemeClr val="tx1">
                    <a:lumMod val="75000"/>
                  </a:schemeClr>
                </a:solidFill>
                <a:latin typeface="Times New Roman" panose="02020603050405020304" pitchFamily="18" charset="0"/>
                <a:cs typeface="Times New Roman" panose="02020603050405020304" pitchFamily="18" charset="0"/>
              </a:rPr>
              <a:t>bạn</a:t>
            </a:r>
            <a:r>
              <a:rPr lang="en-US" sz="1800" b="1" i="1" dirty="0">
                <a:solidFill>
                  <a:schemeClr val="tx1">
                    <a:lumMod val="75000"/>
                  </a:schemeClr>
                </a:solidFill>
                <a:latin typeface="Times New Roman" panose="02020603050405020304" pitchFamily="18" charset="0"/>
                <a:cs typeface="Times New Roman" panose="02020603050405020304" pitchFamily="18" charset="0"/>
              </a:rPr>
              <a:t> </a:t>
            </a:r>
            <a:r>
              <a:rPr lang="en-US" sz="1800" b="1" i="1" dirty="0" err="1">
                <a:solidFill>
                  <a:schemeClr val="tx1">
                    <a:lumMod val="75000"/>
                  </a:schemeClr>
                </a:solidFill>
                <a:latin typeface="Times New Roman" panose="02020603050405020304" pitchFamily="18" charset="0"/>
                <a:cs typeface="Times New Roman" panose="02020603050405020304" pitchFamily="18" charset="0"/>
              </a:rPr>
              <a:t>đều</a:t>
            </a:r>
            <a:r>
              <a:rPr lang="en-US" sz="1800" b="1" i="1" dirty="0">
                <a:solidFill>
                  <a:schemeClr val="tx1">
                    <a:lumMod val="75000"/>
                  </a:schemeClr>
                </a:solidFill>
                <a:latin typeface="Times New Roman" panose="02020603050405020304" pitchFamily="18" charset="0"/>
                <a:cs typeface="Times New Roman" panose="02020603050405020304" pitchFamily="18" charset="0"/>
              </a:rPr>
              <a:t> </a:t>
            </a:r>
            <a:r>
              <a:rPr lang="en-US" sz="1800" b="1" i="1" dirty="0" err="1">
                <a:solidFill>
                  <a:schemeClr val="tx1">
                    <a:lumMod val="75000"/>
                  </a:schemeClr>
                </a:solidFill>
                <a:latin typeface="Times New Roman" panose="02020603050405020304" pitchFamily="18" charset="0"/>
                <a:cs typeface="Times New Roman" panose="02020603050405020304" pitchFamily="18" charset="0"/>
              </a:rPr>
              <a:t>có</a:t>
            </a:r>
            <a:r>
              <a:rPr lang="en-US" sz="1800" b="1" i="1" dirty="0">
                <a:solidFill>
                  <a:schemeClr val="tx1">
                    <a:lumMod val="75000"/>
                  </a:schemeClr>
                </a:solidFill>
                <a:latin typeface="Times New Roman" panose="02020603050405020304" pitchFamily="18" charset="0"/>
                <a:cs typeface="Times New Roman" panose="02020603050405020304" pitchFamily="18" charset="0"/>
              </a:rPr>
              <a:t> </a:t>
            </a:r>
            <a:r>
              <a:rPr lang="en-US" sz="1800" b="1" i="1" dirty="0" err="1">
                <a:solidFill>
                  <a:schemeClr val="tx1">
                    <a:lumMod val="75000"/>
                  </a:schemeClr>
                </a:solidFill>
                <a:latin typeface="Times New Roman" panose="02020603050405020304" pitchFamily="18" charset="0"/>
                <a:cs typeface="Times New Roman" panose="02020603050405020304" pitchFamily="18" charset="0"/>
              </a:rPr>
              <a:t>chung</a:t>
            </a:r>
            <a:r>
              <a:rPr lang="en-US" sz="1800" b="1" i="1" dirty="0">
                <a:solidFill>
                  <a:schemeClr val="tx1">
                    <a:lumMod val="75000"/>
                  </a:schemeClr>
                </a:solidFill>
                <a:latin typeface="Times New Roman" panose="02020603050405020304" pitchFamily="18" charset="0"/>
                <a:cs typeface="Times New Roman" panose="02020603050405020304" pitchFamily="18" charset="0"/>
              </a:rPr>
              <a:t> </a:t>
            </a:r>
            <a:r>
              <a:rPr lang="en-US" sz="1800" b="1" i="1" dirty="0" err="1">
                <a:solidFill>
                  <a:schemeClr val="tx1">
                    <a:lumMod val="75000"/>
                  </a:schemeClr>
                </a:solidFill>
                <a:latin typeface="Times New Roman" panose="02020603050405020304" pitchFamily="18" charset="0"/>
                <a:cs typeface="Times New Roman" panose="02020603050405020304" pitchFamily="18" charset="0"/>
              </a:rPr>
              <a:t>ông</a:t>
            </a:r>
            <a:r>
              <a:rPr lang="en-US" sz="1800" b="1" i="1" dirty="0">
                <a:solidFill>
                  <a:schemeClr val="tx1">
                    <a:lumMod val="75000"/>
                  </a:schemeClr>
                </a:solidFill>
                <a:latin typeface="Times New Roman" panose="02020603050405020304" pitchFamily="18" charset="0"/>
                <a:cs typeface="Times New Roman" panose="02020603050405020304" pitchFamily="18" charset="0"/>
              </a:rPr>
              <a:t> </a:t>
            </a:r>
            <a:r>
              <a:rPr lang="en-US" sz="1800" b="1" i="1" dirty="0" err="1">
                <a:solidFill>
                  <a:schemeClr val="tx1">
                    <a:lumMod val="75000"/>
                  </a:schemeClr>
                </a:solidFill>
                <a:latin typeface="Times New Roman" panose="02020603050405020304" pitchFamily="18" charset="0"/>
                <a:cs typeface="Times New Roman" panose="02020603050405020304" pitchFamily="18" charset="0"/>
              </a:rPr>
              <a:t>bà</a:t>
            </a:r>
            <a:endParaRPr lang="en-US" sz="1800" b="1" i="1" dirty="0">
              <a:solidFill>
                <a:schemeClr val="tx1">
                  <a:lumMod val="75000"/>
                </a:schemeClr>
              </a:solidFill>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Hương</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Hồng</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phải</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gọi</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là</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ông</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bà</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ngoại</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vì</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mẹ</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hai</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là</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con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gái</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ông</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bà</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marL="285750" indent="-285750" algn="just">
              <a:lnSpc>
                <a:spcPct val="150000"/>
              </a:lnSpc>
              <a:buFont typeface="Arial" panose="020B0604020202020204" pitchFamily="34" charset="0"/>
              <a:buChar char="•"/>
            </a:pP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Quang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Thủy</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phải</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gọi</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là</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ông</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bà</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nội</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vì</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bố</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hai</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là</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con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trai</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ông</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bà</a:t>
            </a:r>
            <a:r>
              <a:rPr lang="en-US" sz="1800" i="1"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5" name="Picture 2">
            <a:extLst>
              <a:ext uri="{FF2B5EF4-FFF2-40B4-BE49-F238E27FC236}">
                <a16:creationId xmlns:a16="http://schemas.microsoft.com/office/drawing/2014/main" id="{099B5F17-9D29-487C-9178-428FF4C4E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096" y="1304517"/>
            <a:ext cx="3974046" cy="315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77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 presetClass="entr" presetSubtype="8" decel="86000" fill="hold" grpId="0" nodeType="withEffect">
                                  <p:stCondLst>
                                    <p:cond delay="30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10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400"/>
                            </p:stCondLst>
                            <p:childTnLst>
                              <p:par>
                                <p:cTn id="16" presetID="2" presetClass="entr" presetSubtype="8" decel="86000" fill="hold" grpId="0" nodeType="after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 calcmode="lin" valueType="num">
                                      <p:cBhvr additive="base">
                                        <p:cTn id="18" dur="10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400"/>
                            </p:stCondLst>
                            <p:childTnLst>
                              <p:par>
                                <p:cTn id="21" presetID="2" presetClass="entr" presetSubtype="8" decel="86000" fill="hold" grpId="0" nodeType="after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 calcmode="lin" valueType="num">
                                      <p:cBhvr additive="base">
                                        <p:cTn id="23" dur="10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1"/>
        <p:cNvGrpSpPr/>
        <p:nvPr/>
      </p:nvGrpSpPr>
      <p:grpSpPr>
        <a:xfrm>
          <a:off x="0" y="0"/>
          <a:ext cx="0" cy="0"/>
          <a:chOff x="0" y="0"/>
          <a:chExt cx="0" cy="0"/>
        </a:xfrm>
      </p:grpSpPr>
      <p:sp>
        <p:nvSpPr>
          <p:cNvPr id="1432" name="Google Shape;1432;p45"/>
          <p:cNvSpPr txBox="1">
            <a:spLocks noGrp="1"/>
          </p:cNvSpPr>
          <p:nvPr>
            <p:ph type="title"/>
          </p:nvPr>
        </p:nvSpPr>
        <p:spPr>
          <a:xfrm>
            <a:off x="691125" y="1184764"/>
            <a:ext cx="3476700" cy="1107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Trò chơi</a:t>
            </a:r>
            <a:endParaRPr dirty="0"/>
          </a:p>
        </p:txBody>
      </p:sp>
      <p:sp>
        <p:nvSpPr>
          <p:cNvPr id="1433" name="Google Shape;1433;p45"/>
          <p:cNvSpPr txBox="1">
            <a:spLocks noGrp="1"/>
          </p:cNvSpPr>
          <p:nvPr>
            <p:ph type="subTitle" idx="1"/>
          </p:nvPr>
        </p:nvSpPr>
        <p:spPr>
          <a:xfrm>
            <a:off x="691125" y="1939315"/>
            <a:ext cx="3476700" cy="862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dirty="0">
                <a:latin typeface="Pacifico" panose="020B0604020202020204" charset="0"/>
              </a:rPr>
              <a:t>Nối nhanh, hiểu đúng</a:t>
            </a:r>
            <a:endParaRPr sz="2800" dirty="0">
              <a:latin typeface="Pacifico" panose="020B0604020202020204" charset="0"/>
            </a:endParaRPr>
          </a:p>
        </p:txBody>
      </p:sp>
      <p:sp>
        <p:nvSpPr>
          <p:cNvPr id="4" name="Google Shape;1433;p45">
            <a:extLst>
              <a:ext uri="{FF2B5EF4-FFF2-40B4-BE49-F238E27FC236}">
                <a16:creationId xmlns:a16="http://schemas.microsoft.com/office/drawing/2014/main" id="{A8380D79-2DC2-4FF9-AE3F-99FAC9041C20}"/>
              </a:ext>
            </a:extLst>
          </p:cNvPr>
          <p:cNvSpPr txBox="1">
            <a:spLocks/>
          </p:cNvSpPr>
          <p:nvPr/>
        </p:nvSpPr>
        <p:spPr>
          <a:xfrm>
            <a:off x="691125" y="3130065"/>
            <a:ext cx="3476700" cy="862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2pPr>
            <a:lvl3pPr marL="1371600" marR="0" lvl="2"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3pPr>
            <a:lvl4pPr marL="1828800" marR="0" lvl="3"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4pPr>
            <a:lvl5pPr marL="2286000" marR="0" lvl="4"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5pPr>
            <a:lvl6pPr marL="2743200" marR="0" lvl="5"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6pPr>
            <a:lvl7pPr marL="3200400" marR="0" lvl="6"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7pPr>
            <a:lvl8pPr marL="3657600" marR="0" lvl="7"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8pPr>
            <a:lvl9pPr marL="4114800" marR="0" lvl="8"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9pPr>
          </a:lstStyle>
          <a:p>
            <a:pPr marL="0" indent="0"/>
            <a:r>
              <a:rPr lang="en-US" sz="2000" b="1" dirty="0" err="1">
                <a:solidFill>
                  <a:schemeClr val="tx2"/>
                </a:solidFill>
                <a:latin typeface="Times New Roman" panose="02020603050405020304" pitchFamily="18" charset="0"/>
                <a:cs typeface="Times New Roman" panose="02020603050405020304" pitchFamily="18" charset="0"/>
              </a:rPr>
              <a:t>Hãy</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nhấn</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chuột</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vào</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đường</a:t>
            </a:r>
            <a:r>
              <a:rPr lang="en-US" sz="2000" b="1" dirty="0">
                <a:solidFill>
                  <a:schemeClr val="tx2"/>
                </a:solidFill>
                <a:latin typeface="Times New Roman" panose="02020603050405020304" pitchFamily="18" charset="0"/>
                <a:cs typeface="Times New Roman" panose="02020603050405020304" pitchFamily="18" charset="0"/>
              </a:rPr>
              <a:t> link </a:t>
            </a:r>
            <a:r>
              <a:rPr lang="en-US" sz="2000" b="1" dirty="0" err="1">
                <a:solidFill>
                  <a:schemeClr val="tx2"/>
                </a:solidFill>
                <a:latin typeface="Times New Roman" panose="02020603050405020304" pitchFamily="18" charset="0"/>
                <a:cs typeface="Times New Roman" panose="02020603050405020304" pitchFamily="18" charset="0"/>
              </a:rPr>
              <a:t>dưới</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đây</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để</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thực</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hiện</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trò</a:t>
            </a:r>
            <a:r>
              <a:rPr lang="en-US" sz="2000" b="1"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chơi</a:t>
            </a:r>
            <a:r>
              <a:rPr lang="en-US" sz="2000" b="1" dirty="0">
                <a:solidFill>
                  <a:schemeClr val="tx2"/>
                </a:solidFill>
                <a:latin typeface="Times New Roman" panose="02020603050405020304" pitchFamily="18" charset="0"/>
                <a:cs typeface="Times New Roman" panose="02020603050405020304" pitchFamily="18" charset="0"/>
              </a:rPr>
              <a:t>!</a:t>
            </a:r>
          </a:p>
        </p:txBody>
      </p:sp>
      <p:sp>
        <p:nvSpPr>
          <p:cNvPr id="2" name="Arrow: Down 1">
            <a:extLst>
              <a:ext uri="{FF2B5EF4-FFF2-40B4-BE49-F238E27FC236}">
                <a16:creationId xmlns:a16="http://schemas.microsoft.com/office/drawing/2014/main" id="{C9522EB9-D7F4-4239-B6D7-62E3C463F0EB}"/>
              </a:ext>
            </a:extLst>
          </p:cNvPr>
          <p:cNvSpPr/>
          <p:nvPr/>
        </p:nvSpPr>
        <p:spPr>
          <a:xfrm>
            <a:off x="2102216" y="4050316"/>
            <a:ext cx="327259" cy="452387"/>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4"/>
            <a:extLst>
              <a:ext uri="{FF2B5EF4-FFF2-40B4-BE49-F238E27FC236}">
                <a16:creationId xmlns:a16="http://schemas.microsoft.com/office/drawing/2014/main" id="{554497BD-F00F-4274-AE09-E01DF964E90C}"/>
              </a:ext>
            </a:extLst>
          </p:cNvPr>
          <p:cNvSpPr txBox="1"/>
          <p:nvPr/>
        </p:nvSpPr>
        <p:spPr>
          <a:xfrm>
            <a:off x="553130" y="4560454"/>
            <a:ext cx="4796518" cy="338554"/>
          </a:xfrm>
          <a:prstGeom prst="rect">
            <a:avLst/>
          </a:prstGeom>
          <a:noFill/>
        </p:spPr>
        <p:txBody>
          <a:bodyPr wrap="square">
            <a:spAutoFit/>
          </a:bodyPr>
          <a:lstStyle/>
          <a:p>
            <a:r>
              <a:rPr lang="en-US" sz="1600" dirty="0"/>
              <a:t>https://www.liveworksheets.com/jy2573548ee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36"/>
          <p:cNvSpPr/>
          <p:nvPr/>
        </p:nvSpPr>
        <p:spPr>
          <a:xfrm>
            <a:off x="1321050" y="999262"/>
            <a:ext cx="6501900" cy="1572488"/>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6"/>
          <p:cNvSpPr txBox="1">
            <a:spLocks noGrp="1"/>
          </p:cNvSpPr>
          <p:nvPr>
            <p:ph type="title"/>
          </p:nvPr>
        </p:nvSpPr>
        <p:spPr>
          <a:xfrm>
            <a:off x="1971450" y="146870"/>
            <a:ext cx="52011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800" dirty="0"/>
              <a:t>Kết luận</a:t>
            </a:r>
            <a:endParaRPr sz="2800" dirty="0"/>
          </a:p>
        </p:txBody>
      </p:sp>
      <p:sp>
        <p:nvSpPr>
          <p:cNvPr id="962" name="Google Shape;962;p36"/>
          <p:cNvSpPr txBox="1">
            <a:spLocks noGrp="1"/>
          </p:cNvSpPr>
          <p:nvPr>
            <p:ph type="title" idx="2"/>
          </p:nvPr>
        </p:nvSpPr>
        <p:spPr>
          <a:xfrm>
            <a:off x="1534388" y="1134057"/>
            <a:ext cx="6075225" cy="1302898"/>
          </a:xfrm>
          <a:prstGeom prst="rect">
            <a:avLst/>
          </a:prstGeom>
        </p:spPr>
        <p:txBody>
          <a:bodyPr spcFirstLastPara="1" wrap="square" lIns="0" tIns="0" rIns="0" bIns="0" anchor="ctr" anchorCtr="0">
            <a:noAutofit/>
          </a:bodyPr>
          <a:lstStyle/>
          <a:p>
            <a:pPr marL="0" lvl="0" indent="0" algn="just" rtl="0">
              <a:spcBef>
                <a:spcPts val="0"/>
              </a:spcBef>
              <a:spcAft>
                <a:spcPts val="0"/>
              </a:spcAft>
              <a:buNone/>
            </a:pPr>
            <a:r>
              <a:rPr lang="en-US" sz="2200" dirty="0" err="1">
                <a:latin typeface="Times New Roman" panose="02020603050405020304" pitchFamily="18" charset="0"/>
                <a:cs typeface="Times New Roman" panose="02020603050405020304" pitchFamily="18" charset="0"/>
              </a:rPr>
              <a:t>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ra </a:t>
            </a:r>
            <a:r>
              <a:rPr lang="en-US" sz="2200" dirty="0" err="1">
                <a:latin typeface="Times New Roman" panose="02020603050405020304" pitchFamily="18" charset="0"/>
                <a:cs typeface="Times New Roman" panose="02020603050405020304" pitchFamily="18" charset="0"/>
              </a:rPr>
              <a:t>bố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ruột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con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thuộc</a:t>
            </a:r>
            <a:r>
              <a:rPr lang="en-US" sz="2200"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họ</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a:t>
            </a:r>
            <a:endParaRPr sz="2200" dirty="0">
              <a:latin typeface="Times New Roman" panose="02020603050405020304" pitchFamily="18" charset="0"/>
              <a:cs typeface="Times New Roman" panose="02020603050405020304" pitchFamily="18" charset="0"/>
            </a:endParaRPr>
          </a:p>
        </p:txBody>
      </p:sp>
      <p:sp>
        <p:nvSpPr>
          <p:cNvPr id="5" name="Google Shape;1156;p41">
            <a:extLst>
              <a:ext uri="{FF2B5EF4-FFF2-40B4-BE49-F238E27FC236}">
                <a16:creationId xmlns:a16="http://schemas.microsoft.com/office/drawing/2014/main" id="{88308A58-F512-4339-8A0C-EE3965662228}"/>
              </a:ext>
            </a:extLst>
          </p:cNvPr>
          <p:cNvSpPr txBox="1">
            <a:spLocks/>
          </p:cNvSpPr>
          <p:nvPr/>
        </p:nvSpPr>
        <p:spPr>
          <a:xfrm>
            <a:off x="-6002492" y="1570313"/>
            <a:ext cx="4211991" cy="157248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Pacifico"/>
              <a:buNone/>
              <a:defRPr sz="1800" b="0" i="0" u="none" strike="noStrike" cap="none">
                <a:solidFill>
                  <a:schemeClr val="dk1"/>
                </a:solidFill>
                <a:latin typeface="Pacifico"/>
                <a:ea typeface="Pacifico"/>
                <a:cs typeface="Pacifico"/>
                <a:sym typeface="Pacifico"/>
              </a:defRPr>
            </a:lvl1pPr>
            <a:lvl2pPr marR="0" lvl="1"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2pPr>
            <a:lvl3pPr marR="0" lvl="2"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3pPr>
            <a:lvl4pPr marR="0" lvl="3"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4pPr>
            <a:lvl5pPr marR="0" lvl="4"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5pPr>
            <a:lvl6pPr marR="0" lvl="5"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6pPr>
            <a:lvl7pPr marR="0" lvl="6"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7pPr>
            <a:lvl8pPr marR="0" lvl="7"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8pPr>
            <a:lvl9pPr marR="0" lvl="8"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9pPr>
          </a:lstStyle>
          <a:p>
            <a:pPr algn="l"/>
            <a:r>
              <a:rPr lang="en-US" sz="4800" dirty="0" err="1"/>
              <a:t>Giới</a:t>
            </a:r>
            <a:r>
              <a:rPr lang="en-US" sz="4800" dirty="0"/>
              <a:t> </a:t>
            </a:r>
            <a:r>
              <a:rPr lang="en-US" sz="4800" dirty="0" err="1"/>
              <a:t>thiệu</a:t>
            </a:r>
            <a:r>
              <a:rPr lang="en-US" sz="4800" dirty="0"/>
              <a:t> </a:t>
            </a:r>
            <a:br>
              <a:rPr lang="en-US" sz="4800" dirty="0"/>
            </a:br>
            <a:r>
              <a:rPr lang="en-US" sz="4800" dirty="0" err="1">
                <a:solidFill>
                  <a:schemeClr val="dk2"/>
                </a:solidFill>
              </a:rPr>
              <a:t>gia</a:t>
            </a:r>
            <a:r>
              <a:rPr lang="en-US" sz="4800" dirty="0">
                <a:solidFill>
                  <a:schemeClr val="dk2"/>
                </a:solidFill>
              </a:rPr>
              <a:t> </a:t>
            </a:r>
            <a:r>
              <a:rPr lang="en-US" sz="4800" dirty="0" err="1">
                <a:solidFill>
                  <a:schemeClr val="dk2"/>
                </a:solidFill>
              </a:rPr>
              <a:t>đình</a:t>
            </a:r>
            <a:r>
              <a:rPr lang="en-US" sz="4800" dirty="0">
                <a:solidFill>
                  <a:schemeClr val="dk2"/>
                </a:solidFill>
              </a:rPr>
              <a:t> </a:t>
            </a:r>
            <a:r>
              <a:rPr lang="en-US" sz="4800" dirty="0" err="1">
                <a:solidFill>
                  <a:schemeClr val="dk2"/>
                </a:solidFill>
              </a:rPr>
              <a:t>mình</a:t>
            </a:r>
            <a:endParaRPr lang="en-US" sz="4800" dirty="0">
              <a:solidFill>
                <a:schemeClr val="dk2"/>
              </a:solidFill>
            </a:endParaRPr>
          </a:p>
        </p:txBody>
      </p:sp>
      <p:grpSp>
        <p:nvGrpSpPr>
          <p:cNvPr id="6" name="Google Shape;1157;p41">
            <a:extLst>
              <a:ext uri="{FF2B5EF4-FFF2-40B4-BE49-F238E27FC236}">
                <a16:creationId xmlns:a16="http://schemas.microsoft.com/office/drawing/2014/main" id="{E5C9BA7C-7512-4E4C-91F5-0D10DA27F870}"/>
              </a:ext>
            </a:extLst>
          </p:cNvPr>
          <p:cNvGrpSpPr/>
          <p:nvPr/>
        </p:nvGrpSpPr>
        <p:grpSpPr>
          <a:xfrm rot="5400000">
            <a:off x="8962480" y="4124715"/>
            <a:ext cx="1806370" cy="1121843"/>
            <a:chOff x="4975826" y="2455773"/>
            <a:chExt cx="4726210" cy="2935203"/>
          </a:xfrm>
        </p:grpSpPr>
        <p:grpSp>
          <p:nvGrpSpPr>
            <p:cNvPr id="7" name="Google Shape;1158;p41">
              <a:extLst>
                <a:ext uri="{FF2B5EF4-FFF2-40B4-BE49-F238E27FC236}">
                  <a16:creationId xmlns:a16="http://schemas.microsoft.com/office/drawing/2014/main" id="{D3F5A8FF-9CAC-4B56-A9E8-613973A9107C}"/>
                </a:ext>
              </a:extLst>
            </p:cNvPr>
            <p:cNvGrpSpPr/>
            <p:nvPr/>
          </p:nvGrpSpPr>
          <p:grpSpPr>
            <a:xfrm>
              <a:off x="4975826" y="2455778"/>
              <a:ext cx="4726210" cy="2754172"/>
              <a:chOff x="4847994" y="1149093"/>
              <a:chExt cx="4922110" cy="2868332"/>
            </a:xfrm>
          </p:grpSpPr>
          <p:sp>
            <p:nvSpPr>
              <p:cNvPr id="91" name="Google Shape;1159;p41">
                <a:extLst>
                  <a:ext uri="{FF2B5EF4-FFF2-40B4-BE49-F238E27FC236}">
                    <a16:creationId xmlns:a16="http://schemas.microsoft.com/office/drawing/2014/main" id="{2335F7A6-492D-4F35-9CCA-D9C34F0DC331}"/>
                  </a:ext>
                </a:extLst>
              </p:cNvPr>
              <p:cNvSpPr/>
              <p:nvPr/>
            </p:nvSpPr>
            <p:spPr>
              <a:xfrm>
                <a:off x="4847994" y="1149093"/>
                <a:ext cx="4922110" cy="2868332"/>
              </a:xfrm>
              <a:custGeom>
                <a:avLst/>
                <a:gdLst/>
                <a:ahLst/>
                <a:cxnLst/>
                <a:rect l="l" t="t" r="r" b="b"/>
                <a:pathLst>
                  <a:path w="62252" h="36277" extrusionOk="0">
                    <a:moveTo>
                      <a:pt x="17039" y="0"/>
                    </a:moveTo>
                    <a:cubicBezTo>
                      <a:pt x="15986" y="0"/>
                      <a:pt x="14939" y="85"/>
                      <a:pt x="13912" y="268"/>
                    </a:cubicBezTo>
                    <a:cubicBezTo>
                      <a:pt x="9030" y="1137"/>
                      <a:pt x="5031" y="4423"/>
                      <a:pt x="4554" y="8781"/>
                    </a:cubicBezTo>
                    <a:cubicBezTo>
                      <a:pt x="4335" y="10761"/>
                      <a:pt x="6534" y="14243"/>
                      <a:pt x="5845" y="16113"/>
                    </a:cubicBezTo>
                    <a:cubicBezTo>
                      <a:pt x="5141" y="18014"/>
                      <a:pt x="0" y="23836"/>
                      <a:pt x="125" y="28256"/>
                    </a:cubicBezTo>
                    <a:cubicBezTo>
                      <a:pt x="251" y="32669"/>
                      <a:pt x="1440" y="34039"/>
                      <a:pt x="3107" y="36276"/>
                    </a:cubicBezTo>
                    <a:lnTo>
                      <a:pt x="57714" y="36276"/>
                    </a:lnTo>
                    <a:cubicBezTo>
                      <a:pt x="58754" y="34007"/>
                      <a:pt x="59568" y="32192"/>
                      <a:pt x="58347" y="29211"/>
                    </a:cubicBezTo>
                    <a:cubicBezTo>
                      <a:pt x="57377" y="26825"/>
                      <a:pt x="60022" y="24868"/>
                      <a:pt x="61047" y="22646"/>
                    </a:cubicBezTo>
                    <a:cubicBezTo>
                      <a:pt x="61954" y="20675"/>
                      <a:pt x="62252" y="18304"/>
                      <a:pt x="62033" y="16152"/>
                    </a:cubicBezTo>
                    <a:cubicBezTo>
                      <a:pt x="61728" y="13218"/>
                      <a:pt x="60272" y="10276"/>
                      <a:pt x="57745" y="8171"/>
                    </a:cubicBezTo>
                    <a:cubicBezTo>
                      <a:pt x="54690" y="5637"/>
                      <a:pt x="50428" y="4569"/>
                      <a:pt x="46232" y="4569"/>
                    </a:cubicBezTo>
                    <a:cubicBezTo>
                      <a:pt x="45012" y="4569"/>
                      <a:pt x="43798" y="4659"/>
                      <a:pt x="42620" y="4830"/>
                    </a:cubicBezTo>
                    <a:cubicBezTo>
                      <a:pt x="40720" y="5109"/>
                      <a:pt x="38825" y="5567"/>
                      <a:pt x="36889" y="5567"/>
                    </a:cubicBezTo>
                    <a:cubicBezTo>
                      <a:pt x="36602" y="5567"/>
                      <a:pt x="36314" y="5557"/>
                      <a:pt x="36024" y="5534"/>
                    </a:cubicBezTo>
                    <a:cubicBezTo>
                      <a:pt x="32761" y="5276"/>
                      <a:pt x="29882" y="3508"/>
                      <a:pt x="26909" y="2209"/>
                    </a:cubicBezTo>
                    <a:cubicBezTo>
                      <a:pt x="23823" y="869"/>
                      <a:pt x="20397" y="0"/>
                      <a:pt x="17039"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160;p41">
                <a:extLst>
                  <a:ext uri="{FF2B5EF4-FFF2-40B4-BE49-F238E27FC236}">
                    <a16:creationId xmlns:a16="http://schemas.microsoft.com/office/drawing/2014/main" id="{61D155A8-3095-4F35-ACA3-D65558FC3176}"/>
                  </a:ext>
                </a:extLst>
              </p:cNvPr>
              <p:cNvSpPr/>
              <p:nvPr/>
            </p:nvSpPr>
            <p:spPr>
              <a:xfrm>
                <a:off x="5246407" y="1534384"/>
                <a:ext cx="4113566" cy="2483036"/>
              </a:xfrm>
              <a:custGeom>
                <a:avLst/>
                <a:gdLst/>
                <a:ahLst/>
                <a:cxnLst/>
                <a:rect l="l" t="t" r="r" b="b"/>
                <a:pathLst>
                  <a:path w="52026" h="31404" extrusionOk="0">
                    <a:moveTo>
                      <a:pt x="39890" y="0"/>
                    </a:moveTo>
                    <a:cubicBezTo>
                      <a:pt x="37663" y="0"/>
                      <a:pt x="35394" y="480"/>
                      <a:pt x="33332" y="1287"/>
                    </a:cubicBezTo>
                    <a:cubicBezTo>
                      <a:pt x="31564" y="1976"/>
                      <a:pt x="29858" y="2891"/>
                      <a:pt x="27965" y="3126"/>
                    </a:cubicBezTo>
                    <a:cubicBezTo>
                      <a:pt x="27628" y="3167"/>
                      <a:pt x="27292" y="3186"/>
                      <a:pt x="26957" y="3186"/>
                    </a:cubicBezTo>
                    <a:cubicBezTo>
                      <a:pt x="24554" y="3186"/>
                      <a:pt x="22198" y="2219"/>
                      <a:pt x="19835" y="1608"/>
                    </a:cubicBezTo>
                    <a:cubicBezTo>
                      <a:pt x="18162" y="1175"/>
                      <a:pt x="16414" y="925"/>
                      <a:pt x="14679" y="925"/>
                    </a:cubicBezTo>
                    <a:cubicBezTo>
                      <a:pt x="12624" y="925"/>
                      <a:pt x="10587" y="1275"/>
                      <a:pt x="8717" y="2085"/>
                    </a:cubicBezTo>
                    <a:cubicBezTo>
                      <a:pt x="4804" y="3775"/>
                      <a:pt x="2027" y="7594"/>
                      <a:pt x="2348" y="11795"/>
                    </a:cubicBezTo>
                    <a:cubicBezTo>
                      <a:pt x="2496" y="13705"/>
                      <a:pt x="3247" y="15582"/>
                      <a:pt x="2981" y="17476"/>
                    </a:cubicBezTo>
                    <a:cubicBezTo>
                      <a:pt x="2715" y="19393"/>
                      <a:pt x="1542" y="20997"/>
                      <a:pt x="924" y="22812"/>
                    </a:cubicBezTo>
                    <a:cubicBezTo>
                      <a:pt x="71" y="25277"/>
                      <a:pt x="0" y="28900"/>
                      <a:pt x="1354" y="31403"/>
                    </a:cubicBezTo>
                    <a:lnTo>
                      <a:pt x="50053" y="31403"/>
                    </a:lnTo>
                    <a:cubicBezTo>
                      <a:pt x="50476" y="30590"/>
                      <a:pt x="50781" y="29713"/>
                      <a:pt x="50969" y="28806"/>
                    </a:cubicBezTo>
                    <a:cubicBezTo>
                      <a:pt x="51501" y="26232"/>
                      <a:pt x="50648" y="24033"/>
                      <a:pt x="50437" y="21513"/>
                    </a:cubicBezTo>
                    <a:cubicBezTo>
                      <a:pt x="50233" y="19119"/>
                      <a:pt x="51110" y="17108"/>
                      <a:pt x="51595" y="14831"/>
                    </a:cubicBezTo>
                    <a:cubicBezTo>
                      <a:pt x="52025" y="12805"/>
                      <a:pt x="51877" y="10512"/>
                      <a:pt x="51337" y="8525"/>
                    </a:cubicBezTo>
                    <a:cubicBezTo>
                      <a:pt x="50601" y="5802"/>
                      <a:pt x="48903" y="3282"/>
                      <a:pt x="46454" y="1749"/>
                    </a:cubicBezTo>
                    <a:cubicBezTo>
                      <a:pt x="44502" y="525"/>
                      <a:pt x="42219" y="0"/>
                      <a:pt x="39890"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161;p41">
              <a:extLst>
                <a:ext uri="{FF2B5EF4-FFF2-40B4-BE49-F238E27FC236}">
                  <a16:creationId xmlns:a16="http://schemas.microsoft.com/office/drawing/2014/main" id="{A450BA85-E8CF-4A05-AAAE-8156D7257959}"/>
                </a:ext>
              </a:extLst>
            </p:cNvPr>
            <p:cNvGrpSpPr/>
            <p:nvPr/>
          </p:nvGrpSpPr>
          <p:grpSpPr>
            <a:xfrm>
              <a:off x="5293580" y="2455773"/>
              <a:ext cx="3559441" cy="2935203"/>
              <a:chOff x="3270675" y="1548400"/>
              <a:chExt cx="1001700" cy="826050"/>
            </a:xfrm>
          </p:grpSpPr>
          <p:sp>
            <p:nvSpPr>
              <p:cNvPr id="9" name="Google Shape;1162;p41">
                <a:extLst>
                  <a:ext uri="{FF2B5EF4-FFF2-40B4-BE49-F238E27FC236}">
                    <a16:creationId xmlns:a16="http://schemas.microsoft.com/office/drawing/2014/main" id="{12BEA5BF-D948-45D3-92DA-9CD481AAA0E8}"/>
                  </a:ext>
                </a:extLst>
              </p:cNvPr>
              <p:cNvSpPr/>
              <p:nvPr/>
            </p:nvSpPr>
            <p:spPr>
              <a:xfrm>
                <a:off x="3795900" y="1907500"/>
                <a:ext cx="476475" cy="444150"/>
              </a:xfrm>
              <a:custGeom>
                <a:avLst/>
                <a:gdLst/>
                <a:ahLst/>
                <a:cxnLst/>
                <a:rect l="l" t="t" r="r" b="b"/>
                <a:pathLst>
                  <a:path w="19059" h="17766" extrusionOk="0">
                    <a:moveTo>
                      <a:pt x="11454" y="1"/>
                    </a:moveTo>
                    <a:cubicBezTo>
                      <a:pt x="11268" y="1"/>
                      <a:pt x="11081" y="9"/>
                      <a:pt x="10892" y="24"/>
                    </a:cubicBezTo>
                    <a:lnTo>
                      <a:pt x="6401" y="400"/>
                    </a:lnTo>
                    <a:cubicBezTo>
                      <a:pt x="2724" y="705"/>
                      <a:pt x="1" y="3936"/>
                      <a:pt x="306" y="7606"/>
                    </a:cubicBezTo>
                    <a:lnTo>
                      <a:pt x="916" y="14937"/>
                    </a:lnTo>
                    <a:cubicBezTo>
                      <a:pt x="1050" y="16548"/>
                      <a:pt x="2402" y="17765"/>
                      <a:pt x="3990" y="17765"/>
                    </a:cubicBezTo>
                    <a:cubicBezTo>
                      <a:pt x="4076" y="17765"/>
                      <a:pt x="4162" y="17761"/>
                      <a:pt x="4249" y="17754"/>
                    </a:cubicBezTo>
                    <a:lnTo>
                      <a:pt x="15923" y="16776"/>
                    </a:lnTo>
                    <a:cubicBezTo>
                      <a:pt x="16043" y="16766"/>
                      <a:pt x="16163" y="16762"/>
                      <a:pt x="16280" y="16762"/>
                    </a:cubicBezTo>
                    <a:cubicBezTo>
                      <a:pt x="17027" y="16762"/>
                      <a:pt x="17718" y="16936"/>
                      <a:pt x="18217" y="16936"/>
                    </a:cubicBezTo>
                    <a:cubicBezTo>
                      <a:pt x="18746" y="16936"/>
                      <a:pt x="19058" y="16740"/>
                      <a:pt x="18991" y="15931"/>
                    </a:cubicBezTo>
                    <a:lnTo>
                      <a:pt x="18122" y="6135"/>
                    </a:lnTo>
                    <a:cubicBezTo>
                      <a:pt x="17833" y="2638"/>
                      <a:pt x="14901" y="1"/>
                      <a:pt x="11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63;p41">
                <a:extLst>
                  <a:ext uri="{FF2B5EF4-FFF2-40B4-BE49-F238E27FC236}">
                    <a16:creationId xmlns:a16="http://schemas.microsoft.com/office/drawing/2014/main" id="{484ED801-75B9-42EB-A671-F621AEAE1F5F}"/>
                  </a:ext>
                </a:extLst>
              </p:cNvPr>
              <p:cNvSpPr/>
              <p:nvPr/>
            </p:nvSpPr>
            <p:spPr>
              <a:xfrm>
                <a:off x="3960025" y="1910250"/>
                <a:ext cx="143800" cy="433300"/>
              </a:xfrm>
              <a:custGeom>
                <a:avLst/>
                <a:gdLst/>
                <a:ahLst/>
                <a:cxnLst/>
                <a:rect l="l" t="t" r="r" b="b"/>
                <a:pathLst>
                  <a:path w="5752" h="17332" extrusionOk="0">
                    <a:moveTo>
                      <a:pt x="4335" y="0"/>
                    </a:moveTo>
                    <a:lnTo>
                      <a:pt x="0" y="368"/>
                    </a:lnTo>
                    <a:lnTo>
                      <a:pt x="1424" y="17331"/>
                    </a:lnTo>
                    <a:lnTo>
                      <a:pt x="5751" y="16971"/>
                    </a:lnTo>
                    <a:lnTo>
                      <a:pt x="4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64;p41">
                <a:extLst>
                  <a:ext uri="{FF2B5EF4-FFF2-40B4-BE49-F238E27FC236}">
                    <a16:creationId xmlns:a16="http://schemas.microsoft.com/office/drawing/2014/main" id="{CAE3F0B8-BD63-4497-AF23-E6ED4B7D4C14}"/>
                  </a:ext>
                </a:extLst>
              </p:cNvPr>
              <p:cNvSpPr/>
              <p:nvPr/>
            </p:nvSpPr>
            <p:spPr>
              <a:xfrm>
                <a:off x="4067225" y="1907500"/>
                <a:ext cx="88825" cy="347250"/>
              </a:xfrm>
              <a:custGeom>
                <a:avLst/>
                <a:gdLst/>
                <a:ahLst/>
                <a:cxnLst/>
                <a:rect l="l" t="t" r="r" b="b"/>
                <a:pathLst>
                  <a:path w="3553" h="13890" extrusionOk="0">
                    <a:moveTo>
                      <a:pt x="454" y="1"/>
                    </a:moveTo>
                    <a:lnTo>
                      <a:pt x="0" y="24"/>
                    </a:lnTo>
                    <a:lnTo>
                      <a:pt x="1197" y="13889"/>
                    </a:lnTo>
                    <a:lnTo>
                      <a:pt x="3553" y="2731"/>
                    </a:lnTo>
                    <a:lnTo>
                      <a:pt x="4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65;p41">
                <a:extLst>
                  <a:ext uri="{FF2B5EF4-FFF2-40B4-BE49-F238E27FC236}">
                    <a16:creationId xmlns:a16="http://schemas.microsoft.com/office/drawing/2014/main" id="{B9F37F89-FE5E-4525-89FC-FFA0260432F2}"/>
                  </a:ext>
                </a:extLst>
              </p:cNvPr>
              <p:cNvSpPr/>
              <p:nvPr/>
            </p:nvSpPr>
            <p:spPr>
              <a:xfrm>
                <a:off x="3883350" y="1916900"/>
                <a:ext cx="107400" cy="359150"/>
              </a:xfrm>
              <a:custGeom>
                <a:avLst/>
                <a:gdLst/>
                <a:ahLst/>
                <a:cxnLst/>
                <a:rect l="l" t="t" r="r" b="b"/>
                <a:pathLst>
                  <a:path w="4296" h="14366" extrusionOk="0">
                    <a:moveTo>
                      <a:pt x="3067" y="0"/>
                    </a:moveTo>
                    <a:lnTo>
                      <a:pt x="2629" y="133"/>
                    </a:lnTo>
                    <a:lnTo>
                      <a:pt x="0" y="3271"/>
                    </a:lnTo>
                    <a:lnTo>
                      <a:pt x="4296" y="14366"/>
                    </a:lnTo>
                    <a:lnTo>
                      <a:pt x="3732" y="8012"/>
                    </a:lnTo>
                    <a:lnTo>
                      <a:pt x="30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66;p41">
                <a:extLst>
                  <a:ext uri="{FF2B5EF4-FFF2-40B4-BE49-F238E27FC236}">
                    <a16:creationId xmlns:a16="http://schemas.microsoft.com/office/drawing/2014/main" id="{4173409A-47CE-4A99-926A-A9F937196035}"/>
                  </a:ext>
                </a:extLst>
              </p:cNvPr>
              <p:cNvSpPr/>
              <p:nvPr/>
            </p:nvSpPr>
            <p:spPr>
              <a:xfrm>
                <a:off x="3845200" y="1569275"/>
                <a:ext cx="302250" cy="281950"/>
              </a:xfrm>
              <a:custGeom>
                <a:avLst/>
                <a:gdLst/>
                <a:ahLst/>
                <a:cxnLst/>
                <a:rect l="l" t="t" r="r" b="b"/>
                <a:pathLst>
                  <a:path w="12090" h="11278" extrusionOk="0">
                    <a:moveTo>
                      <a:pt x="10056" y="0"/>
                    </a:moveTo>
                    <a:cubicBezTo>
                      <a:pt x="9099" y="0"/>
                      <a:pt x="8331" y="717"/>
                      <a:pt x="8216" y="1613"/>
                    </a:cubicBezTo>
                    <a:cubicBezTo>
                      <a:pt x="7575" y="1258"/>
                      <a:pt x="6756" y="1029"/>
                      <a:pt x="5699" y="1029"/>
                    </a:cubicBezTo>
                    <a:cubicBezTo>
                      <a:pt x="5171" y="1029"/>
                      <a:pt x="4583" y="1086"/>
                      <a:pt x="3928" y="1214"/>
                    </a:cubicBezTo>
                    <a:cubicBezTo>
                      <a:pt x="720" y="1832"/>
                      <a:pt x="133" y="4539"/>
                      <a:pt x="32" y="5713"/>
                    </a:cubicBezTo>
                    <a:cubicBezTo>
                      <a:pt x="0" y="6026"/>
                      <a:pt x="251" y="6292"/>
                      <a:pt x="564" y="6292"/>
                    </a:cubicBezTo>
                    <a:cubicBezTo>
                      <a:pt x="697" y="6284"/>
                      <a:pt x="838" y="6284"/>
                      <a:pt x="986" y="6261"/>
                    </a:cubicBezTo>
                    <a:cubicBezTo>
                      <a:pt x="986" y="6386"/>
                      <a:pt x="994" y="6503"/>
                      <a:pt x="1002" y="6628"/>
                    </a:cubicBezTo>
                    <a:lnTo>
                      <a:pt x="1072" y="7372"/>
                    </a:lnTo>
                    <a:cubicBezTo>
                      <a:pt x="1272" y="9604"/>
                      <a:pt x="3141" y="11278"/>
                      <a:pt x="5332" y="11278"/>
                    </a:cubicBezTo>
                    <a:cubicBezTo>
                      <a:pt x="5461" y="11278"/>
                      <a:pt x="5590" y="11272"/>
                      <a:pt x="5720" y="11261"/>
                    </a:cubicBezTo>
                    <a:lnTo>
                      <a:pt x="7441" y="11112"/>
                    </a:lnTo>
                    <a:cubicBezTo>
                      <a:pt x="9804" y="10901"/>
                      <a:pt x="11542" y="8819"/>
                      <a:pt x="11330" y="6456"/>
                    </a:cubicBezTo>
                    <a:lnTo>
                      <a:pt x="11268" y="5713"/>
                    </a:lnTo>
                    <a:cubicBezTo>
                      <a:pt x="11197" y="4954"/>
                      <a:pt x="10939" y="4258"/>
                      <a:pt x="10540" y="3671"/>
                    </a:cubicBezTo>
                    <a:cubicBezTo>
                      <a:pt x="11463" y="3436"/>
                      <a:pt x="12089" y="2521"/>
                      <a:pt x="11901" y="1519"/>
                    </a:cubicBezTo>
                    <a:cubicBezTo>
                      <a:pt x="11745" y="666"/>
                      <a:pt x="10994" y="17"/>
                      <a:pt x="10117" y="1"/>
                    </a:cubicBezTo>
                    <a:cubicBezTo>
                      <a:pt x="10097" y="1"/>
                      <a:pt x="10077" y="0"/>
                      <a:pt x="10056" y="0"/>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67;p41">
                <a:extLst>
                  <a:ext uri="{FF2B5EF4-FFF2-40B4-BE49-F238E27FC236}">
                    <a16:creationId xmlns:a16="http://schemas.microsoft.com/office/drawing/2014/main" id="{D74C2886-A136-47B3-A3C3-A20333E345D6}"/>
                  </a:ext>
                </a:extLst>
              </p:cNvPr>
              <p:cNvSpPr/>
              <p:nvPr/>
            </p:nvSpPr>
            <p:spPr>
              <a:xfrm>
                <a:off x="3884700" y="1672375"/>
                <a:ext cx="213250" cy="298525"/>
              </a:xfrm>
              <a:custGeom>
                <a:avLst/>
                <a:gdLst/>
                <a:ahLst/>
                <a:cxnLst/>
                <a:rect l="l" t="t" r="r" b="b"/>
                <a:pathLst>
                  <a:path w="8530" h="11941" extrusionOk="0">
                    <a:moveTo>
                      <a:pt x="1284" y="1"/>
                    </a:moveTo>
                    <a:lnTo>
                      <a:pt x="1284" y="1"/>
                    </a:lnTo>
                    <a:cubicBezTo>
                      <a:pt x="1308" y="1237"/>
                      <a:pt x="674" y="1777"/>
                      <a:pt x="1" y="2012"/>
                    </a:cubicBezTo>
                    <a:lnTo>
                      <a:pt x="423" y="6800"/>
                    </a:lnTo>
                    <a:cubicBezTo>
                      <a:pt x="549" y="8138"/>
                      <a:pt x="1613" y="9171"/>
                      <a:pt x="2912" y="9280"/>
                    </a:cubicBezTo>
                    <a:lnTo>
                      <a:pt x="2974" y="9953"/>
                    </a:lnTo>
                    <a:cubicBezTo>
                      <a:pt x="3071" y="11088"/>
                      <a:pt x="4031" y="11941"/>
                      <a:pt x="5150" y="11941"/>
                    </a:cubicBezTo>
                    <a:cubicBezTo>
                      <a:pt x="5212" y="11941"/>
                      <a:pt x="5274" y="11938"/>
                      <a:pt x="5337" y="11933"/>
                    </a:cubicBezTo>
                    <a:cubicBezTo>
                      <a:pt x="6527" y="11823"/>
                      <a:pt x="7419" y="10759"/>
                      <a:pt x="7309" y="9570"/>
                    </a:cubicBezTo>
                    <a:lnTo>
                      <a:pt x="7137" y="7590"/>
                    </a:lnTo>
                    <a:cubicBezTo>
                      <a:pt x="7332" y="7168"/>
                      <a:pt x="7434" y="6683"/>
                      <a:pt x="7387" y="6174"/>
                    </a:cubicBezTo>
                    <a:lnTo>
                      <a:pt x="7356" y="5830"/>
                    </a:lnTo>
                    <a:cubicBezTo>
                      <a:pt x="7356" y="5791"/>
                      <a:pt x="7348" y="5752"/>
                      <a:pt x="7348" y="5713"/>
                    </a:cubicBezTo>
                    <a:lnTo>
                      <a:pt x="7215" y="4242"/>
                    </a:lnTo>
                    <a:lnTo>
                      <a:pt x="7559" y="4210"/>
                    </a:lnTo>
                    <a:cubicBezTo>
                      <a:pt x="8115" y="4163"/>
                      <a:pt x="8530" y="3670"/>
                      <a:pt x="8483" y="3107"/>
                    </a:cubicBezTo>
                    <a:lnTo>
                      <a:pt x="8451" y="2825"/>
                    </a:lnTo>
                    <a:cubicBezTo>
                      <a:pt x="8405" y="2291"/>
                      <a:pt x="7959" y="1894"/>
                      <a:pt x="7442" y="1894"/>
                    </a:cubicBezTo>
                    <a:cubicBezTo>
                      <a:pt x="7436" y="1894"/>
                      <a:pt x="7431" y="1894"/>
                      <a:pt x="7426" y="1894"/>
                    </a:cubicBezTo>
                    <a:cubicBezTo>
                      <a:pt x="6988" y="2090"/>
                      <a:pt x="6887" y="2489"/>
                      <a:pt x="6863" y="2755"/>
                    </a:cubicBezTo>
                    <a:cubicBezTo>
                      <a:pt x="6862" y="2762"/>
                      <a:pt x="6861" y="2765"/>
                      <a:pt x="6860" y="2765"/>
                    </a:cubicBezTo>
                    <a:cubicBezTo>
                      <a:pt x="6841" y="2765"/>
                      <a:pt x="6764" y="2341"/>
                      <a:pt x="6707" y="1996"/>
                    </a:cubicBezTo>
                    <a:cubicBezTo>
                      <a:pt x="6671" y="1785"/>
                      <a:pt x="6485" y="1638"/>
                      <a:pt x="6278" y="1638"/>
                    </a:cubicBezTo>
                    <a:cubicBezTo>
                      <a:pt x="6254" y="1638"/>
                      <a:pt x="6230" y="1640"/>
                      <a:pt x="6206" y="1644"/>
                    </a:cubicBezTo>
                    <a:lnTo>
                      <a:pt x="6198" y="1644"/>
                    </a:lnTo>
                    <a:cubicBezTo>
                      <a:pt x="5662" y="1729"/>
                      <a:pt x="5183" y="1766"/>
                      <a:pt x="4755" y="1766"/>
                    </a:cubicBezTo>
                    <a:cubicBezTo>
                      <a:pt x="1809" y="1766"/>
                      <a:pt x="1284" y="1"/>
                      <a:pt x="12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68;p41">
                <a:extLst>
                  <a:ext uri="{FF2B5EF4-FFF2-40B4-BE49-F238E27FC236}">
                    <a16:creationId xmlns:a16="http://schemas.microsoft.com/office/drawing/2014/main" id="{30CE2C23-726C-4B2F-AA76-99E61C8C750E}"/>
                  </a:ext>
                </a:extLst>
              </p:cNvPr>
              <p:cNvSpPr/>
              <p:nvPr/>
            </p:nvSpPr>
            <p:spPr>
              <a:xfrm>
                <a:off x="3894300" y="1818100"/>
                <a:ext cx="177625" cy="102500"/>
              </a:xfrm>
              <a:custGeom>
                <a:avLst/>
                <a:gdLst/>
                <a:ahLst/>
                <a:cxnLst/>
                <a:rect l="l" t="t" r="r" b="b"/>
                <a:pathLst>
                  <a:path w="7105" h="4100" extrusionOk="0">
                    <a:moveTo>
                      <a:pt x="6972" y="1"/>
                    </a:moveTo>
                    <a:cubicBezTo>
                      <a:pt x="7042" y="1456"/>
                      <a:pt x="5947" y="2724"/>
                      <a:pt x="4476" y="2857"/>
                    </a:cubicBezTo>
                    <a:lnTo>
                      <a:pt x="2974" y="2990"/>
                    </a:lnTo>
                    <a:cubicBezTo>
                      <a:pt x="2892" y="2997"/>
                      <a:pt x="2811" y="3001"/>
                      <a:pt x="2730" y="3001"/>
                    </a:cubicBezTo>
                    <a:cubicBezTo>
                      <a:pt x="1330" y="3001"/>
                      <a:pt x="134" y="1929"/>
                      <a:pt x="0" y="502"/>
                    </a:cubicBezTo>
                    <a:lnTo>
                      <a:pt x="0" y="502"/>
                    </a:lnTo>
                    <a:lnTo>
                      <a:pt x="39" y="971"/>
                    </a:lnTo>
                    <a:cubicBezTo>
                      <a:pt x="165" y="2333"/>
                      <a:pt x="1260" y="3365"/>
                      <a:pt x="2582" y="3459"/>
                    </a:cubicBezTo>
                    <a:cubicBezTo>
                      <a:pt x="2856" y="3811"/>
                      <a:pt x="3263" y="4046"/>
                      <a:pt x="3740" y="4093"/>
                    </a:cubicBezTo>
                    <a:cubicBezTo>
                      <a:pt x="3788" y="4097"/>
                      <a:pt x="3835" y="4099"/>
                      <a:pt x="3882" y="4099"/>
                    </a:cubicBezTo>
                    <a:cubicBezTo>
                      <a:pt x="4559" y="4099"/>
                      <a:pt x="5151" y="3684"/>
                      <a:pt x="5407" y="3084"/>
                    </a:cubicBezTo>
                    <a:cubicBezTo>
                      <a:pt x="6440" y="2614"/>
                      <a:pt x="7105" y="1534"/>
                      <a:pt x="7003" y="345"/>
                    </a:cubicBezTo>
                    <a:lnTo>
                      <a:pt x="69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69;p41">
                <a:extLst>
                  <a:ext uri="{FF2B5EF4-FFF2-40B4-BE49-F238E27FC236}">
                    <a16:creationId xmlns:a16="http://schemas.microsoft.com/office/drawing/2014/main" id="{6B790DCF-1484-4CFC-826D-3DE0056B29FE}"/>
                  </a:ext>
                </a:extLst>
              </p:cNvPr>
              <p:cNvSpPr/>
              <p:nvPr/>
            </p:nvSpPr>
            <p:spPr>
              <a:xfrm>
                <a:off x="4066250" y="1737625"/>
                <a:ext cx="14675" cy="22225"/>
              </a:xfrm>
              <a:custGeom>
                <a:avLst/>
                <a:gdLst/>
                <a:ahLst/>
                <a:cxnLst/>
                <a:rect l="l" t="t" r="r" b="b"/>
                <a:pathLst>
                  <a:path w="587" h="889" extrusionOk="0">
                    <a:moveTo>
                      <a:pt x="477" y="1"/>
                    </a:moveTo>
                    <a:cubicBezTo>
                      <a:pt x="448" y="1"/>
                      <a:pt x="418" y="15"/>
                      <a:pt x="399" y="43"/>
                    </a:cubicBezTo>
                    <a:lnTo>
                      <a:pt x="0" y="599"/>
                    </a:lnTo>
                    <a:lnTo>
                      <a:pt x="368" y="873"/>
                    </a:lnTo>
                    <a:cubicBezTo>
                      <a:pt x="391" y="880"/>
                      <a:pt x="407" y="888"/>
                      <a:pt x="430" y="888"/>
                    </a:cubicBezTo>
                    <a:cubicBezTo>
                      <a:pt x="454" y="888"/>
                      <a:pt x="485" y="880"/>
                      <a:pt x="501" y="849"/>
                    </a:cubicBezTo>
                    <a:cubicBezTo>
                      <a:pt x="532" y="810"/>
                      <a:pt x="524" y="755"/>
                      <a:pt x="485" y="724"/>
                    </a:cubicBezTo>
                    <a:lnTo>
                      <a:pt x="258" y="560"/>
                    </a:lnTo>
                    <a:lnTo>
                      <a:pt x="556" y="153"/>
                    </a:lnTo>
                    <a:cubicBezTo>
                      <a:pt x="587" y="106"/>
                      <a:pt x="571" y="51"/>
                      <a:pt x="532" y="20"/>
                    </a:cubicBezTo>
                    <a:cubicBezTo>
                      <a:pt x="516" y="7"/>
                      <a:pt x="497"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70;p41">
                <a:extLst>
                  <a:ext uri="{FF2B5EF4-FFF2-40B4-BE49-F238E27FC236}">
                    <a16:creationId xmlns:a16="http://schemas.microsoft.com/office/drawing/2014/main" id="{D7B6ED46-C2AE-45F2-887E-3BD3348B864B}"/>
                  </a:ext>
                </a:extLst>
              </p:cNvPr>
              <p:cNvSpPr/>
              <p:nvPr/>
            </p:nvSpPr>
            <p:spPr>
              <a:xfrm>
                <a:off x="3951425" y="1853175"/>
                <a:ext cx="21725" cy="8575"/>
              </a:xfrm>
              <a:custGeom>
                <a:avLst/>
                <a:gdLst/>
                <a:ahLst/>
                <a:cxnLst/>
                <a:rect l="l" t="t" r="r" b="b"/>
                <a:pathLst>
                  <a:path w="869" h="343" extrusionOk="0">
                    <a:moveTo>
                      <a:pt x="487" y="0"/>
                    </a:moveTo>
                    <a:cubicBezTo>
                      <a:pt x="342" y="0"/>
                      <a:pt x="179" y="43"/>
                      <a:pt x="39" y="178"/>
                    </a:cubicBezTo>
                    <a:cubicBezTo>
                      <a:pt x="0" y="218"/>
                      <a:pt x="0" y="280"/>
                      <a:pt x="31" y="311"/>
                    </a:cubicBezTo>
                    <a:cubicBezTo>
                      <a:pt x="55" y="335"/>
                      <a:pt x="78" y="343"/>
                      <a:pt x="102" y="343"/>
                    </a:cubicBezTo>
                    <a:cubicBezTo>
                      <a:pt x="125" y="343"/>
                      <a:pt x="149" y="335"/>
                      <a:pt x="164" y="319"/>
                    </a:cubicBezTo>
                    <a:cubicBezTo>
                      <a:pt x="267" y="217"/>
                      <a:pt x="383" y="187"/>
                      <a:pt x="482" y="187"/>
                    </a:cubicBezTo>
                    <a:cubicBezTo>
                      <a:pt x="610" y="187"/>
                      <a:pt x="711" y="237"/>
                      <a:pt x="720" y="241"/>
                    </a:cubicBezTo>
                    <a:cubicBezTo>
                      <a:pt x="733" y="247"/>
                      <a:pt x="746" y="250"/>
                      <a:pt x="759" y="250"/>
                    </a:cubicBezTo>
                    <a:cubicBezTo>
                      <a:pt x="794" y="250"/>
                      <a:pt x="828" y="228"/>
                      <a:pt x="845" y="194"/>
                    </a:cubicBezTo>
                    <a:cubicBezTo>
                      <a:pt x="869" y="155"/>
                      <a:pt x="853" y="92"/>
                      <a:pt x="806" y="69"/>
                    </a:cubicBezTo>
                    <a:cubicBezTo>
                      <a:pt x="735" y="35"/>
                      <a:pt x="619" y="0"/>
                      <a:pt x="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71;p41">
                <a:extLst>
                  <a:ext uri="{FF2B5EF4-FFF2-40B4-BE49-F238E27FC236}">
                    <a16:creationId xmlns:a16="http://schemas.microsoft.com/office/drawing/2014/main" id="{2B63512A-3453-480B-9CF9-E70D17715874}"/>
                  </a:ext>
                </a:extLst>
              </p:cNvPr>
              <p:cNvSpPr/>
              <p:nvPr/>
            </p:nvSpPr>
            <p:spPr>
              <a:xfrm>
                <a:off x="3970975" y="1718200"/>
                <a:ext cx="35825" cy="14450"/>
              </a:xfrm>
              <a:custGeom>
                <a:avLst/>
                <a:gdLst/>
                <a:ahLst/>
                <a:cxnLst/>
                <a:rect l="l" t="t" r="r" b="b"/>
                <a:pathLst>
                  <a:path w="1433" h="578" extrusionOk="0">
                    <a:moveTo>
                      <a:pt x="648" y="1"/>
                    </a:moveTo>
                    <a:cubicBezTo>
                      <a:pt x="396" y="1"/>
                      <a:pt x="199" y="91"/>
                      <a:pt x="110" y="186"/>
                    </a:cubicBezTo>
                    <a:cubicBezTo>
                      <a:pt x="1" y="304"/>
                      <a:pt x="24" y="405"/>
                      <a:pt x="102" y="445"/>
                    </a:cubicBezTo>
                    <a:cubicBezTo>
                      <a:pt x="181" y="492"/>
                      <a:pt x="290" y="492"/>
                      <a:pt x="400" y="499"/>
                    </a:cubicBezTo>
                    <a:cubicBezTo>
                      <a:pt x="501" y="499"/>
                      <a:pt x="611" y="507"/>
                      <a:pt x="705" y="515"/>
                    </a:cubicBezTo>
                    <a:cubicBezTo>
                      <a:pt x="799" y="523"/>
                      <a:pt x="900" y="538"/>
                      <a:pt x="1010" y="554"/>
                    </a:cubicBezTo>
                    <a:cubicBezTo>
                      <a:pt x="1075" y="564"/>
                      <a:pt x="1143" y="577"/>
                      <a:pt x="1207" y="577"/>
                    </a:cubicBezTo>
                    <a:cubicBezTo>
                      <a:pt x="1242" y="577"/>
                      <a:pt x="1276" y="573"/>
                      <a:pt x="1307" y="562"/>
                    </a:cubicBezTo>
                    <a:cubicBezTo>
                      <a:pt x="1393" y="538"/>
                      <a:pt x="1432" y="445"/>
                      <a:pt x="1354" y="312"/>
                    </a:cubicBezTo>
                    <a:cubicBezTo>
                      <a:pt x="1284" y="186"/>
                      <a:pt x="1065" y="38"/>
                      <a:pt x="760" y="6"/>
                    </a:cubicBezTo>
                    <a:cubicBezTo>
                      <a:pt x="721" y="2"/>
                      <a:pt x="684" y="1"/>
                      <a:pt x="648" y="1"/>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72;p41">
                <a:extLst>
                  <a:ext uri="{FF2B5EF4-FFF2-40B4-BE49-F238E27FC236}">
                    <a16:creationId xmlns:a16="http://schemas.microsoft.com/office/drawing/2014/main" id="{08E52B9B-ED89-4F96-8D0B-F94A9601E951}"/>
                  </a:ext>
                </a:extLst>
              </p:cNvPr>
              <p:cNvSpPr/>
              <p:nvPr/>
            </p:nvSpPr>
            <p:spPr>
              <a:xfrm>
                <a:off x="3894700" y="1721250"/>
                <a:ext cx="35625" cy="14975"/>
              </a:xfrm>
              <a:custGeom>
                <a:avLst/>
                <a:gdLst/>
                <a:ahLst/>
                <a:cxnLst/>
                <a:rect l="l" t="t" r="r" b="b"/>
                <a:pathLst>
                  <a:path w="1425" h="599" extrusionOk="0">
                    <a:moveTo>
                      <a:pt x="798" y="1"/>
                    </a:moveTo>
                    <a:cubicBezTo>
                      <a:pt x="752" y="1"/>
                      <a:pt x="706" y="3"/>
                      <a:pt x="657" y="10"/>
                    </a:cubicBezTo>
                    <a:cubicBezTo>
                      <a:pt x="352" y="49"/>
                      <a:pt x="141" y="205"/>
                      <a:pt x="70" y="338"/>
                    </a:cubicBezTo>
                    <a:cubicBezTo>
                      <a:pt x="0" y="471"/>
                      <a:pt x="47" y="565"/>
                      <a:pt x="133" y="589"/>
                    </a:cubicBezTo>
                    <a:cubicBezTo>
                      <a:pt x="158" y="595"/>
                      <a:pt x="185" y="598"/>
                      <a:pt x="212" y="598"/>
                    </a:cubicBezTo>
                    <a:cubicBezTo>
                      <a:pt x="279" y="598"/>
                      <a:pt x="353" y="582"/>
                      <a:pt x="430" y="565"/>
                    </a:cubicBezTo>
                    <a:cubicBezTo>
                      <a:pt x="532" y="549"/>
                      <a:pt x="642" y="534"/>
                      <a:pt x="728" y="518"/>
                    </a:cubicBezTo>
                    <a:cubicBezTo>
                      <a:pt x="822" y="503"/>
                      <a:pt x="931" y="495"/>
                      <a:pt x="1033" y="487"/>
                    </a:cubicBezTo>
                    <a:cubicBezTo>
                      <a:pt x="1142" y="479"/>
                      <a:pt x="1252" y="471"/>
                      <a:pt x="1330" y="424"/>
                    </a:cubicBezTo>
                    <a:cubicBezTo>
                      <a:pt x="1401" y="385"/>
                      <a:pt x="1424" y="283"/>
                      <a:pt x="1315" y="174"/>
                    </a:cubicBezTo>
                    <a:cubicBezTo>
                      <a:pt x="1229" y="82"/>
                      <a:pt x="1038" y="1"/>
                      <a:pt x="798" y="1"/>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73;p41">
                <a:extLst>
                  <a:ext uri="{FF2B5EF4-FFF2-40B4-BE49-F238E27FC236}">
                    <a16:creationId xmlns:a16="http://schemas.microsoft.com/office/drawing/2014/main" id="{4BADF4FB-03F3-44A7-A044-E043994DF775}"/>
                  </a:ext>
                </a:extLst>
              </p:cNvPr>
              <p:cNvSpPr/>
              <p:nvPr/>
            </p:nvSpPr>
            <p:spPr>
              <a:xfrm>
                <a:off x="3984475" y="1757075"/>
                <a:ext cx="14300" cy="12725"/>
              </a:xfrm>
              <a:custGeom>
                <a:avLst/>
                <a:gdLst/>
                <a:ahLst/>
                <a:cxnLst/>
                <a:rect l="l" t="t" r="r" b="b"/>
                <a:pathLst>
                  <a:path w="572" h="509" extrusionOk="0">
                    <a:moveTo>
                      <a:pt x="286" y="1"/>
                    </a:moveTo>
                    <a:cubicBezTo>
                      <a:pt x="182" y="1"/>
                      <a:pt x="84" y="62"/>
                      <a:pt x="47" y="165"/>
                    </a:cubicBezTo>
                    <a:cubicBezTo>
                      <a:pt x="0" y="298"/>
                      <a:pt x="63" y="447"/>
                      <a:pt x="196" y="494"/>
                    </a:cubicBezTo>
                    <a:cubicBezTo>
                      <a:pt x="224" y="504"/>
                      <a:pt x="253" y="508"/>
                      <a:pt x="282" y="508"/>
                    </a:cubicBezTo>
                    <a:cubicBezTo>
                      <a:pt x="388" y="508"/>
                      <a:pt x="488" y="444"/>
                      <a:pt x="525" y="345"/>
                    </a:cubicBezTo>
                    <a:cubicBezTo>
                      <a:pt x="572" y="212"/>
                      <a:pt x="501" y="63"/>
                      <a:pt x="376" y="16"/>
                    </a:cubicBezTo>
                    <a:cubicBezTo>
                      <a:pt x="346" y="6"/>
                      <a:pt x="316" y="1"/>
                      <a:pt x="286" y="1"/>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74;p41">
                <a:extLst>
                  <a:ext uri="{FF2B5EF4-FFF2-40B4-BE49-F238E27FC236}">
                    <a16:creationId xmlns:a16="http://schemas.microsoft.com/office/drawing/2014/main" id="{6BF5013F-746E-4465-8372-478A85C3A9A8}"/>
                  </a:ext>
                </a:extLst>
              </p:cNvPr>
              <p:cNvSpPr/>
              <p:nvPr/>
            </p:nvSpPr>
            <p:spPr>
              <a:xfrm>
                <a:off x="3982900" y="1766975"/>
                <a:ext cx="18800" cy="7150"/>
              </a:xfrm>
              <a:custGeom>
                <a:avLst/>
                <a:gdLst/>
                <a:ahLst/>
                <a:cxnLst/>
                <a:rect l="l" t="t" r="r" b="b"/>
                <a:pathLst>
                  <a:path w="752" h="286" extrusionOk="0">
                    <a:moveTo>
                      <a:pt x="431" y="0"/>
                    </a:moveTo>
                    <a:cubicBezTo>
                      <a:pt x="324" y="0"/>
                      <a:pt x="194" y="26"/>
                      <a:pt x="56" y="113"/>
                    </a:cubicBezTo>
                    <a:cubicBezTo>
                      <a:pt x="9" y="137"/>
                      <a:pt x="1" y="199"/>
                      <a:pt x="24" y="238"/>
                    </a:cubicBezTo>
                    <a:cubicBezTo>
                      <a:pt x="40" y="270"/>
                      <a:pt x="71" y="285"/>
                      <a:pt x="103" y="285"/>
                    </a:cubicBezTo>
                    <a:cubicBezTo>
                      <a:pt x="118" y="285"/>
                      <a:pt x="142" y="278"/>
                      <a:pt x="157" y="270"/>
                    </a:cubicBezTo>
                    <a:cubicBezTo>
                      <a:pt x="260" y="207"/>
                      <a:pt x="354" y="189"/>
                      <a:pt x="429" y="189"/>
                    </a:cubicBezTo>
                    <a:cubicBezTo>
                      <a:pt x="532" y="189"/>
                      <a:pt x="599" y="223"/>
                      <a:pt x="603" y="223"/>
                    </a:cubicBezTo>
                    <a:cubicBezTo>
                      <a:pt x="618" y="230"/>
                      <a:pt x="634" y="234"/>
                      <a:pt x="650" y="234"/>
                    </a:cubicBezTo>
                    <a:cubicBezTo>
                      <a:pt x="682" y="234"/>
                      <a:pt x="713" y="218"/>
                      <a:pt x="729" y="191"/>
                    </a:cubicBezTo>
                    <a:cubicBezTo>
                      <a:pt x="752" y="145"/>
                      <a:pt x="736" y="82"/>
                      <a:pt x="697" y="58"/>
                    </a:cubicBezTo>
                    <a:cubicBezTo>
                      <a:pt x="688" y="54"/>
                      <a:pt x="584"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75;p41">
                <a:extLst>
                  <a:ext uri="{FF2B5EF4-FFF2-40B4-BE49-F238E27FC236}">
                    <a16:creationId xmlns:a16="http://schemas.microsoft.com/office/drawing/2014/main" id="{A12EA49F-DA85-455B-ABEA-0A52A2938BF4}"/>
                  </a:ext>
                </a:extLst>
              </p:cNvPr>
              <p:cNvSpPr/>
              <p:nvPr/>
            </p:nvSpPr>
            <p:spPr>
              <a:xfrm>
                <a:off x="3915625" y="1763175"/>
                <a:ext cx="14300" cy="12700"/>
              </a:xfrm>
              <a:custGeom>
                <a:avLst/>
                <a:gdLst/>
                <a:ahLst/>
                <a:cxnLst/>
                <a:rect l="l" t="t" r="r" b="b"/>
                <a:pathLst>
                  <a:path w="572" h="508" extrusionOk="0">
                    <a:moveTo>
                      <a:pt x="291" y="0"/>
                    </a:moveTo>
                    <a:cubicBezTo>
                      <a:pt x="185" y="0"/>
                      <a:pt x="84" y="66"/>
                      <a:pt x="47" y="171"/>
                    </a:cubicBezTo>
                    <a:cubicBezTo>
                      <a:pt x="0" y="297"/>
                      <a:pt x="71" y="445"/>
                      <a:pt x="204" y="492"/>
                    </a:cubicBezTo>
                    <a:cubicBezTo>
                      <a:pt x="232" y="503"/>
                      <a:pt x="261" y="508"/>
                      <a:pt x="290" y="508"/>
                    </a:cubicBezTo>
                    <a:cubicBezTo>
                      <a:pt x="390" y="508"/>
                      <a:pt x="488" y="447"/>
                      <a:pt x="524" y="343"/>
                    </a:cubicBezTo>
                    <a:cubicBezTo>
                      <a:pt x="571" y="210"/>
                      <a:pt x="509" y="70"/>
                      <a:pt x="376" y="15"/>
                    </a:cubicBezTo>
                    <a:cubicBezTo>
                      <a:pt x="348" y="5"/>
                      <a:pt x="319" y="0"/>
                      <a:pt x="291" y="0"/>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76;p41">
                <a:extLst>
                  <a:ext uri="{FF2B5EF4-FFF2-40B4-BE49-F238E27FC236}">
                    <a16:creationId xmlns:a16="http://schemas.microsoft.com/office/drawing/2014/main" id="{59420524-881A-45F4-B46F-3100DE9E4BD0}"/>
                  </a:ext>
                </a:extLst>
              </p:cNvPr>
              <p:cNvSpPr/>
              <p:nvPr/>
            </p:nvSpPr>
            <p:spPr>
              <a:xfrm>
                <a:off x="3914050" y="1773100"/>
                <a:ext cx="19000" cy="7075"/>
              </a:xfrm>
              <a:custGeom>
                <a:avLst/>
                <a:gdLst/>
                <a:ahLst/>
                <a:cxnLst/>
                <a:rect l="l" t="t" r="r" b="b"/>
                <a:pathLst>
                  <a:path w="760" h="283" extrusionOk="0">
                    <a:moveTo>
                      <a:pt x="425" y="1"/>
                    </a:moveTo>
                    <a:cubicBezTo>
                      <a:pt x="320" y="1"/>
                      <a:pt x="193" y="26"/>
                      <a:pt x="55" y="111"/>
                    </a:cubicBezTo>
                    <a:cubicBezTo>
                      <a:pt x="16" y="142"/>
                      <a:pt x="1" y="197"/>
                      <a:pt x="24" y="244"/>
                    </a:cubicBezTo>
                    <a:cubicBezTo>
                      <a:pt x="48" y="267"/>
                      <a:pt x="71" y="283"/>
                      <a:pt x="102" y="283"/>
                    </a:cubicBezTo>
                    <a:cubicBezTo>
                      <a:pt x="126" y="283"/>
                      <a:pt x="141" y="283"/>
                      <a:pt x="157" y="267"/>
                    </a:cubicBezTo>
                    <a:cubicBezTo>
                      <a:pt x="258" y="205"/>
                      <a:pt x="351" y="187"/>
                      <a:pt x="425" y="187"/>
                    </a:cubicBezTo>
                    <a:cubicBezTo>
                      <a:pt x="530" y="187"/>
                      <a:pt x="599" y="224"/>
                      <a:pt x="603" y="228"/>
                    </a:cubicBezTo>
                    <a:cubicBezTo>
                      <a:pt x="618" y="235"/>
                      <a:pt x="633" y="239"/>
                      <a:pt x="648" y="239"/>
                    </a:cubicBezTo>
                    <a:cubicBezTo>
                      <a:pt x="681" y="239"/>
                      <a:pt x="712" y="221"/>
                      <a:pt x="728" y="189"/>
                    </a:cubicBezTo>
                    <a:cubicBezTo>
                      <a:pt x="760" y="142"/>
                      <a:pt x="744" y="87"/>
                      <a:pt x="697" y="64"/>
                    </a:cubicBezTo>
                    <a:cubicBezTo>
                      <a:pt x="688" y="59"/>
                      <a:pt x="582" y="1"/>
                      <a:pt x="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77;p41">
                <a:extLst>
                  <a:ext uri="{FF2B5EF4-FFF2-40B4-BE49-F238E27FC236}">
                    <a16:creationId xmlns:a16="http://schemas.microsoft.com/office/drawing/2014/main" id="{455A9711-4299-4EBE-8D6F-7F3F422B5E43}"/>
                  </a:ext>
                </a:extLst>
              </p:cNvPr>
              <p:cNvSpPr/>
              <p:nvPr/>
            </p:nvSpPr>
            <p:spPr>
              <a:xfrm>
                <a:off x="3960025" y="1740200"/>
                <a:ext cx="66925" cy="43300"/>
              </a:xfrm>
              <a:custGeom>
                <a:avLst/>
                <a:gdLst/>
                <a:ahLst/>
                <a:cxnLst/>
                <a:rect l="l" t="t" r="r" b="b"/>
                <a:pathLst>
                  <a:path w="2677" h="1732" extrusionOk="0">
                    <a:moveTo>
                      <a:pt x="1894" y="183"/>
                    </a:moveTo>
                    <a:cubicBezTo>
                      <a:pt x="2176" y="183"/>
                      <a:pt x="2418" y="402"/>
                      <a:pt x="2442" y="683"/>
                    </a:cubicBezTo>
                    <a:lnTo>
                      <a:pt x="2457" y="863"/>
                    </a:lnTo>
                    <a:cubicBezTo>
                      <a:pt x="2481" y="1161"/>
                      <a:pt x="2254" y="1419"/>
                      <a:pt x="1957" y="1450"/>
                    </a:cubicBezTo>
                    <a:lnTo>
                      <a:pt x="822" y="1544"/>
                    </a:lnTo>
                    <a:cubicBezTo>
                      <a:pt x="807" y="1545"/>
                      <a:pt x="793" y="1546"/>
                      <a:pt x="778" y="1546"/>
                    </a:cubicBezTo>
                    <a:cubicBezTo>
                      <a:pt x="499" y="1546"/>
                      <a:pt x="257" y="1334"/>
                      <a:pt x="235" y="1043"/>
                    </a:cubicBezTo>
                    <a:lnTo>
                      <a:pt x="219" y="871"/>
                    </a:lnTo>
                    <a:cubicBezTo>
                      <a:pt x="196" y="574"/>
                      <a:pt x="415" y="308"/>
                      <a:pt x="712" y="284"/>
                    </a:cubicBezTo>
                    <a:lnTo>
                      <a:pt x="1855" y="191"/>
                    </a:lnTo>
                    <a:cubicBezTo>
                      <a:pt x="1870" y="183"/>
                      <a:pt x="1886" y="183"/>
                      <a:pt x="1894" y="183"/>
                    </a:cubicBezTo>
                    <a:close/>
                    <a:moveTo>
                      <a:pt x="1902" y="0"/>
                    </a:moveTo>
                    <a:cubicBezTo>
                      <a:pt x="1881" y="0"/>
                      <a:pt x="1860" y="1"/>
                      <a:pt x="1839" y="3"/>
                    </a:cubicBezTo>
                    <a:lnTo>
                      <a:pt x="697" y="97"/>
                    </a:lnTo>
                    <a:cubicBezTo>
                      <a:pt x="298" y="128"/>
                      <a:pt x="0" y="480"/>
                      <a:pt x="32" y="887"/>
                    </a:cubicBezTo>
                    <a:lnTo>
                      <a:pt x="47" y="1059"/>
                    </a:lnTo>
                    <a:cubicBezTo>
                      <a:pt x="79" y="1442"/>
                      <a:pt x="399" y="1732"/>
                      <a:pt x="775" y="1732"/>
                    </a:cubicBezTo>
                    <a:lnTo>
                      <a:pt x="838" y="1732"/>
                    </a:lnTo>
                    <a:lnTo>
                      <a:pt x="1972" y="1638"/>
                    </a:lnTo>
                    <a:cubicBezTo>
                      <a:pt x="2371" y="1599"/>
                      <a:pt x="2676" y="1247"/>
                      <a:pt x="2637" y="848"/>
                    </a:cubicBezTo>
                    <a:lnTo>
                      <a:pt x="2629" y="668"/>
                    </a:lnTo>
                    <a:cubicBezTo>
                      <a:pt x="2606" y="472"/>
                      <a:pt x="2520" y="300"/>
                      <a:pt x="2371" y="167"/>
                    </a:cubicBezTo>
                    <a:cubicBezTo>
                      <a:pt x="2239" y="56"/>
                      <a:pt x="2070" y="0"/>
                      <a:pt x="19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78;p41">
                <a:extLst>
                  <a:ext uri="{FF2B5EF4-FFF2-40B4-BE49-F238E27FC236}">
                    <a16:creationId xmlns:a16="http://schemas.microsoft.com/office/drawing/2014/main" id="{6E71FB40-09D8-49E4-987F-897DFE748D97}"/>
                  </a:ext>
                </a:extLst>
              </p:cNvPr>
              <p:cNvSpPr/>
              <p:nvPr/>
            </p:nvSpPr>
            <p:spPr>
              <a:xfrm>
                <a:off x="3882550" y="1747050"/>
                <a:ext cx="60875" cy="42925"/>
              </a:xfrm>
              <a:custGeom>
                <a:avLst/>
                <a:gdLst/>
                <a:ahLst/>
                <a:cxnLst/>
                <a:rect l="l" t="t" r="r" b="b"/>
                <a:pathLst>
                  <a:path w="2435" h="1717" extrusionOk="0">
                    <a:moveTo>
                      <a:pt x="1660" y="190"/>
                    </a:moveTo>
                    <a:cubicBezTo>
                      <a:pt x="1934" y="190"/>
                      <a:pt x="2176" y="402"/>
                      <a:pt x="2200" y="691"/>
                    </a:cubicBezTo>
                    <a:lnTo>
                      <a:pt x="2215" y="863"/>
                    </a:lnTo>
                    <a:cubicBezTo>
                      <a:pt x="2239" y="1161"/>
                      <a:pt x="2020" y="1427"/>
                      <a:pt x="1714" y="1450"/>
                    </a:cubicBezTo>
                    <a:lnTo>
                      <a:pt x="822" y="1528"/>
                    </a:lnTo>
                    <a:cubicBezTo>
                      <a:pt x="807" y="1530"/>
                      <a:pt x="793" y="1530"/>
                      <a:pt x="778" y="1530"/>
                    </a:cubicBezTo>
                    <a:cubicBezTo>
                      <a:pt x="492" y="1530"/>
                      <a:pt x="258" y="1318"/>
                      <a:pt x="236" y="1028"/>
                    </a:cubicBezTo>
                    <a:lnTo>
                      <a:pt x="220" y="855"/>
                    </a:lnTo>
                    <a:cubicBezTo>
                      <a:pt x="197" y="558"/>
                      <a:pt x="416" y="292"/>
                      <a:pt x="713" y="269"/>
                    </a:cubicBezTo>
                    <a:lnTo>
                      <a:pt x="1613" y="190"/>
                    </a:lnTo>
                    <a:close/>
                    <a:moveTo>
                      <a:pt x="1655" y="0"/>
                    </a:moveTo>
                    <a:cubicBezTo>
                      <a:pt x="1636" y="0"/>
                      <a:pt x="1616" y="1"/>
                      <a:pt x="1597" y="3"/>
                    </a:cubicBezTo>
                    <a:lnTo>
                      <a:pt x="697" y="81"/>
                    </a:lnTo>
                    <a:cubicBezTo>
                      <a:pt x="298" y="112"/>
                      <a:pt x="1" y="464"/>
                      <a:pt x="32" y="871"/>
                    </a:cubicBezTo>
                    <a:lnTo>
                      <a:pt x="48" y="1043"/>
                    </a:lnTo>
                    <a:cubicBezTo>
                      <a:pt x="79" y="1427"/>
                      <a:pt x="400" y="1716"/>
                      <a:pt x="776" y="1716"/>
                    </a:cubicBezTo>
                    <a:lnTo>
                      <a:pt x="838" y="1716"/>
                    </a:lnTo>
                    <a:lnTo>
                      <a:pt x="1730" y="1638"/>
                    </a:lnTo>
                    <a:cubicBezTo>
                      <a:pt x="2137" y="1607"/>
                      <a:pt x="2434" y="1255"/>
                      <a:pt x="2403" y="848"/>
                    </a:cubicBezTo>
                    <a:lnTo>
                      <a:pt x="2387" y="676"/>
                    </a:lnTo>
                    <a:cubicBezTo>
                      <a:pt x="2358" y="288"/>
                      <a:pt x="2030" y="0"/>
                      <a:pt x="1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9;p41">
                <a:extLst>
                  <a:ext uri="{FF2B5EF4-FFF2-40B4-BE49-F238E27FC236}">
                    <a16:creationId xmlns:a16="http://schemas.microsoft.com/office/drawing/2014/main" id="{177B05E3-DE6F-469D-A6F6-B73B5B4868C7}"/>
                  </a:ext>
                </a:extLst>
              </p:cNvPr>
              <p:cNvSpPr/>
              <p:nvPr/>
            </p:nvSpPr>
            <p:spPr>
              <a:xfrm>
                <a:off x="3944300" y="1792750"/>
                <a:ext cx="58950" cy="36425"/>
              </a:xfrm>
              <a:custGeom>
                <a:avLst/>
                <a:gdLst/>
                <a:ahLst/>
                <a:cxnLst/>
                <a:rect l="l" t="t" r="r" b="b"/>
                <a:pathLst>
                  <a:path w="2358" h="1457" extrusionOk="0">
                    <a:moveTo>
                      <a:pt x="1899" y="1"/>
                    </a:moveTo>
                    <a:cubicBezTo>
                      <a:pt x="1883" y="1"/>
                      <a:pt x="1867" y="2"/>
                      <a:pt x="1850" y="6"/>
                    </a:cubicBezTo>
                    <a:cubicBezTo>
                      <a:pt x="1850" y="6"/>
                      <a:pt x="1232" y="303"/>
                      <a:pt x="606" y="381"/>
                    </a:cubicBezTo>
                    <a:cubicBezTo>
                      <a:pt x="0" y="464"/>
                      <a:pt x="420" y="1456"/>
                      <a:pt x="1313" y="1456"/>
                    </a:cubicBezTo>
                    <a:cubicBezTo>
                      <a:pt x="1343" y="1456"/>
                      <a:pt x="1373" y="1455"/>
                      <a:pt x="1404" y="1453"/>
                    </a:cubicBezTo>
                    <a:cubicBezTo>
                      <a:pt x="2319" y="1385"/>
                      <a:pt x="2357" y="1"/>
                      <a:pt x="18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80;p41">
                <a:extLst>
                  <a:ext uri="{FF2B5EF4-FFF2-40B4-BE49-F238E27FC236}">
                    <a16:creationId xmlns:a16="http://schemas.microsoft.com/office/drawing/2014/main" id="{2580B9BC-0754-4D52-B9D0-6468A1EF9844}"/>
                  </a:ext>
                </a:extLst>
              </p:cNvPr>
              <p:cNvSpPr/>
              <p:nvPr/>
            </p:nvSpPr>
            <p:spPr>
              <a:xfrm>
                <a:off x="3940850" y="1736325"/>
                <a:ext cx="29950" cy="57150"/>
              </a:xfrm>
              <a:custGeom>
                <a:avLst/>
                <a:gdLst/>
                <a:ahLst/>
                <a:cxnLst/>
                <a:rect l="l" t="t" r="r" b="b"/>
                <a:pathLst>
                  <a:path w="1198" h="2286" extrusionOk="0">
                    <a:moveTo>
                      <a:pt x="412" y="0"/>
                    </a:moveTo>
                    <a:cubicBezTo>
                      <a:pt x="408" y="0"/>
                      <a:pt x="404" y="1"/>
                      <a:pt x="400" y="1"/>
                    </a:cubicBezTo>
                    <a:cubicBezTo>
                      <a:pt x="345" y="1"/>
                      <a:pt x="306" y="48"/>
                      <a:pt x="314" y="95"/>
                    </a:cubicBezTo>
                    <a:lnTo>
                      <a:pt x="400" y="1128"/>
                    </a:lnTo>
                    <a:lnTo>
                      <a:pt x="337" y="1136"/>
                    </a:lnTo>
                    <a:cubicBezTo>
                      <a:pt x="243" y="1144"/>
                      <a:pt x="157" y="1191"/>
                      <a:pt x="94" y="1261"/>
                    </a:cubicBezTo>
                    <a:cubicBezTo>
                      <a:pt x="32" y="1339"/>
                      <a:pt x="1" y="1425"/>
                      <a:pt x="8" y="1527"/>
                    </a:cubicBezTo>
                    <a:lnTo>
                      <a:pt x="24" y="1754"/>
                    </a:lnTo>
                    <a:cubicBezTo>
                      <a:pt x="40" y="1910"/>
                      <a:pt x="110" y="2051"/>
                      <a:pt x="235" y="2153"/>
                    </a:cubicBezTo>
                    <a:cubicBezTo>
                      <a:pt x="337" y="2239"/>
                      <a:pt x="470" y="2286"/>
                      <a:pt x="611" y="2286"/>
                    </a:cubicBezTo>
                    <a:lnTo>
                      <a:pt x="658" y="2286"/>
                    </a:lnTo>
                    <a:lnTo>
                      <a:pt x="1112" y="2247"/>
                    </a:lnTo>
                    <a:cubicBezTo>
                      <a:pt x="1166" y="2247"/>
                      <a:pt x="1198" y="2200"/>
                      <a:pt x="1198" y="2145"/>
                    </a:cubicBezTo>
                    <a:cubicBezTo>
                      <a:pt x="1190" y="2098"/>
                      <a:pt x="1151" y="2059"/>
                      <a:pt x="1096" y="2059"/>
                    </a:cubicBezTo>
                    <a:lnTo>
                      <a:pt x="642" y="2098"/>
                    </a:lnTo>
                    <a:cubicBezTo>
                      <a:pt x="631" y="2099"/>
                      <a:pt x="620" y="2099"/>
                      <a:pt x="610" y="2099"/>
                    </a:cubicBezTo>
                    <a:cubicBezTo>
                      <a:pt x="513" y="2099"/>
                      <a:pt x="423" y="2068"/>
                      <a:pt x="353" y="2004"/>
                    </a:cubicBezTo>
                    <a:cubicBezTo>
                      <a:pt x="274" y="1942"/>
                      <a:pt x="220" y="1840"/>
                      <a:pt x="212" y="1738"/>
                    </a:cubicBezTo>
                    <a:lnTo>
                      <a:pt x="196" y="1511"/>
                    </a:lnTo>
                    <a:cubicBezTo>
                      <a:pt x="188" y="1464"/>
                      <a:pt x="204" y="1417"/>
                      <a:pt x="235" y="1386"/>
                    </a:cubicBezTo>
                    <a:cubicBezTo>
                      <a:pt x="267" y="1347"/>
                      <a:pt x="306" y="1331"/>
                      <a:pt x="353" y="1324"/>
                    </a:cubicBezTo>
                    <a:lnTo>
                      <a:pt x="603" y="1300"/>
                    </a:lnTo>
                    <a:lnTo>
                      <a:pt x="501" y="80"/>
                    </a:lnTo>
                    <a:cubicBezTo>
                      <a:pt x="494" y="37"/>
                      <a:pt x="454" y="0"/>
                      <a:pt x="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81;p41">
                <a:extLst>
                  <a:ext uri="{FF2B5EF4-FFF2-40B4-BE49-F238E27FC236}">
                    <a16:creationId xmlns:a16="http://schemas.microsoft.com/office/drawing/2014/main" id="{9BD03BB1-28C7-4AFD-92C1-B8AD97E8C5EC}"/>
                  </a:ext>
                </a:extLst>
              </p:cNvPr>
              <p:cNvSpPr/>
              <p:nvPr/>
            </p:nvSpPr>
            <p:spPr>
              <a:xfrm>
                <a:off x="4028875" y="1817725"/>
                <a:ext cx="6275" cy="6275"/>
              </a:xfrm>
              <a:custGeom>
                <a:avLst/>
                <a:gdLst/>
                <a:ahLst/>
                <a:cxnLst/>
                <a:rect l="l" t="t" r="r" b="b"/>
                <a:pathLst>
                  <a:path w="251" h="251" extrusionOk="0">
                    <a:moveTo>
                      <a:pt x="126" y="0"/>
                    </a:moveTo>
                    <a:cubicBezTo>
                      <a:pt x="55" y="0"/>
                      <a:pt x="1" y="55"/>
                      <a:pt x="1" y="125"/>
                    </a:cubicBezTo>
                    <a:cubicBezTo>
                      <a:pt x="1" y="196"/>
                      <a:pt x="55" y="251"/>
                      <a:pt x="126" y="251"/>
                    </a:cubicBezTo>
                    <a:cubicBezTo>
                      <a:pt x="196" y="251"/>
                      <a:pt x="251" y="196"/>
                      <a:pt x="251" y="125"/>
                    </a:cubicBezTo>
                    <a:cubicBezTo>
                      <a:pt x="251" y="55"/>
                      <a:pt x="196"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82;p41">
                <a:extLst>
                  <a:ext uri="{FF2B5EF4-FFF2-40B4-BE49-F238E27FC236}">
                    <a16:creationId xmlns:a16="http://schemas.microsoft.com/office/drawing/2014/main" id="{981E97ED-C320-4CEA-BD25-42C3493144F3}"/>
                  </a:ext>
                </a:extLst>
              </p:cNvPr>
              <p:cNvSpPr/>
              <p:nvPr/>
            </p:nvSpPr>
            <p:spPr>
              <a:xfrm>
                <a:off x="4018125" y="1839625"/>
                <a:ext cx="6075" cy="6275"/>
              </a:xfrm>
              <a:custGeom>
                <a:avLst/>
                <a:gdLst/>
                <a:ahLst/>
                <a:cxnLst/>
                <a:rect l="l" t="t" r="r" b="b"/>
                <a:pathLst>
                  <a:path w="243" h="251" extrusionOk="0">
                    <a:moveTo>
                      <a:pt x="118" y="1"/>
                    </a:moveTo>
                    <a:cubicBezTo>
                      <a:pt x="55" y="1"/>
                      <a:pt x="0" y="55"/>
                      <a:pt x="0" y="126"/>
                    </a:cubicBezTo>
                    <a:cubicBezTo>
                      <a:pt x="0" y="196"/>
                      <a:pt x="55" y="251"/>
                      <a:pt x="118" y="251"/>
                    </a:cubicBezTo>
                    <a:cubicBezTo>
                      <a:pt x="188" y="251"/>
                      <a:pt x="243" y="196"/>
                      <a:pt x="243" y="126"/>
                    </a:cubicBezTo>
                    <a:cubicBezTo>
                      <a:pt x="243" y="55"/>
                      <a:pt x="188"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83;p41">
                <a:extLst>
                  <a:ext uri="{FF2B5EF4-FFF2-40B4-BE49-F238E27FC236}">
                    <a16:creationId xmlns:a16="http://schemas.microsoft.com/office/drawing/2014/main" id="{61916789-9478-4243-A4F6-9DC14A971384}"/>
                  </a:ext>
                </a:extLst>
              </p:cNvPr>
              <p:cNvSpPr/>
              <p:nvPr/>
            </p:nvSpPr>
            <p:spPr>
              <a:xfrm>
                <a:off x="4039250" y="1833575"/>
                <a:ext cx="6275" cy="6075"/>
              </a:xfrm>
              <a:custGeom>
                <a:avLst/>
                <a:gdLst/>
                <a:ahLst/>
                <a:cxnLst/>
                <a:rect l="l" t="t" r="r" b="b"/>
                <a:pathLst>
                  <a:path w="251" h="243" extrusionOk="0">
                    <a:moveTo>
                      <a:pt x="125" y="0"/>
                    </a:moveTo>
                    <a:cubicBezTo>
                      <a:pt x="55" y="0"/>
                      <a:pt x="0" y="55"/>
                      <a:pt x="0" y="125"/>
                    </a:cubicBezTo>
                    <a:cubicBezTo>
                      <a:pt x="0" y="188"/>
                      <a:pt x="55" y="243"/>
                      <a:pt x="125" y="243"/>
                    </a:cubicBezTo>
                    <a:cubicBezTo>
                      <a:pt x="196" y="243"/>
                      <a:pt x="251" y="188"/>
                      <a:pt x="251" y="125"/>
                    </a:cubicBezTo>
                    <a:cubicBezTo>
                      <a:pt x="251" y="55"/>
                      <a:pt x="196" y="0"/>
                      <a:pt x="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84;p41">
                <a:extLst>
                  <a:ext uri="{FF2B5EF4-FFF2-40B4-BE49-F238E27FC236}">
                    <a16:creationId xmlns:a16="http://schemas.microsoft.com/office/drawing/2014/main" id="{7B315D5F-292C-41AF-BCFB-AE6092745C1E}"/>
                  </a:ext>
                </a:extLst>
              </p:cNvPr>
              <p:cNvSpPr/>
              <p:nvPr/>
            </p:nvSpPr>
            <p:spPr>
              <a:xfrm>
                <a:off x="3937525" y="1749250"/>
                <a:ext cx="28000" cy="9425"/>
              </a:xfrm>
              <a:custGeom>
                <a:avLst/>
                <a:gdLst/>
                <a:ahLst/>
                <a:cxnLst/>
                <a:rect l="l" t="t" r="r" b="b"/>
                <a:pathLst>
                  <a:path w="1120" h="377" extrusionOk="0">
                    <a:moveTo>
                      <a:pt x="611" y="0"/>
                    </a:moveTo>
                    <a:cubicBezTo>
                      <a:pt x="239" y="0"/>
                      <a:pt x="6" y="245"/>
                      <a:pt x="1" y="251"/>
                    </a:cubicBezTo>
                    <a:lnTo>
                      <a:pt x="141" y="376"/>
                    </a:lnTo>
                    <a:cubicBezTo>
                      <a:pt x="152" y="365"/>
                      <a:pt x="324" y="190"/>
                      <a:pt x="606" y="190"/>
                    </a:cubicBezTo>
                    <a:cubicBezTo>
                      <a:pt x="727" y="190"/>
                      <a:pt x="868" y="222"/>
                      <a:pt x="1026" y="314"/>
                    </a:cubicBezTo>
                    <a:lnTo>
                      <a:pt x="1119" y="149"/>
                    </a:lnTo>
                    <a:cubicBezTo>
                      <a:pt x="932" y="40"/>
                      <a:pt x="760" y="0"/>
                      <a:pt x="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85;p41">
                <a:extLst>
                  <a:ext uri="{FF2B5EF4-FFF2-40B4-BE49-F238E27FC236}">
                    <a16:creationId xmlns:a16="http://schemas.microsoft.com/office/drawing/2014/main" id="{ED68AF56-943D-4145-9EC8-3B44461D9236}"/>
                  </a:ext>
                </a:extLst>
              </p:cNvPr>
              <p:cNvSpPr/>
              <p:nvPr/>
            </p:nvSpPr>
            <p:spPr>
              <a:xfrm>
                <a:off x="3292975" y="1930050"/>
                <a:ext cx="491800" cy="444400"/>
              </a:xfrm>
              <a:custGeom>
                <a:avLst/>
                <a:gdLst/>
                <a:ahLst/>
                <a:cxnLst/>
                <a:rect l="l" t="t" r="r" b="b"/>
                <a:pathLst>
                  <a:path w="19672" h="17776" extrusionOk="0">
                    <a:moveTo>
                      <a:pt x="8078" y="1"/>
                    </a:moveTo>
                    <a:cubicBezTo>
                      <a:pt x="7243" y="1"/>
                      <a:pt x="6222" y="74"/>
                      <a:pt x="5658" y="124"/>
                    </a:cubicBezTo>
                    <a:cubicBezTo>
                      <a:pt x="1" y="632"/>
                      <a:pt x="564" y="15726"/>
                      <a:pt x="564" y="15726"/>
                    </a:cubicBezTo>
                    <a:lnTo>
                      <a:pt x="16104" y="17776"/>
                    </a:lnTo>
                    <a:cubicBezTo>
                      <a:pt x="16104" y="17776"/>
                      <a:pt x="19672" y="3238"/>
                      <a:pt x="14484" y="1203"/>
                    </a:cubicBezTo>
                    <a:cubicBezTo>
                      <a:pt x="13506" y="812"/>
                      <a:pt x="12825" y="570"/>
                      <a:pt x="11941" y="452"/>
                    </a:cubicBezTo>
                    <a:lnTo>
                      <a:pt x="8976" y="45"/>
                    </a:lnTo>
                    <a:cubicBezTo>
                      <a:pt x="8739" y="13"/>
                      <a:pt x="8425" y="1"/>
                      <a:pt x="8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86;p41">
                <a:extLst>
                  <a:ext uri="{FF2B5EF4-FFF2-40B4-BE49-F238E27FC236}">
                    <a16:creationId xmlns:a16="http://schemas.microsoft.com/office/drawing/2014/main" id="{C217D0E5-DA2B-4883-B0EF-660AA9301D44}"/>
                  </a:ext>
                </a:extLst>
              </p:cNvPr>
              <p:cNvSpPr/>
              <p:nvPr/>
            </p:nvSpPr>
            <p:spPr>
              <a:xfrm>
                <a:off x="3464925" y="1548400"/>
                <a:ext cx="285625" cy="278175"/>
              </a:xfrm>
              <a:custGeom>
                <a:avLst/>
                <a:gdLst/>
                <a:ahLst/>
                <a:cxnLst/>
                <a:rect l="l" t="t" r="r" b="b"/>
                <a:pathLst>
                  <a:path w="11425" h="11127" extrusionOk="0">
                    <a:moveTo>
                      <a:pt x="5427" y="0"/>
                    </a:moveTo>
                    <a:cubicBezTo>
                      <a:pt x="4067" y="0"/>
                      <a:pt x="3271" y="967"/>
                      <a:pt x="1972" y="1525"/>
                    </a:cubicBezTo>
                    <a:cubicBezTo>
                      <a:pt x="188" y="2292"/>
                      <a:pt x="228" y="3841"/>
                      <a:pt x="611" y="4850"/>
                    </a:cubicBezTo>
                    <a:lnTo>
                      <a:pt x="134" y="8402"/>
                    </a:lnTo>
                    <a:cubicBezTo>
                      <a:pt x="1" y="9380"/>
                      <a:pt x="681" y="10280"/>
                      <a:pt x="1659" y="10413"/>
                    </a:cubicBezTo>
                    <a:lnTo>
                      <a:pt x="6745" y="11110"/>
                    </a:lnTo>
                    <a:cubicBezTo>
                      <a:pt x="6827" y="11121"/>
                      <a:pt x="6908" y="11126"/>
                      <a:pt x="6987" y="11126"/>
                    </a:cubicBezTo>
                    <a:cubicBezTo>
                      <a:pt x="7868" y="11126"/>
                      <a:pt x="8635" y="10473"/>
                      <a:pt x="8764" y="9576"/>
                    </a:cubicBezTo>
                    <a:lnTo>
                      <a:pt x="8999" y="7855"/>
                    </a:lnTo>
                    <a:lnTo>
                      <a:pt x="10775" y="5601"/>
                    </a:lnTo>
                    <a:cubicBezTo>
                      <a:pt x="11424" y="4310"/>
                      <a:pt x="10650" y="2753"/>
                      <a:pt x="9226" y="2503"/>
                    </a:cubicBezTo>
                    <a:lnTo>
                      <a:pt x="8169" y="2315"/>
                    </a:lnTo>
                    <a:cubicBezTo>
                      <a:pt x="8193" y="2026"/>
                      <a:pt x="8122" y="1744"/>
                      <a:pt x="8013" y="1493"/>
                    </a:cubicBezTo>
                    <a:cubicBezTo>
                      <a:pt x="7723" y="860"/>
                      <a:pt x="7160" y="390"/>
                      <a:pt x="6495" y="179"/>
                    </a:cubicBezTo>
                    <a:cubicBezTo>
                      <a:pt x="6098" y="54"/>
                      <a:pt x="5747" y="0"/>
                      <a:pt x="5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87;p41">
                <a:extLst>
                  <a:ext uri="{FF2B5EF4-FFF2-40B4-BE49-F238E27FC236}">
                    <a16:creationId xmlns:a16="http://schemas.microsoft.com/office/drawing/2014/main" id="{02AB09F3-82CD-4CF9-9803-04303098DCFE}"/>
                  </a:ext>
                </a:extLst>
              </p:cNvPr>
              <p:cNvSpPr/>
              <p:nvPr/>
            </p:nvSpPr>
            <p:spPr>
              <a:xfrm>
                <a:off x="3456900" y="1601050"/>
                <a:ext cx="251000" cy="394275"/>
              </a:xfrm>
              <a:custGeom>
                <a:avLst/>
                <a:gdLst/>
                <a:ahLst/>
                <a:cxnLst/>
                <a:rect l="l" t="t" r="r" b="b"/>
                <a:pathLst>
                  <a:path w="10040" h="15771" extrusionOk="0">
                    <a:moveTo>
                      <a:pt x="5157" y="1"/>
                    </a:moveTo>
                    <a:cubicBezTo>
                      <a:pt x="3651" y="1"/>
                      <a:pt x="2345" y="1115"/>
                      <a:pt x="2137" y="2642"/>
                    </a:cubicBezTo>
                    <a:lnTo>
                      <a:pt x="2121" y="2752"/>
                    </a:lnTo>
                    <a:lnTo>
                      <a:pt x="1871" y="4567"/>
                    </a:lnTo>
                    <a:lnTo>
                      <a:pt x="1401" y="4505"/>
                    </a:lnTo>
                    <a:cubicBezTo>
                      <a:pt x="1348" y="4497"/>
                      <a:pt x="1296" y="4494"/>
                      <a:pt x="1244" y="4494"/>
                    </a:cubicBezTo>
                    <a:cubicBezTo>
                      <a:pt x="689" y="4494"/>
                      <a:pt x="205" y="4902"/>
                      <a:pt x="126" y="5467"/>
                    </a:cubicBezTo>
                    <a:lnTo>
                      <a:pt x="87" y="5780"/>
                    </a:lnTo>
                    <a:cubicBezTo>
                      <a:pt x="1" y="6398"/>
                      <a:pt x="431" y="6969"/>
                      <a:pt x="1049" y="7055"/>
                    </a:cubicBezTo>
                    <a:lnTo>
                      <a:pt x="1527" y="7118"/>
                    </a:lnTo>
                    <a:lnTo>
                      <a:pt x="1323" y="8589"/>
                    </a:lnTo>
                    <a:cubicBezTo>
                      <a:pt x="1198" y="9504"/>
                      <a:pt x="1495" y="10373"/>
                      <a:pt x="2059" y="11015"/>
                    </a:cubicBezTo>
                    <a:lnTo>
                      <a:pt x="1785" y="13033"/>
                    </a:lnTo>
                    <a:cubicBezTo>
                      <a:pt x="1605" y="14348"/>
                      <a:pt x="2536" y="15568"/>
                      <a:pt x="3850" y="15748"/>
                    </a:cubicBezTo>
                    <a:cubicBezTo>
                      <a:pt x="3960" y="15763"/>
                      <a:pt x="4069" y="15771"/>
                      <a:pt x="4176" y="15771"/>
                    </a:cubicBezTo>
                    <a:cubicBezTo>
                      <a:pt x="5361" y="15771"/>
                      <a:pt x="6401" y="14888"/>
                      <a:pt x="6566" y="13683"/>
                    </a:cubicBezTo>
                    <a:lnTo>
                      <a:pt x="6777" y="12165"/>
                    </a:lnTo>
                    <a:cubicBezTo>
                      <a:pt x="7919" y="11852"/>
                      <a:pt x="8827" y="10889"/>
                      <a:pt x="8999" y="9637"/>
                    </a:cubicBezTo>
                    <a:lnTo>
                      <a:pt x="9093" y="8965"/>
                    </a:lnTo>
                    <a:lnTo>
                      <a:pt x="9124" y="8753"/>
                    </a:lnTo>
                    <a:lnTo>
                      <a:pt x="9398" y="6688"/>
                    </a:lnTo>
                    <a:lnTo>
                      <a:pt x="9797" y="3800"/>
                    </a:lnTo>
                    <a:lnTo>
                      <a:pt x="9797" y="3793"/>
                    </a:lnTo>
                    <a:lnTo>
                      <a:pt x="9813" y="3691"/>
                    </a:lnTo>
                    <a:cubicBezTo>
                      <a:pt x="10040" y="2016"/>
                      <a:pt x="8866" y="483"/>
                      <a:pt x="7199" y="256"/>
                    </a:cubicBezTo>
                    <a:lnTo>
                      <a:pt x="5572" y="29"/>
                    </a:lnTo>
                    <a:cubicBezTo>
                      <a:pt x="5432" y="10"/>
                      <a:pt x="5294" y="1"/>
                      <a:pt x="5157"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88;p41">
                <a:extLst>
                  <a:ext uri="{FF2B5EF4-FFF2-40B4-BE49-F238E27FC236}">
                    <a16:creationId xmlns:a16="http://schemas.microsoft.com/office/drawing/2014/main" id="{138461D5-3E19-497C-8D7D-11A797167402}"/>
                  </a:ext>
                </a:extLst>
              </p:cNvPr>
              <p:cNvSpPr/>
              <p:nvPr/>
            </p:nvSpPr>
            <p:spPr>
              <a:xfrm>
                <a:off x="3484875" y="1799125"/>
                <a:ext cx="199350" cy="131150"/>
              </a:xfrm>
              <a:custGeom>
                <a:avLst/>
                <a:gdLst/>
                <a:ahLst/>
                <a:cxnLst/>
                <a:rect l="l" t="t" r="r" b="b"/>
                <a:pathLst>
                  <a:path w="7974" h="5246" extrusionOk="0">
                    <a:moveTo>
                      <a:pt x="7974" y="1042"/>
                    </a:moveTo>
                    <a:lnTo>
                      <a:pt x="7970" y="1067"/>
                    </a:lnTo>
                    <a:lnTo>
                      <a:pt x="7970" y="1067"/>
                    </a:lnTo>
                    <a:cubicBezTo>
                      <a:pt x="7972" y="1058"/>
                      <a:pt x="7973" y="1050"/>
                      <a:pt x="7974" y="1042"/>
                    </a:cubicBezTo>
                    <a:close/>
                    <a:moveTo>
                      <a:pt x="298" y="1"/>
                    </a:moveTo>
                    <a:lnTo>
                      <a:pt x="204" y="666"/>
                    </a:lnTo>
                    <a:cubicBezTo>
                      <a:pt x="1" y="2137"/>
                      <a:pt x="893" y="3514"/>
                      <a:pt x="2254" y="3968"/>
                    </a:cubicBezTo>
                    <a:cubicBezTo>
                      <a:pt x="2465" y="4617"/>
                      <a:pt x="3029" y="5126"/>
                      <a:pt x="3756" y="5228"/>
                    </a:cubicBezTo>
                    <a:cubicBezTo>
                      <a:pt x="3841" y="5239"/>
                      <a:pt x="3924" y="5245"/>
                      <a:pt x="4007" y="5245"/>
                    </a:cubicBezTo>
                    <a:cubicBezTo>
                      <a:pt x="4694" y="5245"/>
                      <a:pt x="5319" y="4850"/>
                      <a:pt x="5627" y="4250"/>
                    </a:cubicBezTo>
                    <a:cubicBezTo>
                      <a:pt x="6785" y="3952"/>
                      <a:pt x="7708" y="2974"/>
                      <a:pt x="7880" y="1714"/>
                    </a:cubicBezTo>
                    <a:lnTo>
                      <a:pt x="7970" y="1067"/>
                    </a:lnTo>
                    <a:lnTo>
                      <a:pt x="7970" y="1067"/>
                    </a:lnTo>
                    <a:cubicBezTo>
                      <a:pt x="7759" y="2539"/>
                      <a:pt x="6492" y="3604"/>
                      <a:pt x="5041" y="3604"/>
                    </a:cubicBezTo>
                    <a:cubicBezTo>
                      <a:pt x="4909" y="3604"/>
                      <a:pt x="4775" y="3595"/>
                      <a:pt x="4641" y="3577"/>
                    </a:cubicBezTo>
                    <a:lnTo>
                      <a:pt x="2825" y="3334"/>
                    </a:lnTo>
                    <a:cubicBezTo>
                      <a:pt x="1206" y="3107"/>
                      <a:pt x="71" y="1621"/>
                      <a:pt x="29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89;p41">
                <a:extLst>
                  <a:ext uri="{FF2B5EF4-FFF2-40B4-BE49-F238E27FC236}">
                    <a16:creationId xmlns:a16="http://schemas.microsoft.com/office/drawing/2014/main" id="{4C745395-C1A8-4506-B48B-962F26A7B9EE}"/>
                  </a:ext>
                </a:extLst>
              </p:cNvPr>
              <p:cNvSpPr/>
              <p:nvPr/>
            </p:nvSpPr>
            <p:spPr>
              <a:xfrm>
                <a:off x="3480000" y="1729575"/>
                <a:ext cx="15075" cy="24200"/>
              </a:xfrm>
              <a:custGeom>
                <a:avLst/>
                <a:gdLst/>
                <a:ahLst/>
                <a:cxnLst/>
                <a:rect l="l" t="t" r="r" b="b"/>
                <a:pathLst>
                  <a:path w="603" h="968" extrusionOk="0">
                    <a:moveTo>
                      <a:pt x="107" y="0"/>
                    </a:moveTo>
                    <a:cubicBezTo>
                      <a:pt x="90" y="0"/>
                      <a:pt x="72" y="5"/>
                      <a:pt x="55" y="13"/>
                    </a:cubicBezTo>
                    <a:cubicBezTo>
                      <a:pt x="8" y="44"/>
                      <a:pt x="0" y="99"/>
                      <a:pt x="31" y="146"/>
                    </a:cubicBezTo>
                    <a:lnTo>
                      <a:pt x="337" y="616"/>
                    </a:lnTo>
                    <a:lnTo>
                      <a:pt x="78" y="795"/>
                    </a:lnTo>
                    <a:cubicBezTo>
                      <a:pt x="31" y="827"/>
                      <a:pt x="24" y="882"/>
                      <a:pt x="47" y="921"/>
                    </a:cubicBezTo>
                    <a:cubicBezTo>
                      <a:pt x="71" y="952"/>
                      <a:pt x="94" y="968"/>
                      <a:pt x="125" y="968"/>
                    </a:cubicBezTo>
                    <a:cubicBezTo>
                      <a:pt x="141" y="968"/>
                      <a:pt x="164" y="960"/>
                      <a:pt x="180" y="952"/>
                    </a:cubicBezTo>
                    <a:lnTo>
                      <a:pt x="603" y="670"/>
                    </a:lnTo>
                    <a:lnTo>
                      <a:pt x="188" y="44"/>
                    </a:lnTo>
                    <a:cubicBezTo>
                      <a:pt x="168" y="14"/>
                      <a:pt x="138" y="0"/>
                      <a:pt x="107"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90;p41">
                <a:extLst>
                  <a:ext uri="{FF2B5EF4-FFF2-40B4-BE49-F238E27FC236}">
                    <a16:creationId xmlns:a16="http://schemas.microsoft.com/office/drawing/2014/main" id="{BC3A2A00-B6AC-46BC-9505-D9ACF5EFD6A9}"/>
                  </a:ext>
                </a:extLst>
              </p:cNvPr>
              <p:cNvSpPr/>
              <p:nvPr/>
            </p:nvSpPr>
            <p:spPr>
              <a:xfrm>
                <a:off x="3589725" y="1838475"/>
                <a:ext cx="22925" cy="11150"/>
              </a:xfrm>
              <a:custGeom>
                <a:avLst/>
                <a:gdLst/>
                <a:ahLst/>
                <a:cxnLst/>
                <a:rect l="l" t="t" r="r" b="b"/>
                <a:pathLst>
                  <a:path w="917" h="446" extrusionOk="0">
                    <a:moveTo>
                      <a:pt x="292" y="1"/>
                    </a:moveTo>
                    <a:cubicBezTo>
                      <a:pt x="207" y="1"/>
                      <a:pt x="133" y="14"/>
                      <a:pt x="79" y="31"/>
                    </a:cubicBezTo>
                    <a:cubicBezTo>
                      <a:pt x="24" y="47"/>
                      <a:pt x="1" y="101"/>
                      <a:pt x="16" y="148"/>
                    </a:cubicBezTo>
                    <a:cubicBezTo>
                      <a:pt x="29" y="187"/>
                      <a:pt x="63" y="215"/>
                      <a:pt x="105" y="215"/>
                    </a:cubicBezTo>
                    <a:cubicBezTo>
                      <a:pt x="115" y="215"/>
                      <a:pt x="124" y="214"/>
                      <a:pt x="134" y="211"/>
                    </a:cubicBezTo>
                    <a:cubicBezTo>
                      <a:pt x="140" y="208"/>
                      <a:pt x="205" y="188"/>
                      <a:pt x="295" y="188"/>
                    </a:cubicBezTo>
                    <a:cubicBezTo>
                      <a:pt x="422" y="188"/>
                      <a:pt x="600" y="227"/>
                      <a:pt x="728" y="406"/>
                    </a:cubicBezTo>
                    <a:cubicBezTo>
                      <a:pt x="752" y="430"/>
                      <a:pt x="775" y="446"/>
                      <a:pt x="807" y="446"/>
                    </a:cubicBezTo>
                    <a:cubicBezTo>
                      <a:pt x="822" y="446"/>
                      <a:pt x="846" y="438"/>
                      <a:pt x="861" y="422"/>
                    </a:cubicBezTo>
                    <a:cubicBezTo>
                      <a:pt x="900" y="399"/>
                      <a:pt x="916" y="336"/>
                      <a:pt x="885" y="297"/>
                    </a:cubicBezTo>
                    <a:cubicBezTo>
                      <a:pt x="718" y="65"/>
                      <a:pt x="480" y="1"/>
                      <a:pt x="292"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91;p41">
                <a:extLst>
                  <a:ext uri="{FF2B5EF4-FFF2-40B4-BE49-F238E27FC236}">
                    <a16:creationId xmlns:a16="http://schemas.microsoft.com/office/drawing/2014/main" id="{F7B69E70-543B-4E04-B801-71BF75D4DD99}"/>
                  </a:ext>
                </a:extLst>
              </p:cNvPr>
              <p:cNvSpPr/>
              <p:nvPr/>
            </p:nvSpPr>
            <p:spPr>
              <a:xfrm>
                <a:off x="3547875" y="1696000"/>
                <a:ext cx="58125" cy="24125"/>
              </a:xfrm>
              <a:custGeom>
                <a:avLst/>
                <a:gdLst/>
                <a:ahLst/>
                <a:cxnLst/>
                <a:rect l="l" t="t" r="r" b="b"/>
                <a:pathLst>
                  <a:path w="2325" h="965" extrusionOk="0">
                    <a:moveTo>
                      <a:pt x="1205" y="1"/>
                    </a:moveTo>
                    <a:cubicBezTo>
                      <a:pt x="1179" y="1"/>
                      <a:pt x="1153" y="1"/>
                      <a:pt x="1127" y="2"/>
                    </a:cubicBezTo>
                    <a:cubicBezTo>
                      <a:pt x="626" y="34"/>
                      <a:pt x="266" y="276"/>
                      <a:pt x="141" y="488"/>
                    </a:cubicBezTo>
                    <a:cubicBezTo>
                      <a:pt x="0" y="707"/>
                      <a:pt x="71" y="879"/>
                      <a:pt x="204" y="934"/>
                    </a:cubicBezTo>
                    <a:cubicBezTo>
                      <a:pt x="263" y="957"/>
                      <a:pt x="329" y="965"/>
                      <a:pt x="398" y="965"/>
                    </a:cubicBezTo>
                    <a:cubicBezTo>
                      <a:pt x="491" y="965"/>
                      <a:pt x="590" y="950"/>
                      <a:pt x="689" y="941"/>
                    </a:cubicBezTo>
                    <a:cubicBezTo>
                      <a:pt x="861" y="926"/>
                      <a:pt x="1033" y="910"/>
                      <a:pt x="1182" y="902"/>
                    </a:cubicBezTo>
                    <a:cubicBezTo>
                      <a:pt x="1330" y="887"/>
                      <a:pt x="1503" y="887"/>
                      <a:pt x="1675" y="887"/>
                    </a:cubicBezTo>
                    <a:cubicBezTo>
                      <a:pt x="1706" y="887"/>
                      <a:pt x="1737" y="887"/>
                      <a:pt x="1769" y="887"/>
                    </a:cubicBezTo>
                    <a:cubicBezTo>
                      <a:pt x="1910" y="887"/>
                      <a:pt x="2050" y="882"/>
                      <a:pt x="2152" y="824"/>
                    </a:cubicBezTo>
                    <a:cubicBezTo>
                      <a:pt x="2285" y="754"/>
                      <a:pt x="2324" y="581"/>
                      <a:pt x="2160" y="378"/>
                    </a:cubicBezTo>
                    <a:cubicBezTo>
                      <a:pt x="2019" y="193"/>
                      <a:pt x="1661" y="1"/>
                      <a:pt x="1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92;p41">
                <a:extLst>
                  <a:ext uri="{FF2B5EF4-FFF2-40B4-BE49-F238E27FC236}">
                    <a16:creationId xmlns:a16="http://schemas.microsoft.com/office/drawing/2014/main" id="{BE148D2D-30EB-481C-B3AA-58EF9ECDD52C}"/>
                  </a:ext>
                </a:extLst>
              </p:cNvPr>
              <p:cNvSpPr/>
              <p:nvPr/>
            </p:nvSpPr>
            <p:spPr>
              <a:xfrm>
                <a:off x="3637650" y="1705600"/>
                <a:ext cx="52650" cy="25850"/>
              </a:xfrm>
              <a:custGeom>
                <a:avLst/>
                <a:gdLst/>
                <a:ahLst/>
                <a:cxnLst/>
                <a:rect l="l" t="t" r="r" b="b"/>
                <a:pathLst>
                  <a:path w="2106" h="1034" extrusionOk="0">
                    <a:moveTo>
                      <a:pt x="914" y="1"/>
                    </a:moveTo>
                    <a:cubicBezTo>
                      <a:pt x="579" y="1"/>
                      <a:pt x="305" y="129"/>
                      <a:pt x="173" y="268"/>
                    </a:cubicBezTo>
                    <a:cubicBezTo>
                      <a:pt x="1" y="440"/>
                      <a:pt x="16" y="620"/>
                      <a:pt x="126" y="698"/>
                    </a:cubicBezTo>
                    <a:cubicBezTo>
                      <a:pt x="235" y="776"/>
                      <a:pt x="400" y="792"/>
                      <a:pt x="556" y="816"/>
                    </a:cubicBezTo>
                    <a:cubicBezTo>
                      <a:pt x="713" y="831"/>
                      <a:pt x="869" y="855"/>
                      <a:pt x="1010" y="878"/>
                    </a:cubicBezTo>
                    <a:cubicBezTo>
                      <a:pt x="1143" y="902"/>
                      <a:pt x="1300" y="941"/>
                      <a:pt x="1456" y="980"/>
                    </a:cubicBezTo>
                    <a:cubicBezTo>
                      <a:pt x="1564" y="1003"/>
                      <a:pt x="1677" y="1034"/>
                      <a:pt x="1782" y="1034"/>
                    </a:cubicBezTo>
                    <a:cubicBezTo>
                      <a:pt x="1820" y="1034"/>
                      <a:pt x="1858" y="1030"/>
                      <a:pt x="1894" y="1019"/>
                    </a:cubicBezTo>
                    <a:cubicBezTo>
                      <a:pt x="2027" y="980"/>
                      <a:pt x="2105" y="831"/>
                      <a:pt x="2012" y="604"/>
                    </a:cubicBezTo>
                    <a:cubicBezTo>
                      <a:pt x="1918" y="377"/>
                      <a:pt x="1620" y="104"/>
                      <a:pt x="1166" y="25"/>
                    </a:cubicBezTo>
                    <a:cubicBezTo>
                      <a:pt x="1079" y="8"/>
                      <a:pt x="995"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93;p41">
                <a:extLst>
                  <a:ext uri="{FF2B5EF4-FFF2-40B4-BE49-F238E27FC236}">
                    <a16:creationId xmlns:a16="http://schemas.microsoft.com/office/drawing/2014/main" id="{FD61786E-0CAD-4A55-ABA0-435E25BC5A8D}"/>
                  </a:ext>
                </a:extLst>
              </p:cNvPr>
              <p:cNvSpPr/>
              <p:nvPr/>
            </p:nvSpPr>
            <p:spPr>
              <a:xfrm>
                <a:off x="3570175" y="1737000"/>
                <a:ext cx="16250" cy="14550"/>
              </a:xfrm>
              <a:custGeom>
                <a:avLst/>
                <a:gdLst/>
                <a:ahLst/>
                <a:cxnLst/>
                <a:rect l="l" t="t" r="r" b="b"/>
                <a:pathLst>
                  <a:path w="650" h="582" extrusionOk="0">
                    <a:moveTo>
                      <a:pt x="326" y="1"/>
                    </a:moveTo>
                    <a:cubicBezTo>
                      <a:pt x="298" y="1"/>
                      <a:pt x="270" y="5"/>
                      <a:pt x="243" y="13"/>
                    </a:cubicBezTo>
                    <a:cubicBezTo>
                      <a:pt x="86" y="60"/>
                      <a:pt x="0" y="225"/>
                      <a:pt x="55" y="373"/>
                    </a:cubicBezTo>
                    <a:cubicBezTo>
                      <a:pt x="93" y="501"/>
                      <a:pt x="204" y="582"/>
                      <a:pt x="329" y="582"/>
                    </a:cubicBezTo>
                    <a:cubicBezTo>
                      <a:pt x="357" y="582"/>
                      <a:pt x="386" y="578"/>
                      <a:pt x="415" y="569"/>
                    </a:cubicBezTo>
                    <a:cubicBezTo>
                      <a:pt x="571" y="514"/>
                      <a:pt x="650" y="358"/>
                      <a:pt x="603" y="201"/>
                    </a:cubicBezTo>
                    <a:cubicBezTo>
                      <a:pt x="564" y="80"/>
                      <a:pt x="448" y="1"/>
                      <a:pt x="326" y="1"/>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94;p41">
                <a:extLst>
                  <a:ext uri="{FF2B5EF4-FFF2-40B4-BE49-F238E27FC236}">
                    <a16:creationId xmlns:a16="http://schemas.microsoft.com/office/drawing/2014/main" id="{79FEC819-7045-42FE-9831-7E8589C7B108}"/>
                  </a:ext>
                </a:extLst>
              </p:cNvPr>
              <p:cNvSpPr/>
              <p:nvPr/>
            </p:nvSpPr>
            <p:spPr>
              <a:xfrm>
                <a:off x="3566850" y="1748500"/>
                <a:ext cx="20750" cy="7825"/>
              </a:xfrm>
              <a:custGeom>
                <a:avLst/>
                <a:gdLst/>
                <a:ahLst/>
                <a:cxnLst/>
                <a:rect l="l" t="t" r="r" b="b"/>
                <a:pathLst>
                  <a:path w="830" h="313" extrusionOk="0">
                    <a:moveTo>
                      <a:pt x="329" y="0"/>
                    </a:moveTo>
                    <a:cubicBezTo>
                      <a:pt x="176" y="0"/>
                      <a:pt x="71" y="50"/>
                      <a:pt x="63" y="54"/>
                    </a:cubicBezTo>
                    <a:cubicBezTo>
                      <a:pt x="16" y="78"/>
                      <a:pt x="0" y="132"/>
                      <a:pt x="16" y="179"/>
                    </a:cubicBezTo>
                    <a:cubicBezTo>
                      <a:pt x="32" y="212"/>
                      <a:pt x="67" y="229"/>
                      <a:pt x="100" y="229"/>
                    </a:cubicBezTo>
                    <a:cubicBezTo>
                      <a:pt x="115" y="229"/>
                      <a:pt x="129" y="226"/>
                      <a:pt x="141" y="218"/>
                    </a:cubicBezTo>
                    <a:cubicBezTo>
                      <a:pt x="149" y="218"/>
                      <a:pt x="221" y="187"/>
                      <a:pt x="329" y="187"/>
                    </a:cubicBezTo>
                    <a:cubicBezTo>
                      <a:pt x="421" y="187"/>
                      <a:pt x="539" y="210"/>
                      <a:pt x="665" y="297"/>
                    </a:cubicBezTo>
                    <a:cubicBezTo>
                      <a:pt x="681" y="312"/>
                      <a:pt x="704" y="312"/>
                      <a:pt x="720" y="312"/>
                    </a:cubicBezTo>
                    <a:cubicBezTo>
                      <a:pt x="751" y="312"/>
                      <a:pt x="783" y="305"/>
                      <a:pt x="798" y="273"/>
                    </a:cubicBezTo>
                    <a:cubicBezTo>
                      <a:pt x="830" y="234"/>
                      <a:pt x="822" y="172"/>
                      <a:pt x="775" y="148"/>
                    </a:cubicBezTo>
                    <a:cubicBezTo>
                      <a:pt x="610" y="33"/>
                      <a:pt x="454" y="0"/>
                      <a:pt x="329"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95;p41">
                <a:extLst>
                  <a:ext uri="{FF2B5EF4-FFF2-40B4-BE49-F238E27FC236}">
                    <a16:creationId xmlns:a16="http://schemas.microsoft.com/office/drawing/2014/main" id="{C60BA1F7-6EA3-45B6-8EAD-CCF9D45939D6}"/>
                  </a:ext>
                </a:extLst>
              </p:cNvPr>
              <p:cNvSpPr/>
              <p:nvPr/>
            </p:nvSpPr>
            <p:spPr>
              <a:xfrm>
                <a:off x="3648400" y="1747575"/>
                <a:ext cx="16275" cy="14550"/>
              </a:xfrm>
              <a:custGeom>
                <a:avLst/>
                <a:gdLst/>
                <a:ahLst/>
                <a:cxnLst/>
                <a:rect l="l" t="t" r="r" b="b"/>
                <a:pathLst>
                  <a:path w="651" h="582" extrusionOk="0">
                    <a:moveTo>
                      <a:pt x="327" y="0"/>
                    </a:moveTo>
                    <a:cubicBezTo>
                      <a:pt x="299" y="0"/>
                      <a:pt x="271" y="4"/>
                      <a:pt x="244" y="13"/>
                    </a:cubicBezTo>
                    <a:cubicBezTo>
                      <a:pt x="87" y="68"/>
                      <a:pt x="1" y="224"/>
                      <a:pt x="48" y="381"/>
                    </a:cubicBezTo>
                    <a:cubicBezTo>
                      <a:pt x="93" y="502"/>
                      <a:pt x="205" y="581"/>
                      <a:pt x="329" y="581"/>
                    </a:cubicBezTo>
                    <a:cubicBezTo>
                      <a:pt x="358" y="581"/>
                      <a:pt x="387" y="577"/>
                      <a:pt x="416" y="568"/>
                    </a:cubicBezTo>
                    <a:cubicBezTo>
                      <a:pt x="564" y="521"/>
                      <a:pt x="650" y="357"/>
                      <a:pt x="603" y="209"/>
                    </a:cubicBezTo>
                    <a:cubicBezTo>
                      <a:pt x="565" y="81"/>
                      <a:pt x="449" y="0"/>
                      <a:pt x="327" y="0"/>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96;p41">
                <a:extLst>
                  <a:ext uri="{FF2B5EF4-FFF2-40B4-BE49-F238E27FC236}">
                    <a16:creationId xmlns:a16="http://schemas.microsoft.com/office/drawing/2014/main" id="{C0C64A74-5A9A-4A3A-9E14-50E0117F9B37}"/>
                  </a:ext>
                </a:extLst>
              </p:cNvPr>
              <p:cNvSpPr/>
              <p:nvPr/>
            </p:nvSpPr>
            <p:spPr>
              <a:xfrm>
                <a:off x="3644900" y="1759125"/>
                <a:ext cx="20950" cy="7950"/>
              </a:xfrm>
              <a:custGeom>
                <a:avLst/>
                <a:gdLst/>
                <a:ahLst/>
                <a:cxnLst/>
                <a:rect l="l" t="t" r="r" b="b"/>
                <a:pathLst>
                  <a:path w="838" h="318" extrusionOk="0">
                    <a:moveTo>
                      <a:pt x="343" y="0"/>
                    </a:moveTo>
                    <a:cubicBezTo>
                      <a:pt x="186" y="0"/>
                      <a:pt x="79" y="52"/>
                      <a:pt x="71" y="52"/>
                    </a:cubicBezTo>
                    <a:cubicBezTo>
                      <a:pt x="24" y="75"/>
                      <a:pt x="0" y="130"/>
                      <a:pt x="24" y="177"/>
                    </a:cubicBezTo>
                    <a:cubicBezTo>
                      <a:pt x="41" y="211"/>
                      <a:pt x="75" y="233"/>
                      <a:pt x="110" y="233"/>
                    </a:cubicBezTo>
                    <a:cubicBezTo>
                      <a:pt x="123" y="233"/>
                      <a:pt x="136" y="230"/>
                      <a:pt x="149" y="224"/>
                    </a:cubicBezTo>
                    <a:cubicBezTo>
                      <a:pt x="157" y="220"/>
                      <a:pt x="228" y="186"/>
                      <a:pt x="335" y="186"/>
                    </a:cubicBezTo>
                    <a:cubicBezTo>
                      <a:pt x="427" y="186"/>
                      <a:pt x="546" y="211"/>
                      <a:pt x="673" y="302"/>
                    </a:cubicBezTo>
                    <a:cubicBezTo>
                      <a:pt x="689" y="310"/>
                      <a:pt x="712" y="318"/>
                      <a:pt x="728" y="318"/>
                    </a:cubicBezTo>
                    <a:cubicBezTo>
                      <a:pt x="759" y="318"/>
                      <a:pt x="790" y="302"/>
                      <a:pt x="806" y="279"/>
                    </a:cubicBezTo>
                    <a:cubicBezTo>
                      <a:pt x="837" y="232"/>
                      <a:pt x="822" y="177"/>
                      <a:pt x="783" y="146"/>
                    </a:cubicBezTo>
                    <a:cubicBezTo>
                      <a:pt x="621" y="32"/>
                      <a:pt x="467" y="0"/>
                      <a:pt x="343"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97;p41">
                <a:extLst>
                  <a:ext uri="{FF2B5EF4-FFF2-40B4-BE49-F238E27FC236}">
                    <a16:creationId xmlns:a16="http://schemas.microsoft.com/office/drawing/2014/main" id="{1C128809-5104-4606-AD2F-F39EF0466414}"/>
                  </a:ext>
                </a:extLst>
              </p:cNvPr>
              <p:cNvSpPr/>
              <p:nvPr/>
            </p:nvSpPr>
            <p:spPr>
              <a:xfrm>
                <a:off x="3533000" y="1652025"/>
                <a:ext cx="6100" cy="6300"/>
              </a:xfrm>
              <a:custGeom>
                <a:avLst/>
                <a:gdLst/>
                <a:ahLst/>
                <a:cxnLst/>
                <a:rect l="l" t="t" r="r" b="b"/>
                <a:pathLst>
                  <a:path w="244" h="252" extrusionOk="0">
                    <a:moveTo>
                      <a:pt x="118" y="1"/>
                    </a:moveTo>
                    <a:cubicBezTo>
                      <a:pt x="55" y="1"/>
                      <a:pt x="1" y="56"/>
                      <a:pt x="1" y="126"/>
                    </a:cubicBezTo>
                    <a:cubicBezTo>
                      <a:pt x="1" y="197"/>
                      <a:pt x="55" y="251"/>
                      <a:pt x="118" y="251"/>
                    </a:cubicBezTo>
                    <a:cubicBezTo>
                      <a:pt x="188" y="251"/>
                      <a:pt x="243" y="197"/>
                      <a:pt x="243" y="126"/>
                    </a:cubicBezTo>
                    <a:cubicBezTo>
                      <a:pt x="243" y="56"/>
                      <a:pt x="188" y="1"/>
                      <a:pt x="11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98;p41">
                <a:extLst>
                  <a:ext uri="{FF2B5EF4-FFF2-40B4-BE49-F238E27FC236}">
                    <a16:creationId xmlns:a16="http://schemas.microsoft.com/office/drawing/2014/main" id="{79E53B0E-43E0-4C9B-85D3-98D9D4949FF0}"/>
                  </a:ext>
                </a:extLst>
              </p:cNvPr>
              <p:cNvSpPr/>
              <p:nvPr/>
            </p:nvSpPr>
            <p:spPr>
              <a:xfrm>
                <a:off x="3522050" y="1673950"/>
                <a:ext cx="6275" cy="6275"/>
              </a:xfrm>
              <a:custGeom>
                <a:avLst/>
                <a:gdLst/>
                <a:ahLst/>
                <a:cxnLst/>
                <a:rect l="l" t="t" r="r" b="b"/>
                <a:pathLst>
                  <a:path w="251" h="251" extrusionOk="0">
                    <a:moveTo>
                      <a:pt x="126" y="0"/>
                    </a:moveTo>
                    <a:cubicBezTo>
                      <a:pt x="55" y="0"/>
                      <a:pt x="0" y="55"/>
                      <a:pt x="0" y="125"/>
                    </a:cubicBezTo>
                    <a:cubicBezTo>
                      <a:pt x="0" y="196"/>
                      <a:pt x="55" y="251"/>
                      <a:pt x="126" y="251"/>
                    </a:cubicBezTo>
                    <a:cubicBezTo>
                      <a:pt x="188" y="251"/>
                      <a:pt x="251" y="196"/>
                      <a:pt x="251" y="125"/>
                    </a:cubicBezTo>
                    <a:cubicBezTo>
                      <a:pt x="251" y="55"/>
                      <a:pt x="188" y="0"/>
                      <a:pt x="12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99;p41">
                <a:extLst>
                  <a:ext uri="{FF2B5EF4-FFF2-40B4-BE49-F238E27FC236}">
                    <a16:creationId xmlns:a16="http://schemas.microsoft.com/office/drawing/2014/main" id="{918762F7-5BA5-4225-9C70-B9F2E4AC97BA}"/>
                  </a:ext>
                </a:extLst>
              </p:cNvPr>
              <p:cNvSpPr/>
              <p:nvPr/>
            </p:nvSpPr>
            <p:spPr>
              <a:xfrm>
                <a:off x="3543375" y="1667875"/>
                <a:ext cx="6075" cy="6100"/>
              </a:xfrm>
              <a:custGeom>
                <a:avLst/>
                <a:gdLst/>
                <a:ahLst/>
                <a:cxnLst/>
                <a:rect l="l" t="t" r="r" b="b"/>
                <a:pathLst>
                  <a:path w="243" h="244" extrusionOk="0">
                    <a:moveTo>
                      <a:pt x="118" y="1"/>
                    </a:moveTo>
                    <a:cubicBezTo>
                      <a:pt x="55" y="1"/>
                      <a:pt x="0" y="55"/>
                      <a:pt x="0" y="126"/>
                    </a:cubicBezTo>
                    <a:cubicBezTo>
                      <a:pt x="0" y="188"/>
                      <a:pt x="55" y="243"/>
                      <a:pt x="118" y="243"/>
                    </a:cubicBezTo>
                    <a:cubicBezTo>
                      <a:pt x="188" y="243"/>
                      <a:pt x="243" y="188"/>
                      <a:pt x="243" y="126"/>
                    </a:cubicBezTo>
                    <a:cubicBezTo>
                      <a:pt x="243" y="55"/>
                      <a:pt x="188" y="1"/>
                      <a:pt x="11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00;p41">
                <a:extLst>
                  <a:ext uri="{FF2B5EF4-FFF2-40B4-BE49-F238E27FC236}">
                    <a16:creationId xmlns:a16="http://schemas.microsoft.com/office/drawing/2014/main" id="{6315D25D-FCAE-4C20-AC93-6A9F66F23D8A}"/>
                  </a:ext>
                </a:extLst>
              </p:cNvPr>
              <p:cNvSpPr/>
              <p:nvPr/>
            </p:nvSpPr>
            <p:spPr>
              <a:xfrm>
                <a:off x="3680100" y="1650250"/>
                <a:ext cx="4725" cy="4575"/>
              </a:xfrm>
              <a:custGeom>
                <a:avLst/>
                <a:gdLst/>
                <a:ahLst/>
                <a:cxnLst/>
                <a:rect l="l" t="t" r="r" b="b"/>
                <a:pathLst>
                  <a:path w="189" h="183" extrusionOk="0">
                    <a:moveTo>
                      <a:pt x="96" y="0"/>
                    </a:moveTo>
                    <a:cubicBezTo>
                      <a:pt x="54" y="0"/>
                      <a:pt x="15" y="30"/>
                      <a:pt x="8" y="72"/>
                    </a:cubicBezTo>
                    <a:cubicBezTo>
                      <a:pt x="1" y="127"/>
                      <a:pt x="32" y="166"/>
                      <a:pt x="79" y="181"/>
                    </a:cubicBezTo>
                    <a:cubicBezTo>
                      <a:pt x="84" y="182"/>
                      <a:pt x="88" y="183"/>
                      <a:pt x="93" y="183"/>
                    </a:cubicBezTo>
                    <a:cubicBezTo>
                      <a:pt x="135" y="183"/>
                      <a:pt x="173" y="153"/>
                      <a:pt x="181" y="111"/>
                    </a:cubicBezTo>
                    <a:cubicBezTo>
                      <a:pt x="188" y="56"/>
                      <a:pt x="157" y="17"/>
                      <a:pt x="110" y="2"/>
                    </a:cubicBezTo>
                    <a:cubicBezTo>
                      <a:pt x="105" y="1"/>
                      <a:pt x="100"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01;p41">
                <a:extLst>
                  <a:ext uri="{FF2B5EF4-FFF2-40B4-BE49-F238E27FC236}">
                    <a16:creationId xmlns:a16="http://schemas.microsoft.com/office/drawing/2014/main" id="{C28BA04A-EA7F-4115-8A9E-3D3D3758762D}"/>
                  </a:ext>
                </a:extLst>
              </p:cNvPr>
              <p:cNvSpPr/>
              <p:nvPr/>
            </p:nvSpPr>
            <p:spPr>
              <a:xfrm>
                <a:off x="3666225" y="1639875"/>
                <a:ext cx="4700" cy="4400"/>
              </a:xfrm>
              <a:custGeom>
                <a:avLst/>
                <a:gdLst/>
                <a:ahLst/>
                <a:cxnLst/>
                <a:rect l="l" t="t" r="r" b="b"/>
                <a:pathLst>
                  <a:path w="188" h="176" extrusionOk="0">
                    <a:moveTo>
                      <a:pt x="95" y="1"/>
                    </a:moveTo>
                    <a:cubicBezTo>
                      <a:pt x="53" y="1"/>
                      <a:pt x="15" y="30"/>
                      <a:pt x="8" y="72"/>
                    </a:cubicBezTo>
                    <a:cubicBezTo>
                      <a:pt x="0" y="119"/>
                      <a:pt x="31" y="166"/>
                      <a:pt x="78" y="174"/>
                    </a:cubicBezTo>
                    <a:cubicBezTo>
                      <a:pt x="83" y="175"/>
                      <a:pt x="88" y="175"/>
                      <a:pt x="93" y="175"/>
                    </a:cubicBezTo>
                    <a:cubicBezTo>
                      <a:pt x="134" y="175"/>
                      <a:pt x="173" y="146"/>
                      <a:pt x="180" y="104"/>
                    </a:cubicBezTo>
                    <a:cubicBezTo>
                      <a:pt x="188" y="57"/>
                      <a:pt x="157" y="10"/>
                      <a:pt x="110" y="2"/>
                    </a:cubicBezTo>
                    <a:cubicBezTo>
                      <a:pt x="105" y="1"/>
                      <a:pt x="100" y="1"/>
                      <a:pt x="95"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02;p41">
                <a:extLst>
                  <a:ext uri="{FF2B5EF4-FFF2-40B4-BE49-F238E27FC236}">
                    <a16:creationId xmlns:a16="http://schemas.microsoft.com/office/drawing/2014/main" id="{DF2EA157-D16A-4919-928F-3477474CDE6B}"/>
                  </a:ext>
                </a:extLst>
              </p:cNvPr>
              <p:cNvSpPr/>
              <p:nvPr/>
            </p:nvSpPr>
            <p:spPr>
              <a:xfrm>
                <a:off x="3667775" y="1655525"/>
                <a:ext cx="4725" cy="4400"/>
              </a:xfrm>
              <a:custGeom>
                <a:avLst/>
                <a:gdLst/>
                <a:ahLst/>
                <a:cxnLst/>
                <a:rect l="l" t="t" r="r" b="b"/>
                <a:pathLst>
                  <a:path w="189" h="176" extrusionOk="0">
                    <a:moveTo>
                      <a:pt x="96" y="1"/>
                    </a:moveTo>
                    <a:cubicBezTo>
                      <a:pt x="54" y="1"/>
                      <a:pt x="15" y="30"/>
                      <a:pt x="8" y="72"/>
                    </a:cubicBezTo>
                    <a:cubicBezTo>
                      <a:pt x="1" y="119"/>
                      <a:pt x="32" y="166"/>
                      <a:pt x="79" y="174"/>
                    </a:cubicBezTo>
                    <a:cubicBezTo>
                      <a:pt x="84" y="175"/>
                      <a:pt x="89" y="175"/>
                      <a:pt x="93" y="175"/>
                    </a:cubicBezTo>
                    <a:cubicBezTo>
                      <a:pt x="135" y="175"/>
                      <a:pt x="174" y="146"/>
                      <a:pt x="181" y="103"/>
                    </a:cubicBezTo>
                    <a:cubicBezTo>
                      <a:pt x="188" y="57"/>
                      <a:pt x="157" y="10"/>
                      <a:pt x="110" y="2"/>
                    </a:cubicBezTo>
                    <a:cubicBezTo>
                      <a:pt x="105" y="1"/>
                      <a:pt x="100" y="1"/>
                      <a:pt x="96"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03;p41">
                <a:extLst>
                  <a:ext uri="{FF2B5EF4-FFF2-40B4-BE49-F238E27FC236}">
                    <a16:creationId xmlns:a16="http://schemas.microsoft.com/office/drawing/2014/main" id="{472C48F9-A172-4118-A524-EAD1C32D371D}"/>
                  </a:ext>
                </a:extLst>
              </p:cNvPr>
              <p:cNvSpPr/>
              <p:nvPr/>
            </p:nvSpPr>
            <p:spPr>
              <a:xfrm>
                <a:off x="3652325" y="1847625"/>
                <a:ext cx="4725" cy="4375"/>
              </a:xfrm>
              <a:custGeom>
                <a:avLst/>
                <a:gdLst/>
                <a:ahLst/>
                <a:cxnLst/>
                <a:rect l="l" t="t" r="r" b="b"/>
                <a:pathLst>
                  <a:path w="189" h="175" extrusionOk="0">
                    <a:moveTo>
                      <a:pt x="96" y="0"/>
                    </a:moveTo>
                    <a:cubicBezTo>
                      <a:pt x="54" y="0"/>
                      <a:pt x="15" y="30"/>
                      <a:pt x="8" y="72"/>
                    </a:cubicBezTo>
                    <a:cubicBezTo>
                      <a:pt x="0" y="119"/>
                      <a:pt x="32" y="166"/>
                      <a:pt x="79" y="173"/>
                    </a:cubicBezTo>
                    <a:cubicBezTo>
                      <a:pt x="84" y="174"/>
                      <a:pt x="88" y="175"/>
                      <a:pt x="93" y="175"/>
                    </a:cubicBezTo>
                    <a:cubicBezTo>
                      <a:pt x="135" y="175"/>
                      <a:pt x="173" y="145"/>
                      <a:pt x="180" y="103"/>
                    </a:cubicBezTo>
                    <a:cubicBezTo>
                      <a:pt x="188" y="56"/>
                      <a:pt x="157" y="9"/>
                      <a:pt x="110" y="1"/>
                    </a:cubicBezTo>
                    <a:cubicBezTo>
                      <a:pt x="105" y="1"/>
                      <a:pt x="100"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04;p41">
                <a:extLst>
                  <a:ext uri="{FF2B5EF4-FFF2-40B4-BE49-F238E27FC236}">
                    <a16:creationId xmlns:a16="http://schemas.microsoft.com/office/drawing/2014/main" id="{5645D8FE-C36B-4E64-BD85-5C036CDB6499}"/>
                  </a:ext>
                </a:extLst>
              </p:cNvPr>
              <p:cNvSpPr/>
              <p:nvPr/>
            </p:nvSpPr>
            <p:spPr>
              <a:xfrm>
                <a:off x="3638250" y="1837250"/>
                <a:ext cx="4900" cy="4375"/>
              </a:xfrm>
              <a:custGeom>
                <a:avLst/>
                <a:gdLst/>
                <a:ahLst/>
                <a:cxnLst/>
                <a:rect l="l" t="t" r="r" b="b"/>
                <a:pathLst>
                  <a:path w="196" h="175" extrusionOk="0">
                    <a:moveTo>
                      <a:pt x="101" y="0"/>
                    </a:moveTo>
                    <a:cubicBezTo>
                      <a:pt x="55" y="0"/>
                      <a:pt x="22" y="30"/>
                      <a:pt x="8" y="72"/>
                    </a:cubicBezTo>
                    <a:cubicBezTo>
                      <a:pt x="0" y="119"/>
                      <a:pt x="31" y="166"/>
                      <a:pt x="78" y="174"/>
                    </a:cubicBezTo>
                    <a:cubicBezTo>
                      <a:pt x="84" y="175"/>
                      <a:pt x="89" y="175"/>
                      <a:pt x="95" y="175"/>
                    </a:cubicBezTo>
                    <a:cubicBezTo>
                      <a:pt x="141" y="175"/>
                      <a:pt x="174" y="145"/>
                      <a:pt x="188" y="103"/>
                    </a:cubicBezTo>
                    <a:cubicBezTo>
                      <a:pt x="196" y="56"/>
                      <a:pt x="164" y="9"/>
                      <a:pt x="117" y="2"/>
                    </a:cubicBezTo>
                    <a:cubicBezTo>
                      <a:pt x="112" y="1"/>
                      <a:pt x="106" y="0"/>
                      <a:pt x="101"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05;p41">
                <a:extLst>
                  <a:ext uri="{FF2B5EF4-FFF2-40B4-BE49-F238E27FC236}">
                    <a16:creationId xmlns:a16="http://schemas.microsoft.com/office/drawing/2014/main" id="{7E26E657-18C6-4005-96D0-2F1748941F9C}"/>
                  </a:ext>
                </a:extLst>
              </p:cNvPr>
              <p:cNvSpPr/>
              <p:nvPr/>
            </p:nvSpPr>
            <p:spPr>
              <a:xfrm>
                <a:off x="3639800" y="1852900"/>
                <a:ext cx="4925" cy="4375"/>
              </a:xfrm>
              <a:custGeom>
                <a:avLst/>
                <a:gdLst/>
                <a:ahLst/>
                <a:cxnLst/>
                <a:rect l="l" t="t" r="r" b="b"/>
                <a:pathLst>
                  <a:path w="197" h="175" extrusionOk="0">
                    <a:moveTo>
                      <a:pt x="104" y="0"/>
                    </a:moveTo>
                    <a:cubicBezTo>
                      <a:pt x="62" y="0"/>
                      <a:pt x="23" y="30"/>
                      <a:pt x="16" y="72"/>
                    </a:cubicBezTo>
                    <a:cubicBezTo>
                      <a:pt x="1" y="119"/>
                      <a:pt x="32" y="166"/>
                      <a:pt x="87" y="174"/>
                    </a:cubicBezTo>
                    <a:cubicBezTo>
                      <a:pt x="92" y="175"/>
                      <a:pt x="96" y="175"/>
                      <a:pt x="101" y="175"/>
                    </a:cubicBezTo>
                    <a:cubicBezTo>
                      <a:pt x="142" y="175"/>
                      <a:pt x="174" y="145"/>
                      <a:pt x="188" y="103"/>
                    </a:cubicBezTo>
                    <a:cubicBezTo>
                      <a:pt x="196" y="56"/>
                      <a:pt x="165" y="9"/>
                      <a:pt x="118" y="2"/>
                    </a:cubicBezTo>
                    <a:cubicBezTo>
                      <a:pt x="113" y="1"/>
                      <a:pt x="108" y="0"/>
                      <a:pt x="10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06;p41">
                <a:extLst>
                  <a:ext uri="{FF2B5EF4-FFF2-40B4-BE49-F238E27FC236}">
                    <a16:creationId xmlns:a16="http://schemas.microsoft.com/office/drawing/2014/main" id="{490625BD-6199-4A1F-8105-393F0E190587}"/>
                  </a:ext>
                </a:extLst>
              </p:cNvPr>
              <p:cNvSpPr/>
              <p:nvPr/>
            </p:nvSpPr>
            <p:spPr>
              <a:xfrm>
                <a:off x="3565675" y="1775775"/>
                <a:ext cx="71025" cy="28775"/>
              </a:xfrm>
              <a:custGeom>
                <a:avLst/>
                <a:gdLst/>
                <a:ahLst/>
                <a:cxnLst/>
                <a:rect l="l" t="t" r="r" b="b"/>
                <a:pathLst>
                  <a:path w="2841" h="1151" extrusionOk="0">
                    <a:moveTo>
                      <a:pt x="1265" y="0"/>
                    </a:moveTo>
                    <a:cubicBezTo>
                      <a:pt x="762" y="0"/>
                      <a:pt x="375" y="180"/>
                      <a:pt x="204" y="372"/>
                    </a:cubicBezTo>
                    <a:cubicBezTo>
                      <a:pt x="0" y="591"/>
                      <a:pt x="47" y="794"/>
                      <a:pt x="204" y="872"/>
                    </a:cubicBezTo>
                    <a:cubicBezTo>
                      <a:pt x="360" y="966"/>
                      <a:pt x="571" y="966"/>
                      <a:pt x="783" y="982"/>
                    </a:cubicBezTo>
                    <a:cubicBezTo>
                      <a:pt x="994" y="990"/>
                      <a:pt x="1213" y="1005"/>
                      <a:pt x="1393" y="1021"/>
                    </a:cubicBezTo>
                    <a:cubicBezTo>
                      <a:pt x="1581" y="1044"/>
                      <a:pt x="1792" y="1068"/>
                      <a:pt x="1995" y="1107"/>
                    </a:cubicBezTo>
                    <a:cubicBezTo>
                      <a:pt x="2130" y="1127"/>
                      <a:pt x="2265" y="1150"/>
                      <a:pt x="2389" y="1150"/>
                    </a:cubicBezTo>
                    <a:cubicBezTo>
                      <a:pt x="2460" y="1150"/>
                      <a:pt x="2528" y="1143"/>
                      <a:pt x="2590" y="1123"/>
                    </a:cubicBezTo>
                    <a:cubicBezTo>
                      <a:pt x="2754" y="1076"/>
                      <a:pt x="2841" y="888"/>
                      <a:pt x="2684" y="622"/>
                    </a:cubicBezTo>
                    <a:cubicBezTo>
                      <a:pt x="2528" y="372"/>
                      <a:pt x="2097" y="74"/>
                      <a:pt x="1487" y="12"/>
                    </a:cubicBezTo>
                    <a:cubicBezTo>
                      <a:pt x="1411" y="4"/>
                      <a:pt x="1336" y="0"/>
                      <a:pt x="1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07;p41">
                <a:extLst>
                  <a:ext uri="{FF2B5EF4-FFF2-40B4-BE49-F238E27FC236}">
                    <a16:creationId xmlns:a16="http://schemas.microsoft.com/office/drawing/2014/main" id="{969E7060-740D-4ECF-A39A-AF26A0CB6D13}"/>
                  </a:ext>
                </a:extLst>
              </p:cNvPr>
              <p:cNvSpPr/>
              <p:nvPr/>
            </p:nvSpPr>
            <p:spPr>
              <a:xfrm>
                <a:off x="3604200" y="1731500"/>
                <a:ext cx="33475" cy="47325"/>
              </a:xfrm>
              <a:custGeom>
                <a:avLst/>
                <a:gdLst/>
                <a:ahLst/>
                <a:cxnLst/>
                <a:rect l="l" t="t" r="r" b="b"/>
                <a:pathLst>
                  <a:path w="1339" h="1893" extrusionOk="0">
                    <a:moveTo>
                      <a:pt x="678" y="1"/>
                    </a:moveTo>
                    <a:cubicBezTo>
                      <a:pt x="666" y="1"/>
                      <a:pt x="654" y="3"/>
                      <a:pt x="642" y="6"/>
                    </a:cubicBezTo>
                    <a:cubicBezTo>
                      <a:pt x="595" y="30"/>
                      <a:pt x="572" y="85"/>
                      <a:pt x="595" y="132"/>
                    </a:cubicBezTo>
                    <a:lnTo>
                      <a:pt x="1112" y="1337"/>
                    </a:lnTo>
                    <a:cubicBezTo>
                      <a:pt x="1143" y="1399"/>
                      <a:pt x="1135" y="1462"/>
                      <a:pt x="1096" y="1517"/>
                    </a:cubicBezTo>
                    <a:cubicBezTo>
                      <a:pt x="1028" y="1614"/>
                      <a:pt x="845" y="1705"/>
                      <a:pt x="581" y="1705"/>
                    </a:cubicBezTo>
                    <a:cubicBezTo>
                      <a:pt x="570" y="1705"/>
                      <a:pt x="559" y="1705"/>
                      <a:pt x="548" y="1704"/>
                    </a:cubicBezTo>
                    <a:cubicBezTo>
                      <a:pt x="415" y="1697"/>
                      <a:pt x="275" y="1681"/>
                      <a:pt x="118" y="1650"/>
                    </a:cubicBezTo>
                    <a:cubicBezTo>
                      <a:pt x="111" y="1647"/>
                      <a:pt x="103" y="1646"/>
                      <a:pt x="96" y="1646"/>
                    </a:cubicBezTo>
                    <a:cubicBezTo>
                      <a:pt x="55" y="1646"/>
                      <a:pt x="15" y="1680"/>
                      <a:pt x="8" y="1720"/>
                    </a:cubicBezTo>
                    <a:cubicBezTo>
                      <a:pt x="1" y="1775"/>
                      <a:pt x="32" y="1822"/>
                      <a:pt x="87" y="1830"/>
                    </a:cubicBezTo>
                    <a:cubicBezTo>
                      <a:pt x="243" y="1861"/>
                      <a:pt x="400" y="1884"/>
                      <a:pt x="533" y="1892"/>
                    </a:cubicBezTo>
                    <a:lnTo>
                      <a:pt x="595" y="1892"/>
                    </a:lnTo>
                    <a:cubicBezTo>
                      <a:pt x="885" y="1892"/>
                      <a:pt x="1135" y="1790"/>
                      <a:pt x="1253" y="1618"/>
                    </a:cubicBezTo>
                    <a:cubicBezTo>
                      <a:pt x="1323" y="1517"/>
                      <a:pt x="1339" y="1384"/>
                      <a:pt x="1284" y="1266"/>
                    </a:cubicBezTo>
                    <a:lnTo>
                      <a:pt x="767" y="53"/>
                    </a:lnTo>
                    <a:cubicBezTo>
                      <a:pt x="750" y="18"/>
                      <a:pt x="715" y="1"/>
                      <a:pt x="67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08;p41">
                <a:extLst>
                  <a:ext uri="{FF2B5EF4-FFF2-40B4-BE49-F238E27FC236}">
                    <a16:creationId xmlns:a16="http://schemas.microsoft.com/office/drawing/2014/main" id="{B9C0D4EA-0D4B-4FE8-8EEA-DC74DC08711A}"/>
                  </a:ext>
                </a:extLst>
              </p:cNvPr>
              <p:cNvSpPr/>
              <p:nvPr/>
            </p:nvSpPr>
            <p:spPr>
              <a:xfrm>
                <a:off x="3566450" y="1800675"/>
                <a:ext cx="42875" cy="18825"/>
              </a:xfrm>
              <a:custGeom>
                <a:avLst/>
                <a:gdLst/>
                <a:ahLst/>
                <a:cxnLst/>
                <a:rect l="l" t="t" r="r" b="b"/>
                <a:pathLst>
                  <a:path w="1715" h="753" extrusionOk="0">
                    <a:moveTo>
                      <a:pt x="124" y="0"/>
                    </a:moveTo>
                    <a:cubicBezTo>
                      <a:pt x="81" y="0"/>
                      <a:pt x="39" y="24"/>
                      <a:pt x="32" y="72"/>
                    </a:cubicBezTo>
                    <a:cubicBezTo>
                      <a:pt x="1" y="189"/>
                      <a:pt x="24" y="307"/>
                      <a:pt x="87" y="408"/>
                    </a:cubicBezTo>
                    <a:cubicBezTo>
                      <a:pt x="157" y="502"/>
                      <a:pt x="259" y="565"/>
                      <a:pt x="376" y="581"/>
                    </a:cubicBezTo>
                    <a:lnTo>
                      <a:pt x="1597" y="753"/>
                    </a:lnTo>
                    <a:lnTo>
                      <a:pt x="1612" y="753"/>
                    </a:lnTo>
                    <a:cubicBezTo>
                      <a:pt x="1659" y="753"/>
                      <a:pt x="1698" y="721"/>
                      <a:pt x="1706" y="674"/>
                    </a:cubicBezTo>
                    <a:cubicBezTo>
                      <a:pt x="1714" y="627"/>
                      <a:pt x="1675" y="573"/>
                      <a:pt x="1628" y="573"/>
                    </a:cubicBezTo>
                    <a:lnTo>
                      <a:pt x="407" y="401"/>
                    </a:lnTo>
                    <a:cubicBezTo>
                      <a:pt x="337" y="393"/>
                      <a:pt x="282" y="354"/>
                      <a:pt x="243" y="299"/>
                    </a:cubicBezTo>
                    <a:cubicBezTo>
                      <a:pt x="204" y="244"/>
                      <a:pt x="196" y="181"/>
                      <a:pt x="212" y="111"/>
                    </a:cubicBezTo>
                    <a:cubicBezTo>
                      <a:pt x="220" y="64"/>
                      <a:pt x="188" y="17"/>
                      <a:pt x="141" y="1"/>
                    </a:cubicBezTo>
                    <a:cubicBezTo>
                      <a:pt x="136" y="1"/>
                      <a:pt x="130" y="0"/>
                      <a:pt x="12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09;p41">
                <a:extLst>
                  <a:ext uri="{FF2B5EF4-FFF2-40B4-BE49-F238E27FC236}">
                    <a16:creationId xmlns:a16="http://schemas.microsoft.com/office/drawing/2014/main" id="{674DE46D-6B7D-40C2-95CF-FA5C16317154}"/>
                  </a:ext>
                </a:extLst>
              </p:cNvPr>
              <p:cNvSpPr/>
              <p:nvPr/>
            </p:nvSpPr>
            <p:spPr>
              <a:xfrm>
                <a:off x="3554725" y="1973025"/>
                <a:ext cx="1775" cy="825"/>
              </a:xfrm>
              <a:custGeom>
                <a:avLst/>
                <a:gdLst/>
                <a:ahLst/>
                <a:cxnLst/>
                <a:rect l="l" t="t" r="r" b="b"/>
                <a:pathLst>
                  <a:path w="71" h="33" extrusionOk="0">
                    <a:moveTo>
                      <a:pt x="0" y="1"/>
                    </a:moveTo>
                    <a:lnTo>
                      <a:pt x="24" y="32"/>
                    </a:lnTo>
                    <a:lnTo>
                      <a:pt x="70" y="9"/>
                    </a:lnTo>
                    <a:lnTo>
                      <a:pt x="0" y="1"/>
                    </a:lnTo>
                    <a:close/>
                  </a:path>
                </a:pathLst>
              </a:custGeom>
              <a:solidFill>
                <a:srgbClr val="556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10;p41">
                <a:extLst>
                  <a:ext uri="{FF2B5EF4-FFF2-40B4-BE49-F238E27FC236}">
                    <a16:creationId xmlns:a16="http://schemas.microsoft.com/office/drawing/2014/main" id="{C1858810-B772-43B2-9358-DA887105E9D6}"/>
                  </a:ext>
                </a:extLst>
              </p:cNvPr>
              <p:cNvSpPr/>
              <p:nvPr/>
            </p:nvSpPr>
            <p:spPr>
              <a:xfrm>
                <a:off x="3505800" y="1973825"/>
                <a:ext cx="82000" cy="86300"/>
              </a:xfrm>
              <a:custGeom>
                <a:avLst/>
                <a:gdLst/>
                <a:ahLst/>
                <a:cxnLst/>
                <a:rect l="l" t="t" r="r" b="b"/>
                <a:pathLst>
                  <a:path w="3280" h="3452" extrusionOk="0">
                    <a:moveTo>
                      <a:pt x="1981" y="0"/>
                    </a:moveTo>
                    <a:lnTo>
                      <a:pt x="204" y="1322"/>
                    </a:lnTo>
                    <a:cubicBezTo>
                      <a:pt x="142" y="1369"/>
                      <a:pt x="71" y="1393"/>
                      <a:pt x="1" y="1393"/>
                    </a:cubicBezTo>
                    <a:lnTo>
                      <a:pt x="165" y="2269"/>
                    </a:lnTo>
                    <a:cubicBezTo>
                      <a:pt x="306" y="3028"/>
                      <a:pt x="948" y="3451"/>
                      <a:pt x="1595" y="3451"/>
                    </a:cubicBezTo>
                    <a:cubicBezTo>
                      <a:pt x="2062" y="3451"/>
                      <a:pt x="2532" y="3230"/>
                      <a:pt x="2818" y="2754"/>
                    </a:cubicBezTo>
                    <a:lnTo>
                      <a:pt x="3279" y="1995"/>
                    </a:lnTo>
                    <a:cubicBezTo>
                      <a:pt x="3193" y="1980"/>
                      <a:pt x="3107" y="1925"/>
                      <a:pt x="3052" y="1839"/>
                    </a:cubicBezTo>
                    <a:lnTo>
                      <a:pt x="19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11;p41">
                <a:extLst>
                  <a:ext uri="{FF2B5EF4-FFF2-40B4-BE49-F238E27FC236}">
                    <a16:creationId xmlns:a16="http://schemas.microsoft.com/office/drawing/2014/main" id="{380B972E-8ADD-4E0A-A1D1-BB9EE54D363B}"/>
                  </a:ext>
                </a:extLst>
              </p:cNvPr>
              <p:cNvSpPr/>
              <p:nvPr/>
            </p:nvSpPr>
            <p:spPr>
              <a:xfrm>
                <a:off x="3555300" y="1927475"/>
                <a:ext cx="82275" cy="96350"/>
              </a:xfrm>
              <a:custGeom>
                <a:avLst/>
                <a:gdLst/>
                <a:ahLst/>
                <a:cxnLst/>
                <a:rect l="l" t="t" r="r" b="b"/>
                <a:pathLst>
                  <a:path w="3291" h="3854" extrusionOk="0">
                    <a:moveTo>
                      <a:pt x="2930" y="1"/>
                    </a:moveTo>
                    <a:cubicBezTo>
                      <a:pt x="2868" y="1"/>
                      <a:pt x="2805" y="18"/>
                      <a:pt x="2747" y="55"/>
                    </a:cubicBezTo>
                    <a:lnTo>
                      <a:pt x="47" y="1831"/>
                    </a:lnTo>
                    <a:lnTo>
                      <a:pt x="1" y="1854"/>
                    </a:lnTo>
                    <a:lnTo>
                      <a:pt x="1072" y="3693"/>
                    </a:lnTo>
                    <a:cubicBezTo>
                      <a:pt x="1127" y="3779"/>
                      <a:pt x="1213" y="3834"/>
                      <a:pt x="1299" y="3849"/>
                    </a:cubicBezTo>
                    <a:cubicBezTo>
                      <a:pt x="1317" y="3852"/>
                      <a:pt x="1335" y="3853"/>
                      <a:pt x="1353" y="3853"/>
                    </a:cubicBezTo>
                    <a:cubicBezTo>
                      <a:pt x="1444" y="3853"/>
                      <a:pt x="1531" y="3818"/>
                      <a:pt x="1597" y="3740"/>
                    </a:cubicBezTo>
                    <a:lnTo>
                      <a:pt x="3185" y="1948"/>
                    </a:lnTo>
                    <a:lnTo>
                      <a:pt x="3279" y="360"/>
                    </a:lnTo>
                    <a:cubicBezTo>
                      <a:pt x="3291" y="154"/>
                      <a:pt x="3117" y="1"/>
                      <a:pt x="2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12;p41">
                <a:extLst>
                  <a:ext uri="{FF2B5EF4-FFF2-40B4-BE49-F238E27FC236}">
                    <a16:creationId xmlns:a16="http://schemas.microsoft.com/office/drawing/2014/main" id="{B08CBC1E-5A2D-40D6-95CF-139CC3265F1B}"/>
                  </a:ext>
                </a:extLst>
              </p:cNvPr>
              <p:cNvSpPr/>
              <p:nvPr/>
            </p:nvSpPr>
            <p:spPr>
              <a:xfrm>
                <a:off x="3468050" y="1900775"/>
                <a:ext cx="87275" cy="107875"/>
              </a:xfrm>
              <a:custGeom>
                <a:avLst/>
                <a:gdLst/>
                <a:ahLst/>
                <a:cxnLst/>
                <a:rect l="l" t="t" r="r" b="b"/>
                <a:pathLst>
                  <a:path w="3491" h="4315" extrusionOk="0">
                    <a:moveTo>
                      <a:pt x="1169" y="0"/>
                    </a:moveTo>
                    <a:cubicBezTo>
                      <a:pt x="1114" y="0"/>
                      <a:pt x="1059" y="28"/>
                      <a:pt x="1026" y="82"/>
                    </a:cubicBezTo>
                    <a:lnTo>
                      <a:pt x="1" y="1788"/>
                    </a:lnTo>
                    <a:lnTo>
                      <a:pt x="1206" y="4127"/>
                    </a:lnTo>
                    <a:cubicBezTo>
                      <a:pt x="1268" y="4244"/>
                      <a:pt x="1394" y="4315"/>
                      <a:pt x="1511" y="4315"/>
                    </a:cubicBezTo>
                    <a:cubicBezTo>
                      <a:pt x="1581" y="4315"/>
                      <a:pt x="1652" y="4291"/>
                      <a:pt x="1714" y="4244"/>
                    </a:cubicBezTo>
                    <a:lnTo>
                      <a:pt x="3491" y="2922"/>
                    </a:lnTo>
                    <a:lnTo>
                      <a:pt x="3467" y="2891"/>
                    </a:lnTo>
                    <a:lnTo>
                      <a:pt x="1300" y="66"/>
                    </a:lnTo>
                    <a:cubicBezTo>
                      <a:pt x="1267" y="22"/>
                      <a:pt x="1218" y="0"/>
                      <a:pt x="1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13;p41">
                <a:extLst>
                  <a:ext uri="{FF2B5EF4-FFF2-40B4-BE49-F238E27FC236}">
                    <a16:creationId xmlns:a16="http://schemas.microsoft.com/office/drawing/2014/main" id="{B50BAC7F-234F-4943-8F27-DEC7242583F5}"/>
                  </a:ext>
                </a:extLst>
              </p:cNvPr>
              <p:cNvSpPr/>
              <p:nvPr/>
            </p:nvSpPr>
            <p:spPr>
              <a:xfrm>
                <a:off x="3597150" y="2177825"/>
                <a:ext cx="358600" cy="185275"/>
              </a:xfrm>
              <a:custGeom>
                <a:avLst/>
                <a:gdLst/>
                <a:ahLst/>
                <a:cxnLst/>
                <a:rect l="l" t="t" r="r" b="b"/>
                <a:pathLst>
                  <a:path w="14344" h="7411" extrusionOk="0">
                    <a:moveTo>
                      <a:pt x="4000" y="1"/>
                    </a:moveTo>
                    <a:cubicBezTo>
                      <a:pt x="1801" y="1"/>
                      <a:pt x="9" y="1782"/>
                      <a:pt x="1" y="3984"/>
                    </a:cubicBezTo>
                    <a:lnTo>
                      <a:pt x="150" y="6613"/>
                    </a:lnTo>
                    <a:lnTo>
                      <a:pt x="14116" y="7411"/>
                    </a:lnTo>
                    <a:lnTo>
                      <a:pt x="14335" y="4038"/>
                    </a:lnTo>
                    <a:cubicBezTo>
                      <a:pt x="14343" y="1824"/>
                      <a:pt x="12559" y="32"/>
                      <a:pt x="10353" y="24"/>
                    </a:cubicBezTo>
                    <a:lnTo>
                      <a:pt x="4015" y="1"/>
                    </a:lnTo>
                    <a:cubicBezTo>
                      <a:pt x="4010" y="1"/>
                      <a:pt x="4005" y="1"/>
                      <a:pt x="4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14;p41">
                <a:extLst>
                  <a:ext uri="{FF2B5EF4-FFF2-40B4-BE49-F238E27FC236}">
                    <a16:creationId xmlns:a16="http://schemas.microsoft.com/office/drawing/2014/main" id="{6A56997B-CD08-4941-9F20-5C419F6DD0C6}"/>
                  </a:ext>
                </a:extLst>
              </p:cNvPr>
              <p:cNvSpPr/>
              <p:nvPr/>
            </p:nvSpPr>
            <p:spPr>
              <a:xfrm>
                <a:off x="3714725" y="2165925"/>
                <a:ext cx="123650" cy="91550"/>
              </a:xfrm>
              <a:custGeom>
                <a:avLst/>
                <a:gdLst/>
                <a:ahLst/>
                <a:cxnLst/>
                <a:rect l="l" t="t" r="r" b="b"/>
                <a:pathLst>
                  <a:path w="4946" h="3662" extrusionOk="0">
                    <a:moveTo>
                      <a:pt x="2485" y="1"/>
                    </a:moveTo>
                    <a:cubicBezTo>
                      <a:pt x="1299" y="1"/>
                      <a:pt x="110" y="155"/>
                      <a:pt x="55" y="461"/>
                    </a:cubicBezTo>
                    <a:cubicBezTo>
                      <a:pt x="24" y="626"/>
                      <a:pt x="8" y="798"/>
                      <a:pt x="8" y="978"/>
                    </a:cubicBezTo>
                    <a:cubicBezTo>
                      <a:pt x="0" y="2457"/>
                      <a:pt x="1104" y="3654"/>
                      <a:pt x="2465" y="3662"/>
                    </a:cubicBezTo>
                    <a:cubicBezTo>
                      <a:pt x="3827" y="3662"/>
                      <a:pt x="4938" y="2472"/>
                      <a:pt x="4946" y="993"/>
                    </a:cubicBezTo>
                    <a:cubicBezTo>
                      <a:pt x="4946" y="813"/>
                      <a:pt x="4930" y="633"/>
                      <a:pt x="4899" y="461"/>
                    </a:cubicBezTo>
                    <a:cubicBezTo>
                      <a:pt x="4840" y="153"/>
                      <a:pt x="3664" y="1"/>
                      <a:pt x="2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15;p41">
                <a:extLst>
                  <a:ext uri="{FF2B5EF4-FFF2-40B4-BE49-F238E27FC236}">
                    <a16:creationId xmlns:a16="http://schemas.microsoft.com/office/drawing/2014/main" id="{A4EE417C-09D4-417F-BFA8-E34E93035863}"/>
                  </a:ext>
                </a:extLst>
              </p:cNvPr>
              <p:cNvSpPr/>
              <p:nvPr/>
            </p:nvSpPr>
            <p:spPr>
              <a:xfrm>
                <a:off x="3652125" y="1902825"/>
                <a:ext cx="258625" cy="196000"/>
              </a:xfrm>
              <a:custGeom>
                <a:avLst/>
                <a:gdLst/>
                <a:ahLst/>
                <a:cxnLst/>
                <a:rect l="l" t="t" r="r" b="b"/>
                <a:pathLst>
                  <a:path w="10345" h="7840" extrusionOk="0">
                    <a:moveTo>
                      <a:pt x="5148" y="1"/>
                    </a:moveTo>
                    <a:cubicBezTo>
                      <a:pt x="5065" y="1"/>
                      <a:pt x="4980" y="3"/>
                      <a:pt x="4891" y="8"/>
                    </a:cubicBezTo>
                    <a:cubicBezTo>
                      <a:pt x="4288" y="39"/>
                      <a:pt x="3702" y="141"/>
                      <a:pt x="3365" y="595"/>
                    </a:cubicBezTo>
                    <a:cubicBezTo>
                      <a:pt x="3224" y="767"/>
                      <a:pt x="3123" y="970"/>
                      <a:pt x="3099" y="1197"/>
                    </a:cubicBezTo>
                    <a:lnTo>
                      <a:pt x="2168" y="1189"/>
                    </a:lnTo>
                    <a:cubicBezTo>
                      <a:pt x="908" y="1189"/>
                      <a:pt x="1" y="2269"/>
                      <a:pt x="361" y="3349"/>
                    </a:cubicBezTo>
                    <a:lnTo>
                      <a:pt x="971" y="5563"/>
                    </a:lnTo>
                    <a:cubicBezTo>
                      <a:pt x="1096" y="6841"/>
                      <a:pt x="2105" y="7840"/>
                      <a:pt x="3327" y="7840"/>
                    </a:cubicBezTo>
                    <a:cubicBezTo>
                      <a:pt x="3332" y="7840"/>
                      <a:pt x="3337" y="7840"/>
                      <a:pt x="3342" y="7840"/>
                    </a:cubicBezTo>
                    <a:lnTo>
                      <a:pt x="6651" y="7816"/>
                    </a:lnTo>
                    <a:cubicBezTo>
                      <a:pt x="7856" y="7809"/>
                      <a:pt x="8827" y="6745"/>
                      <a:pt x="8819" y="5446"/>
                    </a:cubicBezTo>
                    <a:lnTo>
                      <a:pt x="8819" y="5219"/>
                    </a:lnTo>
                    <a:cubicBezTo>
                      <a:pt x="8819" y="5039"/>
                      <a:pt x="8803" y="4859"/>
                      <a:pt x="8780" y="4679"/>
                    </a:cubicBezTo>
                    <a:cubicBezTo>
                      <a:pt x="9429" y="4209"/>
                      <a:pt x="10345" y="2731"/>
                      <a:pt x="8568" y="1674"/>
                    </a:cubicBezTo>
                    <a:cubicBezTo>
                      <a:pt x="7368" y="958"/>
                      <a:pt x="6835" y="1"/>
                      <a:pt x="5148"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16;p41">
                <a:extLst>
                  <a:ext uri="{FF2B5EF4-FFF2-40B4-BE49-F238E27FC236}">
                    <a16:creationId xmlns:a16="http://schemas.microsoft.com/office/drawing/2014/main" id="{5FBA3814-166F-48C9-84F7-22DF8EEB8106}"/>
                  </a:ext>
                </a:extLst>
              </p:cNvPr>
              <p:cNvSpPr/>
              <p:nvPr/>
            </p:nvSpPr>
            <p:spPr>
              <a:xfrm>
                <a:off x="3661325" y="1967350"/>
                <a:ext cx="224575" cy="271925"/>
              </a:xfrm>
              <a:custGeom>
                <a:avLst/>
                <a:gdLst/>
                <a:ahLst/>
                <a:cxnLst/>
                <a:rect l="l" t="t" r="r" b="b"/>
                <a:pathLst>
                  <a:path w="8983" h="10877" extrusionOk="0">
                    <a:moveTo>
                      <a:pt x="3169" y="1"/>
                    </a:moveTo>
                    <a:cubicBezTo>
                      <a:pt x="2895" y="1308"/>
                      <a:pt x="1800" y="2090"/>
                      <a:pt x="1284" y="2387"/>
                    </a:cubicBezTo>
                    <a:lnTo>
                      <a:pt x="1284" y="2411"/>
                    </a:lnTo>
                    <a:lnTo>
                      <a:pt x="1284" y="2693"/>
                    </a:lnTo>
                    <a:lnTo>
                      <a:pt x="1033" y="2693"/>
                    </a:lnTo>
                    <a:cubicBezTo>
                      <a:pt x="1028" y="2692"/>
                      <a:pt x="1024" y="2692"/>
                      <a:pt x="1019" y="2692"/>
                    </a:cubicBezTo>
                    <a:cubicBezTo>
                      <a:pt x="462" y="2692"/>
                      <a:pt x="8" y="3143"/>
                      <a:pt x="0" y="3710"/>
                    </a:cubicBezTo>
                    <a:lnTo>
                      <a:pt x="0" y="3851"/>
                    </a:lnTo>
                    <a:cubicBezTo>
                      <a:pt x="0" y="4414"/>
                      <a:pt x="454" y="4876"/>
                      <a:pt x="1018" y="4876"/>
                    </a:cubicBezTo>
                    <a:lnTo>
                      <a:pt x="1260" y="4883"/>
                    </a:lnTo>
                    <a:lnTo>
                      <a:pt x="1260" y="4938"/>
                    </a:lnTo>
                    <a:cubicBezTo>
                      <a:pt x="1252" y="6127"/>
                      <a:pt x="1910" y="7176"/>
                      <a:pt x="2888" y="7724"/>
                    </a:cubicBezTo>
                    <a:lnTo>
                      <a:pt x="2872" y="9077"/>
                    </a:lnTo>
                    <a:cubicBezTo>
                      <a:pt x="2864" y="10063"/>
                      <a:pt x="3654" y="10869"/>
                      <a:pt x="4640" y="10877"/>
                    </a:cubicBezTo>
                    <a:cubicBezTo>
                      <a:pt x="4645" y="10877"/>
                      <a:pt x="4650" y="10877"/>
                      <a:pt x="4655" y="10877"/>
                    </a:cubicBezTo>
                    <a:cubicBezTo>
                      <a:pt x="5634" y="10877"/>
                      <a:pt x="6432" y="10090"/>
                      <a:pt x="6448" y="9109"/>
                    </a:cubicBezTo>
                    <a:lnTo>
                      <a:pt x="6456" y="7638"/>
                    </a:lnTo>
                    <a:cubicBezTo>
                      <a:pt x="7332" y="7082"/>
                      <a:pt x="7927" y="6104"/>
                      <a:pt x="7934" y="4993"/>
                    </a:cubicBezTo>
                    <a:lnTo>
                      <a:pt x="7934" y="4938"/>
                    </a:lnTo>
                    <a:lnTo>
                      <a:pt x="7950" y="4938"/>
                    </a:lnTo>
                    <a:cubicBezTo>
                      <a:pt x="7955" y="4938"/>
                      <a:pt x="7960" y="4938"/>
                      <a:pt x="7964" y="4938"/>
                    </a:cubicBezTo>
                    <a:cubicBezTo>
                      <a:pt x="8521" y="4938"/>
                      <a:pt x="8975" y="4487"/>
                      <a:pt x="8975" y="3929"/>
                    </a:cubicBezTo>
                    <a:lnTo>
                      <a:pt x="8975" y="3788"/>
                    </a:lnTo>
                    <a:cubicBezTo>
                      <a:pt x="8983" y="3217"/>
                      <a:pt x="8529" y="2755"/>
                      <a:pt x="7966" y="2755"/>
                    </a:cubicBezTo>
                    <a:lnTo>
                      <a:pt x="7958" y="2755"/>
                    </a:lnTo>
                    <a:lnTo>
                      <a:pt x="7958" y="2027"/>
                    </a:lnTo>
                    <a:cubicBezTo>
                      <a:pt x="7958" y="1934"/>
                      <a:pt x="7958" y="1840"/>
                      <a:pt x="7950" y="1746"/>
                    </a:cubicBezTo>
                    <a:cubicBezTo>
                      <a:pt x="5579" y="1550"/>
                      <a:pt x="3169" y="1"/>
                      <a:pt x="3169"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17;p41">
                <a:extLst>
                  <a:ext uri="{FF2B5EF4-FFF2-40B4-BE49-F238E27FC236}">
                    <a16:creationId xmlns:a16="http://schemas.microsoft.com/office/drawing/2014/main" id="{989BB834-2DC0-4975-84E1-DAF70F93A9ED}"/>
                  </a:ext>
                </a:extLst>
              </p:cNvPr>
              <p:cNvSpPr/>
              <p:nvPr/>
            </p:nvSpPr>
            <p:spPr>
              <a:xfrm>
                <a:off x="3741725" y="2163175"/>
                <a:ext cx="74750" cy="30525"/>
              </a:xfrm>
              <a:custGeom>
                <a:avLst/>
                <a:gdLst/>
                <a:ahLst/>
                <a:cxnLst/>
                <a:rect l="l" t="t" r="r" b="b"/>
                <a:pathLst>
                  <a:path w="2990" h="1221" extrusionOk="0">
                    <a:moveTo>
                      <a:pt x="2989" y="0"/>
                    </a:moveTo>
                    <a:cubicBezTo>
                      <a:pt x="2575" y="196"/>
                      <a:pt x="2113" y="298"/>
                      <a:pt x="1628" y="298"/>
                    </a:cubicBezTo>
                    <a:lnTo>
                      <a:pt x="1276" y="290"/>
                    </a:lnTo>
                    <a:cubicBezTo>
                      <a:pt x="822" y="290"/>
                      <a:pt x="391" y="188"/>
                      <a:pt x="0" y="16"/>
                    </a:cubicBezTo>
                    <a:lnTo>
                      <a:pt x="0" y="16"/>
                    </a:lnTo>
                    <a:cubicBezTo>
                      <a:pt x="149" y="697"/>
                      <a:pt x="759" y="1213"/>
                      <a:pt x="1487" y="1221"/>
                    </a:cubicBezTo>
                    <a:cubicBezTo>
                      <a:pt x="2230" y="1221"/>
                      <a:pt x="2848" y="697"/>
                      <a:pt x="29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18;p41">
                <a:extLst>
                  <a:ext uri="{FF2B5EF4-FFF2-40B4-BE49-F238E27FC236}">
                    <a16:creationId xmlns:a16="http://schemas.microsoft.com/office/drawing/2014/main" id="{8EBE3F69-E093-4939-94EA-EBBCE1CF68A0}"/>
                  </a:ext>
                </a:extLst>
              </p:cNvPr>
              <p:cNvSpPr/>
              <p:nvPr/>
            </p:nvSpPr>
            <p:spPr>
              <a:xfrm>
                <a:off x="3675800" y="2051900"/>
                <a:ext cx="14300" cy="20325"/>
              </a:xfrm>
              <a:custGeom>
                <a:avLst/>
                <a:gdLst/>
                <a:ahLst/>
                <a:cxnLst/>
                <a:rect l="l" t="t" r="r" b="b"/>
                <a:pathLst>
                  <a:path w="572" h="813" extrusionOk="0">
                    <a:moveTo>
                      <a:pt x="109" y="1"/>
                    </a:moveTo>
                    <a:cubicBezTo>
                      <a:pt x="87" y="1"/>
                      <a:pt x="65" y="8"/>
                      <a:pt x="47" y="23"/>
                    </a:cubicBezTo>
                    <a:cubicBezTo>
                      <a:pt x="8" y="54"/>
                      <a:pt x="0" y="109"/>
                      <a:pt x="32" y="156"/>
                    </a:cubicBezTo>
                    <a:lnTo>
                      <a:pt x="306" y="500"/>
                    </a:lnTo>
                    <a:lnTo>
                      <a:pt x="118" y="648"/>
                    </a:lnTo>
                    <a:cubicBezTo>
                      <a:pt x="79" y="680"/>
                      <a:pt x="71" y="735"/>
                      <a:pt x="102" y="774"/>
                    </a:cubicBezTo>
                    <a:cubicBezTo>
                      <a:pt x="118" y="797"/>
                      <a:pt x="149" y="813"/>
                      <a:pt x="180" y="813"/>
                    </a:cubicBezTo>
                    <a:cubicBezTo>
                      <a:pt x="196" y="813"/>
                      <a:pt x="220" y="805"/>
                      <a:pt x="235" y="789"/>
                    </a:cubicBezTo>
                    <a:lnTo>
                      <a:pt x="572" y="531"/>
                    </a:lnTo>
                    <a:lnTo>
                      <a:pt x="180" y="38"/>
                    </a:lnTo>
                    <a:cubicBezTo>
                      <a:pt x="163" y="12"/>
                      <a:pt x="136" y="1"/>
                      <a:pt x="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19;p41">
                <a:extLst>
                  <a:ext uri="{FF2B5EF4-FFF2-40B4-BE49-F238E27FC236}">
                    <a16:creationId xmlns:a16="http://schemas.microsoft.com/office/drawing/2014/main" id="{47978E0C-1BD9-4509-904D-135EEABF27AC}"/>
                  </a:ext>
                </a:extLst>
              </p:cNvPr>
              <p:cNvSpPr/>
              <p:nvPr/>
            </p:nvSpPr>
            <p:spPr>
              <a:xfrm>
                <a:off x="3859075" y="2052225"/>
                <a:ext cx="12350" cy="18825"/>
              </a:xfrm>
              <a:custGeom>
                <a:avLst/>
                <a:gdLst/>
                <a:ahLst/>
                <a:cxnLst/>
                <a:rect l="l" t="t" r="r" b="b"/>
                <a:pathLst>
                  <a:path w="494" h="753" extrusionOk="0">
                    <a:moveTo>
                      <a:pt x="386" y="1"/>
                    </a:moveTo>
                    <a:cubicBezTo>
                      <a:pt x="355" y="1"/>
                      <a:pt x="326" y="16"/>
                      <a:pt x="306" y="41"/>
                    </a:cubicBezTo>
                    <a:lnTo>
                      <a:pt x="1" y="534"/>
                    </a:lnTo>
                    <a:lnTo>
                      <a:pt x="337" y="737"/>
                    </a:lnTo>
                    <a:cubicBezTo>
                      <a:pt x="353" y="745"/>
                      <a:pt x="369" y="753"/>
                      <a:pt x="384" y="753"/>
                    </a:cubicBezTo>
                    <a:cubicBezTo>
                      <a:pt x="416" y="753"/>
                      <a:pt x="447" y="737"/>
                      <a:pt x="470" y="706"/>
                    </a:cubicBezTo>
                    <a:cubicBezTo>
                      <a:pt x="494" y="659"/>
                      <a:pt x="478" y="604"/>
                      <a:pt x="439" y="581"/>
                    </a:cubicBezTo>
                    <a:lnTo>
                      <a:pt x="259" y="471"/>
                    </a:lnTo>
                    <a:lnTo>
                      <a:pt x="463" y="143"/>
                    </a:lnTo>
                    <a:cubicBezTo>
                      <a:pt x="494" y="96"/>
                      <a:pt x="478" y="41"/>
                      <a:pt x="439" y="17"/>
                    </a:cubicBezTo>
                    <a:cubicBezTo>
                      <a:pt x="422" y="6"/>
                      <a:pt x="404" y="1"/>
                      <a:pt x="3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20;p41">
                <a:extLst>
                  <a:ext uri="{FF2B5EF4-FFF2-40B4-BE49-F238E27FC236}">
                    <a16:creationId xmlns:a16="http://schemas.microsoft.com/office/drawing/2014/main" id="{4F256793-C313-423A-B282-BBA03DA64AFC}"/>
                  </a:ext>
                </a:extLst>
              </p:cNvPr>
              <p:cNvSpPr/>
              <p:nvPr/>
            </p:nvSpPr>
            <p:spPr>
              <a:xfrm>
                <a:off x="3766550" y="2132850"/>
                <a:ext cx="15875" cy="5900"/>
              </a:xfrm>
              <a:custGeom>
                <a:avLst/>
                <a:gdLst/>
                <a:ahLst/>
                <a:cxnLst/>
                <a:rect l="l" t="t" r="r" b="b"/>
                <a:pathLst>
                  <a:path w="635" h="236" extrusionOk="0">
                    <a:moveTo>
                      <a:pt x="314" y="0"/>
                    </a:moveTo>
                    <a:cubicBezTo>
                      <a:pt x="189" y="0"/>
                      <a:pt x="79" y="71"/>
                      <a:pt x="17" y="173"/>
                    </a:cubicBezTo>
                    <a:cubicBezTo>
                      <a:pt x="1" y="196"/>
                      <a:pt x="9" y="219"/>
                      <a:pt x="32" y="235"/>
                    </a:cubicBezTo>
                    <a:lnTo>
                      <a:pt x="56" y="235"/>
                    </a:lnTo>
                    <a:cubicBezTo>
                      <a:pt x="64" y="235"/>
                      <a:pt x="79" y="227"/>
                      <a:pt x="87" y="219"/>
                    </a:cubicBezTo>
                    <a:cubicBezTo>
                      <a:pt x="134" y="133"/>
                      <a:pt x="220" y="86"/>
                      <a:pt x="314" y="79"/>
                    </a:cubicBezTo>
                    <a:cubicBezTo>
                      <a:pt x="408" y="79"/>
                      <a:pt x="502" y="133"/>
                      <a:pt x="549" y="212"/>
                    </a:cubicBezTo>
                    <a:cubicBezTo>
                      <a:pt x="554" y="227"/>
                      <a:pt x="569" y="235"/>
                      <a:pt x="583" y="235"/>
                    </a:cubicBezTo>
                    <a:cubicBezTo>
                      <a:pt x="590" y="235"/>
                      <a:pt x="598" y="233"/>
                      <a:pt x="603" y="227"/>
                    </a:cubicBezTo>
                    <a:cubicBezTo>
                      <a:pt x="627" y="219"/>
                      <a:pt x="635" y="188"/>
                      <a:pt x="619" y="173"/>
                    </a:cubicBezTo>
                    <a:cubicBezTo>
                      <a:pt x="557" y="63"/>
                      <a:pt x="439" y="0"/>
                      <a:pt x="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21;p41">
                <a:extLst>
                  <a:ext uri="{FF2B5EF4-FFF2-40B4-BE49-F238E27FC236}">
                    <a16:creationId xmlns:a16="http://schemas.microsoft.com/office/drawing/2014/main" id="{9E204222-7AF9-47A0-A195-BAD14DF68020}"/>
                  </a:ext>
                </a:extLst>
              </p:cNvPr>
              <p:cNvSpPr/>
              <p:nvPr/>
            </p:nvSpPr>
            <p:spPr>
              <a:xfrm>
                <a:off x="3723925" y="2008700"/>
                <a:ext cx="35025" cy="18375"/>
              </a:xfrm>
              <a:custGeom>
                <a:avLst/>
                <a:gdLst/>
                <a:ahLst/>
                <a:cxnLst/>
                <a:rect l="l" t="t" r="r" b="b"/>
                <a:pathLst>
                  <a:path w="1401" h="735" extrusionOk="0">
                    <a:moveTo>
                      <a:pt x="907" y="1"/>
                    </a:moveTo>
                    <a:cubicBezTo>
                      <a:pt x="806" y="1"/>
                      <a:pt x="692" y="16"/>
                      <a:pt x="571" y="53"/>
                    </a:cubicBezTo>
                    <a:cubicBezTo>
                      <a:pt x="274" y="154"/>
                      <a:pt x="94" y="358"/>
                      <a:pt x="47" y="499"/>
                    </a:cubicBezTo>
                    <a:cubicBezTo>
                      <a:pt x="0" y="639"/>
                      <a:pt x="63" y="726"/>
                      <a:pt x="157" y="733"/>
                    </a:cubicBezTo>
                    <a:cubicBezTo>
                      <a:pt x="163" y="734"/>
                      <a:pt x="170" y="734"/>
                      <a:pt x="176" y="734"/>
                    </a:cubicBezTo>
                    <a:cubicBezTo>
                      <a:pt x="259" y="734"/>
                      <a:pt x="360" y="691"/>
                      <a:pt x="454" y="655"/>
                    </a:cubicBezTo>
                    <a:cubicBezTo>
                      <a:pt x="556" y="616"/>
                      <a:pt x="657" y="577"/>
                      <a:pt x="744" y="546"/>
                    </a:cubicBezTo>
                    <a:cubicBezTo>
                      <a:pt x="837" y="514"/>
                      <a:pt x="939" y="483"/>
                      <a:pt x="1049" y="452"/>
                    </a:cubicBezTo>
                    <a:cubicBezTo>
                      <a:pt x="1150" y="420"/>
                      <a:pt x="1260" y="397"/>
                      <a:pt x="1330" y="334"/>
                    </a:cubicBezTo>
                    <a:cubicBezTo>
                      <a:pt x="1401" y="280"/>
                      <a:pt x="1401" y="170"/>
                      <a:pt x="1268" y="84"/>
                    </a:cubicBezTo>
                    <a:cubicBezTo>
                      <a:pt x="1192" y="36"/>
                      <a:pt x="1064" y="1"/>
                      <a:pt x="907"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22;p41">
                <a:extLst>
                  <a:ext uri="{FF2B5EF4-FFF2-40B4-BE49-F238E27FC236}">
                    <a16:creationId xmlns:a16="http://schemas.microsoft.com/office/drawing/2014/main" id="{D895136D-92F8-4A49-A673-5EB75B8646A2}"/>
                  </a:ext>
                </a:extLst>
              </p:cNvPr>
              <p:cNvSpPr/>
              <p:nvPr/>
            </p:nvSpPr>
            <p:spPr>
              <a:xfrm>
                <a:off x="3792000" y="2009150"/>
                <a:ext cx="33475" cy="17125"/>
              </a:xfrm>
              <a:custGeom>
                <a:avLst/>
                <a:gdLst/>
                <a:ahLst/>
                <a:cxnLst/>
                <a:rect l="l" t="t" r="r" b="b"/>
                <a:pathLst>
                  <a:path w="1339" h="685" extrusionOk="0">
                    <a:moveTo>
                      <a:pt x="474" y="1"/>
                    </a:moveTo>
                    <a:cubicBezTo>
                      <a:pt x="319" y="1"/>
                      <a:pt x="191" y="41"/>
                      <a:pt x="118" y="89"/>
                    </a:cubicBezTo>
                    <a:cubicBezTo>
                      <a:pt x="0" y="175"/>
                      <a:pt x="0" y="277"/>
                      <a:pt x="63" y="332"/>
                    </a:cubicBezTo>
                    <a:cubicBezTo>
                      <a:pt x="133" y="387"/>
                      <a:pt x="235" y="410"/>
                      <a:pt x="337" y="434"/>
                    </a:cubicBezTo>
                    <a:cubicBezTo>
                      <a:pt x="438" y="465"/>
                      <a:pt x="540" y="488"/>
                      <a:pt x="626" y="520"/>
                    </a:cubicBezTo>
                    <a:cubicBezTo>
                      <a:pt x="712" y="543"/>
                      <a:pt x="814" y="575"/>
                      <a:pt x="908" y="614"/>
                    </a:cubicBezTo>
                    <a:cubicBezTo>
                      <a:pt x="995" y="643"/>
                      <a:pt x="1088" y="685"/>
                      <a:pt x="1170" y="685"/>
                    </a:cubicBezTo>
                    <a:cubicBezTo>
                      <a:pt x="1176" y="685"/>
                      <a:pt x="1183" y="685"/>
                      <a:pt x="1189" y="684"/>
                    </a:cubicBezTo>
                    <a:cubicBezTo>
                      <a:pt x="1276" y="676"/>
                      <a:pt x="1338" y="590"/>
                      <a:pt x="1291" y="457"/>
                    </a:cubicBezTo>
                    <a:cubicBezTo>
                      <a:pt x="1244" y="324"/>
                      <a:pt x="1064" y="136"/>
                      <a:pt x="775" y="50"/>
                    </a:cubicBezTo>
                    <a:cubicBezTo>
                      <a:pt x="669" y="15"/>
                      <a:pt x="567" y="1"/>
                      <a:pt x="474"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23;p41">
                <a:extLst>
                  <a:ext uri="{FF2B5EF4-FFF2-40B4-BE49-F238E27FC236}">
                    <a16:creationId xmlns:a16="http://schemas.microsoft.com/office/drawing/2014/main" id="{45BE8CD9-230A-4A0D-86DC-C6C81CF5A3CF}"/>
                  </a:ext>
                </a:extLst>
              </p:cNvPr>
              <p:cNvSpPr/>
              <p:nvPr/>
            </p:nvSpPr>
            <p:spPr>
              <a:xfrm>
                <a:off x="3737825" y="2078650"/>
                <a:ext cx="52050" cy="29775"/>
              </a:xfrm>
              <a:custGeom>
                <a:avLst/>
                <a:gdLst/>
                <a:ahLst/>
                <a:cxnLst/>
                <a:rect l="l" t="t" r="r" b="b"/>
                <a:pathLst>
                  <a:path w="2082" h="1191" extrusionOk="0">
                    <a:moveTo>
                      <a:pt x="422" y="0"/>
                    </a:moveTo>
                    <a:cubicBezTo>
                      <a:pt x="0" y="0"/>
                      <a:pt x="124" y="1191"/>
                      <a:pt x="916" y="1191"/>
                    </a:cubicBezTo>
                    <a:cubicBezTo>
                      <a:pt x="926" y="1191"/>
                      <a:pt x="936" y="1191"/>
                      <a:pt x="947" y="1190"/>
                    </a:cubicBezTo>
                    <a:cubicBezTo>
                      <a:pt x="1768" y="1167"/>
                      <a:pt x="2081" y="220"/>
                      <a:pt x="1541" y="212"/>
                    </a:cubicBezTo>
                    <a:cubicBezTo>
                      <a:pt x="993" y="197"/>
                      <a:pt x="438" y="1"/>
                      <a:pt x="438" y="1"/>
                    </a:cubicBezTo>
                    <a:cubicBezTo>
                      <a:pt x="432" y="1"/>
                      <a:pt x="427" y="0"/>
                      <a:pt x="422" y="0"/>
                    </a:cubicBezTo>
                    <a:close/>
                  </a:path>
                </a:pathLst>
              </a:custGeom>
              <a:solidFill>
                <a:srgbClr val="F6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24;p41">
                <a:extLst>
                  <a:ext uri="{FF2B5EF4-FFF2-40B4-BE49-F238E27FC236}">
                    <a16:creationId xmlns:a16="http://schemas.microsoft.com/office/drawing/2014/main" id="{0C9CBDF6-38A1-4C3A-A8F1-4B169010CDA9}"/>
                  </a:ext>
                </a:extLst>
              </p:cNvPr>
              <p:cNvSpPr/>
              <p:nvPr/>
            </p:nvSpPr>
            <p:spPr>
              <a:xfrm>
                <a:off x="3734875" y="2046375"/>
                <a:ext cx="16050" cy="13950"/>
              </a:xfrm>
              <a:custGeom>
                <a:avLst/>
                <a:gdLst/>
                <a:ahLst/>
                <a:cxnLst/>
                <a:rect l="l" t="t" r="r" b="b"/>
                <a:pathLst>
                  <a:path w="642" h="558" extrusionOk="0">
                    <a:moveTo>
                      <a:pt x="324" y="0"/>
                    </a:moveTo>
                    <a:cubicBezTo>
                      <a:pt x="229" y="0"/>
                      <a:pt x="138" y="47"/>
                      <a:pt x="86" y="134"/>
                    </a:cubicBezTo>
                    <a:cubicBezTo>
                      <a:pt x="0" y="267"/>
                      <a:pt x="47" y="439"/>
                      <a:pt x="180" y="517"/>
                    </a:cubicBezTo>
                    <a:cubicBezTo>
                      <a:pt x="224" y="544"/>
                      <a:pt x="272" y="557"/>
                      <a:pt x="321" y="557"/>
                    </a:cubicBezTo>
                    <a:cubicBezTo>
                      <a:pt x="414" y="557"/>
                      <a:pt x="507" y="511"/>
                      <a:pt x="564" y="424"/>
                    </a:cubicBezTo>
                    <a:cubicBezTo>
                      <a:pt x="642" y="290"/>
                      <a:pt x="603" y="118"/>
                      <a:pt x="470" y="40"/>
                    </a:cubicBezTo>
                    <a:cubicBezTo>
                      <a:pt x="424" y="13"/>
                      <a:pt x="373" y="0"/>
                      <a:pt x="324"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25;p41">
                <a:extLst>
                  <a:ext uri="{FF2B5EF4-FFF2-40B4-BE49-F238E27FC236}">
                    <a16:creationId xmlns:a16="http://schemas.microsoft.com/office/drawing/2014/main" id="{EA705EF0-B1C7-430B-97C3-E684F952A4E5}"/>
                  </a:ext>
                </a:extLst>
              </p:cNvPr>
              <p:cNvSpPr/>
              <p:nvPr/>
            </p:nvSpPr>
            <p:spPr>
              <a:xfrm>
                <a:off x="3802350" y="2046675"/>
                <a:ext cx="15875" cy="14050"/>
              </a:xfrm>
              <a:custGeom>
                <a:avLst/>
                <a:gdLst/>
                <a:ahLst/>
                <a:cxnLst/>
                <a:rect l="l" t="t" r="r" b="b"/>
                <a:pathLst>
                  <a:path w="635" h="562" extrusionOk="0">
                    <a:moveTo>
                      <a:pt x="317" y="0"/>
                    </a:moveTo>
                    <a:cubicBezTo>
                      <a:pt x="222" y="0"/>
                      <a:pt x="130" y="50"/>
                      <a:pt x="79" y="138"/>
                    </a:cubicBezTo>
                    <a:cubicBezTo>
                      <a:pt x="1" y="263"/>
                      <a:pt x="40" y="435"/>
                      <a:pt x="173" y="521"/>
                    </a:cubicBezTo>
                    <a:cubicBezTo>
                      <a:pt x="219" y="548"/>
                      <a:pt x="270" y="561"/>
                      <a:pt x="319" y="561"/>
                    </a:cubicBezTo>
                    <a:cubicBezTo>
                      <a:pt x="414" y="561"/>
                      <a:pt x="505" y="514"/>
                      <a:pt x="556" y="427"/>
                    </a:cubicBezTo>
                    <a:cubicBezTo>
                      <a:pt x="635" y="294"/>
                      <a:pt x="596" y="122"/>
                      <a:pt x="462" y="44"/>
                    </a:cubicBezTo>
                    <a:cubicBezTo>
                      <a:pt x="417" y="14"/>
                      <a:pt x="366" y="0"/>
                      <a:pt x="317"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26;p41">
                <a:extLst>
                  <a:ext uri="{FF2B5EF4-FFF2-40B4-BE49-F238E27FC236}">
                    <a16:creationId xmlns:a16="http://schemas.microsoft.com/office/drawing/2014/main" id="{792CA5FE-2393-4F84-A944-D5242340F3CF}"/>
                  </a:ext>
                </a:extLst>
              </p:cNvPr>
              <p:cNvSpPr/>
              <p:nvPr/>
            </p:nvSpPr>
            <p:spPr>
              <a:xfrm>
                <a:off x="3732325" y="2056625"/>
                <a:ext cx="19975" cy="7600"/>
              </a:xfrm>
              <a:custGeom>
                <a:avLst/>
                <a:gdLst/>
                <a:ahLst/>
                <a:cxnLst/>
                <a:rect l="l" t="t" r="r" b="b"/>
                <a:pathLst>
                  <a:path w="799" h="304" extrusionOk="0">
                    <a:moveTo>
                      <a:pt x="409" y="0"/>
                    </a:moveTo>
                    <a:cubicBezTo>
                      <a:pt x="308" y="0"/>
                      <a:pt x="191" y="29"/>
                      <a:pt x="63" y="107"/>
                    </a:cubicBezTo>
                    <a:cubicBezTo>
                      <a:pt x="16" y="131"/>
                      <a:pt x="1" y="186"/>
                      <a:pt x="24" y="233"/>
                    </a:cubicBezTo>
                    <a:cubicBezTo>
                      <a:pt x="44" y="263"/>
                      <a:pt x="74" y="280"/>
                      <a:pt x="106" y="280"/>
                    </a:cubicBezTo>
                    <a:cubicBezTo>
                      <a:pt x="123" y="280"/>
                      <a:pt x="141" y="275"/>
                      <a:pt x="157" y="264"/>
                    </a:cubicBezTo>
                    <a:cubicBezTo>
                      <a:pt x="257" y="204"/>
                      <a:pt x="342" y="184"/>
                      <a:pt x="410" y="184"/>
                    </a:cubicBezTo>
                    <a:cubicBezTo>
                      <a:pt x="538" y="184"/>
                      <a:pt x="609" y="256"/>
                      <a:pt x="619" y="272"/>
                    </a:cubicBezTo>
                    <a:cubicBezTo>
                      <a:pt x="634" y="295"/>
                      <a:pt x="666" y="303"/>
                      <a:pt x="689" y="303"/>
                    </a:cubicBezTo>
                    <a:cubicBezTo>
                      <a:pt x="713" y="303"/>
                      <a:pt x="736" y="295"/>
                      <a:pt x="752" y="280"/>
                    </a:cubicBezTo>
                    <a:cubicBezTo>
                      <a:pt x="791" y="248"/>
                      <a:pt x="799" y="186"/>
                      <a:pt x="760" y="147"/>
                    </a:cubicBezTo>
                    <a:cubicBezTo>
                      <a:pt x="706" y="83"/>
                      <a:pt x="580" y="0"/>
                      <a:pt x="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27;p41">
                <a:extLst>
                  <a:ext uri="{FF2B5EF4-FFF2-40B4-BE49-F238E27FC236}">
                    <a16:creationId xmlns:a16="http://schemas.microsoft.com/office/drawing/2014/main" id="{58BAFF25-A016-4D7C-AAA1-3008B2DB32B4}"/>
                  </a:ext>
                </a:extLst>
              </p:cNvPr>
              <p:cNvSpPr/>
              <p:nvPr/>
            </p:nvSpPr>
            <p:spPr>
              <a:xfrm>
                <a:off x="3800000" y="2057800"/>
                <a:ext cx="20000" cy="7575"/>
              </a:xfrm>
              <a:custGeom>
                <a:avLst/>
                <a:gdLst/>
                <a:ahLst/>
                <a:cxnLst/>
                <a:rect l="l" t="t" r="r" b="b"/>
                <a:pathLst>
                  <a:path w="800" h="303" extrusionOk="0">
                    <a:moveTo>
                      <a:pt x="410" y="0"/>
                    </a:moveTo>
                    <a:cubicBezTo>
                      <a:pt x="309" y="0"/>
                      <a:pt x="191" y="29"/>
                      <a:pt x="64" y="107"/>
                    </a:cubicBezTo>
                    <a:cubicBezTo>
                      <a:pt x="17" y="131"/>
                      <a:pt x="1" y="186"/>
                      <a:pt x="24" y="233"/>
                    </a:cubicBezTo>
                    <a:cubicBezTo>
                      <a:pt x="45" y="263"/>
                      <a:pt x="75" y="280"/>
                      <a:pt x="106" y="280"/>
                    </a:cubicBezTo>
                    <a:cubicBezTo>
                      <a:pt x="123" y="280"/>
                      <a:pt x="141" y="275"/>
                      <a:pt x="157" y="264"/>
                    </a:cubicBezTo>
                    <a:cubicBezTo>
                      <a:pt x="258" y="204"/>
                      <a:pt x="342" y="184"/>
                      <a:pt x="410" y="184"/>
                    </a:cubicBezTo>
                    <a:cubicBezTo>
                      <a:pt x="538" y="184"/>
                      <a:pt x="609" y="256"/>
                      <a:pt x="619" y="272"/>
                    </a:cubicBezTo>
                    <a:cubicBezTo>
                      <a:pt x="635" y="295"/>
                      <a:pt x="666" y="303"/>
                      <a:pt x="690" y="303"/>
                    </a:cubicBezTo>
                    <a:cubicBezTo>
                      <a:pt x="713" y="303"/>
                      <a:pt x="736" y="295"/>
                      <a:pt x="752" y="279"/>
                    </a:cubicBezTo>
                    <a:cubicBezTo>
                      <a:pt x="791" y="248"/>
                      <a:pt x="799" y="186"/>
                      <a:pt x="760" y="146"/>
                    </a:cubicBezTo>
                    <a:cubicBezTo>
                      <a:pt x="706" y="83"/>
                      <a:pt x="581" y="0"/>
                      <a:pt x="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28;p41">
                <a:extLst>
                  <a:ext uri="{FF2B5EF4-FFF2-40B4-BE49-F238E27FC236}">
                    <a16:creationId xmlns:a16="http://schemas.microsoft.com/office/drawing/2014/main" id="{E7D76920-DD8D-4E9D-85A6-507A6B534772}"/>
                  </a:ext>
                </a:extLst>
              </p:cNvPr>
              <p:cNvSpPr/>
              <p:nvPr/>
            </p:nvSpPr>
            <p:spPr>
              <a:xfrm>
                <a:off x="3764600" y="2026425"/>
                <a:ext cx="27425" cy="46600"/>
              </a:xfrm>
              <a:custGeom>
                <a:avLst/>
                <a:gdLst/>
                <a:ahLst/>
                <a:cxnLst/>
                <a:rect l="l" t="t" r="r" b="b"/>
                <a:pathLst>
                  <a:path w="1097" h="1864" extrusionOk="0">
                    <a:moveTo>
                      <a:pt x="590" y="0"/>
                    </a:moveTo>
                    <a:cubicBezTo>
                      <a:pt x="587" y="0"/>
                      <a:pt x="583" y="0"/>
                      <a:pt x="580" y="1"/>
                    </a:cubicBezTo>
                    <a:cubicBezTo>
                      <a:pt x="525" y="1"/>
                      <a:pt x="486" y="48"/>
                      <a:pt x="486" y="95"/>
                    </a:cubicBezTo>
                    <a:lnTo>
                      <a:pt x="525" y="987"/>
                    </a:lnTo>
                    <a:lnTo>
                      <a:pt x="728" y="1018"/>
                    </a:lnTo>
                    <a:cubicBezTo>
                      <a:pt x="830" y="1034"/>
                      <a:pt x="908" y="1112"/>
                      <a:pt x="908" y="1222"/>
                    </a:cubicBezTo>
                    <a:lnTo>
                      <a:pt x="908" y="1339"/>
                    </a:lnTo>
                    <a:cubicBezTo>
                      <a:pt x="908" y="1425"/>
                      <a:pt x="877" y="1511"/>
                      <a:pt x="807" y="1581"/>
                    </a:cubicBezTo>
                    <a:cubicBezTo>
                      <a:pt x="744" y="1644"/>
                      <a:pt x="658" y="1675"/>
                      <a:pt x="564" y="1675"/>
                    </a:cubicBezTo>
                    <a:lnTo>
                      <a:pt x="95" y="1667"/>
                    </a:lnTo>
                    <a:cubicBezTo>
                      <a:pt x="40" y="1667"/>
                      <a:pt x="1" y="1707"/>
                      <a:pt x="1" y="1761"/>
                    </a:cubicBezTo>
                    <a:cubicBezTo>
                      <a:pt x="1" y="1808"/>
                      <a:pt x="40" y="1855"/>
                      <a:pt x="87" y="1855"/>
                    </a:cubicBezTo>
                    <a:lnTo>
                      <a:pt x="564" y="1863"/>
                    </a:lnTo>
                    <a:lnTo>
                      <a:pt x="572" y="1863"/>
                    </a:lnTo>
                    <a:cubicBezTo>
                      <a:pt x="713" y="1863"/>
                      <a:pt x="846" y="1808"/>
                      <a:pt x="940" y="1714"/>
                    </a:cubicBezTo>
                    <a:cubicBezTo>
                      <a:pt x="1041" y="1613"/>
                      <a:pt x="1096" y="1480"/>
                      <a:pt x="1096" y="1331"/>
                    </a:cubicBezTo>
                    <a:lnTo>
                      <a:pt x="1096" y="1214"/>
                    </a:lnTo>
                    <a:cubicBezTo>
                      <a:pt x="1096" y="1018"/>
                      <a:pt x="955" y="862"/>
                      <a:pt x="760" y="830"/>
                    </a:cubicBezTo>
                    <a:lnTo>
                      <a:pt x="705" y="822"/>
                    </a:lnTo>
                    <a:lnTo>
                      <a:pt x="674" y="87"/>
                    </a:lnTo>
                    <a:cubicBezTo>
                      <a:pt x="674" y="43"/>
                      <a:pt x="633" y="0"/>
                      <a:pt x="5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29;p41">
                <a:extLst>
                  <a:ext uri="{FF2B5EF4-FFF2-40B4-BE49-F238E27FC236}">
                    <a16:creationId xmlns:a16="http://schemas.microsoft.com/office/drawing/2014/main" id="{3AA75921-34D4-42B9-9F91-AEAB87BDF4CD}"/>
                  </a:ext>
                </a:extLst>
              </p:cNvPr>
              <p:cNvSpPr/>
              <p:nvPr/>
            </p:nvSpPr>
            <p:spPr>
              <a:xfrm>
                <a:off x="3573500" y="2241375"/>
                <a:ext cx="194450" cy="120175"/>
              </a:xfrm>
              <a:custGeom>
                <a:avLst/>
                <a:gdLst/>
                <a:ahLst/>
                <a:cxnLst/>
                <a:rect l="l" t="t" r="r" b="b"/>
                <a:pathLst>
                  <a:path w="7778" h="4807" extrusionOk="0">
                    <a:moveTo>
                      <a:pt x="5381" y="0"/>
                    </a:moveTo>
                    <a:cubicBezTo>
                      <a:pt x="4821" y="0"/>
                      <a:pt x="3957" y="378"/>
                      <a:pt x="3404" y="651"/>
                    </a:cubicBezTo>
                    <a:cubicBezTo>
                      <a:pt x="2981" y="511"/>
                      <a:pt x="2543" y="409"/>
                      <a:pt x="2089" y="378"/>
                    </a:cubicBezTo>
                    <a:cubicBezTo>
                      <a:pt x="1911" y="363"/>
                      <a:pt x="1732" y="357"/>
                      <a:pt x="1556" y="357"/>
                    </a:cubicBezTo>
                    <a:cubicBezTo>
                      <a:pt x="1454" y="357"/>
                      <a:pt x="1352" y="359"/>
                      <a:pt x="1252" y="362"/>
                    </a:cubicBezTo>
                    <a:cubicBezTo>
                      <a:pt x="0" y="409"/>
                      <a:pt x="532" y="4188"/>
                      <a:pt x="532" y="4188"/>
                    </a:cubicBezTo>
                    <a:cubicBezTo>
                      <a:pt x="987" y="4334"/>
                      <a:pt x="5685" y="4807"/>
                      <a:pt x="5871" y="4807"/>
                    </a:cubicBezTo>
                    <a:cubicBezTo>
                      <a:pt x="5874" y="4807"/>
                      <a:pt x="5876" y="4806"/>
                      <a:pt x="5876" y="4806"/>
                    </a:cubicBezTo>
                    <a:lnTo>
                      <a:pt x="6518" y="4806"/>
                    </a:lnTo>
                    <a:cubicBezTo>
                      <a:pt x="6721" y="4806"/>
                      <a:pt x="6878" y="4642"/>
                      <a:pt x="6878" y="4446"/>
                    </a:cubicBezTo>
                    <a:lnTo>
                      <a:pt x="6878" y="4415"/>
                    </a:lnTo>
                    <a:cubicBezTo>
                      <a:pt x="6886" y="4282"/>
                      <a:pt x="6808" y="4165"/>
                      <a:pt x="6706" y="4102"/>
                    </a:cubicBezTo>
                    <a:cubicBezTo>
                      <a:pt x="6714" y="4094"/>
                      <a:pt x="6721" y="4086"/>
                      <a:pt x="6721" y="4086"/>
                    </a:cubicBezTo>
                    <a:cubicBezTo>
                      <a:pt x="6729" y="4078"/>
                      <a:pt x="6737" y="4078"/>
                      <a:pt x="6745" y="4071"/>
                    </a:cubicBezTo>
                    <a:lnTo>
                      <a:pt x="6956" y="4086"/>
                    </a:lnTo>
                    <a:cubicBezTo>
                      <a:pt x="6961" y="4086"/>
                      <a:pt x="6966" y="4087"/>
                      <a:pt x="6971" y="4087"/>
                    </a:cubicBezTo>
                    <a:cubicBezTo>
                      <a:pt x="7184" y="4087"/>
                      <a:pt x="7371" y="3917"/>
                      <a:pt x="7387" y="3703"/>
                    </a:cubicBezTo>
                    <a:lnTo>
                      <a:pt x="7387" y="3664"/>
                    </a:lnTo>
                    <a:cubicBezTo>
                      <a:pt x="7394" y="3562"/>
                      <a:pt x="7363" y="3476"/>
                      <a:pt x="7308" y="3398"/>
                    </a:cubicBezTo>
                    <a:lnTo>
                      <a:pt x="7308" y="3398"/>
                    </a:lnTo>
                    <a:lnTo>
                      <a:pt x="7316" y="3406"/>
                    </a:lnTo>
                    <a:cubicBezTo>
                      <a:pt x="7326" y="3406"/>
                      <a:pt x="7335" y="3407"/>
                      <a:pt x="7345" y="3407"/>
                    </a:cubicBezTo>
                    <a:cubicBezTo>
                      <a:pt x="7553" y="3407"/>
                      <a:pt x="7739" y="3247"/>
                      <a:pt x="7754" y="3030"/>
                    </a:cubicBezTo>
                    <a:lnTo>
                      <a:pt x="7754" y="2991"/>
                    </a:lnTo>
                    <a:cubicBezTo>
                      <a:pt x="7778" y="2772"/>
                      <a:pt x="7606" y="2576"/>
                      <a:pt x="7387" y="2553"/>
                    </a:cubicBezTo>
                    <a:lnTo>
                      <a:pt x="7316" y="2545"/>
                    </a:lnTo>
                    <a:cubicBezTo>
                      <a:pt x="7308" y="2545"/>
                      <a:pt x="7293" y="2537"/>
                      <a:pt x="7277" y="2529"/>
                    </a:cubicBezTo>
                    <a:cubicBezTo>
                      <a:pt x="7457" y="2498"/>
                      <a:pt x="7598" y="2349"/>
                      <a:pt x="7613" y="2169"/>
                    </a:cubicBezTo>
                    <a:lnTo>
                      <a:pt x="7613" y="2130"/>
                    </a:lnTo>
                    <a:cubicBezTo>
                      <a:pt x="7629" y="1903"/>
                      <a:pt x="7465" y="1708"/>
                      <a:pt x="7246" y="1692"/>
                    </a:cubicBezTo>
                    <a:lnTo>
                      <a:pt x="6612" y="1637"/>
                    </a:lnTo>
                    <a:cubicBezTo>
                      <a:pt x="6025" y="1590"/>
                      <a:pt x="5477" y="1418"/>
                      <a:pt x="4945" y="1223"/>
                    </a:cubicBezTo>
                    <a:cubicBezTo>
                      <a:pt x="5462" y="902"/>
                      <a:pt x="6025" y="479"/>
                      <a:pt x="5869" y="213"/>
                    </a:cubicBezTo>
                    <a:cubicBezTo>
                      <a:pt x="5781" y="61"/>
                      <a:pt x="5606" y="0"/>
                      <a:pt x="5381" y="0"/>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30;p41">
                <a:extLst>
                  <a:ext uri="{FF2B5EF4-FFF2-40B4-BE49-F238E27FC236}">
                    <a16:creationId xmlns:a16="http://schemas.microsoft.com/office/drawing/2014/main" id="{B5AD1D52-59E3-412B-92DE-5D17258A3E51}"/>
                  </a:ext>
                </a:extLst>
              </p:cNvPr>
              <p:cNvSpPr/>
              <p:nvPr/>
            </p:nvSpPr>
            <p:spPr>
              <a:xfrm>
                <a:off x="3707675" y="2297925"/>
                <a:ext cx="50900" cy="8450"/>
              </a:xfrm>
              <a:custGeom>
                <a:avLst/>
                <a:gdLst/>
                <a:ahLst/>
                <a:cxnLst/>
                <a:rect l="l" t="t" r="r" b="b"/>
                <a:pathLst>
                  <a:path w="2036" h="338" extrusionOk="0">
                    <a:moveTo>
                      <a:pt x="96" y="0"/>
                    </a:moveTo>
                    <a:cubicBezTo>
                      <a:pt x="48" y="0"/>
                      <a:pt x="9" y="37"/>
                      <a:pt x="9" y="87"/>
                    </a:cubicBezTo>
                    <a:cubicBezTo>
                      <a:pt x="1" y="134"/>
                      <a:pt x="40" y="181"/>
                      <a:pt x="95" y="189"/>
                    </a:cubicBezTo>
                    <a:lnTo>
                      <a:pt x="1926" y="338"/>
                    </a:lnTo>
                    <a:lnTo>
                      <a:pt x="1933" y="338"/>
                    </a:lnTo>
                    <a:cubicBezTo>
                      <a:pt x="1988" y="338"/>
                      <a:pt x="2027" y="306"/>
                      <a:pt x="2027" y="252"/>
                    </a:cubicBezTo>
                    <a:cubicBezTo>
                      <a:pt x="2035" y="205"/>
                      <a:pt x="1996" y="158"/>
                      <a:pt x="1941" y="150"/>
                    </a:cubicBezTo>
                    <a:lnTo>
                      <a:pt x="110" y="1"/>
                    </a:lnTo>
                    <a:cubicBezTo>
                      <a:pt x="106" y="1"/>
                      <a:pt x="101"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31;p41">
                <a:extLst>
                  <a:ext uri="{FF2B5EF4-FFF2-40B4-BE49-F238E27FC236}">
                    <a16:creationId xmlns:a16="http://schemas.microsoft.com/office/drawing/2014/main" id="{CB48D70A-C7E0-4FF5-BC12-F2BB96D19F38}"/>
                  </a:ext>
                </a:extLst>
              </p:cNvPr>
              <p:cNvSpPr/>
              <p:nvPr/>
            </p:nvSpPr>
            <p:spPr>
              <a:xfrm>
                <a:off x="3703175" y="2318850"/>
                <a:ext cx="50900" cy="8450"/>
              </a:xfrm>
              <a:custGeom>
                <a:avLst/>
                <a:gdLst/>
                <a:ahLst/>
                <a:cxnLst/>
                <a:rect l="l" t="t" r="r" b="b"/>
                <a:pathLst>
                  <a:path w="2036" h="338" extrusionOk="0">
                    <a:moveTo>
                      <a:pt x="96" y="0"/>
                    </a:moveTo>
                    <a:cubicBezTo>
                      <a:pt x="48" y="0"/>
                      <a:pt x="9" y="37"/>
                      <a:pt x="9" y="87"/>
                    </a:cubicBezTo>
                    <a:cubicBezTo>
                      <a:pt x="1" y="134"/>
                      <a:pt x="40" y="181"/>
                      <a:pt x="95" y="189"/>
                    </a:cubicBezTo>
                    <a:lnTo>
                      <a:pt x="1926" y="338"/>
                    </a:lnTo>
                    <a:lnTo>
                      <a:pt x="1933" y="338"/>
                    </a:lnTo>
                    <a:cubicBezTo>
                      <a:pt x="1988" y="338"/>
                      <a:pt x="2027" y="307"/>
                      <a:pt x="2027" y="260"/>
                    </a:cubicBezTo>
                    <a:cubicBezTo>
                      <a:pt x="2035" y="205"/>
                      <a:pt x="1996" y="158"/>
                      <a:pt x="1941" y="158"/>
                    </a:cubicBezTo>
                    <a:lnTo>
                      <a:pt x="110" y="1"/>
                    </a:lnTo>
                    <a:cubicBezTo>
                      <a:pt x="106" y="1"/>
                      <a:pt x="101"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32;p41">
                <a:extLst>
                  <a:ext uri="{FF2B5EF4-FFF2-40B4-BE49-F238E27FC236}">
                    <a16:creationId xmlns:a16="http://schemas.microsoft.com/office/drawing/2014/main" id="{C5ECB005-08F1-4D20-996B-FA70BCD87134}"/>
                  </a:ext>
                </a:extLst>
              </p:cNvPr>
              <p:cNvSpPr/>
              <p:nvPr/>
            </p:nvSpPr>
            <p:spPr>
              <a:xfrm>
                <a:off x="3692225" y="2338625"/>
                <a:ext cx="50900" cy="7275"/>
              </a:xfrm>
              <a:custGeom>
                <a:avLst/>
                <a:gdLst/>
                <a:ahLst/>
                <a:cxnLst/>
                <a:rect l="l" t="t" r="r" b="b"/>
                <a:pathLst>
                  <a:path w="2036" h="291" extrusionOk="0">
                    <a:moveTo>
                      <a:pt x="102" y="1"/>
                    </a:moveTo>
                    <a:cubicBezTo>
                      <a:pt x="48" y="1"/>
                      <a:pt x="1" y="40"/>
                      <a:pt x="1" y="87"/>
                    </a:cubicBezTo>
                    <a:cubicBezTo>
                      <a:pt x="1" y="142"/>
                      <a:pt x="40" y="188"/>
                      <a:pt x="87" y="188"/>
                    </a:cubicBezTo>
                    <a:lnTo>
                      <a:pt x="1933" y="290"/>
                    </a:lnTo>
                    <a:cubicBezTo>
                      <a:pt x="1988" y="290"/>
                      <a:pt x="2027" y="251"/>
                      <a:pt x="2027" y="196"/>
                    </a:cubicBezTo>
                    <a:cubicBezTo>
                      <a:pt x="2035" y="149"/>
                      <a:pt x="1988" y="102"/>
                      <a:pt x="1941" y="102"/>
                    </a:cubicBezTo>
                    <a:lnTo>
                      <a:pt x="102" y="1"/>
                    </a:ln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33;p41">
                <a:extLst>
                  <a:ext uri="{FF2B5EF4-FFF2-40B4-BE49-F238E27FC236}">
                    <a16:creationId xmlns:a16="http://schemas.microsoft.com/office/drawing/2014/main" id="{862432DB-F539-4C93-A53E-F2DE5F154C22}"/>
                  </a:ext>
                </a:extLst>
              </p:cNvPr>
              <p:cNvSpPr/>
              <p:nvPr/>
            </p:nvSpPr>
            <p:spPr>
              <a:xfrm>
                <a:off x="3317625" y="2242975"/>
                <a:ext cx="158475" cy="84550"/>
              </a:xfrm>
              <a:custGeom>
                <a:avLst/>
                <a:gdLst/>
                <a:ahLst/>
                <a:cxnLst/>
                <a:rect l="l" t="t" r="r" b="b"/>
                <a:pathLst>
                  <a:path w="6339" h="3382" extrusionOk="0">
                    <a:moveTo>
                      <a:pt x="63" y="1"/>
                    </a:moveTo>
                    <a:lnTo>
                      <a:pt x="1" y="525"/>
                    </a:lnTo>
                    <a:cubicBezTo>
                      <a:pt x="2689" y="2900"/>
                      <a:pt x="4907" y="3382"/>
                      <a:pt x="6242" y="3382"/>
                    </a:cubicBezTo>
                    <a:cubicBezTo>
                      <a:pt x="6274" y="3382"/>
                      <a:pt x="6307" y="3381"/>
                      <a:pt x="6339" y="3381"/>
                    </a:cubicBezTo>
                    <a:cubicBezTo>
                      <a:pt x="5454" y="3115"/>
                      <a:pt x="4625" y="2833"/>
                      <a:pt x="4038" y="2583"/>
                    </a:cubicBezTo>
                    <a:cubicBezTo>
                      <a:pt x="3318" y="2277"/>
                      <a:pt x="2638" y="1933"/>
                      <a:pt x="1996" y="1526"/>
                    </a:cubicBezTo>
                    <a:cubicBezTo>
                      <a:pt x="1300" y="1135"/>
                      <a:pt x="635" y="634"/>
                      <a:pt x="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34;p41">
                <a:extLst>
                  <a:ext uri="{FF2B5EF4-FFF2-40B4-BE49-F238E27FC236}">
                    <a16:creationId xmlns:a16="http://schemas.microsoft.com/office/drawing/2014/main" id="{CB6D7A89-634E-449D-9E68-589741549503}"/>
                  </a:ext>
                </a:extLst>
              </p:cNvPr>
              <p:cNvSpPr/>
              <p:nvPr/>
            </p:nvSpPr>
            <p:spPr>
              <a:xfrm>
                <a:off x="3270675" y="1940550"/>
                <a:ext cx="360950" cy="416875"/>
              </a:xfrm>
              <a:custGeom>
                <a:avLst/>
                <a:gdLst/>
                <a:ahLst/>
                <a:cxnLst/>
                <a:rect l="l" t="t" r="r" b="b"/>
                <a:pathLst>
                  <a:path w="14438" h="16675" extrusionOk="0">
                    <a:moveTo>
                      <a:pt x="5478" y="1"/>
                    </a:moveTo>
                    <a:cubicBezTo>
                      <a:pt x="5478" y="1"/>
                      <a:pt x="1" y="1926"/>
                      <a:pt x="275" y="7700"/>
                    </a:cubicBezTo>
                    <a:cubicBezTo>
                      <a:pt x="353" y="9249"/>
                      <a:pt x="783" y="10454"/>
                      <a:pt x="1409" y="11409"/>
                    </a:cubicBezTo>
                    <a:cubicBezTo>
                      <a:pt x="1425" y="11448"/>
                      <a:pt x="1448" y="11495"/>
                      <a:pt x="1480" y="11534"/>
                    </a:cubicBezTo>
                    <a:cubicBezTo>
                      <a:pt x="1519" y="11573"/>
                      <a:pt x="1550" y="11612"/>
                      <a:pt x="1581" y="11652"/>
                    </a:cubicBezTo>
                    <a:cubicBezTo>
                      <a:pt x="1699" y="11808"/>
                      <a:pt x="1824" y="11957"/>
                      <a:pt x="1941" y="12098"/>
                    </a:cubicBezTo>
                    <a:cubicBezTo>
                      <a:pt x="2513" y="12731"/>
                      <a:pt x="3178" y="13232"/>
                      <a:pt x="3874" y="13623"/>
                    </a:cubicBezTo>
                    <a:cubicBezTo>
                      <a:pt x="4516" y="14030"/>
                      <a:pt x="5196" y="14374"/>
                      <a:pt x="5916" y="14680"/>
                    </a:cubicBezTo>
                    <a:cubicBezTo>
                      <a:pt x="6503" y="14930"/>
                      <a:pt x="7332" y="15212"/>
                      <a:pt x="8217" y="15478"/>
                    </a:cubicBezTo>
                    <a:cubicBezTo>
                      <a:pt x="9868" y="15986"/>
                      <a:pt x="11714" y="16456"/>
                      <a:pt x="12520" y="16659"/>
                    </a:cubicBezTo>
                    <a:cubicBezTo>
                      <a:pt x="12561" y="16670"/>
                      <a:pt x="12601" y="16675"/>
                      <a:pt x="12640" y="16675"/>
                    </a:cubicBezTo>
                    <a:cubicBezTo>
                      <a:pt x="12837" y="16675"/>
                      <a:pt x="13010" y="16550"/>
                      <a:pt x="13076" y="16354"/>
                    </a:cubicBezTo>
                    <a:cubicBezTo>
                      <a:pt x="13373" y="15446"/>
                      <a:pt x="14077" y="13256"/>
                      <a:pt x="14359" y="12434"/>
                    </a:cubicBezTo>
                    <a:cubicBezTo>
                      <a:pt x="14437" y="12223"/>
                      <a:pt x="14304" y="11996"/>
                      <a:pt x="14085" y="11941"/>
                    </a:cubicBezTo>
                    <a:cubicBezTo>
                      <a:pt x="13490" y="11808"/>
                      <a:pt x="12356" y="11558"/>
                      <a:pt x="11534" y="11315"/>
                    </a:cubicBezTo>
                    <a:cubicBezTo>
                      <a:pt x="9187" y="9789"/>
                      <a:pt x="4993" y="6088"/>
                      <a:pt x="5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35;p41">
                <a:extLst>
                  <a:ext uri="{FF2B5EF4-FFF2-40B4-BE49-F238E27FC236}">
                    <a16:creationId xmlns:a16="http://schemas.microsoft.com/office/drawing/2014/main" id="{B5468350-F081-415A-B9B6-6BBB4E44CBCD}"/>
                  </a:ext>
                </a:extLst>
              </p:cNvPr>
              <p:cNvSpPr/>
              <p:nvPr/>
            </p:nvSpPr>
            <p:spPr>
              <a:xfrm>
                <a:off x="3367325" y="2043450"/>
                <a:ext cx="241400" cy="192500"/>
              </a:xfrm>
              <a:custGeom>
                <a:avLst/>
                <a:gdLst/>
                <a:ahLst/>
                <a:cxnLst/>
                <a:rect l="l" t="t" r="r" b="b"/>
                <a:pathLst>
                  <a:path w="9656" h="7700" extrusionOk="0">
                    <a:moveTo>
                      <a:pt x="1299" y="1"/>
                    </a:moveTo>
                    <a:lnTo>
                      <a:pt x="1299" y="1"/>
                    </a:lnTo>
                    <a:cubicBezTo>
                      <a:pt x="1299" y="1"/>
                      <a:pt x="1" y="5243"/>
                      <a:pt x="9656" y="7700"/>
                    </a:cubicBezTo>
                    <a:cubicBezTo>
                      <a:pt x="9656" y="7700"/>
                      <a:pt x="1690" y="5423"/>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36;p41">
                <a:extLst>
                  <a:ext uri="{FF2B5EF4-FFF2-40B4-BE49-F238E27FC236}">
                    <a16:creationId xmlns:a16="http://schemas.microsoft.com/office/drawing/2014/main" id="{77A2AD9A-2882-40A4-820E-2301390532C5}"/>
                  </a:ext>
                </a:extLst>
              </p:cNvPr>
              <p:cNvSpPr/>
              <p:nvPr/>
            </p:nvSpPr>
            <p:spPr>
              <a:xfrm>
                <a:off x="3940650" y="2200925"/>
                <a:ext cx="61650" cy="109975"/>
              </a:xfrm>
              <a:custGeom>
                <a:avLst/>
                <a:gdLst/>
                <a:ahLst/>
                <a:cxnLst/>
                <a:rect l="l" t="t" r="r" b="b"/>
                <a:pathLst>
                  <a:path w="2466" h="4399" extrusionOk="0">
                    <a:moveTo>
                      <a:pt x="807" y="0"/>
                    </a:moveTo>
                    <a:cubicBezTo>
                      <a:pt x="722" y="0"/>
                      <a:pt x="1" y="21"/>
                      <a:pt x="259" y="744"/>
                    </a:cubicBezTo>
                    <a:cubicBezTo>
                      <a:pt x="478" y="1346"/>
                      <a:pt x="1409" y="3302"/>
                      <a:pt x="1824" y="4155"/>
                    </a:cubicBezTo>
                    <a:cubicBezTo>
                      <a:pt x="1896" y="4310"/>
                      <a:pt x="2049" y="4398"/>
                      <a:pt x="2208" y="4398"/>
                    </a:cubicBezTo>
                    <a:cubicBezTo>
                      <a:pt x="2274" y="4398"/>
                      <a:pt x="2341" y="4383"/>
                      <a:pt x="2403" y="4351"/>
                    </a:cubicBezTo>
                    <a:lnTo>
                      <a:pt x="2465" y="4319"/>
                    </a:lnTo>
                    <a:lnTo>
                      <a:pt x="815" y="0"/>
                    </a:lnTo>
                    <a:cubicBezTo>
                      <a:pt x="815" y="0"/>
                      <a:pt x="812"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37;p41">
                <a:extLst>
                  <a:ext uri="{FF2B5EF4-FFF2-40B4-BE49-F238E27FC236}">
                    <a16:creationId xmlns:a16="http://schemas.microsoft.com/office/drawing/2014/main" id="{849D8A02-FF1A-45CD-B467-BC173BAF143C}"/>
                  </a:ext>
                </a:extLst>
              </p:cNvPr>
              <p:cNvSpPr/>
              <p:nvPr/>
            </p:nvSpPr>
            <p:spPr>
              <a:xfrm>
                <a:off x="4100875" y="2132650"/>
                <a:ext cx="157100" cy="136575"/>
              </a:xfrm>
              <a:custGeom>
                <a:avLst/>
                <a:gdLst/>
                <a:ahLst/>
                <a:cxnLst/>
                <a:rect l="l" t="t" r="r" b="b"/>
                <a:pathLst>
                  <a:path w="6284" h="5463" extrusionOk="0">
                    <a:moveTo>
                      <a:pt x="6244" y="1"/>
                    </a:moveTo>
                    <a:lnTo>
                      <a:pt x="0" y="5462"/>
                    </a:lnTo>
                    <a:cubicBezTo>
                      <a:pt x="4139" y="4609"/>
                      <a:pt x="6283" y="846"/>
                      <a:pt x="6283" y="846"/>
                    </a:cubicBezTo>
                    <a:lnTo>
                      <a:pt x="6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38;p41">
                <a:extLst>
                  <a:ext uri="{FF2B5EF4-FFF2-40B4-BE49-F238E27FC236}">
                    <a16:creationId xmlns:a16="http://schemas.microsoft.com/office/drawing/2014/main" id="{DD818252-A27B-4BFE-B3CC-AF2FACBEF684}"/>
                  </a:ext>
                </a:extLst>
              </p:cNvPr>
              <p:cNvSpPr/>
              <p:nvPr/>
            </p:nvSpPr>
            <p:spPr>
              <a:xfrm>
                <a:off x="3832875" y="2215750"/>
                <a:ext cx="167600" cy="112950"/>
              </a:xfrm>
              <a:custGeom>
                <a:avLst/>
                <a:gdLst/>
                <a:ahLst/>
                <a:cxnLst/>
                <a:rect l="l" t="t" r="r" b="b"/>
                <a:pathLst>
                  <a:path w="6704" h="4518" extrusionOk="0">
                    <a:moveTo>
                      <a:pt x="5632" y="0"/>
                    </a:moveTo>
                    <a:cubicBezTo>
                      <a:pt x="5617" y="0"/>
                      <a:pt x="5602" y="1"/>
                      <a:pt x="5587" y="2"/>
                    </a:cubicBezTo>
                    <a:cubicBezTo>
                      <a:pt x="5337" y="18"/>
                      <a:pt x="5086" y="49"/>
                      <a:pt x="4844" y="96"/>
                    </a:cubicBezTo>
                    <a:cubicBezTo>
                      <a:pt x="4437" y="166"/>
                      <a:pt x="4054" y="307"/>
                      <a:pt x="3694" y="471"/>
                    </a:cubicBezTo>
                    <a:cubicBezTo>
                      <a:pt x="3222" y="306"/>
                      <a:pt x="2518" y="88"/>
                      <a:pt x="2016" y="88"/>
                    </a:cubicBezTo>
                    <a:cubicBezTo>
                      <a:pt x="1736" y="88"/>
                      <a:pt x="1519" y="156"/>
                      <a:pt x="1440" y="338"/>
                    </a:cubicBezTo>
                    <a:cubicBezTo>
                      <a:pt x="1331" y="597"/>
                      <a:pt x="1878" y="917"/>
                      <a:pt x="2371" y="1144"/>
                    </a:cubicBezTo>
                    <a:cubicBezTo>
                      <a:pt x="1910" y="1379"/>
                      <a:pt x="1440" y="1582"/>
                      <a:pt x="924" y="1684"/>
                    </a:cubicBezTo>
                    <a:lnTo>
                      <a:pt x="360" y="1802"/>
                    </a:lnTo>
                    <a:cubicBezTo>
                      <a:pt x="165" y="1841"/>
                      <a:pt x="40" y="2028"/>
                      <a:pt x="79" y="2232"/>
                    </a:cubicBezTo>
                    <a:lnTo>
                      <a:pt x="87" y="2263"/>
                    </a:lnTo>
                    <a:cubicBezTo>
                      <a:pt x="118" y="2428"/>
                      <a:pt x="259" y="2545"/>
                      <a:pt x="415" y="2553"/>
                    </a:cubicBezTo>
                    <a:cubicBezTo>
                      <a:pt x="407" y="2561"/>
                      <a:pt x="392" y="2568"/>
                      <a:pt x="384" y="2576"/>
                    </a:cubicBezTo>
                    <a:lnTo>
                      <a:pt x="321" y="2592"/>
                    </a:lnTo>
                    <a:cubicBezTo>
                      <a:pt x="126" y="2631"/>
                      <a:pt x="0" y="2819"/>
                      <a:pt x="40" y="3022"/>
                    </a:cubicBezTo>
                    <a:lnTo>
                      <a:pt x="47" y="3053"/>
                    </a:lnTo>
                    <a:cubicBezTo>
                      <a:pt x="81" y="3222"/>
                      <a:pt x="226" y="3345"/>
                      <a:pt x="396" y="3345"/>
                    </a:cubicBezTo>
                    <a:cubicBezTo>
                      <a:pt x="423" y="3345"/>
                      <a:pt x="450" y="3342"/>
                      <a:pt x="478" y="3335"/>
                    </a:cubicBezTo>
                    <a:lnTo>
                      <a:pt x="486" y="3335"/>
                    </a:lnTo>
                    <a:cubicBezTo>
                      <a:pt x="439" y="3406"/>
                      <a:pt x="423" y="3492"/>
                      <a:pt x="439" y="3578"/>
                    </a:cubicBezTo>
                    <a:lnTo>
                      <a:pt x="446" y="3617"/>
                    </a:lnTo>
                    <a:cubicBezTo>
                      <a:pt x="475" y="3793"/>
                      <a:pt x="630" y="3919"/>
                      <a:pt x="810" y="3919"/>
                    </a:cubicBezTo>
                    <a:cubicBezTo>
                      <a:pt x="829" y="3919"/>
                      <a:pt x="849" y="3917"/>
                      <a:pt x="869" y="3914"/>
                    </a:cubicBezTo>
                    <a:lnTo>
                      <a:pt x="1049" y="3883"/>
                    </a:lnTo>
                    <a:cubicBezTo>
                      <a:pt x="1065" y="3883"/>
                      <a:pt x="1072" y="3883"/>
                      <a:pt x="1080" y="3891"/>
                    </a:cubicBezTo>
                    <a:cubicBezTo>
                      <a:pt x="1080" y="3891"/>
                      <a:pt x="1080" y="3899"/>
                      <a:pt x="1096" y="3906"/>
                    </a:cubicBezTo>
                    <a:cubicBezTo>
                      <a:pt x="1002" y="3969"/>
                      <a:pt x="955" y="4078"/>
                      <a:pt x="963" y="4196"/>
                    </a:cubicBezTo>
                    <a:lnTo>
                      <a:pt x="971" y="4227"/>
                    </a:lnTo>
                    <a:cubicBezTo>
                      <a:pt x="993" y="4397"/>
                      <a:pt x="1133" y="4518"/>
                      <a:pt x="1300" y="4518"/>
                    </a:cubicBezTo>
                    <a:cubicBezTo>
                      <a:pt x="1310" y="4518"/>
                      <a:pt x="1320" y="4518"/>
                      <a:pt x="1331" y="4517"/>
                    </a:cubicBezTo>
                    <a:lnTo>
                      <a:pt x="1910" y="4446"/>
                    </a:lnTo>
                    <a:cubicBezTo>
                      <a:pt x="1910" y="4446"/>
                      <a:pt x="1910" y="4446"/>
                      <a:pt x="1910" y="4446"/>
                    </a:cubicBezTo>
                    <a:cubicBezTo>
                      <a:pt x="1977" y="4446"/>
                      <a:pt x="6230" y="3522"/>
                      <a:pt x="6620" y="3351"/>
                    </a:cubicBezTo>
                    <a:cubicBezTo>
                      <a:pt x="6620" y="3351"/>
                      <a:pt x="6704" y="0"/>
                      <a:pt x="56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39;p41">
                <a:extLst>
                  <a:ext uri="{FF2B5EF4-FFF2-40B4-BE49-F238E27FC236}">
                    <a16:creationId xmlns:a16="http://schemas.microsoft.com/office/drawing/2014/main" id="{BF370E29-3D24-487B-8E4E-C577994388BF}"/>
                  </a:ext>
                </a:extLst>
              </p:cNvPr>
              <p:cNvSpPr/>
              <p:nvPr/>
            </p:nvSpPr>
            <p:spPr>
              <a:xfrm>
                <a:off x="3840100" y="2268700"/>
                <a:ext cx="45800" cy="12825"/>
              </a:xfrm>
              <a:custGeom>
                <a:avLst/>
                <a:gdLst/>
                <a:ahLst/>
                <a:cxnLst/>
                <a:rect l="l" t="t" r="r" b="b"/>
                <a:pathLst>
                  <a:path w="1832" h="513" extrusionOk="0">
                    <a:moveTo>
                      <a:pt x="1736" y="1"/>
                    </a:moveTo>
                    <a:cubicBezTo>
                      <a:pt x="1729" y="1"/>
                      <a:pt x="1722" y="2"/>
                      <a:pt x="1715" y="4"/>
                    </a:cubicBezTo>
                    <a:lnTo>
                      <a:pt x="87" y="325"/>
                    </a:lnTo>
                    <a:cubicBezTo>
                      <a:pt x="32" y="341"/>
                      <a:pt x="1" y="388"/>
                      <a:pt x="9" y="443"/>
                    </a:cubicBezTo>
                    <a:cubicBezTo>
                      <a:pt x="24" y="482"/>
                      <a:pt x="64" y="513"/>
                      <a:pt x="103" y="513"/>
                    </a:cubicBezTo>
                    <a:lnTo>
                      <a:pt x="126" y="513"/>
                    </a:lnTo>
                    <a:lnTo>
                      <a:pt x="1754" y="184"/>
                    </a:lnTo>
                    <a:cubicBezTo>
                      <a:pt x="1801" y="177"/>
                      <a:pt x="1832" y="130"/>
                      <a:pt x="1824" y="75"/>
                    </a:cubicBezTo>
                    <a:cubicBezTo>
                      <a:pt x="1817" y="35"/>
                      <a:pt x="1777" y="1"/>
                      <a:pt x="1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40;p41">
                <a:extLst>
                  <a:ext uri="{FF2B5EF4-FFF2-40B4-BE49-F238E27FC236}">
                    <a16:creationId xmlns:a16="http://schemas.microsoft.com/office/drawing/2014/main" id="{41242B95-2AD3-4E27-9435-F5DB3A53B06A}"/>
                  </a:ext>
                </a:extLst>
              </p:cNvPr>
              <p:cNvSpPr/>
              <p:nvPr/>
            </p:nvSpPr>
            <p:spPr>
              <a:xfrm>
                <a:off x="3846375" y="2286950"/>
                <a:ext cx="45800" cy="12975"/>
              </a:xfrm>
              <a:custGeom>
                <a:avLst/>
                <a:gdLst/>
                <a:ahLst/>
                <a:cxnLst/>
                <a:rect l="l" t="t" r="r" b="b"/>
                <a:pathLst>
                  <a:path w="1832" h="519" extrusionOk="0">
                    <a:moveTo>
                      <a:pt x="1723" y="1"/>
                    </a:moveTo>
                    <a:cubicBezTo>
                      <a:pt x="1717" y="1"/>
                      <a:pt x="1712" y="1"/>
                      <a:pt x="1706" y="2"/>
                    </a:cubicBezTo>
                    <a:lnTo>
                      <a:pt x="79" y="331"/>
                    </a:lnTo>
                    <a:cubicBezTo>
                      <a:pt x="32" y="338"/>
                      <a:pt x="0" y="393"/>
                      <a:pt x="8" y="440"/>
                    </a:cubicBezTo>
                    <a:cubicBezTo>
                      <a:pt x="16" y="487"/>
                      <a:pt x="55" y="518"/>
                      <a:pt x="102" y="518"/>
                    </a:cubicBezTo>
                    <a:cubicBezTo>
                      <a:pt x="110" y="518"/>
                      <a:pt x="110" y="518"/>
                      <a:pt x="118" y="511"/>
                    </a:cubicBezTo>
                    <a:lnTo>
                      <a:pt x="1745" y="190"/>
                    </a:lnTo>
                    <a:cubicBezTo>
                      <a:pt x="1800" y="174"/>
                      <a:pt x="1831" y="127"/>
                      <a:pt x="1816" y="80"/>
                    </a:cubicBezTo>
                    <a:cubicBezTo>
                      <a:pt x="1809" y="31"/>
                      <a:pt x="1770" y="1"/>
                      <a:pt x="1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41;p41">
                <a:extLst>
                  <a:ext uri="{FF2B5EF4-FFF2-40B4-BE49-F238E27FC236}">
                    <a16:creationId xmlns:a16="http://schemas.microsoft.com/office/drawing/2014/main" id="{BABDBA10-7860-422D-95F4-E501DCA049E9}"/>
                  </a:ext>
                </a:extLst>
              </p:cNvPr>
              <p:cNvSpPr/>
              <p:nvPr/>
            </p:nvSpPr>
            <p:spPr>
              <a:xfrm>
                <a:off x="3858100" y="2303575"/>
                <a:ext cx="46000" cy="11600"/>
              </a:xfrm>
              <a:custGeom>
                <a:avLst/>
                <a:gdLst/>
                <a:ahLst/>
                <a:cxnLst/>
                <a:rect l="l" t="t" r="r" b="b"/>
                <a:pathLst>
                  <a:path w="1840" h="464" extrusionOk="0">
                    <a:moveTo>
                      <a:pt x="1737" y="1"/>
                    </a:moveTo>
                    <a:cubicBezTo>
                      <a:pt x="1732" y="1"/>
                      <a:pt x="1727" y="1"/>
                      <a:pt x="1722" y="2"/>
                    </a:cubicBezTo>
                    <a:lnTo>
                      <a:pt x="87" y="276"/>
                    </a:lnTo>
                    <a:cubicBezTo>
                      <a:pt x="32" y="284"/>
                      <a:pt x="1" y="339"/>
                      <a:pt x="9" y="386"/>
                    </a:cubicBezTo>
                    <a:cubicBezTo>
                      <a:pt x="16" y="432"/>
                      <a:pt x="56" y="464"/>
                      <a:pt x="103" y="464"/>
                    </a:cubicBezTo>
                    <a:lnTo>
                      <a:pt x="118" y="464"/>
                    </a:lnTo>
                    <a:lnTo>
                      <a:pt x="1754" y="182"/>
                    </a:lnTo>
                    <a:cubicBezTo>
                      <a:pt x="1800" y="174"/>
                      <a:pt x="1840" y="127"/>
                      <a:pt x="1832" y="80"/>
                    </a:cubicBezTo>
                    <a:cubicBezTo>
                      <a:pt x="1818" y="31"/>
                      <a:pt x="1778" y="1"/>
                      <a:pt x="1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42;p41">
                <a:extLst>
                  <a:ext uri="{FF2B5EF4-FFF2-40B4-BE49-F238E27FC236}">
                    <a16:creationId xmlns:a16="http://schemas.microsoft.com/office/drawing/2014/main" id="{9163DADA-A023-48A6-AB4E-2AE37AE74D21}"/>
                  </a:ext>
                </a:extLst>
              </p:cNvPr>
              <p:cNvSpPr/>
              <p:nvPr/>
            </p:nvSpPr>
            <p:spPr>
              <a:xfrm>
                <a:off x="3948100" y="1925500"/>
                <a:ext cx="319850" cy="384100"/>
              </a:xfrm>
              <a:custGeom>
                <a:avLst/>
                <a:gdLst/>
                <a:ahLst/>
                <a:cxnLst/>
                <a:rect l="l" t="t" r="r" b="b"/>
                <a:pathLst>
                  <a:path w="12794" h="15364" extrusionOk="0">
                    <a:moveTo>
                      <a:pt x="8388" y="0"/>
                    </a:moveTo>
                    <a:lnTo>
                      <a:pt x="8388" y="0"/>
                    </a:lnTo>
                    <a:cubicBezTo>
                      <a:pt x="9820" y="7324"/>
                      <a:pt x="1510" y="10837"/>
                      <a:pt x="1510" y="10837"/>
                    </a:cubicBezTo>
                    <a:cubicBezTo>
                      <a:pt x="1041" y="11017"/>
                      <a:pt x="587" y="11174"/>
                      <a:pt x="282" y="11275"/>
                    </a:cubicBezTo>
                    <a:cubicBezTo>
                      <a:pt x="94" y="11346"/>
                      <a:pt x="0" y="11557"/>
                      <a:pt x="86" y="11745"/>
                    </a:cubicBezTo>
                    <a:cubicBezTo>
                      <a:pt x="430" y="12457"/>
                      <a:pt x="1283" y="14335"/>
                      <a:pt x="1643" y="15117"/>
                    </a:cubicBezTo>
                    <a:cubicBezTo>
                      <a:pt x="1715" y="15272"/>
                      <a:pt x="1864" y="15364"/>
                      <a:pt x="2021" y="15364"/>
                    </a:cubicBezTo>
                    <a:cubicBezTo>
                      <a:pt x="2070" y="15364"/>
                      <a:pt x="2119" y="15355"/>
                      <a:pt x="2167" y="15336"/>
                    </a:cubicBezTo>
                    <a:cubicBezTo>
                      <a:pt x="3255" y="14930"/>
                      <a:pt x="6455" y="13701"/>
                      <a:pt x="7879" y="12887"/>
                    </a:cubicBezTo>
                    <a:cubicBezTo>
                      <a:pt x="9061" y="12207"/>
                      <a:pt x="10125" y="11424"/>
                      <a:pt x="10970" y="10384"/>
                    </a:cubicBezTo>
                    <a:cubicBezTo>
                      <a:pt x="12058" y="9202"/>
                      <a:pt x="12793" y="8021"/>
                      <a:pt x="12723" y="6158"/>
                    </a:cubicBezTo>
                    <a:cubicBezTo>
                      <a:pt x="12504" y="627"/>
                      <a:pt x="8388" y="1"/>
                      <a:pt x="8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43;p41">
                <a:extLst>
                  <a:ext uri="{FF2B5EF4-FFF2-40B4-BE49-F238E27FC236}">
                    <a16:creationId xmlns:a16="http://schemas.microsoft.com/office/drawing/2014/main" id="{7F094C2D-5542-456E-934E-C494F79DF25B}"/>
                  </a:ext>
                </a:extLst>
              </p:cNvPr>
              <p:cNvSpPr/>
              <p:nvPr/>
            </p:nvSpPr>
            <p:spPr>
              <a:xfrm>
                <a:off x="4067800" y="1995525"/>
                <a:ext cx="119950" cy="152225"/>
              </a:xfrm>
              <a:custGeom>
                <a:avLst/>
                <a:gdLst/>
                <a:ahLst/>
                <a:cxnLst/>
                <a:rect l="l" t="t" r="r" b="b"/>
                <a:pathLst>
                  <a:path w="4798" h="6089" extrusionOk="0">
                    <a:moveTo>
                      <a:pt x="3608" y="1"/>
                    </a:moveTo>
                    <a:lnTo>
                      <a:pt x="3608" y="1"/>
                    </a:lnTo>
                    <a:cubicBezTo>
                      <a:pt x="3608" y="2"/>
                      <a:pt x="4327" y="2450"/>
                      <a:pt x="1" y="6088"/>
                    </a:cubicBezTo>
                    <a:cubicBezTo>
                      <a:pt x="1" y="6088"/>
                      <a:pt x="4797" y="3303"/>
                      <a:pt x="3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 name="Google Shape;960;p36">
            <a:extLst>
              <a:ext uri="{FF2B5EF4-FFF2-40B4-BE49-F238E27FC236}">
                <a16:creationId xmlns:a16="http://schemas.microsoft.com/office/drawing/2014/main" id="{AB0D5431-513C-4322-8928-077E1F7ABB2E}"/>
              </a:ext>
            </a:extLst>
          </p:cNvPr>
          <p:cNvSpPr/>
          <p:nvPr/>
        </p:nvSpPr>
        <p:spPr>
          <a:xfrm>
            <a:off x="1321050" y="2821623"/>
            <a:ext cx="6501900" cy="1572488"/>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62;p36">
            <a:extLst>
              <a:ext uri="{FF2B5EF4-FFF2-40B4-BE49-F238E27FC236}">
                <a16:creationId xmlns:a16="http://schemas.microsoft.com/office/drawing/2014/main" id="{FF90BBC2-7BCF-4A71-9527-8157D450C50D}"/>
              </a:ext>
            </a:extLst>
          </p:cNvPr>
          <p:cNvSpPr txBox="1">
            <a:spLocks/>
          </p:cNvSpPr>
          <p:nvPr/>
        </p:nvSpPr>
        <p:spPr>
          <a:xfrm>
            <a:off x="1427717" y="2986772"/>
            <a:ext cx="6288563" cy="130289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Didact Gothic"/>
              <a:buNone/>
              <a:defRPr sz="2400" b="0" i="0" u="none" strike="noStrike" cap="none">
                <a:solidFill>
                  <a:schemeClr val="dk2"/>
                </a:solidFill>
                <a:latin typeface="Didact Gothic"/>
                <a:ea typeface="Didact Gothic"/>
                <a:cs typeface="Didact Gothic"/>
                <a:sym typeface="Didact Gothic"/>
              </a:defRPr>
            </a:lvl1pPr>
            <a:lvl2pPr marR="0" lvl="1"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2pPr>
            <a:lvl3pPr marR="0" lvl="2"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3pPr>
            <a:lvl4pPr marR="0" lvl="3"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4pPr>
            <a:lvl5pPr marR="0" lvl="4"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5pPr>
            <a:lvl6pPr marR="0" lvl="5"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6pPr>
            <a:lvl7pPr marR="0" lvl="6"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7pPr>
            <a:lvl8pPr marR="0" lvl="7"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8pPr>
            <a:lvl9pPr marR="0" lvl="8"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9pPr>
          </a:lstStyle>
          <a:p>
            <a:pPr algn="just"/>
            <a:r>
              <a:rPr lang="vi-VN" sz="2200" dirty="0">
                <a:latin typeface="Times New Roman" panose="02020603050405020304" pitchFamily="18" charset="0"/>
                <a:cs typeface="Times New Roman" panose="02020603050405020304" pitchFamily="18" charset="0"/>
              </a:rPr>
              <a:t>Ông bà sinh ra </a:t>
            </a:r>
            <a:r>
              <a:rPr lang="en-US" sz="2200" dirty="0" err="1">
                <a:latin typeface="Times New Roman" panose="02020603050405020304" pitchFamily="18" charset="0"/>
                <a:cs typeface="Times New Roman" panose="02020603050405020304" pitchFamily="18" charset="0"/>
              </a:rPr>
              <a:t>mẹ</a:t>
            </a:r>
            <a:r>
              <a:rPr lang="vi-VN" sz="2200" dirty="0">
                <a:latin typeface="Times New Roman" panose="02020603050405020304" pitchFamily="18" charset="0"/>
                <a:cs typeface="Times New Roman" panose="02020603050405020304" pitchFamily="18" charset="0"/>
              </a:rPr>
              <a:t> và các anh, chị em ruột của </a:t>
            </a:r>
            <a:r>
              <a:rPr lang="en-US" sz="2200" dirty="0" err="1">
                <a:latin typeface="Times New Roman" panose="02020603050405020304" pitchFamily="18" charset="0"/>
                <a:cs typeface="Times New Roman" panose="02020603050405020304" pitchFamily="18" charset="0"/>
              </a:rPr>
              <a:t>mẹ</a:t>
            </a:r>
            <a:r>
              <a:rPr lang="vi-VN" sz="2200" dirty="0">
                <a:latin typeface="Times New Roman" panose="02020603050405020304" pitchFamily="18" charset="0"/>
                <a:cs typeface="Times New Roman" panose="02020603050405020304" pitchFamily="18" charset="0"/>
              </a:rPr>
              <a:t> cùng với các con của họ là những người thuộc </a:t>
            </a:r>
            <a:r>
              <a:rPr lang="vi-VN" sz="2200" b="1" dirty="0">
                <a:latin typeface="Times New Roman" panose="02020603050405020304" pitchFamily="18" charset="0"/>
                <a:cs typeface="Times New Roman" panose="02020603050405020304" pitchFamily="18" charset="0"/>
              </a:rPr>
              <a:t>họ </a:t>
            </a:r>
            <a:r>
              <a:rPr lang="en-US" sz="2200" b="1" dirty="0" err="1">
                <a:latin typeface="Times New Roman" panose="02020603050405020304" pitchFamily="18" charset="0"/>
                <a:cs typeface="Times New Roman" panose="02020603050405020304" pitchFamily="18" charset="0"/>
              </a:rPr>
              <a:t>ngoại</a:t>
            </a:r>
            <a:r>
              <a:rPr lang="vi-VN"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744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98013D2-CEED-4A47-9888-7ED913810CD3}"/>
              </a:ext>
            </a:extLst>
          </p:cNvPr>
          <p:cNvSpPr/>
          <p:nvPr/>
        </p:nvSpPr>
        <p:spPr>
          <a:xfrm>
            <a:off x="802563" y="86662"/>
            <a:ext cx="7538878" cy="577017"/>
          </a:xfrm>
          <a:prstGeom prst="roundRect">
            <a:avLst>
              <a:gd name="adj" fmla="val 21495"/>
            </a:avLst>
          </a:prstGeom>
          <a:solidFill>
            <a:srgbClr val="3F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srgbClr val="FFFFFF"/>
              </a:solidFill>
              <a:latin typeface="Arial"/>
            </a:endParaRPr>
          </a:p>
        </p:txBody>
      </p:sp>
      <p:sp>
        <p:nvSpPr>
          <p:cNvPr id="10" name="TextBox 9">
            <a:extLst>
              <a:ext uri="{FF2B5EF4-FFF2-40B4-BE49-F238E27FC236}">
                <a16:creationId xmlns:a16="http://schemas.microsoft.com/office/drawing/2014/main" id="{C4A1F3CE-2EAF-464A-9808-EDCAABEA4E16}"/>
              </a:ext>
            </a:extLst>
          </p:cNvPr>
          <p:cNvSpPr txBox="1"/>
          <p:nvPr/>
        </p:nvSpPr>
        <p:spPr>
          <a:xfrm>
            <a:off x="2666679" y="168976"/>
            <a:ext cx="3810659" cy="392415"/>
          </a:xfrm>
          <a:prstGeom prst="rect">
            <a:avLst/>
          </a:prstGeom>
          <a:noFill/>
        </p:spPr>
        <p:txBody>
          <a:bodyPr wrap="none" rtlCol="0">
            <a:spAutoFit/>
          </a:bodyPr>
          <a:lstStyle/>
          <a:p>
            <a:pPr algn="ctr" defTabSz="914378"/>
            <a:r>
              <a:rPr lang="en-US" sz="1950" b="1" dirty="0" err="1">
                <a:solidFill>
                  <a:srgbClr val="FFFFFF"/>
                </a:solidFill>
                <a:ea typeface="+mn-ea"/>
              </a:rPr>
              <a:t>Thái</a:t>
            </a:r>
            <a:r>
              <a:rPr lang="en-US" sz="1950" b="1" dirty="0">
                <a:solidFill>
                  <a:srgbClr val="FFFFFF"/>
                </a:solidFill>
                <a:ea typeface="+mn-ea"/>
              </a:rPr>
              <a:t> </a:t>
            </a:r>
            <a:r>
              <a:rPr lang="en-US" sz="1950" b="1" dirty="0" err="1">
                <a:solidFill>
                  <a:srgbClr val="FFFFFF"/>
                </a:solidFill>
                <a:ea typeface="+mn-ea"/>
              </a:rPr>
              <a:t>độ</a:t>
            </a:r>
            <a:r>
              <a:rPr lang="en-US" sz="1950" b="1" dirty="0">
                <a:solidFill>
                  <a:srgbClr val="FFFFFF"/>
                </a:solidFill>
                <a:ea typeface="+mn-ea"/>
              </a:rPr>
              <a:t> </a:t>
            </a:r>
            <a:r>
              <a:rPr lang="en-US" sz="1950" b="1" dirty="0" err="1">
                <a:solidFill>
                  <a:srgbClr val="FFFFFF"/>
                </a:solidFill>
                <a:ea typeface="+mn-ea"/>
              </a:rPr>
              <a:t>với</a:t>
            </a:r>
            <a:r>
              <a:rPr lang="en-US" sz="1950" b="1" dirty="0">
                <a:solidFill>
                  <a:srgbClr val="FFFFFF"/>
                </a:solidFill>
                <a:ea typeface="+mn-ea"/>
              </a:rPr>
              <a:t> </a:t>
            </a:r>
            <a:r>
              <a:rPr lang="en-US" sz="1950" b="1" dirty="0" err="1">
                <a:solidFill>
                  <a:srgbClr val="FFFFFF"/>
                </a:solidFill>
                <a:ea typeface="+mn-ea"/>
              </a:rPr>
              <a:t>họ</a:t>
            </a:r>
            <a:r>
              <a:rPr lang="en-US" sz="1950" b="1" dirty="0">
                <a:solidFill>
                  <a:srgbClr val="FFFFFF"/>
                </a:solidFill>
                <a:ea typeface="+mn-ea"/>
              </a:rPr>
              <a:t> </a:t>
            </a:r>
            <a:r>
              <a:rPr lang="en-US" sz="1950" b="1" dirty="0" err="1">
                <a:solidFill>
                  <a:srgbClr val="FFFFFF"/>
                </a:solidFill>
                <a:ea typeface="+mn-ea"/>
              </a:rPr>
              <a:t>hàng</a:t>
            </a:r>
            <a:r>
              <a:rPr lang="en-US" sz="1950" b="1" dirty="0">
                <a:solidFill>
                  <a:srgbClr val="FFFFFF"/>
                </a:solidFill>
                <a:ea typeface="+mn-ea"/>
              </a:rPr>
              <a:t> </a:t>
            </a:r>
            <a:r>
              <a:rPr lang="en-US" sz="1950" b="1" dirty="0" err="1">
                <a:solidFill>
                  <a:srgbClr val="FFFFFF"/>
                </a:solidFill>
                <a:ea typeface="+mn-ea"/>
              </a:rPr>
              <a:t>nội</a:t>
            </a:r>
            <a:r>
              <a:rPr lang="en-US" sz="1950" b="1" dirty="0">
                <a:solidFill>
                  <a:srgbClr val="FFFFFF"/>
                </a:solidFill>
                <a:ea typeface="+mn-ea"/>
              </a:rPr>
              <a:t>, </a:t>
            </a:r>
            <a:r>
              <a:rPr lang="en-US" sz="1950" b="1" dirty="0" err="1">
                <a:solidFill>
                  <a:srgbClr val="FFFFFF"/>
                </a:solidFill>
                <a:ea typeface="+mn-ea"/>
              </a:rPr>
              <a:t>ngoại</a:t>
            </a:r>
            <a:endParaRPr lang="en-US" sz="1950" b="1" dirty="0">
              <a:solidFill>
                <a:srgbClr val="FFFFFF"/>
              </a:solidFill>
              <a:ea typeface="+mn-ea"/>
            </a:endParaRPr>
          </a:p>
        </p:txBody>
      </p:sp>
      <p:grpSp>
        <p:nvGrpSpPr>
          <p:cNvPr id="11" name="Group 10">
            <a:extLst>
              <a:ext uri="{FF2B5EF4-FFF2-40B4-BE49-F238E27FC236}">
                <a16:creationId xmlns:a16="http://schemas.microsoft.com/office/drawing/2014/main" id="{00EAB329-39AA-4480-8110-94185FF09E65}"/>
              </a:ext>
            </a:extLst>
          </p:cNvPr>
          <p:cNvGrpSpPr/>
          <p:nvPr/>
        </p:nvGrpSpPr>
        <p:grpSpPr>
          <a:xfrm>
            <a:off x="340402" y="800378"/>
            <a:ext cx="8209299" cy="369332"/>
            <a:chOff x="473154" y="1137593"/>
            <a:chExt cx="10945732" cy="492444"/>
          </a:xfrm>
        </p:grpSpPr>
        <p:sp>
          <p:nvSpPr>
            <p:cNvPr id="12" name="TextBox 11">
              <a:extLst>
                <a:ext uri="{FF2B5EF4-FFF2-40B4-BE49-F238E27FC236}">
                  <a16:creationId xmlns:a16="http://schemas.microsoft.com/office/drawing/2014/main" id="{8CFF60DE-248B-47A8-9727-56664F818C81}"/>
                </a:ext>
              </a:extLst>
            </p:cNvPr>
            <p:cNvSpPr txBox="1"/>
            <p:nvPr/>
          </p:nvSpPr>
          <p:spPr>
            <a:xfrm>
              <a:off x="473154" y="1137593"/>
              <a:ext cx="10945732" cy="492444"/>
            </a:xfrm>
            <a:prstGeom prst="rect">
              <a:avLst/>
            </a:prstGeom>
            <a:noFill/>
          </p:spPr>
          <p:txBody>
            <a:bodyPr wrap="none" rtlCol="0">
              <a:spAutoFit/>
            </a:bodyPr>
            <a:lstStyle/>
            <a:p>
              <a:pPr defTabSz="914378"/>
              <a:r>
                <a:rPr lang="vi-VN" sz="1800" i="1" dirty="0">
                  <a:solidFill>
                    <a:srgbClr val="CC3300"/>
                  </a:solidFill>
                  <a:ea typeface="+mn-ea"/>
                </a:rPr>
                <a:t>Đánh dấu </a:t>
              </a:r>
              <a:r>
                <a:rPr lang="en-US" sz="1800" i="1" dirty="0">
                  <a:solidFill>
                    <a:srgbClr val="CC3300"/>
                  </a:solidFill>
                  <a:ea typeface="+mn-ea"/>
                </a:rPr>
                <a:t>+</a:t>
              </a:r>
              <a:r>
                <a:rPr lang="vi-VN" sz="1800" i="1" dirty="0">
                  <a:solidFill>
                    <a:srgbClr val="CC3300"/>
                  </a:solidFill>
                  <a:ea typeface="+mn-ea"/>
                </a:rPr>
                <a:t> vào       ý </a:t>
              </a:r>
              <a:r>
                <a:rPr lang="en-US" sz="1800" i="1" dirty="0" err="1">
                  <a:solidFill>
                    <a:srgbClr val="CC3300"/>
                  </a:solidFill>
                  <a:ea typeface="+mn-ea"/>
                </a:rPr>
                <a:t>kiến</a:t>
              </a:r>
              <a:r>
                <a:rPr lang="en-US" sz="1800" i="1" dirty="0">
                  <a:solidFill>
                    <a:srgbClr val="CC3300"/>
                  </a:solidFill>
                  <a:ea typeface="+mn-ea"/>
                </a:rPr>
                <a:t> </a:t>
              </a:r>
              <a:r>
                <a:rPr lang="en-US" sz="1800" i="1" dirty="0" err="1">
                  <a:solidFill>
                    <a:srgbClr val="CC3300"/>
                  </a:solidFill>
                  <a:ea typeface="+mn-ea"/>
                </a:rPr>
                <a:t>mà</a:t>
              </a:r>
              <a:r>
                <a:rPr lang="en-US" sz="1800" i="1" dirty="0">
                  <a:solidFill>
                    <a:srgbClr val="CC3300"/>
                  </a:solidFill>
                  <a:ea typeface="+mn-ea"/>
                </a:rPr>
                <a:t> </a:t>
              </a:r>
              <a:r>
                <a:rPr lang="en-US" sz="1800" i="1" dirty="0" err="1">
                  <a:solidFill>
                    <a:srgbClr val="CC3300"/>
                  </a:solidFill>
                  <a:ea typeface="+mn-ea"/>
                </a:rPr>
                <a:t>em</a:t>
              </a:r>
              <a:r>
                <a:rPr lang="en-US" sz="1800" i="1" dirty="0">
                  <a:solidFill>
                    <a:srgbClr val="CC3300"/>
                  </a:solidFill>
                  <a:ea typeface="+mn-ea"/>
                </a:rPr>
                <a:t> </a:t>
              </a:r>
              <a:r>
                <a:rPr lang="en-US" sz="1800" i="1" dirty="0" err="1">
                  <a:solidFill>
                    <a:srgbClr val="CC3300"/>
                  </a:solidFill>
                  <a:ea typeface="+mn-ea"/>
                </a:rPr>
                <a:t>đồng</a:t>
              </a:r>
              <a:r>
                <a:rPr lang="en-US" sz="1800" i="1" dirty="0">
                  <a:solidFill>
                    <a:srgbClr val="CC3300"/>
                  </a:solidFill>
                  <a:ea typeface="+mn-ea"/>
                </a:rPr>
                <a:t> ý, </a:t>
              </a:r>
              <a:r>
                <a:rPr lang="en-US" sz="1800" i="1" dirty="0" err="1">
                  <a:solidFill>
                    <a:srgbClr val="CC3300"/>
                  </a:solidFill>
                  <a:ea typeface="+mn-ea"/>
                </a:rPr>
                <a:t>dấu</a:t>
              </a:r>
              <a:r>
                <a:rPr lang="en-US" sz="1800" i="1" dirty="0">
                  <a:solidFill>
                    <a:srgbClr val="CC3300"/>
                  </a:solidFill>
                  <a:ea typeface="+mn-ea"/>
                </a:rPr>
                <a:t> – </a:t>
              </a:r>
              <a:r>
                <a:rPr lang="en-US" sz="1800" i="1" dirty="0" err="1">
                  <a:solidFill>
                    <a:srgbClr val="CC3300"/>
                  </a:solidFill>
                  <a:ea typeface="+mn-ea"/>
                </a:rPr>
                <a:t>trước</a:t>
              </a:r>
              <a:r>
                <a:rPr lang="en-US" sz="1800" i="1" dirty="0">
                  <a:solidFill>
                    <a:srgbClr val="CC3300"/>
                  </a:solidFill>
                  <a:ea typeface="+mn-ea"/>
                </a:rPr>
                <a:t> ý </a:t>
              </a:r>
              <a:r>
                <a:rPr lang="en-US" sz="1800" i="1" dirty="0" err="1">
                  <a:solidFill>
                    <a:srgbClr val="CC3300"/>
                  </a:solidFill>
                  <a:ea typeface="+mn-ea"/>
                </a:rPr>
                <a:t>kiến</a:t>
              </a:r>
              <a:r>
                <a:rPr lang="en-US" sz="1800" i="1" dirty="0">
                  <a:solidFill>
                    <a:srgbClr val="CC3300"/>
                  </a:solidFill>
                  <a:ea typeface="+mn-ea"/>
                </a:rPr>
                <a:t> </a:t>
              </a:r>
              <a:r>
                <a:rPr lang="en-US" sz="1800" i="1" dirty="0" err="1">
                  <a:solidFill>
                    <a:srgbClr val="CC3300"/>
                  </a:solidFill>
                  <a:ea typeface="+mn-ea"/>
                </a:rPr>
                <a:t>em</a:t>
              </a:r>
              <a:r>
                <a:rPr lang="en-US" sz="1800" i="1" dirty="0">
                  <a:solidFill>
                    <a:srgbClr val="CC3300"/>
                  </a:solidFill>
                  <a:ea typeface="+mn-ea"/>
                </a:rPr>
                <a:t> </a:t>
              </a:r>
              <a:r>
                <a:rPr lang="en-US" sz="1800" i="1" dirty="0" err="1">
                  <a:solidFill>
                    <a:srgbClr val="CC3300"/>
                  </a:solidFill>
                  <a:ea typeface="+mn-ea"/>
                </a:rPr>
                <a:t>không</a:t>
              </a:r>
              <a:r>
                <a:rPr lang="en-US" sz="1800" i="1" dirty="0">
                  <a:solidFill>
                    <a:srgbClr val="CC3300"/>
                  </a:solidFill>
                  <a:ea typeface="+mn-ea"/>
                </a:rPr>
                <a:t> </a:t>
              </a:r>
              <a:r>
                <a:rPr lang="en-US" sz="1800" i="1" dirty="0" err="1">
                  <a:solidFill>
                    <a:srgbClr val="CC3300"/>
                  </a:solidFill>
                  <a:ea typeface="+mn-ea"/>
                </a:rPr>
                <a:t>đồng</a:t>
              </a:r>
              <a:r>
                <a:rPr lang="en-US" sz="1800" i="1" dirty="0">
                  <a:solidFill>
                    <a:srgbClr val="CC3300"/>
                  </a:solidFill>
                  <a:ea typeface="+mn-ea"/>
                </a:rPr>
                <a:t> ý</a:t>
              </a:r>
            </a:p>
          </p:txBody>
        </p:sp>
        <p:sp>
          <p:nvSpPr>
            <p:cNvPr id="13" name="Rectangle: Rounded Corners 12">
              <a:extLst>
                <a:ext uri="{FF2B5EF4-FFF2-40B4-BE49-F238E27FC236}">
                  <a16:creationId xmlns:a16="http://schemas.microsoft.com/office/drawing/2014/main" id="{29D3BC52-5D59-461C-AB61-81E8AD5FE540}"/>
                </a:ext>
              </a:extLst>
            </p:cNvPr>
            <p:cNvSpPr/>
            <p:nvPr/>
          </p:nvSpPr>
          <p:spPr>
            <a:xfrm>
              <a:off x="2858824" y="1245875"/>
              <a:ext cx="257166" cy="257166"/>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srgbClr val="FFFFFF"/>
                </a:solidFill>
                <a:latin typeface="Arial"/>
              </a:endParaRPr>
            </a:p>
          </p:txBody>
        </p:sp>
      </p:grpSp>
      <p:graphicFrame>
        <p:nvGraphicFramePr>
          <p:cNvPr id="2" name="Table 2">
            <a:extLst>
              <a:ext uri="{FF2B5EF4-FFF2-40B4-BE49-F238E27FC236}">
                <a16:creationId xmlns:a16="http://schemas.microsoft.com/office/drawing/2014/main" id="{2E99700D-F763-43B2-9E87-E061E974907A}"/>
              </a:ext>
            </a:extLst>
          </p:cNvPr>
          <p:cNvGraphicFramePr>
            <a:graphicFrameLocks noGrp="1"/>
          </p:cNvGraphicFramePr>
          <p:nvPr>
            <p:extLst>
              <p:ext uri="{D42A27DB-BD31-4B8C-83A1-F6EECF244321}">
                <p14:modId xmlns:p14="http://schemas.microsoft.com/office/powerpoint/2010/main" val="138165258"/>
              </p:ext>
            </p:extLst>
          </p:nvPr>
        </p:nvGraphicFramePr>
        <p:xfrm>
          <a:off x="1056464" y="1512379"/>
          <a:ext cx="7451077" cy="2840395"/>
        </p:xfrm>
        <a:graphic>
          <a:graphicData uri="http://schemas.openxmlformats.org/drawingml/2006/table">
            <a:tbl>
              <a:tblPr firstRow="1" bandRow="1">
                <a:tableStyleId>{69CF1AB2-1976-4502-BF36-3FF5EA218861}</a:tableStyleId>
              </a:tblPr>
              <a:tblGrid>
                <a:gridCol w="1175873">
                  <a:extLst>
                    <a:ext uri="{9D8B030D-6E8A-4147-A177-3AD203B41FA5}">
                      <a16:colId xmlns:a16="http://schemas.microsoft.com/office/drawing/2014/main" val="2477994317"/>
                    </a:ext>
                  </a:extLst>
                </a:gridCol>
                <a:gridCol w="6275204">
                  <a:extLst>
                    <a:ext uri="{9D8B030D-6E8A-4147-A177-3AD203B41FA5}">
                      <a16:colId xmlns:a16="http://schemas.microsoft.com/office/drawing/2014/main" val="3043622539"/>
                    </a:ext>
                  </a:extLst>
                </a:gridCol>
              </a:tblGrid>
              <a:tr h="686345">
                <a:tc>
                  <a:txBody>
                    <a:bodyPr/>
                    <a:lstStyle/>
                    <a:p>
                      <a:endParaRPr lang="en-US" sz="1800" dirty="0">
                        <a:latin typeface="Times New Roman" panose="02020603050405020304" pitchFamily="18" charset="0"/>
                        <a:cs typeface="Times New Roman" panose="02020603050405020304" pitchFamily="18" charset="0"/>
                      </a:endParaRPr>
                    </a:p>
                  </a:txBody>
                  <a:tcPr marL="68580" marR="68580" marT="34290" marB="34290">
                    <a:noFill/>
                  </a:tcPr>
                </a:tc>
                <a:tc>
                  <a:txBody>
                    <a:bodyPr/>
                    <a:lstStyle/>
                    <a:p>
                      <a:r>
                        <a:rPr lang="en-US" sz="1800" b="0" dirty="0">
                          <a:latin typeface="Times New Roman" panose="02020603050405020304" pitchFamily="18" charset="0"/>
                          <a:cs typeface="Times New Roman" panose="02020603050405020304" pitchFamily="18" charset="0"/>
                        </a:rPr>
                        <a:t>a) </a:t>
                      </a:r>
                      <a:r>
                        <a:rPr lang="en-US" sz="1800" b="0" dirty="0" err="1">
                          <a:latin typeface="Times New Roman" panose="02020603050405020304" pitchFamily="18" charset="0"/>
                          <a:cs typeface="Times New Roman" panose="02020603050405020304" pitchFamily="18" charset="0"/>
                        </a:rPr>
                        <a:t>Chỉ</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cần</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yêu</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quý</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bố</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mẹ</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những</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người</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thân</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trong</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gia</a:t>
                      </a:r>
                      <a:r>
                        <a:rPr lang="en-US" sz="1800" b="0" dirty="0">
                          <a:latin typeface="Times New Roman" panose="02020603050405020304" pitchFamily="18" charset="0"/>
                          <a:cs typeface="Times New Roman" panose="02020603050405020304" pitchFamily="18" charset="0"/>
                        </a:rPr>
                        <a:t> </a:t>
                      </a:r>
                      <a:r>
                        <a:rPr lang="en-US" sz="1800" b="0" dirty="0" err="1">
                          <a:latin typeface="Times New Roman" panose="02020603050405020304" pitchFamily="18" charset="0"/>
                          <a:cs typeface="Times New Roman" panose="02020603050405020304" pitchFamily="18" charset="0"/>
                        </a:rPr>
                        <a:t>đình</a:t>
                      </a:r>
                      <a:endParaRPr lang="en-US" sz="1800" b="0" dirty="0">
                        <a:latin typeface="Times New Roman" panose="02020603050405020304" pitchFamily="18" charset="0"/>
                        <a:cs typeface="Times New Roman" panose="02020603050405020304" pitchFamily="18" charset="0"/>
                      </a:endParaRPr>
                    </a:p>
                  </a:txBody>
                  <a:tcPr marL="68580" marR="68580" marT="34290" marB="34290">
                    <a:noFill/>
                  </a:tcPr>
                </a:tc>
                <a:extLst>
                  <a:ext uri="{0D108BD9-81ED-4DB2-BD59-A6C34878D82A}">
                    <a16:rowId xmlns:a16="http://schemas.microsoft.com/office/drawing/2014/main" val="2659905947"/>
                  </a:ext>
                </a:extLst>
              </a:tr>
              <a:tr h="390680">
                <a:tc>
                  <a:txBody>
                    <a:bodyPr/>
                    <a:lstStyle/>
                    <a:p>
                      <a:endParaRPr lang="en-US" sz="1800">
                        <a:latin typeface="Times New Roman" panose="02020603050405020304" pitchFamily="18" charset="0"/>
                        <a:cs typeface="Times New Roman" panose="02020603050405020304" pitchFamily="18" charset="0"/>
                      </a:endParaRPr>
                    </a:p>
                  </a:txBody>
                  <a:tcPr marL="68580" marR="68580" marT="34290" marB="34290">
                    <a:noFill/>
                  </a:tcPr>
                </a:tc>
                <a:tc>
                  <a:txBody>
                    <a:bodyPr/>
                    <a:lstStyle/>
                    <a:p>
                      <a:r>
                        <a:rPr lang="en-US" sz="1800" dirty="0">
                          <a:latin typeface="Times New Roman" panose="02020603050405020304" pitchFamily="18" charset="0"/>
                          <a:cs typeface="Times New Roman" panose="02020603050405020304" pitchFamily="18" charset="0"/>
                        </a:rPr>
                        <a:t>b) </a:t>
                      </a:r>
                      <a:r>
                        <a:rPr lang="en-US" sz="1800" dirty="0" err="1">
                          <a:latin typeface="Times New Roman" panose="02020603050405020304" pitchFamily="18" charset="0"/>
                          <a:cs typeface="Times New Roman" panose="02020603050405020304" pitchFamily="18" charset="0"/>
                        </a:rPr>
                        <a:t>Họ</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rắc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phiền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phức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chúng</a:t>
                      </a:r>
                      <a:r>
                        <a:rPr lang="en-US" sz="1800" dirty="0">
                          <a:latin typeface="Times New Roman" panose="02020603050405020304" pitchFamily="18" charset="0"/>
                          <a:cs typeface="Times New Roman" panose="02020603050405020304" pitchFamily="18" charset="0"/>
                        </a:rPr>
                        <a:t> ta.</a:t>
                      </a:r>
                    </a:p>
                  </a:txBody>
                  <a:tcPr marL="68580" marR="68580" marT="34290" marB="34290">
                    <a:noFill/>
                  </a:tcPr>
                </a:tc>
                <a:extLst>
                  <a:ext uri="{0D108BD9-81ED-4DB2-BD59-A6C34878D82A}">
                    <a16:rowId xmlns:a16="http://schemas.microsoft.com/office/drawing/2014/main" val="1068805920"/>
                  </a:ext>
                </a:extLst>
              </a:tr>
              <a:tr h="686345">
                <a:tc>
                  <a:txBody>
                    <a:bodyPr/>
                    <a:lstStyle/>
                    <a:p>
                      <a:endParaRPr lang="en-US" sz="1800">
                        <a:latin typeface="Times New Roman" panose="02020603050405020304" pitchFamily="18" charset="0"/>
                        <a:cs typeface="Times New Roman" panose="02020603050405020304" pitchFamily="18" charset="0"/>
                      </a:endParaRPr>
                    </a:p>
                  </a:txBody>
                  <a:tcPr marL="68580" marR="68580" marT="34290" marB="34290">
                    <a:noFill/>
                  </a:tcPr>
                </a:tc>
                <a:tc>
                  <a:txBody>
                    <a:bodyPr/>
                    <a:lstStyle/>
                    <a:p>
                      <a:r>
                        <a:rPr lang="en-US" sz="1800" dirty="0">
                          <a:latin typeface="Times New Roman" panose="02020603050405020304" pitchFamily="18" charset="0"/>
                          <a:cs typeface="Times New Roman" panose="02020603050405020304" pitchFamily="18" charset="0"/>
                        </a:rPr>
                        <a:t>c) </a:t>
                      </a:r>
                      <a:r>
                        <a:rPr lang="en-US" sz="1800" dirty="0" err="1">
                          <a:latin typeface="Times New Roman" panose="02020603050405020304" pitchFamily="18" charset="0"/>
                          <a:cs typeface="Times New Roman" panose="02020603050405020304" pitchFamily="18" charset="0"/>
                        </a:rPr>
                        <a:t>Cần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yêu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quý</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tâm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giúp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đỡ</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họ</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mình</a:t>
                      </a:r>
                      <a:r>
                        <a:rPr lang="en-US" sz="1800" dirty="0">
                          <a:latin typeface="Times New Roman" panose="02020603050405020304" pitchFamily="18" charset="0"/>
                          <a:cs typeface="Times New Roman" panose="02020603050405020304" pitchFamily="18" charset="0"/>
                        </a:rPr>
                        <a:t>.</a:t>
                      </a:r>
                    </a:p>
                  </a:txBody>
                  <a:tcPr marL="68580" marR="68580" marT="34290" marB="34290">
                    <a:noFill/>
                  </a:tcPr>
                </a:tc>
                <a:extLst>
                  <a:ext uri="{0D108BD9-81ED-4DB2-BD59-A6C34878D82A}">
                    <a16:rowId xmlns:a16="http://schemas.microsoft.com/office/drawing/2014/main" val="3395722775"/>
                  </a:ext>
                </a:extLst>
              </a:tr>
              <a:tr h="390680">
                <a:tc>
                  <a:txBody>
                    <a:bodyPr/>
                    <a:lstStyle/>
                    <a:p>
                      <a:endParaRPr lang="en-US" sz="1800">
                        <a:latin typeface="Times New Roman" panose="02020603050405020304" pitchFamily="18" charset="0"/>
                        <a:cs typeface="Times New Roman" panose="02020603050405020304" pitchFamily="18" charset="0"/>
                      </a:endParaRPr>
                    </a:p>
                  </a:txBody>
                  <a:tcPr marL="68580" marR="68580" marT="34290" marB="34290">
                    <a:noFill/>
                  </a:tcPr>
                </a:tc>
                <a:tc>
                  <a:txBody>
                    <a:bodyPr/>
                    <a:lstStyle/>
                    <a:p>
                      <a:r>
                        <a:rPr lang="en-US" sz="1800" dirty="0">
                          <a:latin typeface="Times New Roman" panose="02020603050405020304" pitchFamily="18" charset="0"/>
                          <a:cs typeface="Times New Roman" panose="02020603050405020304" pitchFamily="18" charset="0"/>
                        </a:rPr>
                        <a:t>d) </a:t>
                      </a:r>
                      <a:r>
                        <a:rPr lang="en-US" sz="1800" dirty="0" err="1">
                          <a:latin typeface="Times New Roman" panose="02020603050405020304" pitchFamily="18" charset="0"/>
                          <a:cs typeface="Times New Roman" panose="02020603050405020304" pitchFamily="18" charset="0"/>
                        </a:rPr>
                        <a:t>Chỉ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yêu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quý</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họ</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hàng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cs typeface="Times New Roman" panose="02020603050405020304" pitchFamily="18" charset="0"/>
                        </a:rPr>
                        <a:t>.</a:t>
                      </a:r>
                    </a:p>
                  </a:txBody>
                  <a:tcPr marL="68580" marR="68580" marT="34290" marB="34290">
                    <a:noFill/>
                  </a:tcPr>
                </a:tc>
                <a:extLst>
                  <a:ext uri="{0D108BD9-81ED-4DB2-BD59-A6C34878D82A}">
                    <a16:rowId xmlns:a16="http://schemas.microsoft.com/office/drawing/2014/main" val="152950166"/>
                  </a:ext>
                </a:extLst>
              </a:tr>
              <a:tr h="686345">
                <a:tc>
                  <a:txBody>
                    <a:bodyPr/>
                    <a:lstStyle/>
                    <a:p>
                      <a:endParaRPr lang="en-US" sz="1800">
                        <a:latin typeface="Times New Roman" panose="02020603050405020304" pitchFamily="18" charset="0"/>
                        <a:cs typeface="Times New Roman" panose="02020603050405020304" pitchFamily="18" charset="0"/>
                      </a:endParaRPr>
                    </a:p>
                  </a:txBody>
                  <a:tcPr marL="68580" marR="68580" marT="34290" marB="34290">
                    <a:noFill/>
                  </a:tcPr>
                </a:tc>
                <a:tc>
                  <a:txBody>
                    <a:bodyPr/>
                    <a:lstStyle/>
                    <a:p>
                      <a:r>
                        <a:rPr lang="en-US" sz="1800" dirty="0">
                          <a:latin typeface="Times New Roman" panose="02020603050405020304" pitchFamily="18" charset="0"/>
                          <a:cs typeface="Times New Roman" panose="02020603050405020304" pitchFamily="18" charset="0"/>
                        </a:rPr>
                        <a:t>đ) </a:t>
                      </a:r>
                      <a:r>
                        <a:rPr lang="en-US" sz="1800" dirty="0" err="1">
                          <a:latin typeface="Times New Roman" panose="02020603050405020304" pitchFamily="18" charset="0"/>
                          <a:cs typeface="Times New Roman" panose="02020603050405020304" pitchFamily="18" charset="0"/>
                        </a:rPr>
                        <a:t>Yêu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quý</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họ</a:t>
                      </a:r>
                      <a:r>
                        <a:rPr lang="en-US" sz="1800" dirty="0">
                          <a:latin typeface="Times New Roman" panose="02020603050405020304" pitchFamily="18" charset="0"/>
                          <a:cs typeface="Times New Roman" panose="02020603050405020304" pitchFamily="18" charset="0"/>
                        </a:rPr>
                        <a:t> hang </a:t>
                      </a:r>
                      <a:r>
                        <a:rPr lang="en-US" sz="1800" dirty="0" err="1">
                          <a:latin typeface="Times New Roman" panose="02020603050405020304" pitchFamily="18" charset="0"/>
                          <a:cs typeface="Times New Roman" panose="02020603050405020304" pitchFamily="18" charset="0"/>
                        </a:rPr>
                        <a:t>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ngoại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như</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nhau</a:t>
                      </a:r>
                      <a:r>
                        <a:rPr lang="en-US" sz="1800" dirty="0">
                          <a:latin typeface="Times New Roman" panose="02020603050405020304" pitchFamily="18" charset="0"/>
                          <a:cs typeface="Times New Roman" panose="02020603050405020304" pitchFamily="18" charset="0"/>
                        </a:rPr>
                        <a:t>.</a:t>
                      </a:r>
                    </a:p>
                  </a:txBody>
                  <a:tcPr marL="68580" marR="68580" marT="34290" marB="34290">
                    <a:noFill/>
                  </a:tcPr>
                </a:tc>
                <a:extLst>
                  <a:ext uri="{0D108BD9-81ED-4DB2-BD59-A6C34878D82A}">
                    <a16:rowId xmlns:a16="http://schemas.microsoft.com/office/drawing/2014/main" val="2298514500"/>
                  </a:ext>
                </a:extLst>
              </a:tr>
            </a:tbl>
          </a:graphicData>
        </a:graphic>
      </p:graphicFrame>
      <p:sp>
        <p:nvSpPr>
          <p:cNvPr id="3" name="TextBox 2">
            <a:extLst>
              <a:ext uri="{FF2B5EF4-FFF2-40B4-BE49-F238E27FC236}">
                <a16:creationId xmlns:a16="http://schemas.microsoft.com/office/drawing/2014/main" id="{69EF1C07-001C-491B-A695-20A6A84968CE}"/>
              </a:ext>
            </a:extLst>
          </p:cNvPr>
          <p:cNvSpPr txBox="1"/>
          <p:nvPr/>
        </p:nvSpPr>
        <p:spPr>
          <a:xfrm>
            <a:off x="1291998" y="1644348"/>
            <a:ext cx="657225" cy="484748"/>
          </a:xfrm>
          <a:prstGeom prst="rect">
            <a:avLst/>
          </a:prstGeom>
          <a:noFill/>
        </p:spPr>
        <p:txBody>
          <a:bodyPr wrap="square" rtlCol="0">
            <a:spAutoFit/>
          </a:bodyPr>
          <a:lstStyle/>
          <a:p>
            <a:pPr algn="ctr" defTabSz="685800">
              <a:buClrTx/>
            </a:pPr>
            <a:r>
              <a:rPr lang="en-US" sz="2550" b="1" kern="1200" dirty="0">
                <a:solidFill>
                  <a:srgbClr val="FF0000"/>
                </a:solidFill>
                <a:latin typeface="Times New Roman" panose="02020603050405020304" pitchFamily="18" charset="0"/>
                <a:ea typeface="+mn-ea"/>
                <a:cs typeface="Times New Roman" panose="02020603050405020304" pitchFamily="18" charset="0"/>
              </a:rPr>
              <a:t>+</a:t>
            </a:r>
          </a:p>
        </p:txBody>
      </p:sp>
      <p:sp>
        <p:nvSpPr>
          <p:cNvPr id="24" name="TextBox 23">
            <a:extLst>
              <a:ext uri="{FF2B5EF4-FFF2-40B4-BE49-F238E27FC236}">
                <a16:creationId xmlns:a16="http://schemas.microsoft.com/office/drawing/2014/main" id="{AB515AC8-66CC-45CE-962C-64BA77A8FC96}"/>
              </a:ext>
            </a:extLst>
          </p:cNvPr>
          <p:cNvSpPr txBox="1"/>
          <p:nvPr/>
        </p:nvSpPr>
        <p:spPr>
          <a:xfrm>
            <a:off x="1308327" y="2167053"/>
            <a:ext cx="665389" cy="484748"/>
          </a:xfrm>
          <a:prstGeom prst="rect">
            <a:avLst/>
          </a:prstGeom>
          <a:noFill/>
        </p:spPr>
        <p:txBody>
          <a:bodyPr wrap="square" rtlCol="0">
            <a:spAutoFit/>
          </a:bodyPr>
          <a:lstStyle/>
          <a:p>
            <a:pPr algn="ctr" defTabSz="685800">
              <a:buClrTx/>
            </a:pPr>
            <a:r>
              <a:rPr lang="en-US" sz="2550" b="1" kern="1200" dirty="0">
                <a:solidFill>
                  <a:srgbClr val="FF0000"/>
                </a:solidFill>
                <a:latin typeface="Times New Roman" panose="02020603050405020304" pitchFamily="18" charset="0"/>
                <a:ea typeface="+mn-ea"/>
                <a:cs typeface="Times New Roman" panose="02020603050405020304" pitchFamily="18" charset="0"/>
              </a:rPr>
              <a:t>-</a:t>
            </a:r>
          </a:p>
        </p:txBody>
      </p:sp>
      <p:sp>
        <p:nvSpPr>
          <p:cNvPr id="25" name="TextBox 24">
            <a:extLst>
              <a:ext uri="{FF2B5EF4-FFF2-40B4-BE49-F238E27FC236}">
                <a16:creationId xmlns:a16="http://schemas.microsoft.com/office/drawing/2014/main" id="{6908175F-10B0-4959-8BF6-B37FCD3E396A}"/>
              </a:ext>
            </a:extLst>
          </p:cNvPr>
          <p:cNvSpPr txBox="1"/>
          <p:nvPr/>
        </p:nvSpPr>
        <p:spPr>
          <a:xfrm>
            <a:off x="1308327" y="2730827"/>
            <a:ext cx="665389" cy="484748"/>
          </a:xfrm>
          <a:prstGeom prst="rect">
            <a:avLst/>
          </a:prstGeom>
          <a:noFill/>
        </p:spPr>
        <p:txBody>
          <a:bodyPr wrap="square" rtlCol="0">
            <a:spAutoFit/>
          </a:bodyPr>
          <a:lstStyle/>
          <a:p>
            <a:pPr algn="ctr" defTabSz="685800">
              <a:buClrTx/>
            </a:pPr>
            <a:r>
              <a:rPr lang="en-US" sz="2550" b="1" kern="1200" dirty="0">
                <a:solidFill>
                  <a:srgbClr val="FF0000"/>
                </a:solidFill>
                <a:latin typeface="Times New Roman" panose="02020603050405020304" pitchFamily="18" charset="0"/>
                <a:ea typeface="+mn-ea"/>
                <a:cs typeface="Times New Roman" panose="02020603050405020304" pitchFamily="18" charset="0"/>
              </a:rPr>
              <a:t>+</a:t>
            </a:r>
          </a:p>
        </p:txBody>
      </p:sp>
      <p:sp>
        <p:nvSpPr>
          <p:cNvPr id="29" name="TextBox 28">
            <a:extLst>
              <a:ext uri="{FF2B5EF4-FFF2-40B4-BE49-F238E27FC236}">
                <a16:creationId xmlns:a16="http://schemas.microsoft.com/office/drawing/2014/main" id="{497DB2DA-962D-4E7F-85C1-B4E5C183A28E}"/>
              </a:ext>
            </a:extLst>
          </p:cNvPr>
          <p:cNvSpPr txBox="1"/>
          <p:nvPr/>
        </p:nvSpPr>
        <p:spPr>
          <a:xfrm>
            <a:off x="1308327" y="3165624"/>
            <a:ext cx="665389" cy="484748"/>
          </a:xfrm>
          <a:prstGeom prst="rect">
            <a:avLst/>
          </a:prstGeom>
          <a:noFill/>
        </p:spPr>
        <p:txBody>
          <a:bodyPr wrap="square" rtlCol="0">
            <a:spAutoFit/>
          </a:bodyPr>
          <a:lstStyle/>
          <a:p>
            <a:pPr algn="ctr" defTabSz="685800">
              <a:buClrTx/>
            </a:pPr>
            <a:r>
              <a:rPr lang="en-US" sz="2550" b="1" kern="1200" dirty="0">
                <a:solidFill>
                  <a:srgbClr val="FF0000"/>
                </a:solidFill>
                <a:latin typeface="Times New Roman" panose="02020603050405020304" pitchFamily="18" charset="0"/>
                <a:ea typeface="+mn-ea"/>
                <a:cs typeface="Times New Roman" panose="02020603050405020304" pitchFamily="18" charset="0"/>
              </a:rPr>
              <a:t>-</a:t>
            </a:r>
          </a:p>
        </p:txBody>
      </p:sp>
      <p:sp>
        <p:nvSpPr>
          <p:cNvPr id="33" name="TextBox 32">
            <a:extLst>
              <a:ext uri="{FF2B5EF4-FFF2-40B4-BE49-F238E27FC236}">
                <a16:creationId xmlns:a16="http://schemas.microsoft.com/office/drawing/2014/main" id="{78C2573E-68A7-4060-9BBC-C3B71C1EB7C5}"/>
              </a:ext>
            </a:extLst>
          </p:cNvPr>
          <p:cNvSpPr txBox="1"/>
          <p:nvPr/>
        </p:nvSpPr>
        <p:spPr>
          <a:xfrm>
            <a:off x="1308327" y="3858374"/>
            <a:ext cx="665389" cy="484748"/>
          </a:xfrm>
          <a:prstGeom prst="rect">
            <a:avLst/>
          </a:prstGeom>
          <a:noFill/>
        </p:spPr>
        <p:txBody>
          <a:bodyPr wrap="square" rtlCol="0">
            <a:spAutoFit/>
          </a:bodyPr>
          <a:lstStyle/>
          <a:p>
            <a:pPr algn="ctr" defTabSz="685800">
              <a:buClrTx/>
            </a:pPr>
            <a:r>
              <a:rPr lang="en-US" sz="2550" b="1" kern="1200" dirty="0">
                <a:solidFill>
                  <a:srgbClr val="FF0000"/>
                </a:solidFill>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921421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5" grpId="0"/>
      <p:bldP spid="29"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36"/>
          <p:cNvSpPr/>
          <p:nvPr/>
        </p:nvSpPr>
        <p:spPr>
          <a:xfrm>
            <a:off x="1321050" y="2184595"/>
            <a:ext cx="6501900" cy="1572488"/>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6"/>
          <p:cNvSpPr txBox="1">
            <a:spLocks noGrp="1"/>
          </p:cNvSpPr>
          <p:nvPr>
            <p:ph type="title"/>
          </p:nvPr>
        </p:nvSpPr>
        <p:spPr>
          <a:xfrm>
            <a:off x="1971450" y="1332203"/>
            <a:ext cx="52011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800" dirty="0"/>
              <a:t>Kết luận</a:t>
            </a:r>
            <a:endParaRPr sz="2800" dirty="0"/>
          </a:p>
        </p:txBody>
      </p:sp>
      <p:sp>
        <p:nvSpPr>
          <p:cNvPr id="962" name="Google Shape;962;p36"/>
          <p:cNvSpPr txBox="1">
            <a:spLocks noGrp="1"/>
          </p:cNvSpPr>
          <p:nvPr>
            <p:ph type="title" idx="2"/>
          </p:nvPr>
        </p:nvSpPr>
        <p:spPr>
          <a:xfrm>
            <a:off x="1534388" y="2319390"/>
            <a:ext cx="6075225" cy="1302898"/>
          </a:xfrm>
          <a:prstGeom prst="rect">
            <a:avLst/>
          </a:prstGeom>
        </p:spPr>
        <p:txBody>
          <a:bodyPr spcFirstLastPara="1" wrap="square" lIns="0" tIns="0" rIns="0" bIns="0" anchor="ctr" anchorCtr="0">
            <a:noAutofit/>
          </a:bodyPr>
          <a:lstStyle/>
          <a:p>
            <a:pPr marL="0" lvl="0" indent="0" algn="just" rtl="0">
              <a:spcBef>
                <a:spcPts val="0"/>
              </a:spcBef>
              <a:spcAft>
                <a:spcPts val="0"/>
              </a:spcAft>
              <a:buNone/>
            </a:pPr>
            <a:r>
              <a:rPr lang="en-US" sz="2200" dirty="0" err="1">
                <a:latin typeface="Times New Roman" panose="02020603050405020304" pitchFamily="18" charset="0"/>
                <a:cs typeface="Times New Roman" panose="02020603050405020304" pitchFamily="18" charset="0"/>
              </a:rPr>
              <a:t>Chúng</a:t>
            </a:r>
            <a:r>
              <a:rPr lang="en-US" sz="2200" dirty="0">
                <a:latin typeface="Times New Roman" panose="02020603050405020304" pitchFamily="18" charset="0"/>
                <a:cs typeface="Times New Roman" panose="02020603050405020304" pitchFamily="18" charset="0"/>
              </a:rPr>
              <a:t> ta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tâm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giúp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mình</a:t>
            </a:r>
            <a:r>
              <a:rPr lang="en-US" sz="2200" dirty="0">
                <a:latin typeface="Times New Roman" panose="02020603050405020304" pitchFamily="18" charset="0"/>
                <a:cs typeface="Times New Roman" panose="02020603050405020304" pitchFamily="18" charset="0"/>
              </a:rPr>
              <a:t>.</a:t>
            </a:r>
            <a:endParaRPr sz="2200" dirty="0">
              <a:latin typeface="Times New Roman" panose="02020603050405020304" pitchFamily="18" charset="0"/>
              <a:cs typeface="Times New Roman" panose="02020603050405020304" pitchFamily="18" charset="0"/>
            </a:endParaRPr>
          </a:p>
        </p:txBody>
      </p:sp>
      <p:sp>
        <p:nvSpPr>
          <p:cNvPr id="5" name="Google Shape;1156;p41">
            <a:extLst>
              <a:ext uri="{FF2B5EF4-FFF2-40B4-BE49-F238E27FC236}">
                <a16:creationId xmlns:a16="http://schemas.microsoft.com/office/drawing/2014/main" id="{88308A58-F512-4339-8A0C-EE3965662228}"/>
              </a:ext>
            </a:extLst>
          </p:cNvPr>
          <p:cNvSpPr txBox="1">
            <a:spLocks/>
          </p:cNvSpPr>
          <p:nvPr/>
        </p:nvSpPr>
        <p:spPr>
          <a:xfrm>
            <a:off x="-6002492" y="2755646"/>
            <a:ext cx="4211991" cy="157248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Pacifico"/>
              <a:buNone/>
              <a:defRPr sz="1800" b="0" i="0" u="none" strike="noStrike" cap="none">
                <a:solidFill>
                  <a:schemeClr val="dk1"/>
                </a:solidFill>
                <a:latin typeface="Pacifico"/>
                <a:ea typeface="Pacifico"/>
                <a:cs typeface="Pacifico"/>
                <a:sym typeface="Pacifico"/>
              </a:defRPr>
            </a:lvl1pPr>
            <a:lvl2pPr marR="0" lvl="1"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2pPr>
            <a:lvl3pPr marR="0" lvl="2"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3pPr>
            <a:lvl4pPr marR="0" lvl="3"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4pPr>
            <a:lvl5pPr marR="0" lvl="4"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5pPr>
            <a:lvl6pPr marR="0" lvl="5"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6pPr>
            <a:lvl7pPr marR="0" lvl="6"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7pPr>
            <a:lvl8pPr marR="0" lvl="7"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8pPr>
            <a:lvl9pPr marR="0" lvl="8" algn="ctr" rtl="0">
              <a:lnSpc>
                <a:spcPct val="100000"/>
              </a:lnSpc>
              <a:spcBef>
                <a:spcPts val="0"/>
              </a:spcBef>
              <a:spcAft>
                <a:spcPts val="0"/>
              </a:spcAft>
              <a:buClr>
                <a:schemeClr val="dk1"/>
              </a:buClr>
              <a:buSzPts val="2800"/>
              <a:buFont typeface="Pacifico"/>
              <a:buNone/>
              <a:defRPr sz="2800" b="0" i="0" u="none" strike="noStrike" cap="none">
                <a:solidFill>
                  <a:schemeClr val="dk1"/>
                </a:solidFill>
                <a:latin typeface="Pacifico"/>
                <a:ea typeface="Pacifico"/>
                <a:cs typeface="Pacifico"/>
                <a:sym typeface="Pacifico"/>
              </a:defRPr>
            </a:lvl9pPr>
          </a:lstStyle>
          <a:p>
            <a:pPr algn="l"/>
            <a:r>
              <a:rPr lang="en-US" sz="4800" dirty="0" err="1"/>
              <a:t>Giới</a:t>
            </a:r>
            <a:r>
              <a:rPr lang="en-US" sz="4800" dirty="0"/>
              <a:t> </a:t>
            </a:r>
            <a:r>
              <a:rPr lang="en-US" sz="4800" dirty="0" err="1"/>
              <a:t>thiệu</a:t>
            </a:r>
            <a:r>
              <a:rPr lang="en-US" sz="4800" dirty="0"/>
              <a:t> </a:t>
            </a:r>
            <a:br>
              <a:rPr lang="en-US" sz="4800" dirty="0"/>
            </a:br>
            <a:r>
              <a:rPr lang="en-US" sz="4800" dirty="0" err="1">
                <a:solidFill>
                  <a:schemeClr val="dk2"/>
                </a:solidFill>
              </a:rPr>
              <a:t>gia</a:t>
            </a:r>
            <a:r>
              <a:rPr lang="en-US" sz="4800" dirty="0">
                <a:solidFill>
                  <a:schemeClr val="dk2"/>
                </a:solidFill>
              </a:rPr>
              <a:t> </a:t>
            </a:r>
            <a:r>
              <a:rPr lang="en-US" sz="4800" dirty="0" err="1">
                <a:solidFill>
                  <a:schemeClr val="dk2"/>
                </a:solidFill>
              </a:rPr>
              <a:t>đình</a:t>
            </a:r>
            <a:r>
              <a:rPr lang="en-US" sz="4800" dirty="0">
                <a:solidFill>
                  <a:schemeClr val="dk2"/>
                </a:solidFill>
              </a:rPr>
              <a:t> </a:t>
            </a:r>
            <a:r>
              <a:rPr lang="en-US" sz="4800" dirty="0" err="1">
                <a:solidFill>
                  <a:schemeClr val="dk2"/>
                </a:solidFill>
              </a:rPr>
              <a:t>mình</a:t>
            </a:r>
            <a:endParaRPr lang="en-US" sz="4800" dirty="0">
              <a:solidFill>
                <a:schemeClr val="dk2"/>
              </a:solidFill>
            </a:endParaRPr>
          </a:p>
        </p:txBody>
      </p:sp>
      <p:grpSp>
        <p:nvGrpSpPr>
          <p:cNvPr id="6" name="Google Shape;1157;p41">
            <a:extLst>
              <a:ext uri="{FF2B5EF4-FFF2-40B4-BE49-F238E27FC236}">
                <a16:creationId xmlns:a16="http://schemas.microsoft.com/office/drawing/2014/main" id="{E5C9BA7C-7512-4E4C-91F5-0D10DA27F870}"/>
              </a:ext>
            </a:extLst>
          </p:cNvPr>
          <p:cNvGrpSpPr/>
          <p:nvPr/>
        </p:nvGrpSpPr>
        <p:grpSpPr>
          <a:xfrm rot="5400000">
            <a:off x="8962480" y="5310048"/>
            <a:ext cx="1806370" cy="1121843"/>
            <a:chOff x="4975826" y="2455773"/>
            <a:chExt cx="4726210" cy="2935203"/>
          </a:xfrm>
        </p:grpSpPr>
        <p:grpSp>
          <p:nvGrpSpPr>
            <p:cNvPr id="7" name="Google Shape;1158;p41">
              <a:extLst>
                <a:ext uri="{FF2B5EF4-FFF2-40B4-BE49-F238E27FC236}">
                  <a16:creationId xmlns:a16="http://schemas.microsoft.com/office/drawing/2014/main" id="{D3F5A8FF-9CAC-4B56-A9E8-613973A9107C}"/>
                </a:ext>
              </a:extLst>
            </p:cNvPr>
            <p:cNvGrpSpPr/>
            <p:nvPr/>
          </p:nvGrpSpPr>
          <p:grpSpPr>
            <a:xfrm>
              <a:off x="4975826" y="2455778"/>
              <a:ext cx="4726210" cy="2754172"/>
              <a:chOff x="4847994" y="1149093"/>
              <a:chExt cx="4922110" cy="2868332"/>
            </a:xfrm>
          </p:grpSpPr>
          <p:sp>
            <p:nvSpPr>
              <p:cNvPr id="91" name="Google Shape;1159;p41">
                <a:extLst>
                  <a:ext uri="{FF2B5EF4-FFF2-40B4-BE49-F238E27FC236}">
                    <a16:creationId xmlns:a16="http://schemas.microsoft.com/office/drawing/2014/main" id="{2335F7A6-492D-4F35-9CCA-D9C34F0DC331}"/>
                  </a:ext>
                </a:extLst>
              </p:cNvPr>
              <p:cNvSpPr/>
              <p:nvPr/>
            </p:nvSpPr>
            <p:spPr>
              <a:xfrm>
                <a:off x="4847994" y="1149093"/>
                <a:ext cx="4922110" cy="2868332"/>
              </a:xfrm>
              <a:custGeom>
                <a:avLst/>
                <a:gdLst/>
                <a:ahLst/>
                <a:cxnLst/>
                <a:rect l="l" t="t" r="r" b="b"/>
                <a:pathLst>
                  <a:path w="62252" h="36277" extrusionOk="0">
                    <a:moveTo>
                      <a:pt x="17039" y="0"/>
                    </a:moveTo>
                    <a:cubicBezTo>
                      <a:pt x="15986" y="0"/>
                      <a:pt x="14939" y="85"/>
                      <a:pt x="13912" y="268"/>
                    </a:cubicBezTo>
                    <a:cubicBezTo>
                      <a:pt x="9030" y="1137"/>
                      <a:pt x="5031" y="4423"/>
                      <a:pt x="4554" y="8781"/>
                    </a:cubicBezTo>
                    <a:cubicBezTo>
                      <a:pt x="4335" y="10761"/>
                      <a:pt x="6534" y="14243"/>
                      <a:pt x="5845" y="16113"/>
                    </a:cubicBezTo>
                    <a:cubicBezTo>
                      <a:pt x="5141" y="18014"/>
                      <a:pt x="0" y="23836"/>
                      <a:pt x="125" y="28256"/>
                    </a:cubicBezTo>
                    <a:cubicBezTo>
                      <a:pt x="251" y="32669"/>
                      <a:pt x="1440" y="34039"/>
                      <a:pt x="3107" y="36276"/>
                    </a:cubicBezTo>
                    <a:lnTo>
                      <a:pt x="57714" y="36276"/>
                    </a:lnTo>
                    <a:cubicBezTo>
                      <a:pt x="58754" y="34007"/>
                      <a:pt x="59568" y="32192"/>
                      <a:pt x="58347" y="29211"/>
                    </a:cubicBezTo>
                    <a:cubicBezTo>
                      <a:pt x="57377" y="26825"/>
                      <a:pt x="60022" y="24868"/>
                      <a:pt x="61047" y="22646"/>
                    </a:cubicBezTo>
                    <a:cubicBezTo>
                      <a:pt x="61954" y="20675"/>
                      <a:pt x="62252" y="18304"/>
                      <a:pt x="62033" y="16152"/>
                    </a:cubicBezTo>
                    <a:cubicBezTo>
                      <a:pt x="61728" y="13218"/>
                      <a:pt x="60272" y="10276"/>
                      <a:pt x="57745" y="8171"/>
                    </a:cubicBezTo>
                    <a:cubicBezTo>
                      <a:pt x="54690" y="5637"/>
                      <a:pt x="50428" y="4569"/>
                      <a:pt x="46232" y="4569"/>
                    </a:cubicBezTo>
                    <a:cubicBezTo>
                      <a:pt x="45012" y="4569"/>
                      <a:pt x="43798" y="4659"/>
                      <a:pt x="42620" y="4830"/>
                    </a:cubicBezTo>
                    <a:cubicBezTo>
                      <a:pt x="40720" y="5109"/>
                      <a:pt x="38825" y="5567"/>
                      <a:pt x="36889" y="5567"/>
                    </a:cubicBezTo>
                    <a:cubicBezTo>
                      <a:pt x="36602" y="5567"/>
                      <a:pt x="36314" y="5557"/>
                      <a:pt x="36024" y="5534"/>
                    </a:cubicBezTo>
                    <a:cubicBezTo>
                      <a:pt x="32761" y="5276"/>
                      <a:pt x="29882" y="3508"/>
                      <a:pt x="26909" y="2209"/>
                    </a:cubicBezTo>
                    <a:cubicBezTo>
                      <a:pt x="23823" y="869"/>
                      <a:pt x="20397" y="0"/>
                      <a:pt x="17039"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160;p41">
                <a:extLst>
                  <a:ext uri="{FF2B5EF4-FFF2-40B4-BE49-F238E27FC236}">
                    <a16:creationId xmlns:a16="http://schemas.microsoft.com/office/drawing/2014/main" id="{61D155A8-3095-4F35-ACA3-D65558FC3176}"/>
                  </a:ext>
                </a:extLst>
              </p:cNvPr>
              <p:cNvSpPr/>
              <p:nvPr/>
            </p:nvSpPr>
            <p:spPr>
              <a:xfrm>
                <a:off x="5246407" y="1534384"/>
                <a:ext cx="4113566" cy="2483036"/>
              </a:xfrm>
              <a:custGeom>
                <a:avLst/>
                <a:gdLst/>
                <a:ahLst/>
                <a:cxnLst/>
                <a:rect l="l" t="t" r="r" b="b"/>
                <a:pathLst>
                  <a:path w="52026" h="31404" extrusionOk="0">
                    <a:moveTo>
                      <a:pt x="39890" y="0"/>
                    </a:moveTo>
                    <a:cubicBezTo>
                      <a:pt x="37663" y="0"/>
                      <a:pt x="35394" y="480"/>
                      <a:pt x="33332" y="1287"/>
                    </a:cubicBezTo>
                    <a:cubicBezTo>
                      <a:pt x="31564" y="1976"/>
                      <a:pt x="29858" y="2891"/>
                      <a:pt x="27965" y="3126"/>
                    </a:cubicBezTo>
                    <a:cubicBezTo>
                      <a:pt x="27628" y="3167"/>
                      <a:pt x="27292" y="3186"/>
                      <a:pt x="26957" y="3186"/>
                    </a:cubicBezTo>
                    <a:cubicBezTo>
                      <a:pt x="24554" y="3186"/>
                      <a:pt x="22198" y="2219"/>
                      <a:pt x="19835" y="1608"/>
                    </a:cubicBezTo>
                    <a:cubicBezTo>
                      <a:pt x="18162" y="1175"/>
                      <a:pt x="16414" y="925"/>
                      <a:pt x="14679" y="925"/>
                    </a:cubicBezTo>
                    <a:cubicBezTo>
                      <a:pt x="12624" y="925"/>
                      <a:pt x="10587" y="1275"/>
                      <a:pt x="8717" y="2085"/>
                    </a:cubicBezTo>
                    <a:cubicBezTo>
                      <a:pt x="4804" y="3775"/>
                      <a:pt x="2027" y="7594"/>
                      <a:pt x="2348" y="11795"/>
                    </a:cubicBezTo>
                    <a:cubicBezTo>
                      <a:pt x="2496" y="13705"/>
                      <a:pt x="3247" y="15582"/>
                      <a:pt x="2981" y="17476"/>
                    </a:cubicBezTo>
                    <a:cubicBezTo>
                      <a:pt x="2715" y="19393"/>
                      <a:pt x="1542" y="20997"/>
                      <a:pt x="924" y="22812"/>
                    </a:cubicBezTo>
                    <a:cubicBezTo>
                      <a:pt x="71" y="25277"/>
                      <a:pt x="0" y="28900"/>
                      <a:pt x="1354" y="31403"/>
                    </a:cubicBezTo>
                    <a:lnTo>
                      <a:pt x="50053" y="31403"/>
                    </a:lnTo>
                    <a:cubicBezTo>
                      <a:pt x="50476" y="30590"/>
                      <a:pt x="50781" y="29713"/>
                      <a:pt x="50969" y="28806"/>
                    </a:cubicBezTo>
                    <a:cubicBezTo>
                      <a:pt x="51501" y="26232"/>
                      <a:pt x="50648" y="24033"/>
                      <a:pt x="50437" y="21513"/>
                    </a:cubicBezTo>
                    <a:cubicBezTo>
                      <a:pt x="50233" y="19119"/>
                      <a:pt x="51110" y="17108"/>
                      <a:pt x="51595" y="14831"/>
                    </a:cubicBezTo>
                    <a:cubicBezTo>
                      <a:pt x="52025" y="12805"/>
                      <a:pt x="51877" y="10512"/>
                      <a:pt x="51337" y="8525"/>
                    </a:cubicBezTo>
                    <a:cubicBezTo>
                      <a:pt x="50601" y="5802"/>
                      <a:pt x="48903" y="3282"/>
                      <a:pt x="46454" y="1749"/>
                    </a:cubicBezTo>
                    <a:cubicBezTo>
                      <a:pt x="44502" y="525"/>
                      <a:pt x="42219" y="0"/>
                      <a:pt x="39890"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161;p41">
              <a:extLst>
                <a:ext uri="{FF2B5EF4-FFF2-40B4-BE49-F238E27FC236}">
                  <a16:creationId xmlns:a16="http://schemas.microsoft.com/office/drawing/2014/main" id="{A450BA85-E8CF-4A05-AAAE-8156D7257959}"/>
                </a:ext>
              </a:extLst>
            </p:cNvPr>
            <p:cNvGrpSpPr/>
            <p:nvPr/>
          </p:nvGrpSpPr>
          <p:grpSpPr>
            <a:xfrm>
              <a:off x="5293580" y="2455773"/>
              <a:ext cx="3559441" cy="2935203"/>
              <a:chOff x="3270675" y="1548400"/>
              <a:chExt cx="1001700" cy="826050"/>
            </a:xfrm>
          </p:grpSpPr>
          <p:sp>
            <p:nvSpPr>
              <p:cNvPr id="9" name="Google Shape;1162;p41">
                <a:extLst>
                  <a:ext uri="{FF2B5EF4-FFF2-40B4-BE49-F238E27FC236}">
                    <a16:creationId xmlns:a16="http://schemas.microsoft.com/office/drawing/2014/main" id="{12BEA5BF-D948-45D3-92DA-9CD481AAA0E8}"/>
                  </a:ext>
                </a:extLst>
              </p:cNvPr>
              <p:cNvSpPr/>
              <p:nvPr/>
            </p:nvSpPr>
            <p:spPr>
              <a:xfrm>
                <a:off x="3795900" y="1907500"/>
                <a:ext cx="476475" cy="444150"/>
              </a:xfrm>
              <a:custGeom>
                <a:avLst/>
                <a:gdLst/>
                <a:ahLst/>
                <a:cxnLst/>
                <a:rect l="l" t="t" r="r" b="b"/>
                <a:pathLst>
                  <a:path w="19059" h="17766" extrusionOk="0">
                    <a:moveTo>
                      <a:pt x="11454" y="1"/>
                    </a:moveTo>
                    <a:cubicBezTo>
                      <a:pt x="11268" y="1"/>
                      <a:pt x="11081" y="9"/>
                      <a:pt x="10892" y="24"/>
                    </a:cubicBezTo>
                    <a:lnTo>
                      <a:pt x="6401" y="400"/>
                    </a:lnTo>
                    <a:cubicBezTo>
                      <a:pt x="2724" y="705"/>
                      <a:pt x="1" y="3936"/>
                      <a:pt x="306" y="7606"/>
                    </a:cubicBezTo>
                    <a:lnTo>
                      <a:pt x="916" y="14937"/>
                    </a:lnTo>
                    <a:cubicBezTo>
                      <a:pt x="1050" y="16548"/>
                      <a:pt x="2402" y="17765"/>
                      <a:pt x="3990" y="17765"/>
                    </a:cubicBezTo>
                    <a:cubicBezTo>
                      <a:pt x="4076" y="17765"/>
                      <a:pt x="4162" y="17761"/>
                      <a:pt x="4249" y="17754"/>
                    </a:cubicBezTo>
                    <a:lnTo>
                      <a:pt x="15923" y="16776"/>
                    </a:lnTo>
                    <a:cubicBezTo>
                      <a:pt x="16043" y="16766"/>
                      <a:pt x="16163" y="16762"/>
                      <a:pt x="16280" y="16762"/>
                    </a:cubicBezTo>
                    <a:cubicBezTo>
                      <a:pt x="17027" y="16762"/>
                      <a:pt x="17718" y="16936"/>
                      <a:pt x="18217" y="16936"/>
                    </a:cubicBezTo>
                    <a:cubicBezTo>
                      <a:pt x="18746" y="16936"/>
                      <a:pt x="19058" y="16740"/>
                      <a:pt x="18991" y="15931"/>
                    </a:cubicBezTo>
                    <a:lnTo>
                      <a:pt x="18122" y="6135"/>
                    </a:lnTo>
                    <a:cubicBezTo>
                      <a:pt x="17833" y="2638"/>
                      <a:pt x="14901" y="1"/>
                      <a:pt x="11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63;p41">
                <a:extLst>
                  <a:ext uri="{FF2B5EF4-FFF2-40B4-BE49-F238E27FC236}">
                    <a16:creationId xmlns:a16="http://schemas.microsoft.com/office/drawing/2014/main" id="{484ED801-75B9-42EB-A671-F621AEAE1F5F}"/>
                  </a:ext>
                </a:extLst>
              </p:cNvPr>
              <p:cNvSpPr/>
              <p:nvPr/>
            </p:nvSpPr>
            <p:spPr>
              <a:xfrm>
                <a:off x="3960025" y="1910250"/>
                <a:ext cx="143800" cy="433300"/>
              </a:xfrm>
              <a:custGeom>
                <a:avLst/>
                <a:gdLst/>
                <a:ahLst/>
                <a:cxnLst/>
                <a:rect l="l" t="t" r="r" b="b"/>
                <a:pathLst>
                  <a:path w="5752" h="17332" extrusionOk="0">
                    <a:moveTo>
                      <a:pt x="4335" y="0"/>
                    </a:moveTo>
                    <a:lnTo>
                      <a:pt x="0" y="368"/>
                    </a:lnTo>
                    <a:lnTo>
                      <a:pt x="1424" y="17331"/>
                    </a:lnTo>
                    <a:lnTo>
                      <a:pt x="5751" y="16971"/>
                    </a:lnTo>
                    <a:lnTo>
                      <a:pt x="4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64;p41">
                <a:extLst>
                  <a:ext uri="{FF2B5EF4-FFF2-40B4-BE49-F238E27FC236}">
                    <a16:creationId xmlns:a16="http://schemas.microsoft.com/office/drawing/2014/main" id="{CAE3F0B8-BD63-4497-AF23-E6ED4B7D4C14}"/>
                  </a:ext>
                </a:extLst>
              </p:cNvPr>
              <p:cNvSpPr/>
              <p:nvPr/>
            </p:nvSpPr>
            <p:spPr>
              <a:xfrm>
                <a:off x="4067225" y="1907500"/>
                <a:ext cx="88825" cy="347250"/>
              </a:xfrm>
              <a:custGeom>
                <a:avLst/>
                <a:gdLst/>
                <a:ahLst/>
                <a:cxnLst/>
                <a:rect l="l" t="t" r="r" b="b"/>
                <a:pathLst>
                  <a:path w="3553" h="13890" extrusionOk="0">
                    <a:moveTo>
                      <a:pt x="454" y="1"/>
                    </a:moveTo>
                    <a:lnTo>
                      <a:pt x="0" y="24"/>
                    </a:lnTo>
                    <a:lnTo>
                      <a:pt x="1197" y="13889"/>
                    </a:lnTo>
                    <a:lnTo>
                      <a:pt x="3553" y="2731"/>
                    </a:lnTo>
                    <a:lnTo>
                      <a:pt x="4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65;p41">
                <a:extLst>
                  <a:ext uri="{FF2B5EF4-FFF2-40B4-BE49-F238E27FC236}">
                    <a16:creationId xmlns:a16="http://schemas.microsoft.com/office/drawing/2014/main" id="{B9F37F89-FE5E-4525-89FC-FFA0260432F2}"/>
                  </a:ext>
                </a:extLst>
              </p:cNvPr>
              <p:cNvSpPr/>
              <p:nvPr/>
            </p:nvSpPr>
            <p:spPr>
              <a:xfrm>
                <a:off x="3883350" y="1916900"/>
                <a:ext cx="107400" cy="359150"/>
              </a:xfrm>
              <a:custGeom>
                <a:avLst/>
                <a:gdLst/>
                <a:ahLst/>
                <a:cxnLst/>
                <a:rect l="l" t="t" r="r" b="b"/>
                <a:pathLst>
                  <a:path w="4296" h="14366" extrusionOk="0">
                    <a:moveTo>
                      <a:pt x="3067" y="0"/>
                    </a:moveTo>
                    <a:lnTo>
                      <a:pt x="2629" y="133"/>
                    </a:lnTo>
                    <a:lnTo>
                      <a:pt x="0" y="3271"/>
                    </a:lnTo>
                    <a:lnTo>
                      <a:pt x="4296" y="14366"/>
                    </a:lnTo>
                    <a:lnTo>
                      <a:pt x="3732" y="8012"/>
                    </a:lnTo>
                    <a:lnTo>
                      <a:pt x="30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66;p41">
                <a:extLst>
                  <a:ext uri="{FF2B5EF4-FFF2-40B4-BE49-F238E27FC236}">
                    <a16:creationId xmlns:a16="http://schemas.microsoft.com/office/drawing/2014/main" id="{4173409A-47CE-4A99-926A-A9F937196035}"/>
                  </a:ext>
                </a:extLst>
              </p:cNvPr>
              <p:cNvSpPr/>
              <p:nvPr/>
            </p:nvSpPr>
            <p:spPr>
              <a:xfrm>
                <a:off x="3845200" y="1569275"/>
                <a:ext cx="302250" cy="281950"/>
              </a:xfrm>
              <a:custGeom>
                <a:avLst/>
                <a:gdLst/>
                <a:ahLst/>
                <a:cxnLst/>
                <a:rect l="l" t="t" r="r" b="b"/>
                <a:pathLst>
                  <a:path w="12090" h="11278" extrusionOk="0">
                    <a:moveTo>
                      <a:pt x="10056" y="0"/>
                    </a:moveTo>
                    <a:cubicBezTo>
                      <a:pt x="9099" y="0"/>
                      <a:pt x="8331" y="717"/>
                      <a:pt x="8216" y="1613"/>
                    </a:cubicBezTo>
                    <a:cubicBezTo>
                      <a:pt x="7575" y="1258"/>
                      <a:pt x="6756" y="1029"/>
                      <a:pt x="5699" y="1029"/>
                    </a:cubicBezTo>
                    <a:cubicBezTo>
                      <a:pt x="5171" y="1029"/>
                      <a:pt x="4583" y="1086"/>
                      <a:pt x="3928" y="1214"/>
                    </a:cubicBezTo>
                    <a:cubicBezTo>
                      <a:pt x="720" y="1832"/>
                      <a:pt x="133" y="4539"/>
                      <a:pt x="32" y="5713"/>
                    </a:cubicBezTo>
                    <a:cubicBezTo>
                      <a:pt x="0" y="6026"/>
                      <a:pt x="251" y="6292"/>
                      <a:pt x="564" y="6292"/>
                    </a:cubicBezTo>
                    <a:cubicBezTo>
                      <a:pt x="697" y="6284"/>
                      <a:pt x="838" y="6284"/>
                      <a:pt x="986" y="6261"/>
                    </a:cubicBezTo>
                    <a:cubicBezTo>
                      <a:pt x="986" y="6386"/>
                      <a:pt x="994" y="6503"/>
                      <a:pt x="1002" y="6628"/>
                    </a:cubicBezTo>
                    <a:lnTo>
                      <a:pt x="1072" y="7372"/>
                    </a:lnTo>
                    <a:cubicBezTo>
                      <a:pt x="1272" y="9604"/>
                      <a:pt x="3141" y="11278"/>
                      <a:pt x="5332" y="11278"/>
                    </a:cubicBezTo>
                    <a:cubicBezTo>
                      <a:pt x="5461" y="11278"/>
                      <a:pt x="5590" y="11272"/>
                      <a:pt x="5720" y="11261"/>
                    </a:cubicBezTo>
                    <a:lnTo>
                      <a:pt x="7441" y="11112"/>
                    </a:lnTo>
                    <a:cubicBezTo>
                      <a:pt x="9804" y="10901"/>
                      <a:pt x="11542" y="8819"/>
                      <a:pt x="11330" y="6456"/>
                    </a:cubicBezTo>
                    <a:lnTo>
                      <a:pt x="11268" y="5713"/>
                    </a:lnTo>
                    <a:cubicBezTo>
                      <a:pt x="11197" y="4954"/>
                      <a:pt x="10939" y="4258"/>
                      <a:pt x="10540" y="3671"/>
                    </a:cubicBezTo>
                    <a:cubicBezTo>
                      <a:pt x="11463" y="3436"/>
                      <a:pt x="12089" y="2521"/>
                      <a:pt x="11901" y="1519"/>
                    </a:cubicBezTo>
                    <a:cubicBezTo>
                      <a:pt x="11745" y="666"/>
                      <a:pt x="10994" y="17"/>
                      <a:pt x="10117" y="1"/>
                    </a:cubicBezTo>
                    <a:cubicBezTo>
                      <a:pt x="10097" y="1"/>
                      <a:pt x="10077" y="0"/>
                      <a:pt x="10056" y="0"/>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67;p41">
                <a:extLst>
                  <a:ext uri="{FF2B5EF4-FFF2-40B4-BE49-F238E27FC236}">
                    <a16:creationId xmlns:a16="http://schemas.microsoft.com/office/drawing/2014/main" id="{D74C2886-A136-47B3-A3C3-A20333E345D6}"/>
                  </a:ext>
                </a:extLst>
              </p:cNvPr>
              <p:cNvSpPr/>
              <p:nvPr/>
            </p:nvSpPr>
            <p:spPr>
              <a:xfrm>
                <a:off x="3884700" y="1672375"/>
                <a:ext cx="213250" cy="298525"/>
              </a:xfrm>
              <a:custGeom>
                <a:avLst/>
                <a:gdLst/>
                <a:ahLst/>
                <a:cxnLst/>
                <a:rect l="l" t="t" r="r" b="b"/>
                <a:pathLst>
                  <a:path w="8530" h="11941" extrusionOk="0">
                    <a:moveTo>
                      <a:pt x="1284" y="1"/>
                    </a:moveTo>
                    <a:lnTo>
                      <a:pt x="1284" y="1"/>
                    </a:lnTo>
                    <a:cubicBezTo>
                      <a:pt x="1308" y="1237"/>
                      <a:pt x="674" y="1777"/>
                      <a:pt x="1" y="2012"/>
                    </a:cubicBezTo>
                    <a:lnTo>
                      <a:pt x="423" y="6800"/>
                    </a:lnTo>
                    <a:cubicBezTo>
                      <a:pt x="549" y="8138"/>
                      <a:pt x="1613" y="9171"/>
                      <a:pt x="2912" y="9280"/>
                    </a:cubicBezTo>
                    <a:lnTo>
                      <a:pt x="2974" y="9953"/>
                    </a:lnTo>
                    <a:cubicBezTo>
                      <a:pt x="3071" y="11088"/>
                      <a:pt x="4031" y="11941"/>
                      <a:pt x="5150" y="11941"/>
                    </a:cubicBezTo>
                    <a:cubicBezTo>
                      <a:pt x="5212" y="11941"/>
                      <a:pt x="5274" y="11938"/>
                      <a:pt x="5337" y="11933"/>
                    </a:cubicBezTo>
                    <a:cubicBezTo>
                      <a:pt x="6527" y="11823"/>
                      <a:pt x="7419" y="10759"/>
                      <a:pt x="7309" y="9570"/>
                    </a:cubicBezTo>
                    <a:lnTo>
                      <a:pt x="7137" y="7590"/>
                    </a:lnTo>
                    <a:cubicBezTo>
                      <a:pt x="7332" y="7168"/>
                      <a:pt x="7434" y="6683"/>
                      <a:pt x="7387" y="6174"/>
                    </a:cubicBezTo>
                    <a:lnTo>
                      <a:pt x="7356" y="5830"/>
                    </a:lnTo>
                    <a:cubicBezTo>
                      <a:pt x="7356" y="5791"/>
                      <a:pt x="7348" y="5752"/>
                      <a:pt x="7348" y="5713"/>
                    </a:cubicBezTo>
                    <a:lnTo>
                      <a:pt x="7215" y="4242"/>
                    </a:lnTo>
                    <a:lnTo>
                      <a:pt x="7559" y="4210"/>
                    </a:lnTo>
                    <a:cubicBezTo>
                      <a:pt x="8115" y="4163"/>
                      <a:pt x="8530" y="3670"/>
                      <a:pt x="8483" y="3107"/>
                    </a:cubicBezTo>
                    <a:lnTo>
                      <a:pt x="8451" y="2825"/>
                    </a:lnTo>
                    <a:cubicBezTo>
                      <a:pt x="8405" y="2291"/>
                      <a:pt x="7959" y="1894"/>
                      <a:pt x="7442" y="1894"/>
                    </a:cubicBezTo>
                    <a:cubicBezTo>
                      <a:pt x="7436" y="1894"/>
                      <a:pt x="7431" y="1894"/>
                      <a:pt x="7426" y="1894"/>
                    </a:cubicBezTo>
                    <a:cubicBezTo>
                      <a:pt x="6988" y="2090"/>
                      <a:pt x="6887" y="2489"/>
                      <a:pt x="6863" y="2755"/>
                    </a:cubicBezTo>
                    <a:cubicBezTo>
                      <a:pt x="6862" y="2762"/>
                      <a:pt x="6861" y="2765"/>
                      <a:pt x="6860" y="2765"/>
                    </a:cubicBezTo>
                    <a:cubicBezTo>
                      <a:pt x="6841" y="2765"/>
                      <a:pt x="6764" y="2341"/>
                      <a:pt x="6707" y="1996"/>
                    </a:cubicBezTo>
                    <a:cubicBezTo>
                      <a:pt x="6671" y="1785"/>
                      <a:pt x="6485" y="1638"/>
                      <a:pt x="6278" y="1638"/>
                    </a:cubicBezTo>
                    <a:cubicBezTo>
                      <a:pt x="6254" y="1638"/>
                      <a:pt x="6230" y="1640"/>
                      <a:pt x="6206" y="1644"/>
                    </a:cubicBezTo>
                    <a:lnTo>
                      <a:pt x="6198" y="1644"/>
                    </a:lnTo>
                    <a:cubicBezTo>
                      <a:pt x="5662" y="1729"/>
                      <a:pt x="5183" y="1766"/>
                      <a:pt x="4755" y="1766"/>
                    </a:cubicBezTo>
                    <a:cubicBezTo>
                      <a:pt x="1809" y="1766"/>
                      <a:pt x="1284" y="1"/>
                      <a:pt x="12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68;p41">
                <a:extLst>
                  <a:ext uri="{FF2B5EF4-FFF2-40B4-BE49-F238E27FC236}">
                    <a16:creationId xmlns:a16="http://schemas.microsoft.com/office/drawing/2014/main" id="{30CE2C23-726C-4B2F-AA76-99E61C8C750E}"/>
                  </a:ext>
                </a:extLst>
              </p:cNvPr>
              <p:cNvSpPr/>
              <p:nvPr/>
            </p:nvSpPr>
            <p:spPr>
              <a:xfrm>
                <a:off x="3894300" y="1818100"/>
                <a:ext cx="177625" cy="102500"/>
              </a:xfrm>
              <a:custGeom>
                <a:avLst/>
                <a:gdLst/>
                <a:ahLst/>
                <a:cxnLst/>
                <a:rect l="l" t="t" r="r" b="b"/>
                <a:pathLst>
                  <a:path w="7105" h="4100" extrusionOk="0">
                    <a:moveTo>
                      <a:pt x="6972" y="1"/>
                    </a:moveTo>
                    <a:cubicBezTo>
                      <a:pt x="7042" y="1456"/>
                      <a:pt x="5947" y="2724"/>
                      <a:pt x="4476" y="2857"/>
                    </a:cubicBezTo>
                    <a:lnTo>
                      <a:pt x="2974" y="2990"/>
                    </a:lnTo>
                    <a:cubicBezTo>
                      <a:pt x="2892" y="2997"/>
                      <a:pt x="2811" y="3001"/>
                      <a:pt x="2730" y="3001"/>
                    </a:cubicBezTo>
                    <a:cubicBezTo>
                      <a:pt x="1330" y="3001"/>
                      <a:pt x="134" y="1929"/>
                      <a:pt x="0" y="502"/>
                    </a:cubicBezTo>
                    <a:lnTo>
                      <a:pt x="0" y="502"/>
                    </a:lnTo>
                    <a:lnTo>
                      <a:pt x="39" y="971"/>
                    </a:lnTo>
                    <a:cubicBezTo>
                      <a:pt x="165" y="2333"/>
                      <a:pt x="1260" y="3365"/>
                      <a:pt x="2582" y="3459"/>
                    </a:cubicBezTo>
                    <a:cubicBezTo>
                      <a:pt x="2856" y="3811"/>
                      <a:pt x="3263" y="4046"/>
                      <a:pt x="3740" y="4093"/>
                    </a:cubicBezTo>
                    <a:cubicBezTo>
                      <a:pt x="3788" y="4097"/>
                      <a:pt x="3835" y="4099"/>
                      <a:pt x="3882" y="4099"/>
                    </a:cubicBezTo>
                    <a:cubicBezTo>
                      <a:pt x="4559" y="4099"/>
                      <a:pt x="5151" y="3684"/>
                      <a:pt x="5407" y="3084"/>
                    </a:cubicBezTo>
                    <a:cubicBezTo>
                      <a:pt x="6440" y="2614"/>
                      <a:pt x="7105" y="1534"/>
                      <a:pt x="7003" y="345"/>
                    </a:cubicBezTo>
                    <a:lnTo>
                      <a:pt x="69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69;p41">
                <a:extLst>
                  <a:ext uri="{FF2B5EF4-FFF2-40B4-BE49-F238E27FC236}">
                    <a16:creationId xmlns:a16="http://schemas.microsoft.com/office/drawing/2014/main" id="{6B790DCF-1484-4CFC-826D-3DE0056B29FE}"/>
                  </a:ext>
                </a:extLst>
              </p:cNvPr>
              <p:cNvSpPr/>
              <p:nvPr/>
            </p:nvSpPr>
            <p:spPr>
              <a:xfrm>
                <a:off x="4066250" y="1737625"/>
                <a:ext cx="14675" cy="22225"/>
              </a:xfrm>
              <a:custGeom>
                <a:avLst/>
                <a:gdLst/>
                <a:ahLst/>
                <a:cxnLst/>
                <a:rect l="l" t="t" r="r" b="b"/>
                <a:pathLst>
                  <a:path w="587" h="889" extrusionOk="0">
                    <a:moveTo>
                      <a:pt x="477" y="1"/>
                    </a:moveTo>
                    <a:cubicBezTo>
                      <a:pt x="448" y="1"/>
                      <a:pt x="418" y="15"/>
                      <a:pt x="399" y="43"/>
                    </a:cubicBezTo>
                    <a:lnTo>
                      <a:pt x="0" y="599"/>
                    </a:lnTo>
                    <a:lnTo>
                      <a:pt x="368" y="873"/>
                    </a:lnTo>
                    <a:cubicBezTo>
                      <a:pt x="391" y="880"/>
                      <a:pt x="407" y="888"/>
                      <a:pt x="430" y="888"/>
                    </a:cubicBezTo>
                    <a:cubicBezTo>
                      <a:pt x="454" y="888"/>
                      <a:pt x="485" y="880"/>
                      <a:pt x="501" y="849"/>
                    </a:cubicBezTo>
                    <a:cubicBezTo>
                      <a:pt x="532" y="810"/>
                      <a:pt x="524" y="755"/>
                      <a:pt x="485" y="724"/>
                    </a:cubicBezTo>
                    <a:lnTo>
                      <a:pt x="258" y="560"/>
                    </a:lnTo>
                    <a:lnTo>
                      <a:pt x="556" y="153"/>
                    </a:lnTo>
                    <a:cubicBezTo>
                      <a:pt x="587" y="106"/>
                      <a:pt x="571" y="51"/>
                      <a:pt x="532" y="20"/>
                    </a:cubicBezTo>
                    <a:cubicBezTo>
                      <a:pt x="516" y="7"/>
                      <a:pt x="497"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70;p41">
                <a:extLst>
                  <a:ext uri="{FF2B5EF4-FFF2-40B4-BE49-F238E27FC236}">
                    <a16:creationId xmlns:a16="http://schemas.microsoft.com/office/drawing/2014/main" id="{D7B6ED46-C2AE-45F2-887E-3BD3348B864B}"/>
                  </a:ext>
                </a:extLst>
              </p:cNvPr>
              <p:cNvSpPr/>
              <p:nvPr/>
            </p:nvSpPr>
            <p:spPr>
              <a:xfrm>
                <a:off x="3951425" y="1853175"/>
                <a:ext cx="21725" cy="8575"/>
              </a:xfrm>
              <a:custGeom>
                <a:avLst/>
                <a:gdLst/>
                <a:ahLst/>
                <a:cxnLst/>
                <a:rect l="l" t="t" r="r" b="b"/>
                <a:pathLst>
                  <a:path w="869" h="343" extrusionOk="0">
                    <a:moveTo>
                      <a:pt x="487" y="0"/>
                    </a:moveTo>
                    <a:cubicBezTo>
                      <a:pt x="342" y="0"/>
                      <a:pt x="179" y="43"/>
                      <a:pt x="39" y="178"/>
                    </a:cubicBezTo>
                    <a:cubicBezTo>
                      <a:pt x="0" y="218"/>
                      <a:pt x="0" y="280"/>
                      <a:pt x="31" y="311"/>
                    </a:cubicBezTo>
                    <a:cubicBezTo>
                      <a:pt x="55" y="335"/>
                      <a:pt x="78" y="343"/>
                      <a:pt x="102" y="343"/>
                    </a:cubicBezTo>
                    <a:cubicBezTo>
                      <a:pt x="125" y="343"/>
                      <a:pt x="149" y="335"/>
                      <a:pt x="164" y="319"/>
                    </a:cubicBezTo>
                    <a:cubicBezTo>
                      <a:pt x="267" y="217"/>
                      <a:pt x="383" y="187"/>
                      <a:pt x="482" y="187"/>
                    </a:cubicBezTo>
                    <a:cubicBezTo>
                      <a:pt x="610" y="187"/>
                      <a:pt x="711" y="237"/>
                      <a:pt x="720" y="241"/>
                    </a:cubicBezTo>
                    <a:cubicBezTo>
                      <a:pt x="733" y="247"/>
                      <a:pt x="746" y="250"/>
                      <a:pt x="759" y="250"/>
                    </a:cubicBezTo>
                    <a:cubicBezTo>
                      <a:pt x="794" y="250"/>
                      <a:pt x="828" y="228"/>
                      <a:pt x="845" y="194"/>
                    </a:cubicBezTo>
                    <a:cubicBezTo>
                      <a:pt x="869" y="155"/>
                      <a:pt x="853" y="92"/>
                      <a:pt x="806" y="69"/>
                    </a:cubicBezTo>
                    <a:cubicBezTo>
                      <a:pt x="735" y="35"/>
                      <a:pt x="619" y="0"/>
                      <a:pt x="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71;p41">
                <a:extLst>
                  <a:ext uri="{FF2B5EF4-FFF2-40B4-BE49-F238E27FC236}">
                    <a16:creationId xmlns:a16="http://schemas.microsoft.com/office/drawing/2014/main" id="{2B63512A-3453-480B-9CF9-E70D17715874}"/>
                  </a:ext>
                </a:extLst>
              </p:cNvPr>
              <p:cNvSpPr/>
              <p:nvPr/>
            </p:nvSpPr>
            <p:spPr>
              <a:xfrm>
                <a:off x="3970975" y="1718200"/>
                <a:ext cx="35825" cy="14450"/>
              </a:xfrm>
              <a:custGeom>
                <a:avLst/>
                <a:gdLst/>
                <a:ahLst/>
                <a:cxnLst/>
                <a:rect l="l" t="t" r="r" b="b"/>
                <a:pathLst>
                  <a:path w="1433" h="578" extrusionOk="0">
                    <a:moveTo>
                      <a:pt x="648" y="1"/>
                    </a:moveTo>
                    <a:cubicBezTo>
                      <a:pt x="396" y="1"/>
                      <a:pt x="199" y="91"/>
                      <a:pt x="110" y="186"/>
                    </a:cubicBezTo>
                    <a:cubicBezTo>
                      <a:pt x="1" y="304"/>
                      <a:pt x="24" y="405"/>
                      <a:pt x="102" y="445"/>
                    </a:cubicBezTo>
                    <a:cubicBezTo>
                      <a:pt x="181" y="492"/>
                      <a:pt x="290" y="492"/>
                      <a:pt x="400" y="499"/>
                    </a:cubicBezTo>
                    <a:cubicBezTo>
                      <a:pt x="501" y="499"/>
                      <a:pt x="611" y="507"/>
                      <a:pt x="705" y="515"/>
                    </a:cubicBezTo>
                    <a:cubicBezTo>
                      <a:pt x="799" y="523"/>
                      <a:pt x="900" y="538"/>
                      <a:pt x="1010" y="554"/>
                    </a:cubicBezTo>
                    <a:cubicBezTo>
                      <a:pt x="1075" y="564"/>
                      <a:pt x="1143" y="577"/>
                      <a:pt x="1207" y="577"/>
                    </a:cubicBezTo>
                    <a:cubicBezTo>
                      <a:pt x="1242" y="577"/>
                      <a:pt x="1276" y="573"/>
                      <a:pt x="1307" y="562"/>
                    </a:cubicBezTo>
                    <a:cubicBezTo>
                      <a:pt x="1393" y="538"/>
                      <a:pt x="1432" y="445"/>
                      <a:pt x="1354" y="312"/>
                    </a:cubicBezTo>
                    <a:cubicBezTo>
                      <a:pt x="1284" y="186"/>
                      <a:pt x="1065" y="38"/>
                      <a:pt x="760" y="6"/>
                    </a:cubicBezTo>
                    <a:cubicBezTo>
                      <a:pt x="721" y="2"/>
                      <a:pt x="684" y="1"/>
                      <a:pt x="648" y="1"/>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72;p41">
                <a:extLst>
                  <a:ext uri="{FF2B5EF4-FFF2-40B4-BE49-F238E27FC236}">
                    <a16:creationId xmlns:a16="http://schemas.microsoft.com/office/drawing/2014/main" id="{08E52B9B-ED89-4F96-8D0B-F94A9601E951}"/>
                  </a:ext>
                </a:extLst>
              </p:cNvPr>
              <p:cNvSpPr/>
              <p:nvPr/>
            </p:nvSpPr>
            <p:spPr>
              <a:xfrm>
                <a:off x="3894700" y="1721250"/>
                <a:ext cx="35625" cy="14975"/>
              </a:xfrm>
              <a:custGeom>
                <a:avLst/>
                <a:gdLst/>
                <a:ahLst/>
                <a:cxnLst/>
                <a:rect l="l" t="t" r="r" b="b"/>
                <a:pathLst>
                  <a:path w="1425" h="599" extrusionOk="0">
                    <a:moveTo>
                      <a:pt x="798" y="1"/>
                    </a:moveTo>
                    <a:cubicBezTo>
                      <a:pt x="752" y="1"/>
                      <a:pt x="706" y="3"/>
                      <a:pt x="657" y="10"/>
                    </a:cubicBezTo>
                    <a:cubicBezTo>
                      <a:pt x="352" y="49"/>
                      <a:pt x="141" y="205"/>
                      <a:pt x="70" y="338"/>
                    </a:cubicBezTo>
                    <a:cubicBezTo>
                      <a:pt x="0" y="471"/>
                      <a:pt x="47" y="565"/>
                      <a:pt x="133" y="589"/>
                    </a:cubicBezTo>
                    <a:cubicBezTo>
                      <a:pt x="158" y="595"/>
                      <a:pt x="185" y="598"/>
                      <a:pt x="212" y="598"/>
                    </a:cubicBezTo>
                    <a:cubicBezTo>
                      <a:pt x="279" y="598"/>
                      <a:pt x="353" y="582"/>
                      <a:pt x="430" y="565"/>
                    </a:cubicBezTo>
                    <a:cubicBezTo>
                      <a:pt x="532" y="549"/>
                      <a:pt x="642" y="534"/>
                      <a:pt x="728" y="518"/>
                    </a:cubicBezTo>
                    <a:cubicBezTo>
                      <a:pt x="822" y="503"/>
                      <a:pt x="931" y="495"/>
                      <a:pt x="1033" y="487"/>
                    </a:cubicBezTo>
                    <a:cubicBezTo>
                      <a:pt x="1142" y="479"/>
                      <a:pt x="1252" y="471"/>
                      <a:pt x="1330" y="424"/>
                    </a:cubicBezTo>
                    <a:cubicBezTo>
                      <a:pt x="1401" y="385"/>
                      <a:pt x="1424" y="283"/>
                      <a:pt x="1315" y="174"/>
                    </a:cubicBezTo>
                    <a:cubicBezTo>
                      <a:pt x="1229" y="82"/>
                      <a:pt x="1038" y="1"/>
                      <a:pt x="798" y="1"/>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73;p41">
                <a:extLst>
                  <a:ext uri="{FF2B5EF4-FFF2-40B4-BE49-F238E27FC236}">
                    <a16:creationId xmlns:a16="http://schemas.microsoft.com/office/drawing/2014/main" id="{4BADF4FB-03F3-44A7-A044-E043994DF775}"/>
                  </a:ext>
                </a:extLst>
              </p:cNvPr>
              <p:cNvSpPr/>
              <p:nvPr/>
            </p:nvSpPr>
            <p:spPr>
              <a:xfrm>
                <a:off x="3984475" y="1757075"/>
                <a:ext cx="14300" cy="12725"/>
              </a:xfrm>
              <a:custGeom>
                <a:avLst/>
                <a:gdLst/>
                <a:ahLst/>
                <a:cxnLst/>
                <a:rect l="l" t="t" r="r" b="b"/>
                <a:pathLst>
                  <a:path w="572" h="509" extrusionOk="0">
                    <a:moveTo>
                      <a:pt x="286" y="1"/>
                    </a:moveTo>
                    <a:cubicBezTo>
                      <a:pt x="182" y="1"/>
                      <a:pt x="84" y="62"/>
                      <a:pt x="47" y="165"/>
                    </a:cubicBezTo>
                    <a:cubicBezTo>
                      <a:pt x="0" y="298"/>
                      <a:pt x="63" y="447"/>
                      <a:pt x="196" y="494"/>
                    </a:cubicBezTo>
                    <a:cubicBezTo>
                      <a:pt x="224" y="504"/>
                      <a:pt x="253" y="508"/>
                      <a:pt x="282" y="508"/>
                    </a:cubicBezTo>
                    <a:cubicBezTo>
                      <a:pt x="388" y="508"/>
                      <a:pt x="488" y="444"/>
                      <a:pt x="525" y="345"/>
                    </a:cubicBezTo>
                    <a:cubicBezTo>
                      <a:pt x="572" y="212"/>
                      <a:pt x="501" y="63"/>
                      <a:pt x="376" y="16"/>
                    </a:cubicBezTo>
                    <a:cubicBezTo>
                      <a:pt x="346" y="6"/>
                      <a:pt x="316" y="1"/>
                      <a:pt x="286" y="1"/>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74;p41">
                <a:extLst>
                  <a:ext uri="{FF2B5EF4-FFF2-40B4-BE49-F238E27FC236}">
                    <a16:creationId xmlns:a16="http://schemas.microsoft.com/office/drawing/2014/main" id="{6BF5013F-746E-4465-8372-478A85C3A9A8}"/>
                  </a:ext>
                </a:extLst>
              </p:cNvPr>
              <p:cNvSpPr/>
              <p:nvPr/>
            </p:nvSpPr>
            <p:spPr>
              <a:xfrm>
                <a:off x="3982900" y="1766975"/>
                <a:ext cx="18800" cy="7150"/>
              </a:xfrm>
              <a:custGeom>
                <a:avLst/>
                <a:gdLst/>
                <a:ahLst/>
                <a:cxnLst/>
                <a:rect l="l" t="t" r="r" b="b"/>
                <a:pathLst>
                  <a:path w="752" h="286" extrusionOk="0">
                    <a:moveTo>
                      <a:pt x="431" y="0"/>
                    </a:moveTo>
                    <a:cubicBezTo>
                      <a:pt x="324" y="0"/>
                      <a:pt x="194" y="26"/>
                      <a:pt x="56" y="113"/>
                    </a:cubicBezTo>
                    <a:cubicBezTo>
                      <a:pt x="9" y="137"/>
                      <a:pt x="1" y="199"/>
                      <a:pt x="24" y="238"/>
                    </a:cubicBezTo>
                    <a:cubicBezTo>
                      <a:pt x="40" y="270"/>
                      <a:pt x="71" y="285"/>
                      <a:pt x="103" y="285"/>
                    </a:cubicBezTo>
                    <a:cubicBezTo>
                      <a:pt x="118" y="285"/>
                      <a:pt x="142" y="278"/>
                      <a:pt x="157" y="270"/>
                    </a:cubicBezTo>
                    <a:cubicBezTo>
                      <a:pt x="260" y="207"/>
                      <a:pt x="354" y="189"/>
                      <a:pt x="429" y="189"/>
                    </a:cubicBezTo>
                    <a:cubicBezTo>
                      <a:pt x="532" y="189"/>
                      <a:pt x="599" y="223"/>
                      <a:pt x="603" y="223"/>
                    </a:cubicBezTo>
                    <a:cubicBezTo>
                      <a:pt x="618" y="230"/>
                      <a:pt x="634" y="234"/>
                      <a:pt x="650" y="234"/>
                    </a:cubicBezTo>
                    <a:cubicBezTo>
                      <a:pt x="682" y="234"/>
                      <a:pt x="713" y="218"/>
                      <a:pt x="729" y="191"/>
                    </a:cubicBezTo>
                    <a:cubicBezTo>
                      <a:pt x="752" y="145"/>
                      <a:pt x="736" y="82"/>
                      <a:pt x="697" y="58"/>
                    </a:cubicBezTo>
                    <a:cubicBezTo>
                      <a:pt x="688" y="54"/>
                      <a:pt x="584"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75;p41">
                <a:extLst>
                  <a:ext uri="{FF2B5EF4-FFF2-40B4-BE49-F238E27FC236}">
                    <a16:creationId xmlns:a16="http://schemas.microsoft.com/office/drawing/2014/main" id="{A12EA49F-DA85-455B-ABEA-0A52A2938BF4}"/>
                  </a:ext>
                </a:extLst>
              </p:cNvPr>
              <p:cNvSpPr/>
              <p:nvPr/>
            </p:nvSpPr>
            <p:spPr>
              <a:xfrm>
                <a:off x="3915625" y="1763175"/>
                <a:ext cx="14300" cy="12700"/>
              </a:xfrm>
              <a:custGeom>
                <a:avLst/>
                <a:gdLst/>
                <a:ahLst/>
                <a:cxnLst/>
                <a:rect l="l" t="t" r="r" b="b"/>
                <a:pathLst>
                  <a:path w="572" h="508" extrusionOk="0">
                    <a:moveTo>
                      <a:pt x="291" y="0"/>
                    </a:moveTo>
                    <a:cubicBezTo>
                      <a:pt x="185" y="0"/>
                      <a:pt x="84" y="66"/>
                      <a:pt x="47" y="171"/>
                    </a:cubicBezTo>
                    <a:cubicBezTo>
                      <a:pt x="0" y="297"/>
                      <a:pt x="71" y="445"/>
                      <a:pt x="204" y="492"/>
                    </a:cubicBezTo>
                    <a:cubicBezTo>
                      <a:pt x="232" y="503"/>
                      <a:pt x="261" y="508"/>
                      <a:pt x="290" y="508"/>
                    </a:cubicBezTo>
                    <a:cubicBezTo>
                      <a:pt x="390" y="508"/>
                      <a:pt x="488" y="447"/>
                      <a:pt x="524" y="343"/>
                    </a:cubicBezTo>
                    <a:cubicBezTo>
                      <a:pt x="571" y="210"/>
                      <a:pt x="509" y="70"/>
                      <a:pt x="376" y="15"/>
                    </a:cubicBezTo>
                    <a:cubicBezTo>
                      <a:pt x="348" y="5"/>
                      <a:pt x="319" y="0"/>
                      <a:pt x="291" y="0"/>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76;p41">
                <a:extLst>
                  <a:ext uri="{FF2B5EF4-FFF2-40B4-BE49-F238E27FC236}">
                    <a16:creationId xmlns:a16="http://schemas.microsoft.com/office/drawing/2014/main" id="{59420524-881A-45F4-B46F-3100DE9E4BD0}"/>
                  </a:ext>
                </a:extLst>
              </p:cNvPr>
              <p:cNvSpPr/>
              <p:nvPr/>
            </p:nvSpPr>
            <p:spPr>
              <a:xfrm>
                <a:off x="3914050" y="1773100"/>
                <a:ext cx="19000" cy="7075"/>
              </a:xfrm>
              <a:custGeom>
                <a:avLst/>
                <a:gdLst/>
                <a:ahLst/>
                <a:cxnLst/>
                <a:rect l="l" t="t" r="r" b="b"/>
                <a:pathLst>
                  <a:path w="760" h="283" extrusionOk="0">
                    <a:moveTo>
                      <a:pt x="425" y="1"/>
                    </a:moveTo>
                    <a:cubicBezTo>
                      <a:pt x="320" y="1"/>
                      <a:pt x="193" y="26"/>
                      <a:pt x="55" y="111"/>
                    </a:cubicBezTo>
                    <a:cubicBezTo>
                      <a:pt x="16" y="142"/>
                      <a:pt x="1" y="197"/>
                      <a:pt x="24" y="244"/>
                    </a:cubicBezTo>
                    <a:cubicBezTo>
                      <a:pt x="48" y="267"/>
                      <a:pt x="71" y="283"/>
                      <a:pt x="102" y="283"/>
                    </a:cubicBezTo>
                    <a:cubicBezTo>
                      <a:pt x="126" y="283"/>
                      <a:pt x="141" y="283"/>
                      <a:pt x="157" y="267"/>
                    </a:cubicBezTo>
                    <a:cubicBezTo>
                      <a:pt x="258" y="205"/>
                      <a:pt x="351" y="187"/>
                      <a:pt x="425" y="187"/>
                    </a:cubicBezTo>
                    <a:cubicBezTo>
                      <a:pt x="530" y="187"/>
                      <a:pt x="599" y="224"/>
                      <a:pt x="603" y="228"/>
                    </a:cubicBezTo>
                    <a:cubicBezTo>
                      <a:pt x="618" y="235"/>
                      <a:pt x="633" y="239"/>
                      <a:pt x="648" y="239"/>
                    </a:cubicBezTo>
                    <a:cubicBezTo>
                      <a:pt x="681" y="239"/>
                      <a:pt x="712" y="221"/>
                      <a:pt x="728" y="189"/>
                    </a:cubicBezTo>
                    <a:cubicBezTo>
                      <a:pt x="760" y="142"/>
                      <a:pt x="744" y="87"/>
                      <a:pt x="697" y="64"/>
                    </a:cubicBezTo>
                    <a:cubicBezTo>
                      <a:pt x="688" y="59"/>
                      <a:pt x="582" y="1"/>
                      <a:pt x="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77;p41">
                <a:extLst>
                  <a:ext uri="{FF2B5EF4-FFF2-40B4-BE49-F238E27FC236}">
                    <a16:creationId xmlns:a16="http://schemas.microsoft.com/office/drawing/2014/main" id="{455A9711-4299-4EBE-8D6F-7F3F422B5E43}"/>
                  </a:ext>
                </a:extLst>
              </p:cNvPr>
              <p:cNvSpPr/>
              <p:nvPr/>
            </p:nvSpPr>
            <p:spPr>
              <a:xfrm>
                <a:off x="3960025" y="1740200"/>
                <a:ext cx="66925" cy="43300"/>
              </a:xfrm>
              <a:custGeom>
                <a:avLst/>
                <a:gdLst/>
                <a:ahLst/>
                <a:cxnLst/>
                <a:rect l="l" t="t" r="r" b="b"/>
                <a:pathLst>
                  <a:path w="2677" h="1732" extrusionOk="0">
                    <a:moveTo>
                      <a:pt x="1894" y="183"/>
                    </a:moveTo>
                    <a:cubicBezTo>
                      <a:pt x="2176" y="183"/>
                      <a:pt x="2418" y="402"/>
                      <a:pt x="2442" y="683"/>
                    </a:cubicBezTo>
                    <a:lnTo>
                      <a:pt x="2457" y="863"/>
                    </a:lnTo>
                    <a:cubicBezTo>
                      <a:pt x="2481" y="1161"/>
                      <a:pt x="2254" y="1419"/>
                      <a:pt x="1957" y="1450"/>
                    </a:cubicBezTo>
                    <a:lnTo>
                      <a:pt x="822" y="1544"/>
                    </a:lnTo>
                    <a:cubicBezTo>
                      <a:pt x="807" y="1545"/>
                      <a:pt x="793" y="1546"/>
                      <a:pt x="778" y="1546"/>
                    </a:cubicBezTo>
                    <a:cubicBezTo>
                      <a:pt x="499" y="1546"/>
                      <a:pt x="257" y="1334"/>
                      <a:pt x="235" y="1043"/>
                    </a:cubicBezTo>
                    <a:lnTo>
                      <a:pt x="219" y="871"/>
                    </a:lnTo>
                    <a:cubicBezTo>
                      <a:pt x="196" y="574"/>
                      <a:pt x="415" y="308"/>
                      <a:pt x="712" y="284"/>
                    </a:cubicBezTo>
                    <a:lnTo>
                      <a:pt x="1855" y="191"/>
                    </a:lnTo>
                    <a:cubicBezTo>
                      <a:pt x="1870" y="183"/>
                      <a:pt x="1886" y="183"/>
                      <a:pt x="1894" y="183"/>
                    </a:cubicBezTo>
                    <a:close/>
                    <a:moveTo>
                      <a:pt x="1902" y="0"/>
                    </a:moveTo>
                    <a:cubicBezTo>
                      <a:pt x="1881" y="0"/>
                      <a:pt x="1860" y="1"/>
                      <a:pt x="1839" y="3"/>
                    </a:cubicBezTo>
                    <a:lnTo>
                      <a:pt x="697" y="97"/>
                    </a:lnTo>
                    <a:cubicBezTo>
                      <a:pt x="298" y="128"/>
                      <a:pt x="0" y="480"/>
                      <a:pt x="32" y="887"/>
                    </a:cubicBezTo>
                    <a:lnTo>
                      <a:pt x="47" y="1059"/>
                    </a:lnTo>
                    <a:cubicBezTo>
                      <a:pt x="79" y="1442"/>
                      <a:pt x="399" y="1732"/>
                      <a:pt x="775" y="1732"/>
                    </a:cubicBezTo>
                    <a:lnTo>
                      <a:pt x="838" y="1732"/>
                    </a:lnTo>
                    <a:lnTo>
                      <a:pt x="1972" y="1638"/>
                    </a:lnTo>
                    <a:cubicBezTo>
                      <a:pt x="2371" y="1599"/>
                      <a:pt x="2676" y="1247"/>
                      <a:pt x="2637" y="848"/>
                    </a:cubicBezTo>
                    <a:lnTo>
                      <a:pt x="2629" y="668"/>
                    </a:lnTo>
                    <a:cubicBezTo>
                      <a:pt x="2606" y="472"/>
                      <a:pt x="2520" y="300"/>
                      <a:pt x="2371" y="167"/>
                    </a:cubicBezTo>
                    <a:cubicBezTo>
                      <a:pt x="2239" y="56"/>
                      <a:pt x="2070" y="0"/>
                      <a:pt x="19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78;p41">
                <a:extLst>
                  <a:ext uri="{FF2B5EF4-FFF2-40B4-BE49-F238E27FC236}">
                    <a16:creationId xmlns:a16="http://schemas.microsoft.com/office/drawing/2014/main" id="{6E71FB40-09D8-49E4-987F-897DFE748D97}"/>
                  </a:ext>
                </a:extLst>
              </p:cNvPr>
              <p:cNvSpPr/>
              <p:nvPr/>
            </p:nvSpPr>
            <p:spPr>
              <a:xfrm>
                <a:off x="3882550" y="1747050"/>
                <a:ext cx="60875" cy="42925"/>
              </a:xfrm>
              <a:custGeom>
                <a:avLst/>
                <a:gdLst/>
                <a:ahLst/>
                <a:cxnLst/>
                <a:rect l="l" t="t" r="r" b="b"/>
                <a:pathLst>
                  <a:path w="2435" h="1717" extrusionOk="0">
                    <a:moveTo>
                      <a:pt x="1660" y="190"/>
                    </a:moveTo>
                    <a:cubicBezTo>
                      <a:pt x="1934" y="190"/>
                      <a:pt x="2176" y="402"/>
                      <a:pt x="2200" y="691"/>
                    </a:cubicBezTo>
                    <a:lnTo>
                      <a:pt x="2215" y="863"/>
                    </a:lnTo>
                    <a:cubicBezTo>
                      <a:pt x="2239" y="1161"/>
                      <a:pt x="2020" y="1427"/>
                      <a:pt x="1714" y="1450"/>
                    </a:cubicBezTo>
                    <a:lnTo>
                      <a:pt x="822" y="1528"/>
                    </a:lnTo>
                    <a:cubicBezTo>
                      <a:pt x="807" y="1530"/>
                      <a:pt x="793" y="1530"/>
                      <a:pt x="778" y="1530"/>
                    </a:cubicBezTo>
                    <a:cubicBezTo>
                      <a:pt x="492" y="1530"/>
                      <a:pt x="258" y="1318"/>
                      <a:pt x="236" y="1028"/>
                    </a:cubicBezTo>
                    <a:lnTo>
                      <a:pt x="220" y="855"/>
                    </a:lnTo>
                    <a:cubicBezTo>
                      <a:pt x="197" y="558"/>
                      <a:pt x="416" y="292"/>
                      <a:pt x="713" y="269"/>
                    </a:cubicBezTo>
                    <a:lnTo>
                      <a:pt x="1613" y="190"/>
                    </a:lnTo>
                    <a:close/>
                    <a:moveTo>
                      <a:pt x="1655" y="0"/>
                    </a:moveTo>
                    <a:cubicBezTo>
                      <a:pt x="1636" y="0"/>
                      <a:pt x="1616" y="1"/>
                      <a:pt x="1597" y="3"/>
                    </a:cubicBezTo>
                    <a:lnTo>
                      <a:pt x="697" y="81"/>
                    </a:lnTo>
                    <a:cubicBezTo>
                      <a:pt x="298" y="112"/>
                      <a:pt x="1" y="464"/>
                      <a:pt x="32" y="871"/>
                    </a:cubicBezTo>
                    <a:lnTo>
                      <a:pt x="48" y="1043"/>
                    </a:lnTo>
                    <a:cubicBezTo>
                      <a:pt x="79" y="1427"/>
                      <a:pt x="400" y="1716"/>
                      <a:pt x="776" y="1716"/>
                    </a:cubicBezTo>
                    <a:lnTo>
                      <a:pt x="838" y="1716"/>
                    </a:lnTo>
                    <a:lnTo>
                      <a:pt x="1730" y="1638"/>
                    </a:lnTo>
                    <a:cubicBezTo>
                      <a:pt x="2137" y="1607"/>
                      <a:pt x="2434" y="1255"/>
                      <a:pt x="2403" y="848"/>
                    </a:cubicBezTo>
                    <a:lnTo>
                      <a:pt x="2387" y="676"/>
                    </a:lnTo>
                    <a:cubicBezTo>
                      <a:pt x="2358" y="288"/>
                      <a:pt x="2030" y="0"/>
                      <a:pt x="1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9;p41">
                <a:extLst>
                  <a:ext uri="{FF2B5EF4-FFF2-40B4-BE49-F238E27FC236}">
                    <a16:creationId xmlns:a16="http://schemas.microsoft.com/office/drawing/2014/main" id="{177B05E3-DE6F-469D-A6F6-B73B5B4868C7}"/>
                  </a:ext>
                </a:extLst>
              </p:cNvPr>
              <p:cNvSpPr/>
              <p:nvPr/>
            </p:nvSpPr>
            <p:spPr>
              <a:xfrm>
                <a:off x="3944300" y="1792750"/>
                <a:ext cx="58950" cy="36425"/>
              </a:xfrm>
              <a:custGeom>
                <a:avLst/>
                <a:gdLst/>
                <a:ahLst/>
                <a:cxnLst/>
                <a:rect l="l" t="t" r="r" b="b"/>
                <a:pathLst>
                  <a:path w="2358" h="1457" extrusionOk="0">
                    <a:moveTo>
                      <a:pt x="1899" y="1"/>
                    </a:moveTo>
                    <a:cubicBezTo>
                      <a:pt x="1883" y="1"/>
                      <a:pt x="1867" y="2"/>
                      <a:pt x="1850" y="6"/>
                    </a:cubicBezTo>
                    <a:cubicBezTo>
                      <a:pt x="1850" y="6"/>
                      <a:pt x="1232" y="303"/>
                      <a:pt x="606" y="381"/>
                    </a:cubicBezTo>
                    <a:cubicBezTo>
                      <a:pt x="0" y="464"/>
                      <a:pt x="420" y="1456"/>
                      <a:pt x="1313" y="1456"/>
                    </a:cubicBezTo>
                    <a:cubicBezTo>
                      <a:pt x="1343" y="1456"/>
                      <a:pt x="1373" y="1455"/>
                      <a:pt x="1404" y="1453"/>
                    </a:cubicBezTo>
                    <a:cubicBezTo>
                      <a:pt x="2319" y="1385"/>
                      <a:pt x="2357" y="1"/>
                      <a:pt x="18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80;p41">
                <a:extLst>
                  <a:ext uri="{FF2B5EF4-FFF2-40B4-BE49-F238E27FC236}">
                    <a16:creationId xmlns:a16="http://schemas.microsoft.com/office/drawing/2014/main" id="{2580B9BC-0754-4D52-B9D0-6468A1EF9844}"/>
                  </a:ext>
                </a:extLst>
              </p:cNvPr>
              <p:cNvSpPr/>
              <p:nvPr/>
            </p:nvSpPr>
            <p:spPr>
              <a:xfrm>
                <a:off x="3940850" y="1736325"/>
                <a:ext cx="29950" cy="57150"/>
              </a:xfrm>
              <a:custGeom>
                <a:avLst/>
                <a:gdLst/>
                <a:ahLst/>
                <a:cxnLst/>
                <a:rect l="l" t="t" r="r" b="b"/>
                <a:pathLst>
                  <a:path w="1198" h="2286" extrusionOk="0">
                    <a:moveTo>
                      <a:pt x="412" y="0"/>
                    </a:moveTo>
                    <a:cubicBezTo>
                      <a:pt x="408" y="0"/>
                      <a:pt x="404" y="1"/>
                      <a:pt x="400" y="1"/>
                    </a:cubicBezTo>
                    <a:cubicBezTo>
                      <a:pt x="345" y="1"/>
                      <a:pt x="306" y="48"/>
                      <a:pt x="314" y="95"/>
                    </a:cubicBezTo>
                    <a:lnTo>
                      <a:pt x="400" y="1128"/>
                    </a:lnTo>
                    <a:lnTo>
                      <a:pt x="337" y="1136"/>
                    </a:lnTo>
                    <a:cubicBezTo>
                      <a:pt x="243" y="1144"/>
                      <a:pt x="157" y="1191"/>
                      <a:pt x="94" y="1261"/>
                    </a:cubicBezTo>
                    <a:cubicBezTo>
                      <a:pt x="32" y="1339"/>
                      <a:pt x="1" y="1425"/>
                      <a:pt x="8" y="1527"/>
                    </a:cubicBezTo>
                    <a:lnTo>
                      <a:pt x="24" y="1754"/>
                    </a:lnTo>
                    <a:cubicBezTo>
                      <a:pt x="40" y="1910"/>
                      <a:pt x="110" y="2051"/>
                      <a:pt x="235" y="2153"/>
                    </a:cubicBezTo>
                    <a:cubicBezTo>
                      <a:pt x="337" y="2239"/>
                      <a:pt x="470" y="2286"/>
                      <a:pt x="611" y="2286"/>
                    </a:cubicBezTo>
                    <a:lnTo>
                      <a:pt x="658" y="2286"/>
                    </a:lnTo>
                    <a:lnTo>
                      <a:pt x="1112" y="2247"/>
                    </a:lnTo>
                    <a:cubicBezTo>
                      <a:pt x="1166" y="2247"/>
                      <a:pt x="1198" y="2200"/>
                      <a:pt x="1198" y="2145"/>
                    </a:cubicBezTo>
                    <a:cubicBezTo>
                      <a:pt x="1190" y="2098"/>
                      <a:pt x="1151" y="2059"/>
                      <a:pt x="1096" y="2059"/>
                    </a:cubicBezTo>
                    <a:lnTo>
                      <a:pt x="642" y="2098"/>
                    </a:lnTo>
                    <a:cubicBezTo>
                      <a:pt x="631" y="2099"/>
                      <a:pt x="620" y="2099"/>
                      <a:pt x="610" y="2099"/>
                    </a:cubicBezTo>
                    <a:cubicBezTo>
                      <a:pt x="513" y="2099"/>
                      <a:pt x="423" y="2068"/>
                      <a:pt x="353" y="2004"/>
                    </a:cubicBezTo>
                    <a:cubicBezTo>
                      <a:pt x="274" y="1942"/>
                      <a:pt x="220" y="1840"/>
                      <a:pt x="212" y="1738"/>
                    </a:cubicBezTo>
                    <a:lnTo>
                      <a:pt x="196" y="1511"/>
                    </a:lnTo>
                    <a:cubicBezTo>
                      <a:pt x="188" y="1464"/>
                      <a:pt x="204" y="1417"/>
                      <a:pt x="235" y="1386"/>
                    </a:cubicBezTo>
                    <a:cubicBezTo>
                      <a:pt x="267" y="1347"/>
                      <a:pt x="306" y="1331"/>
                      <a:pt x="353" y="1324"/>
                    </a:cubicBezTo>
                    <a:lnTo>
                      <a:pt x="603" y="1300"/>
                    </a:lnTo>
                    <a:lnTo>
                      <a:pt x="501" y="80"/>
                    </a:lnTo>
                    <a:cubicBezTo>
                      <a:pt x="494" y="37"/>
                      <a:pt x="454" y="0"/>
                      <a:pt x="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81;p41">
                <a:extLst>
                  <a:ext uri="{FF2B5EF4-FFF2-40B4-BE49-F238E27FC236}">
                    <a16:creationId xmlns:a16="http://schemas.microsoft.com/office/drawing/2014/main" id="{9BD03BB1-28C7-4AFD-92C1-B8AD97E8C5EC}"/>
                  </a:ext>
                </a:extLst>
              </p:cNvPr>
              <p:cNvSpPr/>
              <p:nvPr/>
            </p:nvSpPr>
            <p:spPr>
              <a:xfrm>
                <a:off x="4028875" y="1817725"/>
                <a:ext cx="6275" cy="6275"/>
              </a:xfrm>
              <a:custGeom>
                <a:avLst/>
                <a:gdLst/>
                <a:ahLst/>
                <a:cxnLst/>
                <a:rect l="l" t="t" r="r" b="b"/>
                <a:pathLst>
                  <a:path w="251" h="251" extrusionOk="0">
                    <a:moveTo>
                      <a:pt x="126" y="0"/>
                    </a:moveTo>
                    <a:cubicBezTo>
                      <a:pt x="55" y="0"/>
                      <a:pt x="1" y="55"/>
                      <a:pt x="1" y="125"/>
                    </a:cubicBezTo>
                    <a:cubicBezTo>
                      <a:pt x="1" y="196"/>
                      <a:pt x="55" y="251"/>
                      <a:pt x="126" y="251"/>
                    </a:cubicBezTo>
                    <a:cubicBezTo>
                      <a:pt x="196" y="251"/>
                      <a:pt x="251" y="196"/>
                      <a:pt x="251" y="125"/>
                    </a:cubicBezTo>
                    <a:cubicBezTo>
                      <a:pt x="251" y="55"/>
                      <a:pt x="196"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82;p41">
                <a:extLst>
                  <a:ext uri="{FF2B5EF4-FFF2-40B4-BE49-F238E27FC236}">
                    <a16:creationId xmlns:a16="http://schemas.microsoft.com/office/drawing/2014/main" id="{981E97ED-C320-4CEA-BD25-42C3493144F3}"/>
                  </a:ext>
                </a:extLst>
              </p:cNvPr>
              <p:cNvSpPr/>
              <p:nvPr/>
            </p:nvSpPr>
            <p:spPr>
              <a:xfrm>
                <a:off x="4018125" y="1839625"/>
                <a:ext cx="6075" cy="6275"/>
              </a:xfrm>
              <a:custGeom>
                <a:avLst/>
                <a:gdLst/>
                <a:ahLst/>
                <a:cxnLst/>
                <a:rect l="l" t="t" r="r" b="b"/>
                <a:pathLst>
                  <a:path w="243" h="251" extrusionOk="0">
                    <a:moveTo>
                      <a:pt x="118" y="1"/>
                    </a:moveTo>
                    <a:cubicBezTo>
                      <a:pt x="55" y="1"/>
                      <a:pt x="0" y="55"/>
                      <a:pt x="0" y="126"/>
                    </a:cubicBezTo>
                    <a:cubicBezTo>
                      <a:pt x="0" y="196"/>
                      <a:pt x="55" y="251"/>
                      <a:pt x="118" y="251"/>
                    </a:cubicBezTo>
                    <a:cubicBezTo>
                      <a:pt x="188" y="251"/>
                      <a:pt x="243" y="196"/>
                      <a:pt x="243" y="126"/>
                    </a:cubicBezTo>
                    <a:cubicBezTo>
                      <a:pt x="243" y="55"/>
                      <a:pt x="188"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83;p41">
                <a:extLst>
                  <a:ext uri="{FF2B5EF4-FFF2-40B4-BE49-F238E27FC236}">
                    <a16:creationId xmlns:a16="http://schemas.microsoft.com/office/drawing/2014/main" id="{61916789-9478-4243-A4F6-9DC14A971384}"/>
                  </a:ext>
                </a:extLst>
              </p:cNvPr>
              <p:cNvSpPr/>
              <p:nvPr/>
            </p:nvSpPr>
            <p:spPr>
              <a:xfrm>
                <a:off x="4039250" y="1833575"/>
                <a:ext cx="6275" cy="6075"/>
              </a:xfrm>
              <a:custGeom>
                <a:avLst/>
                <a:gdLst/>
                <a:ahLst/>
                <a:cxnLst/>
                <a:rect l="l" t="t" r="r" b="b"/>
                <a:pathLst>
                  <a:path w="251" h="243" extrusionOk="0">
                    <a:moveTo>
                      <a:pt x="125" y="0"/>
                    </a:moveTo>
                    <a:cubicBezTo>
                      <a:pt x="55" y="0"/>
                      <a:pt x="0" y="55"/>
                      <a:pt x="0" y="125"/>
                    </a:cubicBezTo>
                    <a:cubicBezTo>
                      <a:pt x="0" y="188"/>
                      <a:pt x="55" y="243"/>
                      <a:pt x="125" y="243"/>
                    </a:cubicBezTo>
                    <a:cubicBezTo>
                      <a:pt x="196" y="243"/>
                      <a:pt x="251" y="188"/>
                      <a:pt x="251" y="125"/>
                    </a:cubicBezTo>
                    <a:cubicBezTo>
                      <a:pt x="251" y="55"/>
                      <a:pt x="196" y="0"/>
                      <a:pt x="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84;p41">
                <a:extLst>
                  <a:ext uri="{FF2B5EF4-FFF2-40B4-BE49-F238E27FC236}">
                    <a16:creationId xmlns:a16="http://schemas.microsoft.com/office/drawing/2014/main" id="{7B315D5F-292C-41AF-BCFB-AE6092745C1E}"/>
                  </a:ext>
                </a:extLst>
              </p:cNvPr>
              <p:cNvSpPr/>
              <p:nvPr/>
            </p:nvSpPr>
            <p:spPr>
              <a:xfrm>
                <a:off x="3937525" y="1749250"/>
                <a:ext cx="28000" cy="9425"/>
              </a:xfrm>
              <a:custGeom>
                <a:avLst/>
                <a:gdLst/>
                <a:ahLst/>
                <a:cxnLst/>
                <a:rect l="l" t="t" r="r" b="b"/>
                <a:pathLst>
                  <a:path w="1120" h="377" extrusionOk="0">
                    <a:moveTo>
                      <a:pt x="611" y="0"/>
                    </a:moveTo>
                    <a:cubicBezTo>
                      <a:pt x="239" y="0"/>
                      <a:pt x="6" y="245"/>
                      <a:pt x="1" y="251"/>
                    </a:cubicBezTo>
                    <a:lnTo>
                      <a:pt x="141" y="376"/>
                    </a:lnTo>
                    <a:cubicBezTo>
                      <a:pt x="152" y="365"/>
                      <a:pt x="324" y="190"/>
                      <a:pt x="606" y="190"/>
                    </a:cubicBezTo>
                    <a:cubicBezTo>
                      <a:pt x="727" y="190"/>
                      <a:pt x="868" y="222"/>
                      <a:pt x="1026" y="314"/>
                    </a:cubicBezTo>
                    <a:lnTo>
                      <a:pt x="1119" y="149"/>
                    </a:lnTo>
                    <a:cubicBezTo>
                      <a:pt x="932" y="40"/>
                      <a:pt x="760" y="0"/>
                      <a:pt x="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85;p41">
                <a:extLst>
                  <a:ext uri="{FF2B5EF4-FFF2-40B4-BE49-F238E27FC236}">
                    <a16:creationId xmlns:a16="http://schemas.microsoft.com/office/drawing/2014/main" id="{ED68AF56-943D-4145-9EC8-3B44461D9236}"/>
                  </a:ext>
                </a:extLst>
              </p:cNvPr>
              <p:cNvSpPr/>
              <p:nvPr/>
            </p:nvSpPr>
            <p:spPr>
              <a:xfrm>
                <a:off x="3292975" y="1930050"/>
                <a:ext cx="491800" cy="444400"/>
              </a:xfrm>
              <a:custGeom>
                <a:avLst/>
                <a:gdLst/>
                <a:ahLst/>
                <a:cxnLst/>
                <a:rect l="l" t="t" r="r" b="b"/>
                <a:pathLst>
                  <a:path w="19672" h="17776" extrusionOk="0">
                    <a:moveTo>
                      <a:pt x="8078" y="1"/>
                    </a:moveTo>
                    <a:cubicBezTo>
                      <a:pt x="7243" y="1"/>
                      <a:pt x="6222" y="74"/>
                      <a:pt x="5658" y="124"/>
                    </a:cubicBezTo>
                    <a:cubicBezTo>
                      <a:pt x="1" y="632"/>
                      <a:pt x="564" y="15726"/>
                      <a:pt x="564" y="15726"/>
                    </a:cubicBezTo>
                    <a:lnTo>
                      <a:pt x="16104" y="17776"/>
                    </a:lnTo>
                    <a:cubicBezTo>
                      <a:pt x="16104" y="17776"/>
                      <a:pt x="19672" y="3238"/>
                      <a:pt x="14484" y="1203"/>
                    </a:cubicBezTo>
                    <a:cubicBezTo>
                      <a:pt x="13506" y="812"/>
                      <a:pt x="12825" y="570"/>
                      <a:pt x="11941" y="452"/>
                    </a:cubicBezTo>
                    <a:lnTo>
                      <a:pt x="8976" y="45"/>
                    </a:lnTo>
                    <a:cubicBezTo>
                      <a:pt x="8739" y="13"/>
                      <a:pt x="8425" y="1"/>
                      <a:pt x="8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86;p41">
                <a:extLst>
                  <a:ext uri="{FF2B5EF4-FFF2-40B4-BE49-F238E27FC236}">
                    <a16:creationId xmlns:a16="http://schemas.microsoft.com/office/drawing/2014/main" id="{C217D0E5-DA2B-4883-B0EF-660AA9301D44}"/>
                  </a:ext>
                </a:extLst>
              </p:cNvPr>
              <p:cNvSpPr/>
              <p:nvPr/>
            </p:nvSpPr>
            <p:spPr>
              <a:xfrm>
                <a:off x="3464925" y="1548400"/>
                <a:ext cx="285625" cy="278175"/>
              </a:xfrm>
              <a:custGeom>
                <a:avLst/>
                <a:gdLst/>
                <a:ahLst/>
                <a:cxnLst/>
                <a:rect l="l" t="t" r="r" b="b"/>
                <a:pathLst>
                  <a:path w="11425" h="11127" extrusionOk="0">
                    <a:moveTo>
                      <a:pt x="5427" y="0"/>
                    </a:moveTo>
                    <a:cubicBezTo>
                      <a:pt x="4067" y="0"/>
                      <a:pt x="3271" y="967"/>
                      <a:pt x="1972" y="1525"/>
                    </a:cubicBezTo>
                    <a:cubicBezTo>
                      <a:pt x="188" y="2292"/>
                      <a:pt x="228" y="3841"/>
                      <a:pt x="611" y="4850"/>
                    </a:cubicBezTo>
                    <a:lnTo>
                      <a:pt x="134" y="8402"/>
                    </a:lnTo>
                    <a:cubicBezTo>
                      <a:pt x="1" y="9380"/>
                      <a:pt x="681" y="10280"/>
                      <a:pt x="1659" y="10413"/>
                    </a:cubicBezTo>
                    <a:lnTo>
                      <a:pt x="6745" y="11110"/>
                    </a:lnTo>
                    <a:cubicBezTo>
                      <a:pt x="6827" y="11121"/>
                      <a:pt x="6908" y="11126"/>
                      <a:pt x="6987" y="11126"/>
                    </a:cubicBezTo>
                    <a:cubicBezTo>
                      <a:pt x="7868" y="11126"/>
                      <a:pt x="8635" y="10473"/>
                      <a:pt x="8764" y="9576"/>
                    </a:cubicBezTo>
                    <a:lnTo>
                      <a:pt x="8999" y="7855"/>
                    </a:lnTo>
                    <a:lnTo>
                      <a:pt x="10775" y="5601"/>
                    </a:lnTo>
                    <a:cubicBezTo>
                      <a:pt x="11424" y="4310"/>
                      <a:pt x="10650" y="2753"/>
                      <a:pt x="9226" y="2503"/>
                    </a:cubicBezTo>
                    <a:lnTo>
                      <a:pt x="8169" y="2315"/>
                    </a:lnTo>
                    <a:cubicBezTo>
                      <a:pt x="8193" y="2026"/>
                      <a:pt x="8122" y="1744"/>
                      <a:pt x="8013" y="1493"/>
                    </a:cubicBezTo>
                    <a:cubicBezTo>
                      <a:pt x="7723" y="860"/>
                      <a:pt x="7160" y="390"/>
                      <a:pt x="6495" y="179"/>
                    </a:cubicBezTo>
                    <a:cubicBezTo>
                      <a:pt x="6098" y="54"/>
                      <a:pt x="5747" y="0"/>
                      <a:pt x="5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87;p41">
                <a:extLst>
                  <a:ext uri="{FF2B5EF4-FFF2-40B4-BE49-F238E27FC236}">
                    <a16:creationId xmlns:a16="http://schemas.microsoft.com/office/drawing/2014/main" id="{02AB09F3-82CD-4CF9-9803-04303098DCFE}"/>
                  </a:ext>
                </a:extLst>
              </p:cNvPr>
              <p:cNvSpPr/>
              <p:nvPr/>
            </p:nvSpPr>
            <p:spPr>
              <a:xfrm>
                <a:off x="3456900" y="1601050"/>
                <a:ext cx="251000" cy="394275"/>
              </a:xfrm>
              <a:custGeom>
                <a:avLst/>
                <a:gdLst/>
                <a:ahLst/>
                <a:cxnLst/>
                <a:rect l="l" t="t" r="r" b="b"/>
                <a:pathLst>
                  <a:path w="10040" h="15771" extrusionOk="0">
                    <a:moveTo>
                      <a:pt x="5157" y="1"/>
                    </a:moveTo>
                    <a:cubicBezTo>
                      <a:pt x="3651" y="1"/>
                      <a:pt x="2345" y="1115"/>
                      <a:pt x="2137" y="2642"/>
                    </a:cubicBezTo>
                    <a:lnTo>
                      <a:pt x="2121" y="2752"/>
                    </a:lnTo>
                    <a:lnTo>
                      <a:pt x="1871" y="4567"/>
                    </a:lnTo>
                    <a:lnTo>
                      <a:pt x="1401" y="4505"/>
                    </a:lnTo>
                    <a:cubicBezTo>
                      <a:pt x="1348" y="4497"/>
                      <a:pt x="1296" y="4494"/>
                      <a:pt x="1244" y="4494"/>
                    </a:cubicBezTo>
                    <a:cubicBezTo>
                      <a:pt x="689" y="4494"/>
                      <a:pt x="205" y="4902"/>
                      <a:pt x="126" y="5467"/>
                    </a:cubicBezTo>
                    <a:lnTo>
                      <a:pt x="87" y="5780"/>
                    </a:lnTo>
                    <a:cubicBezTo>
                      <a:pt x="1" y="6398"/>
                      <a:pt x="431" y="6969"/>
                      <a:pt x="1049" y="7055"/>
                    </a:cubicBezTo>
                    <a:lnTo>
                      <a:pt x="1527" y="7118"/>
                    </a:lnTo>
                    <a:lnTo>
                      <a:pt x="1323" y="8589"/>
                    </a:lnTo>
                    <a:cubicBezTo>
                      <a:pt x="1198" y="9504"/>
                      <a:pt x="1495" y="10373"/>
                      <a:pt x="2059" y="11015"/>
                    </a:cubicBezTo>
                    <a:lnTo>
                      <a:pt x="1785" y="13033"/>
                    </a:lnTo>
                    <a:cubicBezTo>
                      <a:pt x="1605" y="14348"/>
                      <a:pt x="2536" y="15568"/>
                      <a:pt x="3850" y="15748"/>
                    </a:cubicBezTo>
                    <a:cubicBezTo>
                      <a:pt x="3960" y="15763"/>
                      <a:pt x="4069" y="15771"/>
                      <a:pt x="4176" y="15771"/>
                    </a:cubicBezTo>
                    <a:cubicBezTo>
                      <a:pt x="5361" y="15771"/>
                      <a:pt x="6401" y="14888"/>
                      <a:pt x="6566" y="13683"/>
                    </a:cubicBezTo>
                    <a:lnTo>
                      <a:pt x="6777" y="12165"/>
                    </a:lnTo>
                    <a:cubicBezTo>
                      <a:pt x="7919" y="11852"/>
                      <a:pt x="8827" y="10889"/>
                      <a:pt x="8999" y="9637"/>
                    </a:cubicBezTo>
                    <a:lnTo>
                      <a:pt x="9093" y="8965"/>
                    </a:lnTo>
                    <a:lnTo>
                      <a:pt x="9124" y="8753"/>
                    </a:lnTo>
                    <a:lnTo>
                      <a:pt x="9398" y="6688"/>
                    </a:lnTo>
                    <a:lnTo>
                      <a:pt x="9797" y="3800"/>
                    </a:lnTo>
                    <a:lnTo>
                      <a:pt x="9797" y="3793"/>
                    </a:lnTo>
                    <a:lnTo>
                      <a:pt x="9813" y="3691"/>
                    </a:lnTo>
                    <a:cubicBezTo>
                      <a:pt x="10040" y="2016"/>
                      <a:pt x="8866" y="483"/>
                      <a:pt x="7199" y="256"/>
                    </a:cubicBezTo>
                    <a:lnTo>
                      <a:pt x="5572" y="29"/>
                    </a:lnTo>
                    <a:cubicBezTo>
                      <a:pt x="5432" y="10"/>
                      <a:pt x="5294" y="1"/>
                      <a:pt x="5157"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88;p41">
                <a:extLst>
                  <a:ext uri="{FF2B5EF4-FFF2-40B4-BE49-F238E27FC236}">
                    <a16:creationId xmlns:a16="http://schemas.microsoft.com/office/drawing/2014/main" id="{138461D5-3E19-497C-8D7D-11A797167402}"/>
                  </a:ext>
                </a:extLst>
              </p:cNvPr>
              <p:cNvSpPr/>
              <p:nvPr/>
            </p:nvSpPr>
            <p:spPr>
              <a:xfrm>
                <a:off x="3484875" y="1799125"/>
                <a:ext cx="199350" cy="131150"/>
              </a:xfrm>
              <a:custGeom>
                <a:avLst/>
                <a:gdLst/>
                <a:ahLst/>
                <a:cxnLst/>
                <a:rect l="l" t="t" r="r" b="b"/>
                <a:pathLst>
                  <a:path w="7974" h="5246" extrusionOk="0">
                    <a:moveTo>
                      <a:pt x="7974" y="1042"/>
                    </a:moveTo>
                    <a:lnTo>
                      <a:pt x="7970" y="1067"/>
                    </a:lnTo>
                    <a:lnTo>
                      <a:pt x="7970" y="1067"/>
                    </a:lnTo>
                    <a:cubicBezTo>
                      <a:pt x="7972" y="1058"/>
                      <a:pt x="7973" y="1050"/>
                      <a:pt x="7974" y="1042"/>
                    </a:cubicBezTo>
                    <a:close/>
                    <a:moveTo>
                      <a:pt x="298" y="1"/>
                    </a:moveTo>
                    <a:lnTo>
                      <a:pt x="204" y="666"/>
                    </a:lnTo>
                    <a:cubicBezTo>
                      <a:pt x="1" y="2137"/>
                      <a:pt x="893" y="3514"/>
                      <a:pt x="2254" y="3968"/>
                    </a:cubicBezTo>
                    <a:cubicBezTo>
                      <a:pt x="2465" y="4617"/>
                      <a:pt x="3029" y="5126"/>
                      <a:pt x="3756" y="5228"/>
                    </a:cubicBezTo>
                    <a:cubicBezTo>
                      <a:pt x="3841" y="5239"/>
                      <a:pt x="3924" y="5245"/>
                      <a:pt x="4007" y="5245"/>
                    </a:cubicBezTo>
                    <a:cubicBezTo>
                      <a:pt x="4694" y="5245"/>
                      <a:pt x="5319" y="4850"/>
                      <a:pt x="5627" y="4250"/>
                    </a:cubicBezTo>
                    <a:cubicBezTo>
                      <a:pt x="6785" y="3952"/>
                      <a:pt x="7708" y="2974"/>
                      <a:pt x="7880" y="1714"/>
                    </a:cubicBezTo>
                    <a:lnTo>
                      <a:pt x="7970" y="1067"/>
                    </a:lnTo>
                    <a:lnTo>
                      <a:pt x="7970" y="1067"/>
                    </a:lnTo>
                    <a:cubicBezTo>
                      <a:pt x="7759" y="2539"/>
                      <a:pt x="6492" y="3604"/>
                      <a:pt x="5041" y="3604"/>
                    </a:cubicBezTo>
                    <a:cubicBezTo>
                      <a:pt x="4909" y="3604"/>
                      <a:pt x="4775" y="3595"/>
                      <a:pt x="4641" y="3577"/>
                    </a:cubicBezTo>
                    <a:lnTo>
                      <a:pt x="2825" y="3334"/>
                    </a:lnTo>
                    <a:cubicBezTo>
                      <a:pt x="1206" y="3107"/>
                      <a:pt x="71" y="1621"/>
                      <a:pt x="29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89;p41">
                <a:extLst>
                  <a:ext uri="{FF2B5EF4-FFF2-40B4-BE49-F238E27FC236}">
                    <a16:creationId xmlns:a16="http://schemas.microsoft.com/office/drawing/2014/main" id="{4C745395-C1A8-4506-B48B-962F26A7B9EE}"/>
                  </a:ext>
                </a:extLst>
              </p:cNvPr>
              <p:cNvSpPr/>
              <p:nvPr/>
            </p:nvSpPr>
            <p:spPr>
              <a:xfrm>
                <a:off x="3480000" y="1729575"/>
                <a:ext cx="15075" cy="24200"/>
              </a:xfrm>
              <a:custGeom>
                <a:avLst/>
                <a:gdLst/>
                <a:ahLst/>
                <a:cxnLst/>
                <a:rect l="l" t="t" r="r" b="b"/>
                <a:pathLst>
                  <a:path w="603" h="968" extrusionOk="0">
                    <a:moveTo>
                      <a:pt x="107" y="0"/>
                    </a:moveTo>
                    <a:cubicBezTo>
                      <a:pt x="90" y="0"/>
                      <a:pt x="72" y="5"/>
                      <a:pt x="55" y="13"/>
                    </a:cubicBezTo>
                    <a:cubicBezTo>
                      <a:pt x="8" y="44"/>
                      <a:pt x="0" y="99"/>
                      <a:pt x="31" y="146"/>
                    </a:cubicBezTo>
                    <a:lnTo>
                      <a:pt x="337" y="616"/>
                    </a:lnTo>
                    <a:lnTo>
                      <a:pt x="78" y="795"/>
                    </a:lnTo>
                    <a:cubicBezTo>
                      <a:pt x="31" y="827"/>
                      <a:pt x="24" y="882"/>
                      <a:pt x="47" y="921"/>
                    </a:cubicBezTo>
                    <a:cubicBezTo>
                      <a:pt x="71" y="952"/>
                      <a:pt x="94" y="968"/>
                      <a:pt x="125" y="968"/>
                    </a:cubicBezTo>
                    <a:cubicBezTo>
                      <a:pt x="141" y="968"/>
                      <a:pt x="164" y="960"/>
                      <a:pt x="180" y="952"/>
                    </a:cubicBezTo>
                    <a:lnTo>
                      <a:pt x="603" y="670"/>
                    </a:lnTo>
                    <a:lnTo>
                      <a:pt x="188" y="44"/>
                    </a:lnTo>
                    <a:cubicBezTo>
                      <a:pt x="168" y="14"/>
                      <a:pt x="138" y="0"/>
                      <a:pt x="107"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90;p41">
                <a:extLst>
                  <a:ext uri="{FF2B5EF4-FFF2-40B4-BE49-F238E27FC236}">
                    <a16:creationId xmlns:a16="http://schemas.microsoft.com/office/drawing/2014/main" id="{BC3A2A00-B6AC-46BC-9505-D9ACF5EFD6A9}"/>
                  </a:ext>
                </a:extLst>
              </p:cNvPr>
              <p:cNvSpPr/>
              <p:nvPr/>
            </p:nvSpPr>
            <p:spPr>
              <a:xfrm>
                <a:off x="3589725" y="1838475"/>
                <a:ext cx="22925" cy="11150"/>
              </a:xfrm>
              <a:custGeom>
                <a:avLst/>
                <a:gdLst/>
                <a:ahLst/>
                <a:cxnLst/>
                <a:rect l="l" t="t" r="r" b="b"/>
                <a:pathLst>
                  <a:path w="917" h="446" extrusionOk="0">
                    <a:moveTo>
                      <a:pt x="292" y="1"/>
                    </a:moveTo>
                    <a:cubicBezTo>
                      <a:pt x="207" y="1"/>
                      <a:pt x="133" y="14"/>
                      <a:pt x="79" y="31"/>
                    </a:cubicBezTo>
                    <a:cubicBezTo>
                      <a:pt x="24" y="47"/>
                      <a:pt x="1" y="101"/>
                      <a:pt x="16" y="148"/>
                    </a:cubicBezTo>
                    <a:cubicBezTo>
                      <a:pt x="29" y="187"/>
                      <a:pt x="63" y="215"/>
                      <a:pt x="105" y="215"/>
                    </a:cubicBezTo>
                    <a:cubicBezTo>
                      <a:pt x="115" y="215"/>
                      <a:pt x="124" y="214"/>
                      <a:pt x="134" y="211"/>
                    </a:cubicBezTo>
                    <a:cubicBezTo>
                      <a:pt x="140" y="208"/>
                      <a:pt x="205" y="188"/>
                      <a:pt x="295" y="188"/>
                    </a:cubicBezTo>
                    <a:cubicBezTo>
                      <a:pt x="422" y="188"/>
                      <a:pt x="600" y="227"/>
                      <a:pt x="728" y="406"/>
                    </a:cubicBezTo>
                    <a:cubicBezTo>
                      <a:pt x="752" y="430"/>
                      <a:pt x="775" y="446"/>
                      <a:pt x="807" y="446"/>
                    </a:cubicBezTo>
                    <a:cubicBezTo>
                      <a:pt x="822" y="446"/>
                      <a:pt x="846" y="438"/>
                      <a:pt x="861" y="422"/>
                    </a:cubicBezTo>
                    <a:cubicBezTo>
                      <a:pt x="900" y="399"/>
                      <a:pt x="916" y="336"/>
                      <a:pt x="885" y="297"/>
                    </a:cubicBezTo>
                    <a:cubicBezTo>
                      <a:pt x="718" y="65"/>
                      <a:pt x="480" y="1"/>
                      <a:pt x="292"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91;p41">
                <a:extLst>
                  <a:ext uri="{FF2B5EF4-FFF2-40B4-BE49-F238E27FC236}">
                    <a16:creationId xmlns:a16="http://schemas.microsoft.com/office/drawing/2014/main" id="{F7B69E70-543B-4E04-B801-71BF75D4DD99}"/>
                  </a:ext>
                </a:extLst>
              </p:cNvPr>
              <p:cNvSpPr/>
              <p:nvPr/>
            </p:nvSpPr>
            <p:spPr>
              <a:xfrm>
                <a:off x="3547875" y="1696000"/>
                <a:ext cx="58125" cy="24125"/>
              </a:xfrm>
              <a:custGeom>
                <a:avLst/>
                <a:gdLst/>
                <a:ahLst/>
                <a:cxnLst/>
                <a:rect l="l" t="t" r="r" b="b"/>
                <a:pathLst>
                  <a:path w="2325" h="965" extrusionOk="0">
                    <a:moveTo>
                      <a:pt x="1205" y="1"/>
                    </a:moveTo>
                    <a:cubicBezTo>
                      <a:pt x="1179" y="1"/>
                      <a:pt x="1153" y="1"/>
                      <a:pt x="1127" y="2"/>
                    </a:cubicBezTo>
                    <a:cubicBezTo>
                      <a:pt x="626" y="34"/>
                      <a:pt x="266" y="276"/>
                      <a:pt x="141" y="488"/>
                    </a:cubicBezTo>
                    <a:cubicBezTo>
                      <a:pt x="0" y="707"/>
                      <a:pt x="71" y="879"/>
                      <a:pt x="204" y="934"/>
                    </a:cubicBezTo>
                    <a:cubicBezTo>
                      <a:pt x="263" y="957"/>
                      <a:pt x="329" y="965"/>
                      <a:pt x="398" y="965"/>
                    </a:cubicBezTo>
                    <a:cubicBezTo>
                      <a:pt x="491" y="965"/>
                      <a:pt x="590" y="950"/>
                      <a:pt x="689" y="941"/>
                    </a:cubicBezTo>
                    <a:cubicBezTo>
                      <a:pt x="861" y="926"/>
                      <a:pt x="1033" y="910"/>
                      <a:pt x="1182" y="902"/>
                    </a:cubicBezTo>
                    <a:cubicBezTo>
                      <a:pt x="1330" y="887"/>
                      <a:pt x="1503" y="887"/>
                      <a:pt x="1675" y="887"/>
                    </a:cubicBezTo>
                    <a:cubicBezTo>
                      <a:pt x="1706" y="887"/>
                      <a:pt x="1737" y="887"/>
                      <a:pt x="1769" y="887"/>
                    </a:cubicBezTo>
                    <a:cubicBezTo>
                      <a:pt x="1910" y="887"/>
                      <a:pt x="2050" y="882"/>
                      <a:pt x="2152" y="824"/>
                    </a:cubicBezTo>
                    <a:cubicBezTo>
                      <a:pt x="2285" y="754"/>
                      <a:pt x="2324" y="581"/>
                      <a:pt x="2160" y="378"/>
                    </a:cubicBezTo>
                    <a:cubicBezTo>
                      <a:pt x="2019" y="193"/>
                      <a:pt x="1661" y="1"/>
                      <a:pt x="1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92;p41">
                <a:extLst>
                  <a:ext uri="{FF2B5EF4-FFF2-40B4-BE49-F238E27FC236}">
                    <a16:creationId xmlns:a16="http://schemas.microsoft.com/office/drawing/2014/main" id="{BE148D2D-30EB-481C-B3AA-58EF9ECDD52C}"/>
                  </a:ext>
                </a:extLst>
              </p:cNvPr>
              <p:cNvSpPr/>
              <p:nvPr/>
            </p:nvSpPr>
            <p:spPr>
              <a:xfrm>
                <a:off x="3637650" y="1705600"/>
                <a:ext cx="52650" cy="25850"/>
              </a:xfrm>
              <a:custGeom>
                <a:avLst/>
                <a:gdLst/>
                <a:ahLst/>
                <a:cxnLst/>
                <a:rect l="l" t="t" r="r" b="b"/>
                <a:pathLst>
                  <a:path w="2106" h="1034" extrusionOk="0">
                    <a:moveTo>
                      <a:pt x="914" y="1"/>
                    </a:moveTo>
                    <a:cubicBezTo>
                      <a:pt x="579" y="1"/>
                      <a:pt x="305" y="129"/>
                      <a:pt x="173" y="268"/>
                    </a:cubicBezTo>
                    <a:cubicBezTo>
                      <a:pt x="1" y="440"/>
                      <a:pt x="16" y="620"/>
                      <a:pt x="126" y="698"/>
                    </a:cubicBezTo>
                    <a:cubicBezTo>
                      <a:pt x="235" y="776"/>
                      <a:pt x="400" y="792"/>
                      <a:pt x="556" y="816"/>
                    </a:cubicBezTo>
                    <a:cubicBezTo>
                      <a:pt x="713" y="831"/>
                      <a:pt x="869" y="855"/>
                      <a:pt x="1010" y="878"/>
                    </a:cubicBezTo>
                    <a:cubicBezTo>
                      <a:pt x="1143" y="902"/>
                      <a:pt x="1300" y="941"/>
                      <a:pt x="1456" y="980"/>
                    </a:cubicBezTo>
                    <a:cubicBezTo>
                      <a:pt x="1564" y="1003"/>
                      <a:pt x="1677" y="1034"/>
                      <a:pt x="1782" y="1034"/>
                    </a:cubicBezTo>
                    <a:cubicBezTo>
                      <a:pt x="1820" y="1034"/>
                      <a:pt x="1858" y="1030"/>
                      <a:pt x="1894" y="1019"/>
                    </a:cubicBezTo>
                    <a:cubicBezTo>
                      <a:pt x="2027" y="980"/>
                      <a:pt x="2105" y="831"/>
                      <a:pt x="2012" y="604"/>
                    </a:cubicBezTo>
                    <a:cubicBezTo>
                      <a:pt x="1918" y="377"/>
                      <a:pt x="1620" y="104"/>
                      <a:pt x="1166" y="25"/>
                    </a:cubicBezTo>
                    <a:cubicBezTo>
                      <a:pt x="1079" y="8"/>
                      <a:pt x="995"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93;p41">
                <a:extLst>
                  <a:ext uri="{FF2B5EF4-FFF2-40B4-BE49-F238E27FC236}">
                    <a16:creationId xmlns:a16="http://schemas.microsoft.com/office/drawing/2014/main" id="{FD61786E-0CAD-4A55-ABA0-435E25BC5A8D}"/>
                  </a:ext>
                </a:extLst>
              </p:cNvPr>
              <p:cNvSpPr/>
              <p:nvPr/>
            </p:nvSpPr>
            <p:spPr>
              <a:xfrm>
                <a:off x="3570175" y="1737000"/>
                <a:ext cx="16250" cy="14550"/>
              </a:xfrm>
              <a:custGeom>
                <a:avLst/>
                <a:gdLst/>
                <a:ahLst/>
                <a:cxnLst/>
                <a:rect l="l" t="t" r="r" b="b"/>
                <a:pathLst>
                  <a:path w="650" h="582" extrusionOk="0">
                    <a:moveTo>
                      <a:pt x="326" y="1"/>
                    </a:moveTo>
                    <a:cubicBezTo>
                      <a:pt x="298" y="1"/>
                      <a:pt x="270" y="5"/>
                      <a:pt x="243" y="13"/>
                    </a:cubicBezTo>
                    <a:cubicBezTo>
                      <a:pt x="86" y="60"/>
                      <a:pt x="0" y="225"/>
                      <a:pt x="55" y="373"/>
                    </a:cubicBezTo>
                    <a:cubicBezTo>
                      <a:pt x="93" y="501"/>
                      <a:pt x="204" y="582"/>
                      <a:pt x="329" y="582"/>
                    </a:cubicBezTo>
                    <a:cubicBezTo>
                      <a:pt x="357" y="582"/>
                      <a:pt x="386" y="578"/>
                      <a:pt x="415" y="569"/>
                    </a:cubicBezTo>
                    <a:cubicBezTo>
                      <a:pt x="571" y="514"/>
                      <a:pt x="650" y="358"/>
                      <a:pt x="603" y="201"/>
                    </a:cubicBezTo>
                    <a:cubicBezTo>
                      <a:pt x="564" y="80"/>
                      <a:pt x="448" y="1"/>
                      <a:pt x="326" y="1"/>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94;p41">
                <a:extLst>
                  <a:ext uri="{FF2B5EF4-FFF2-40B4-BE49-F238E27FC236}">
                    <a16:creationId xmlns:a16="http://schemas.microsoft.com/office/drawing/2014/main" id="{79FEC819-7045-42FE-9831-7E8589C7B108}"/>
                  </a:ext>
                </a:extLst>
              </p:cNvPr>
              <p:cNvSpPr/>
              <p:nvPr/>
            </p:nvSpPr>
            <p:spPr>
              <a:xfrm>
                <a:off x="3566850" y="1748500"/>
                <a:ext cx="20750" cy="7825"/>
              </a:xfrm>
              <a:custGeom>
                <a:avLst/>
                <a:gdLst/>
                <a:ahLst/>
                <a:cxnLst/>
                <a:rect l="l" t="t" r="r" b="b"/>
                <a:pathLst>
                  <a:path w="830" h="313" extrusionOk="0">
                    <a:moveTo>
                      <a:pt x="329" y="0"/>
                    </a:moveTo>
                    <a:cubicBezTo>
                      <a:pt x="176" y="0"/>
                      <a:pt x="71" y="50"/>
                      <a:pt x="63" y="54"/>
                    </a:cubicBezTo>
                    <a:cubicBezTo>
                      <a:pt x="16" y="78"/>
                      <a:pt x="0" y="132"/>
                      <a:pt x="16" y="179"/>
                    </a:cubicBezTo>
                    <a:cubicBezTo>
                      <a:pt x="32" y="212"/>
                      <a:pt x="67" y="229"/>
                      <a:pt x="100" y="229"/>
                    </a:cubicBezTo>
                    <a:cubicBezTo>
                      <a:pt x="115" y="229"/>
                      <a:pt x="129" y="226"/>
                      <a:pt x="141" y="218"/>
                    </a:cubicBezTo>
                    <a:cubicBezTo>
                      <a:pt x="149" y="218"/>
                      <a:pt x="221" y="187"/>
                      <a:pt x="329" y="187"/>
                    </a:cubicBezTo>
                    <a:cubicBezTo>
                      <a:pt x="421" y="187"/>
                      <a:pt x="539" y="210"/>
                      <a:pt x="665" y="297"/>
                    </a:cubicBezTo>
                    <a:cubicBezTo>
                      <a:pt x="681" y="312"/>
                      <a:pt x="704" y="312"/>
                      <a:pt x="720" y="312"/>
                    </a:cubicBezTo>
                    <a:cubicBezTo>
                      <a:pt x="751" y="312"/>
                      <a:pt x="783" y="305"/>
                      <a:pt x="798" y="273"/>
                    </a:cubicBezTo>
                    <a:cubicBezTo>
                      <a:pt x="830" y="234"/>
                      <a:pt x="822" y="172"/>
                      <a:pt x="775" y="148"/>
                    </a:cubicBezTo>
                    <a:cubicBezTo>
                      <a:pt x="610" y="33"/>
                      <a:pt x="454" y="0"/>
                      <a:pt x="329"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95;p41">
                <a:extLst>
                  <a:ext uri="{FF2B5EF4-FFF2-40B4-BE49-F238E27FC236}">
                    <a16:creationId xmlns:a16="http://schemas.microsoft.com/office/drawing/2014/main" id="{C60BA1F7-6EA3-45B6-8EAD-CCF9D45939D6}"/>
                  </a:ext>
                </a:extLst>
              </p:cNvPr>
              <p:cNvSpPr/>
              <p:nvPr/>
            </p:nvSpPr>
            <p:spPr>
              <a:xfrm>
                <a:off x="3648400" y="1747575"/>
                <a:ext cx="16275" cy="14550"/>
              </a:xfrm>
              <a:custGeom>
                <a:avLst/>
                <a:gdLst/>
                <a:ahLst/>
                <a:cxnLst/>
                <a:rect l="l" t="t" r="r" b="b"/>
                <a:pathLst>
                  <a:path w="651" h="582" extrusionOk="0">
                    <a:moveTo>
                      <a:pt x="327" y="0"/>
                    </a:moveTo>
                    <a:cubicBezTo>
                      <a:pt x="299" y="0"/>
                      <a:pt x="271" y="4"/>
                      <a:pt x="244" y="13"/>
                    </a:cubicBezTo>
                    <a:cubicBezTo>
                      <a:pt x="87" y="68"/>
                      <a:pt x="1" y="224"/>
                      <a:pt x="48" y="381"/>
                    </a:cubicBezTo>
                    <a:cubicBezTo>
                      <a:pt x="93" y="502"/>
                      <a:pt x="205" y="581"/>
                      <a:pt x="329" y="581"/>
                    </a:cubicBezTo>
                    <a:cubicBezTo>
                      <a:pt x="358" y="581"/>
                      <a:pt x="387" y="577"/>
                      <a:pt x="416" y="568"/>
                    </a:cubicBezTo>
                    <a:cubicBezTo>
                      <a:pt x="564" y="521"/>
                      <a:pt x="650" y="357"/>
                      <a:pt x="603" y="209"/>
                    </a:cubicBezTo>
                    <a:cubicBezTo>
                      <a:pt x="565" y="81"/>
                      <a:pt x="449" y="0"/>
                      <a:pt x="327" y="0"/>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96;p41">
                <a:extLst>
                  <a:ext uri="{FF2B5EF4-FFF2-40B4-BE49-F238E27FC236}">
                    <a16:creationId xmlns:a16="http://schemas.microsoft.com/office/drawing/2014/main" id="{C0C64A74-5A9A-4A3A-9E14-50E0117F9B37}"/>
                  </a:ext>
                </a:extLst>
              </p:cNvPr>
              <p:cNvSpPr/>
              <p:nvPr/>
            </p:nvSpPr>
            <p:spPr>
              <a:xfrm>
                <a:off x="3644900" y="1759125"/>
                <a:ext cx="20950" cy="7950"/>
              </a:xfrm>
              <a:custGeom>
                <a:avLst/>
                <a:gdLst/>
                <a:ahLst/>
                <a:cxnLst/>
                <a:rect l="l" t="t" r="r" b="b"/>
                <a:pathLst>
                  <a:path w="838" h="318" extrusionOk="0">
                    <a:moveTo>
                      <a:pt x="343" y="0"/>
                    </a:moveTo>
                    <a:cubicBezTo>
                      <a:pt x="186" y="0"/>
                      <a:pt x="79" y="52"/>
                      <a:pt x="71" y="52"/>
                    </a:cubicBezTo>
                    <a:cubicBezTo>
                      <a:pt x="24" y="75"/>
                      <a:pt x="0" y="130"/>
                      <a:pt x="24" y="177"/>
                    </a:cubicBezTo>
                    <a:cubicBezTo>
                      <a:pt x="41" y="211"/>
                      <a:pt x="75" y="233"/>
                      <a:pt x="110" y="233"/>
                    </a:cubicBezTo>
                    <a:cubicBezTo>
                      <a:pt x="123" y="233"/>
                      <a:pt x="136" y="230"/>
                      <a:pt x="149" y="224"/>
                    </a:cubicBezTo>
                    <a:cubicBezTo>
                      <a:pt x="157" y="220"/>
                      <a:pt x="228" y="186"/>
                      <a:pt x="335" y="186"/>
                    </a:cubicBezTo>
                    <a:cubicBezTo>
                      <a:pt x="427" y="186"/>
                      <a:pt x="546" y="211"/>
                      <a:pt x="673" y="302"/>
                    </a:cubicBezTo>
                    <a:cubicBezTo>
                      <a:pt x="689" y="310"/>
                      <a:pt x="712" y="318"/>
                      <a:pt x="728" y="318"/>
                    </a:cubicBezTo>
                    <a:cubicBezTo>
                      <a:pt x="759" y="318"/>
                      <a:pt x="790" y="302"/>
                      <a:pt x="806" y="279"/>
                    </a:cubicBezTo>
                    <a:cubicBezTo>
                      <a:pt x="837" y="232"/>
                      <a:pt x="822" y="177"/>
                      <a:pt x="783" y="146"/>
                    </a:cubicBezTo>
                    <a:cubicBezTo>
                      <a:pt x="621" y="32"/>
                      <a:pt x="467" y="0"/>
                      <a:pt x="343"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97;p41">
                <a:extLst>
                  <a:ext uri="{FF2B5EF4-FFF2-40B4-BE49-F238E27FC236}">
                    <a16:creationId xmlns:a16="http://schemas.microsoft.com/office/drawing/2014/main" id="{1C128809-5104-4606-AD2F-F39EF0466414}"/>
                  </a:ext>
                </a:extLst>
              </p:cNvPr>
              <p:cNvSpPr/>
              <p:nvPr/>
            </p:nvSpPr>
            <p:spPr>
              <a:xfrm>
                <a:off x="3533000" y="1652025"/>
                <a:ext cx="6100" cy="6300"/>
              </a:xfrm>
              <a:custGeom>
                <a:avLst/>
                <a:gdLst/>
                <a:ahLst/>
                <a:cxnLst/>
                <a:rect l="l" t="t" r="r" b="b"/>
                <a:pathLst>
                  <a:path w="244" h="252" extrusionOk="0">
                    <a:moveTo>
                      <a:pt x="118" y="1"/>
                    </a:moveTo>
                    <a:cubicBezTo>
                      <a:pt x="55" y="1"/>
                      <a:pt x="1" y="56"/>
                      <a:pt x="1" y="126"/>
                    </a:cubicBezTo>
                    <a:cubicBezTo>
                      <a:pt x="1" y="197"/>
                      <a:pt x="55" y="251"/>
                      <a:pt x="118" y="251"/>
                    </a:cubicBezTo>
                    <a:cubicBezTo>
                      <a:pt x="188" y="251"/>
                      <a:pt x="243" y="197"/>
                      <a:pt x="243" y="126"/>
                    </a:cubicBezTo>
                    <a:cubicBezTo>
                      <a:pt x="243" y="56"/>
                      <a:pt x="188" y="1"/>
                      <a:pt x="11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98;p41">
                <a:extLst>
                  <a:ext uri="{FF2B5EF4-FFF2-40B4-BE49-F238E27FC236}">
                    <a16:creationId xmlns:a16="http://schemas.microsoft.com/office/drawing/2014/main" id="{79E53B0E-43E0-4C9B-85D3-98D9D4949FF0}"/>
                  </a:ext>
                </a:extLst>
              </p:cNvPr>
              <p:cNvSpPr/>
              <p:nvPr/>
            </p:nvSpPr>
            <p:spPr>
              <a:xfrm>
                <a:off x="3522050" y="1673950"/>
                <a:ext cx="6275" cy="6275"/>
              </a:xfrm>
              <a:custGeom>
                <a:avLst/>
                <a:gdLst/>
                <a:ahLst/>
                <a:cxnLst/>
                <a:rect l="l" t="t" r="r" b="b"/>
                <a:pathLst>
                  <a:path w="251" h="251" extrusionOk="0">
                    <a:moveTo>
                      <a:pt x="126" y="0"/>
                    </a:moveTo>
                    <a:cubicBezTo>
                      <a:pt x="55" y="0"/>
                      <a:pt x="0" y="55"/>
                      <a:pt x="0" y="125"/>
                    </a:cubicBezTo>
                    <a:cubicBezTo>
                      <a:pt x="0" y="196"/>
                      <a:pt x="55" y="251"/>
                      <a:pt x="126" y="251"/>
                    </a:cubicBezTo>
                    <a:cubicBezTo>
                      <a:pt x="188" y="251"/>
                      <a:pt x="251" y="196"/>
                      <a:pt x="251" y="125"/>
                    </a:cubicBezTo>
                    <a:cubicBezTo>
                      <a:pt x="251" y="55"/>
                      <a:pt x="188" y="0"/>
                      <a:pt x="12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99;p41">
                <a:extLst>
                  <a:ext uri="{FF2B5EF4-FFF2-40B4-BE49-F238E27FC236}">
                    <a16:creationId xmlns:a16="http://schemas.microsoft.com/office/drawing/2014/main" id="{918762F7-5BA5-4225-9C70-B9F2E4AC97BA}"/>
                  </a:ext>
                </a:extLst>
              </p:cNvPr>
              <p:cNvSpPr/>
              <p:nvPr/>
            </p:nvSpPr>
            <p:spPr>
              <a:xfrm>
                <a:off x="3543375" y="1667875"/>
                <a:ext cx="6075" cy="6100"/>
              </a:xfrm>
              <a:custGeom>
                <a:avLst/>
                <a:gdLst/>
                <a:ahLst/>
                <a:cxnLst/>
                <a:rect l="l" t="t" r="r" b="b"/>
                <a:pathLst>
                  <a:path w="243" h="244" extrusionOk="0">
                    <a:moveTo>
                      <a:pt x="118" y="1"/>
                    </a:moveTo>
                    <a:cubicBezTo>
                      <a:pt x="55" y="1"/>
                      <a:pt x="0" y="55"/>
                      <a:pt x="0" y="126"/>
                    </a:cubicBezTo>
                    <a:cubicBezTo>
                      <a:pt x="0" y="188"/>
                      <a:pt x="55" y="243"/>
                      <a:pt x="118" y="243"/>
                    </a:cubicBezTo>
                    <a:cubicBezTo>
                      <a:pt x="188" y="243"/>
                      <a:pt x="243" y="188"/>
                      <a:pt x="243" y="126"/>
                    </a:cubicBezTo>
                    <a:cubicBezTo>
                      <a:pt x="243" y="55"/>
                      <a:pt x="188" y="1"/>
                      <a:pt x="11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00;p41">
                <a:extLst>
                  <a:ext uri="{FF2B5EF4-FFF2-40B4-BE49-F238E27FC236}">
                    <a16:creationId xmlns:a16="http://schemas.microsoft.com/office/drawing/2014/main" id="{6315D25D-FCAE-4C20-AC93-6A9F66F23D8A}"/>
                  </a:ext>
                </a:extLst>
              </p:cNvPr>
              <p:cNvSpPr/>
              <p:nvPr/>
            </p:nvSpPr>
            <p:spPr>
              <a:xfrm>
                <a:off x="3680100" y="1650250"/>
                <a:ext cx="4725" cy="4575"/>
              </a:xfrm>
              <a:custGeom>
                <a:avLst/>
                <a:gdLst/>
                <a:ahLst/>
                <a:cxnLst/>
                <a:rect l="l" t="t" r="r" b="b"/>
                <a:pathLst>
                  <a:path w="189" h="183" extrusionOk="0">
                    <a:moveTo>
                      <a:pt x="96" y="0"/>
                    </a:moveTo>
                    <a:cubicBezTo>
                      <a:pt x="54" y="0"/>
                      <a:pt x="15" y="30"/>
                      <a:pt x="8" y="72"/>
                    </a:cubicBezTo>
                    <a:cubicBezTo>
                      <a:pt x="1" y="127"/>
                      <a:pt x="32" y="166"/>
                      <a:pt x="79" y="181"/>
                    </a:cubicBezTo>
                    <a:cubicBezTo>
                      <a:pt x="84" y="182"/>
                      <a:pt x="88" y="183"/>
                      <a:pt x="93" y="183"/>
                    </a:cubicBezTo>
                    <a:cubicBezTo>
                      <a:pt x="135" y="183"/>
                      <a:pt x="173" y="153"/>
                      <a:pt x="181" y="111"/>
                    </a:cubicBezTo>
                    <a:cubicBezTo>
                      <a:pt x="188" y="56"/>
                      <a:pt x="157" y="17"/>
                      <a:pt x="110" y="2"/>
                    </a:cubicBezTo>
                    <a:cubicBezTo>
                      <a:pt x="105" y="1"/>
                      <a:pt x="100"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01;p41">
                <a:extLst>
                  <a:ext uri="{FF2B5EF4-FFF2-40B4-BE49-F238E27FC236}">
                    <a16:creationId xmlns:a16="http://schemas.microsoft.com/office/drawing/2014/main" id="{C28BA04A-EA7F-4115-8A9E-3D3D3758762D}"/>
                  </a:ext>
                </a:extLst>
              </p:cNvPr>
              <p:cNvSpPr/>
              <p:nvPr/>
            </p:nvSpPr>
            <p:spPr>
              <a:xfrm>
                <a:off x="3666225" y="1639875"/>
                <a:ext cx="4700" cy="4400"/>
              </a:xfrm>
              <a:custGeom>
                <a:avLst/>
                <a:gdLst/>
                <a:ahLst/>
                <a:cxnLst/>
                <a:rect l="l" t="t" r="r" b="b"/>
                <a:pathLst>
                  <a:path w="188" h="176" extrusionOk="0">
                    <a:moveTo>
                      <a:pt x="95" y="1"/>
                    </a:moveTo>
                    <a:cubicBezTo>
                      <a:pt x="53" y="1"/>
                      <a:pt x="15" y="30"/>
                      <a:pt x="8" y="72"/>
                    </a:cubicBezTo>
                    <a:cubicBezTo>
                      <a:pt x="0" y="119"/>
                      <a:pt x="31" y="166"/>
                      <a:pt x="78" y="174"/>
                    </a:cubicBezTo>
                    <a:cubicBezTo>
                      <a:pt x="83" y="175"/>
                      <a:pt x="88" y="175"/>
                      <a:pt x="93" y="175"/>
                    </a:cubicBezTo>
                    <a:cubicBezTo>
                      <a:pt x="134" y="175"/>
                      <a:pt x="173" y="146"/>
                      <a:pt x="180" y="104"/>
                    </a:cubicBezTo>
                    <a:cubicBezTo>
                      <a:pt x="188" y="57"/>
                      <a:pt x="157" y="10"/>
                      <a:pt x="110" y="2"/>
                    </a:cubicBezTo>
                    <a:cubicBezTo>
                      <a:pt x="105" y="1"/>
                      <a:pt x="100" y="1"/>
                      <a:pt x="95"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02;p41">
                <a:extLst>
                  <a:ext uri="{FF2B5EF4-FFF2-40B4-BE49-F238E27FC236}">
                    <a16:creationId xmlns:a16="http://schemas.microsoft.com/office/drawing/2014/main" id="{DF2EA157-D16A-4919-928F-3477474CDE6B}"/>
                  </a:ext>
                </a:extLst>
              </p:cNvPr>
              <p:cNvSpPr/>
              <p:nvPr/>
            </p:nvSpPr>
            <p:spPr>
              <a:xfrm>
                <a:off x="3667775" y="1655525"/>
                <a:ext cx="4725" cy="4400"/>
              </a:xfrm>
              <a:custGeom>
                <a:avLst/>
                <a:gdLst/>
                <a:ahLst/>
                <a:cxnLst/>
                <a:rect l="l" t="t" r="r" b="b"/>
                <a:pathLst>
                  <a:path w="189" h="176" extrusionOk="0">
                    <a:moveTo>
                      <a:pt x="96" y="1"/>
                    </a:moveTo>
                    <a:cubicBezTo>
                      <a:pt x="54" y="1"/>
                      <a:pt x="15" y="30"/>
                      <a:pt x="8" y="72"/>
                    </a:cubicBezTo>
                    <a:cubicBezTo>
                      <a:pt x="1" y="119"/>
                      <a:pt x="32" y="166"/>
                      <a:pt x="79" y="174"/>
                    </a:cubicBezTo>
                    <a:cubicBezTo>
                      <a:pt x="84" y="175"/>
                      <a:pt x="89" y="175"/>
                      <a:pt x="93" y="175"/>
                    </a:cubicBezTo>
                    <a:cubicBezTo>
                      <a:pt x="135" y="175"/>
                      <a:pt x="174" y="146"/>
                      <a:pt x="181" y="103"/>
                    </a:cubicBezTo>
                    <a:cubicBezTo>
                      <a:pt x="188" y="57"/>
                      <a:pt x="157" y="10"/>
                      <a:pt x="110" y="2"/>
                    </a:cubicBezTo>
                    <a:cubicBezTo>
                      <a:pt x="105" y="1"/>
                      <a:pt x="100" y="1"/>
                      <a:pt x="96"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03;p41">
                <a:extLst>
                  <a:ext uri="{FF2B5EF4-FFF2-40B4-BE49-F238E27FC236}">
                    <a16:creationId xmlns:a16="http://schemas.microsoft.com/office/drawing/2014/main" id="{472C48F9-A172-4118-A524-EAD1C32D371D}"/>
                  </a:ext>
                </a:extLst>
              </p:cNvPr>
              <p:cNvSpPr/>
              <p:nvPr/>
            </p:nvSpPr>
            <p:spPr>
              <a:xfrm>
                <a:off x="3652325" y="1847625"/>
                <a:ext cx="4725" cy="4375"/>
              </a:xfrm>
              <a:custGeom>
                <a:avLst/>
                <a:gdLst/>
                <a:ahLst/>
                <a:cxnLst/>
                <a:rect l="l" t="t" r="r" b="b"/>
                <a:pathLst>
                  <a:path w="189" h="175" extrusionOk="0">
                    <a:moveTo>
                      <a:pt x="96" y="0"/>
                    </a:moveTo>
                    <a:cubicBezTo>
                      <a:pt x="54" y="0"/>
                      <a:pt x="15" y="30"/>
                      <a:pt x="8" y="72"/>
                    </a:cubicBezTo>
                    <a:cubicBezTo>
                      <a:pt x="0" y="119"/>
                      <a:pt x="32" y="166"/>
                      <a:pt x="79" y="173"/>
                    </a:cubicBezTo>
                    <a:cubicBezTo>
                      <a:pt x="84" y="174"/>
                      <a:pt x="88" y="175"/>
                      <a:pt x="93" y="175"/>
                    </a:cubicBezTo>
                    <a:cubicBezTo>
                      <a:pt x="135" y="175"/>
                      <a:pt x="173" y="145"/>
                      <a:pt x="180" y="103"/>
                    </a:cubicBezTo>
                    <a:cubicBezTo>
                      <a:pt x="188" y="56"/>
                      <a:pt x="157" y="9"/>
                      <a:pt x="110" y="1"/>
                    </a:cubicBezTo>
                    <a:cubicBezTo>
                      <a:pt x="105" y="1"/>
                      <a:pt x="100"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04;p41">
                <a:extLst>
                  <a:ext uri="{FF2B5EF4-FFF2-40B4-BE49-F238E27FC236}">
                    <a16:creationId xmlns:a16="http://schemas.microsoft.com/office/drawing/2014/main" id="{5645D8FE-C36B-4E64-BD85-5C036CDB6499}"/>
                  </a:ext>
                </a:extLst>
              </p:cNvPr>
              <p:cNvSpPr/>
              <p:nvPr/>
            </p:nvSpPr>
            <p:spPr>
              <a:xfrm>
                <a:off x="3638250" y="1837250"/>
                <a:ext cx="4900" cy="4375"/>
              </a:xfrm>
              <a:custGeom>
                <a:avLst/>
                <a:gdLst/>
                <a:ahLst/>
                <a:cxnLst/>
                <a:rect l="l" t="t" r="r" b="b"/>
                <a:pathLst>
                  <a:path w="196" h="175" extrusionOk="0">
                    <a:moveTo>
                      <a:pt x="101" y="0"/>
                    </a:moveTo>
                    <a:cubicBezTo>
                      <a:pt x="55" y="0"/>
                      <a:pt x="22" y="30"/>
                      <a:pt x="8" y="72"/>
                    </a:cubicBezTo>
                    <a:cubicBezTo>
                      <a:pt x="0" y="119"/>
                      <a:pt x="31" y="166"/>
                      <a:pt x="78" y="174"/>
                    </a:cubicBezTo>
                    <a:cubicBezTo>
                      <a:pt x="84" y="175"/>
                      <a:pt x="89" y="175"/>
                      <a:pt x="95" y="175"/>
                    </a:cubicBezTo>
                    <a:cubicBezTo>
                      <a:pt x="141" y="175"/>
                      <a:pt x="174" y="145"/>
                      <a:pt x="188" y="103"/>
                    </a:cubicBezTo>
                    <a:cubicBezTo>
                      <a:pt x="196" y="56"/>
                      <a:pt x="164" y="9"/>
                      <a:pt x="117" y="2"/>
                    </a:cubicBezTo>
                    <a:cubicBezTo>
                      <a:pt x="112" y="1"/>
                      <a:pt x="106" y="0"/>
                      <a:pt x="101"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05;p41">
                <a:extLst>
                  <a:ext uri="{FF2B5EF4-FFF2-40B4-BE49-F238E27FC236}">
                    <a16:creationId xmlns:a16="http://schemas.microsoft.com/office/drawing/2014/main" id="{7E26E657-18C6-4005-96D0-2F1748941F9C}"/>
                  </a:ext>
                </a:extLst>
              </p:cNvPr>
              <p:cNvSpPr/>
              <p:nvPr/>
            </p:nvSpPr>
            <p:spPr>
              <a:xfrm>
                <a:off x="3639800" y="1852900"/>
                <a:ext cx="4925" cy="4375"/>
              </a:xfrm>
              <a:custGeom>
                <a:avLst/>
                <a:gdLst/>
                <a:ahLst/>
                <a:cxnLst/>
                <a:rect l="l" t="t" r="r" b="b"/>
                <a:pathLst>
                  <a:path w="197" h="175" extrusionOk="0">
                    <a:moveTo>
                      <a:pt x="104" y="0"/>
                    </a:moveTo>
                    <a:cubicBezTo>
                      <a:pt x="62" y="0"/>
                      <a:pt x="23" y="30"/>
                      <a:pt x="16" y="72"/>
                    </a:cubicBezTo>
                    <a:cubicBezTo>
                      <a:pt x="1" y="119"/>
                      <a:pt x="32" y="166"/>
                      <a:pt x="87" y="174"/>
                    </a:cubicBezTo>
                    <a:cubicBezTo>
                      <a:pt x="92" y="175"/>
                      <a:pt x="96" y="175"/>
                      <a:pt x="101" y="175"/>
                    </a:cubicBezTo>
                    <a:cubicBezTo>
                      <a:pt x="142" y="175"/>
                      <a:pt x="174" y="145"/>
                      <a:pt x="188" y="103"/>
                    </a:cubicBezTo>
                    <a:cubicBezTo>
                      <a:pt x="196" y="56"/>
                      <a:pt x="165" y="9"/>
                      <a:pt x="118" y="2"/>
                    </a:cubicBezTo>
                    <a:cubicBezTo>
                      <a:pt x="113" y="1"/>
                      <a:pt x="108" y="0"/>
                      <a:pt x="10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06;p41">
                <a:extLst>
                  <a:ext uri="{FF2B5EF4-FFF2-40B4-BE49-F238E27FC236}">
                    <a16:creationId xmlns:a16="http://schemas.microsoft.com/office/drawing/2014/main" id="{490625BD-6199-4A1F-8105-393F0E190587}"/>
                  </a:ext>
                </a:extLst>
              </p:cNvPr>
              <p:cNvSpPr/>
              <p:nvPr/>
            </p:nvSpPr>
            <p:spPr>
              <a:xfrm>
                <a:off x="3565675" y="1775775"/>
                <a:ext cx="71025" cy="28775"/>
              </a:xfrm>
              <a:custGeom>
                <a:avLst/>
                <a:gdLst/>
                <a:ahLst/>
                <a:cxnLst/>
                <a:rect l="l" t="t" r="r" b="b"/>
                <a:pathLst>
                  <a:path w="2841" h="1151" extrusionOk="0">
                    <a:moveTo>
                      <a:pt x="1265" y="0"/>
                    </a:moveTo>
                    <a:cubicBezTo>
                      <a:pt x="762" y="0"/>
                      <a:pt x="375" y="180"/>
                      <a:pt x="204" y="372"/>
                    </a:cubicBezTo>
                    <a:cubicBezTo>
                      <a:pt x="0" y="591"/>
                      <a:pt x="47" y="794"/>
                      <a:pt x="204" y="872"/>
                    </a:cubicBezTo>
                    <a:cubicBezTo>
                      <a:pt x="360" y="966"/>
                      <a:pt x="571" y="966"/>
                      <a:pt x="783" y="982"/>
                    </a:cubicBezTo>
                    <a:cubicBezTo>
                      <a:pt x="994" y="990"/>
                      <a:pt x="1213" y="1005"/>
                      <a:pt x="1393" y="1021"/>
                    </a:cubicBezTo>
                    <a:cubicBezTo>
                      <a:pt x="1581" y="1044"/>
                      <a:pt x="1792" y="1068"/>
                      <a:pt x="1995" y="1107"/>
                    </a:cubicBezTo>
                    <a:cubicBezTo>
                      <a:pt x="2130" y="1127"/>
                      <a:pt x="2265" y="1150"/>
                      <a:pt x="2389" y="1150"/>
                    </a:cubicBezTo>
                    <a:cubicBezTo>
                      <a:pt x="2460" y="1150"/>
                      <a:pt x="2528" y="1143"/>
                      <a:pt x="2590" y="1123"/>
                    </a:cubicBezTo>
                    <a:cubicBezTo>
                      <a:pt x="2754" y="1076"/>
                      <a:pt x="2841" y="888"/>
                      <a:pt x="2684" y="622"/>
                    </a:cubicBezTo>
                    <a:cubicBezTo>
                      <a:pt x="2528" y="372"/>
                      <a:pt x="2097" y="74"/>
                      <a:pt x="1487" y="12"/>
                    </a:cubicBezTo>
                    <a:cubicBezTo>
                      <a:pt x="1411" y="4"/>
                      <a:pt x="1336" y="0"/>
                      <a:pt x="1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07;p41">
                <a:extLst>
                  <a:ext uri="{FF2B5EF4-FFF2-40B4-BE49-F238E27FC236}">
                    <a16:creationId xmlns:a16="http://schemas.microsoft.com/office/drawing/2014/main" id="{969E7060-740D-4ECF-A39A-AF26A0CB6D13}"/>
                  </a:ext>
                </a:extLst>
              </p:cNvPr>
              <p:cNvSpPr/>
              <p:nvPr/>
            </p:nvSpPr>
            <p:spPr>
              <a:xfrm>
                <a:off x="3604200" y="1731500"/>
                <a:ext cx="33475" cy="47325"/>
              </a:xfrm>
              <a:custGeom>
                <a:avLst/>
                <a:gdLst/>
                <a:ahLst/>
                <a:cxnLst/>
                <a:rect l="l" t="t" r="r" b="b"/>
                <a:pathLst>
                  <a:path w="1339" h="1893" extrusionOk="0">
                    <a:moveTo>
                      <a:pt x="678" y="1"/>
                    </a:moveTo>
                    <a:cubicBezTo>
                      <a:pt x="666" y="1"/>
                      <a:pt x="654" y="3"/>
                      <a:pt x="642" y="6"/>
                    </a:cubicBezTo>
                    <a:cubicBezTo>
                      <a:pt x="595" y="30"/>
                      <a:pt x="572" y="85"/>
                      <a:pt x="595" y="132"/>
                    </a:cubicBezTo>
                    <a:lnTo>
                      <a:pt x="1112" y="1337"/>
                    </a:lnTo>
                    <a:cubicBezTo>
                      <a:pt x="1143" y="1399"/>
                      <a:pt x="1135" y="1462"/>
                      <a:pt x="1096" y="1517"/>
                    </a:cubicBezTo>
                    <a:cubicBezTo>
                      <a:pt x="1028" y="1614"/>
                      <a:pt x="845" y="1705"/>
                      <a:pt x="581" y="1705"/>
                    </a:cubicBezTo>
                    <a:cubicBezTo>
                      <a:pt x="570" y="1705"/>
                      <a:pt x="559" y="1705"/>
                      <a:pt x="548" y="1704"/>
                    </a:cubicBezTo>
                    <a:cubicBezTo>
                      <a:pt x="415" y="1697"/>
                      <a:pt x="275" y="1681"/>
                      <a:pt x="118" y="1650"/>
                    </a:cubicBezTo>
                    <a:cubicBezTo>
                      <a:pt x="111" y="1647"/>
                      <a:pt x="103" y="1646"/>
                      <a:pt x="96" y="1646"/>
                    </a:cubicBezTo>
                    <a:cubicBezTo>
                      <a:pt x="55" y="1646"/>
                      <a:pt x="15" y="1680"/>
                      <a:pt x="8" y="1720"/>
                    </a:cubicBezTo>
                    <a:cubicBezTo>
                      <a:pt x="1" y="1775"/>
                      <a:pt x="32" y="1822"/>
                      <a:pt x="87" y="1830"/>
                    </a:cubicBezTo>
                    <a:cubicBezTo>
                      <a:pt x="243" y="1861"/>
                      <a:pt x="400" y="1884"/>
                      <a:pt x="533" y="1892"/>
                    </a:cubicBezTo>
                    <a:lnTo>
                      <a:pt x="595" y="1892"/>
                    </a:lnTo>
                    <a:cubicBezTo>
                      <a:pt x="885" y="1892"/>
                      <a:pt x="1135" y="1790"/>
                      <a:pt x="1253" y="1618"/>
                    </a:cubicBezTo>
                    <a:cubicBezTo>
                      <a:pt x="1323" y="1517"/>
                      <a:pt x="1339" y="1384"/>
                      <a:pt x="1284" y="1266"/>
                    </a:cubicBezTo>
                    <a:lnTo>
                      <a:pt x="767" y="53"/>
                    </a:lnTo>
                    <a:cubicBezTo>
                      <a:pt x="750" y="18"/>
                      <a:pt x="715" y="1"/>
                      <a:pt x="67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08;p41">
                <a:extLst>
                  <a:ext uri="{FF2B5EF4-FFF2-40B4-BE49-F238E27FC236}">
                    <a16:creationId xmlns:a16="http://schemas.microsoft.com/office/drawing/2014/main" id="{B9C0D4EA-0D4B-4FE8-8EEA-DC74DC08711A}"/>
                  </a:ext>
                </a:extLst>
              </p:cNvPr>
              <p:cNvSpPr/>
              <p:nvPr/>
            </p:nvSpPr>
            <p:spPr>
              <a:xfrm>
                <a:off x="3566450" y="1800675"/>
                <a:ext cx="42875" cy="18825"/>
              </a:xfrm>
              <a:custGeom>
                <a:avLst/>
                <a:gdLst/>
                <a:ahLst/>
                <a:cxnLst/>
                <a:rect l="l" t="t" r="r" b="b"/>
                <a:pathLst>
                  <a:path w="1715" h="753" extrusionOk="0">
                    <a:moveTo>
                      <a:pt x="124" y="0"/>
                    </a:moveTo>
                    <a:cubicBezTo>
                      <a:pt x="81" y="0"/>
                      <a:pt x="39" y="24"/>
                      <a:pt x="32" y="72"/>
                    </a:cubicBezTo>
                    <a:cubicBezTo>
                      <a:pt x="1" y="189"/>
                      <a:pt x="24" y="307"/>
                      <a:pt x="87" y="408"/>
                    </a:cubicBezTo>
                    <a:cubicBezTo>
                      <a:pt x="157" y="502"/>
                      <a:pt x="259" y="565"/>
                      <a:pt x="376" y="581"/>
                    </a:cubicBezTo>
                    <a:lnTo>
                      <a:pt x="1597" y="753"/>
                    </a:lnTo>
                    <a:lnTo>
                      <a:pt x="1612" y="753"/>
                    </a:lnTo>
                    <a:cubicBezTo>
                      <a:pt x="1659" y="753"/>
                      <a:pt x="1698" y="721"/>
                      <a:pt x="1706" y="674"/>
                    </a:cubicBezTo>
                    <a:cubicBezTo>
                      <a:pt x="1714" y="627"/>
                      <a:pt x="1675" y="573"/>
                      <a:pt x="1628" y="573"/>
                    </a:cubicBezTo>
                    <a:lnTo>
                      <a:pt x="407" y="401"/>
                    </a:lnTo>
                    <a:cubicBezTo>
                      <a:pt x="337" y="393"/>
                      <a:pt x="282" y="354"/>
                      <a:pt x="243" y="299"/>
                    </a:cubicBezTo>
                    <a:cubicBezTo>
                      <a:pt x="204" y="244"/>
                      <a:pt x="196" y="181"/>
                      <a:pt x="212" y="111"/>
                    </a:cubicBezTo>
                    <a:cubicBezTo>
                      <a:pt x="220" y="64"/>
                      <a:pt x="188" y="17"/>
                      <a:pt x="141" y="1"/>
                    </a:cubicBezTo>
                    <a:cubicBezTo>
                      <a:pt x="136" y="1"/>
                      <a:pt x="130" y="0"/>
                      <a:pt x="12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09;p41">
                <a:extLst>
                  <a:ext uri="{FF2B5EF4-FFF2-40B4-BE49-F238E27FC236}">
                    <a16:creationId xmlns:a16="http://schemas.microsoft.com/office/drawing/2014/main" id="{674DE46D-6B7D-40C2-95CF-FA5C16317154}"/>
                  </a:ext>
                </a:extLst>
              </p:cNvPr>
              <p:cNvSpPr/>
              <p:nvPr/>
            </p:nvSpPr>
            <p:spPr>
              <a:xfrm>
                <a:off x="3554725" y="1973025"/>
                <a:ext cx="1775" cy="825"/>
              </a:xfrm>
              <a:custGeom>
                <a:avLst/>
                <a:gdLst/>
                <a:ahLst/>
                <a:cxnLst/>
                <a:rect l="l" t="t" r="r" b="b"/>
                <a:pathLst>
                  <a:path w="71" h="33" extrusionOk="0">
                    <a:moveTo>
                      <a:pt x="0" y="1"/>
                    </a:moveTo>
                    <a:lnTo>
                      <a:pt x="24" y="32"/>
                    </a:lnTo>
                    <a:lnTo>
                      <a:pt x="70" y="9"/>
                    </a:lnTo>
                    <a:lnTo>
                      <a:pt x="0" y="1"/>
                    </a:lnTo>
                    <a:close/>
                  </a:path>
                </a:pathLst>
              </a:custGeom>
              <a:solidFill>
                <a:srgbClr val="556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10;p41">
                <a:extLst>
                  <a:ext uri="{FF2B5EF4-FFF2-40B4-BE49-F238E27FC236}">
                    <a16:creationId xmlns:a16="http://schemas.microsoft.com/office/drawing/2014/main" id="{C1858810-B772-43B2-9358-DA887105E9D6}"/>
                  </a:ext>
                </a:extLst>
              </p:cNvPr>
              <p:cNvSpPr/>
              <p:nvPr/>
            </p:nvSpPr>
            <p:spPr>
              <a:xfrm>
                <a:off x="3505800" y="1973825"/>
                <a:ext cx="82000" cy="86300"/>
              </a:xfrm>
              <a:custGeom>
                <a:avLst/>
                <a:gdLst/>
                <a:ahLst/>
                <a:cxnLst/>
                <a:rect l="l" t="t" r="r" b="b"/>
                <a:pathLst>
                  <a:path w="3280" h="3452" extrusionOk="0">
                    <a:moveTo>
                      <a:pt x="1981" y="0"/>
                    </a:moveTo>
                    <a:lnTo>
                      <a:pt x="204" y="1322"/>
                    </a:lnTo>
                    <a:cubicBezTo>
                      <a:pt x="142" y="1369"/>
                      <a:pt x="71" y="1393"/>
                      <a:pt x="1" y="1393"/>
                    </a:cubicBezTo>
                    <a:lnTo>
                      <a:pt x="165" y="2269"/>
                    </a:lnTo>
                    <a:cubicBezTo>
                      <a:pt x="306" y="3028"/>
                      <a:pt x="948" y="3451"/>
                      <a:pt x="1595" y="3451"/>
                    </a:cubicBezTo>
                    <a:cubicBezTo>
                      <a:pt x="2062" y="3451"/>
                      <a:pt x="2532" y="3230"/>
                      <a:pt x="2818" y="2754"/>
                    </a:cubicBezTo>
                    <a:lnTo>
                      <a:pt x="3279" y="1995"/>
                    </a:lnTo>
                    <a:cubicBezTo>
                      <a:pt x="3193" y="1980"/>
                      <a:pt x="3107" y="1925"/>
                      <a:pt x="3052" y="1839"/>
                    </a:cubicBezTo>
                    <a:lnTo>
                      <a:pt x="19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11;p41">
                <a:extLst>
                  <a:ext uri="{FF2B5EF4-FFF2-40B4-BE49-F238E27FC236}">
                    <a16:creationId xmlns:a16="http://schemas.microsoft.com/office/drawing/2014/main" id="{380B972E-8ADD-4E0A-A1D1-BB9EE54D363B}"/>
                  </a:ext>
                </a:extLst>
              </p:cNvPr>
              <p:cNvSpPr/>
              <p:nvPr/>
            </p:nvSpPr>
            <p:spPr>
              <a:xfrm>
                <a:off x="3555300" y="1927475"/>
                <a:ext cx="82275" cy="96350"/>
              </a:xfrm>
              <a:custGeom>
                <a:avLst/>
                <a:gdLst/>
                <a:ahLst/>
                <a:cxnLst/>
                <a:rect l="l" t="t" r="r" b="b"/>
                <a:pathLst>
                  <a:path w="3291" h="3854" extrusionOk="0">
                    <a:moveTo>
                      <a:pt x="2930" y="1"/>
                    </a:moveTo>
                    <a:cubicBezTo>
                      <a:pt x="2868" y="1"/>
                      <a:pt x="2805" y="18"/>
                      <a:pt x="2747" y="55"/>
                    </a:cubicBezTo>
                    <a:lnTo>
                      <a:pt x="47" y="1831"/>
                    </a:lnTo>
                    <a:lnTo>
                      <a:pt x="1" y="1854"/>
                    </a:lnTo>
                    <a:lnTo>
                      <a:pt x="1072" y="3693"/>
                    </a:lnTo>
                    <a:cubicBezTo>
                      <a:pt x="1127" y="3779"/>
                      <a:pt x="1213" y="3834"/>
                      <a:pt x="1299" y="3849"/>
                    </a:cubicBezTo>
                    <a:cubicBezTo>
                      <a:pt x="1317" y="3852"/>
                      <a:pt x="1335" y="3853"/>
                      <a:pt x="1353" y="3853"/>
                    </a:cubicBezTo>
                    <a:cubicBezTo>
                      <a:pt x="1444" y="3853"/>
                      <a:pt x="1531" y="3818"/>
                      <a:pt x="1597" y="3740"/>
                    </a:cubicBezTo>
                    <a:lnTo>
                      <a:pt x="3185" y="1948"/>
                    </a:lnTo>
                    <a:lnTo>
                      <a:pt x="3279" y="360"/>
                    </a:lnTo>
                    <a:cubicBezTo>
                      <a:pt x="3291" y="154"/>
                      <a:pt x="3117" y="1"/>
                      <a:pt x="2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12;p41">
                <a:extLst>
                  <a:ext uri="{FF2B5EF4-FFF2-40B4-BE49-F238E27FC236}">
                    <a16:creationId xmlns:a16="http://schemas.microsoft.com/office/drawing/2014/main" id="{B08CBC1E-5A2D-40D6-95CF-139CC3265F1B}"/>
                  </a:ext>
                </a:extLst>
              </p:cNvPr>
              <p:cNvSpPr/>
              <p:nvPr/>
            </p:nvSpPr>
            <p:spPr>
              <a:xfrm>
                <a:off x="3468050" y="1900775"/>
                <a:ext cx="87275" cy="107875"/>
              </a:xfrm>
              <a:custGeom>
                <a:avLst/>
                <a:gdLst/>
                <a:ahLst/>
                <a:cxnLst/>
                <a:rect l="l" t="t" r="r" b="b"/>
                <a:pathLst>
                  <a:path w="3491" h="4315" extrusionOk="0">
                    <a:moveTo>
                      <a:pt x="1169" y="0"/>
                    </a:moveTo>
                    <a:cubicBezTo>
                      <a:pt x="1114" y="0"/>
                      <a:pt x="1059" y="28"/>
                      <a:pt x="1026" y="82"/>
                    </a:cubicBezTo>
                    <a:lnTo>
                      <a:pt x="1" y="1788"/>
                    </a:lnTo>
                    <a:lnTo>
                      <a:pt x="1206" y="4127"/>
                    </a:lnTo>
                    <a:cubicBezTo>
                      <a:pt x="1268" y="4244"/>
                      <a:pt x="1394" y="4315"/>
                      <a:pt x="1511" y="4315"/>
                    </a:cubicBezTo>
                    <a:cubicBezTo>
                      <a:pt x="1581" y="4315"/>
                      <a:pt x="1652" y="4291"/>
                      <a:pt x="1714" y="4244"/>
                    </a:cubicBezTo>
                    <a:lnTo>
                      <a:pt x="3491" y="2922"/>
                    </a:lnTo>
                    <a:lnTo>
                      <a:pt x="3467" y="2891"/>
                    </a:lnTo>
                    <a:lnTo>
                      <a:pt x="1300" y="66"/>
                    </a:lnTo>
                    <a:cubicBezTo>
                      <a:pt x="1267" y="22"/>
                      <a:pt x="1218" y="0"/>
                      <a:pt x="1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13;p41">
                <a:extLst>
                  <a:ext uri="{FF2B5EF4-FFF2-40B4-BE49-F238E27FC236}">
                    <a16:creationId xmlns:a16="http://schemas.microsoft.com/office/drawing/2014/main" id="{B50BAC7F-234F-4943-8F27-DEC7242583F5}"/>
                  </a:ext>
                </a:extLst>
              </p:cNvPr>
              <p:cNvSpPr/>
              <p:nvPr/>
            </p:nvSpPr>
            <p:spPr>
              <a:xfrm>
                <a:off x="3597150" y="2177825"/>
                <a:ext cx="358600" cy="185275"/>
              </a:xfrm>
              <a:custGeom>
                <a:avLst/>
                <a:gdLst/>
                <a:ahLst/>
                <a:cxnLst/>
                <a:rect l="l" t="t" r="r" b="b"/>
                <a:pathLst>
                  <a:path w="14344" h="7411" extrusionOk="0">
                    <a:moveTo>
                      <a:pt x="4000" y="1"/>
                    </a:moveTo>
                    <a:cubicBezTo>
                      <a:pt x="1801" y="1"/>
                      <a:pt x="9" y="1782"/>
                      <a:pt x="1" y="3984"/>
                    </a:cubicBezTo>
                    <a:lnTo>
                      <a:pt x="150" y="6613"/>
                    </a:lnTo>
                    <a:lnTo>
                      <a:pt x="14116" y="7411"/>
                    </a:lnTo>
                    <a:lnTo>
                      <a:pt x="14335" y="4038"/>
                    </a:lnTo>
                    <a:cubicBezTo>
                      <a:pt x="14343" y="1824"/>
                      <a:pt x="12559" y="32"/>
                      <a:pt x="10353" y="24"/>
                    </a:cubicBezTo>
                    <a:lnTo>
                      <a:pt x="4015" y="1"/>
                    </a:lnTo>
                    <a:cubicBezTo>
                      <a:pt x="4010" y="1"/>
                      <a:pt x="4005" y="1"/>
                      <a:pt x="4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14;p41">
                <a:extLst>
                  <a:ext uri="{FF2B5EF4-FFF2-40B4-BE49-F238E27FC236}">
                    <a16:creationId xmlns:a16="http://schemas.microsoft.com/office/drawing/2014/main" id="{6A56997B-CD08-4941-9F20-5C419F6DD0C6}"/>
                  </a:ext>
                </a:extLst>
              </p:cNvPr>
              <p:cNvSpPr/>
              <p:nvPr/>
            </p:nvSpPr>
            <p:spPr>
              <a:xfrm>
                <a:off x="3714725" y="2165925"/>
                <a:ext cx="123650" cy="91550"/>
              </a:xfrm>
              <a:custGeom>
                <a:avLst/>
                <a:gdLst/>
                <a:ahLst/>
                <a:cxnLst/>
                <a:rect l="l" t="t" r="r" b="b"/>
                <a:pathLst>
                  <a:path w="4946" h="3662" extrusionOk="0">
                    <a:moveTo>
                      <a:pt x="2485" y="1"/>
                    </a:moveTo>
                    <a:cubicBezTo>
                      <a:pt x="1299" y="1"/>
                      <a:pt x="110" y="155"/>
                      <a:pt x="55" y="461"/>
                    </a:cubicBezTo>
                    <a:cubicBezTo>
                      <a:pt x="24" y="626"/>
                      <a:pt x="8" y="798"/>
                      <a:pt x="8" y="978"/>
                    </a:cubicBezTo>
                    <a:cubicBezTo>
                      <a:pt x="0" y="2457"/>
                      <a:pt x="1104" y="3654"/>
                      <a:pt x="2465" y="3662"/>
                    </a:cubicBezTo>
                    <a:cubicBezTo>
                      <a:pt x="3827" y="3662"/>
                      <a:pt x="4938" y="2472"/>
                      <a:pt x="4946" y="993"/>
                    </a:cubicBezTo>
                    <a:cubicBezTo>
                      <a:pt x="4946" y="813"/>
                      <a:pt x="4930" y="633"/>
                      <a:pt x="4899" y="461"/>
                    </a:cubicBezTo>
                    <a:cubicBezTo>
                      <a:pt x="4840" y="153"/>
                      <a:pt x="3664" y="1"/>
                      <a:pt x="2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15;p41">
                <a:extLst>
                  <a:ext uri="{FF2B5EF4-FFF2-40B4-BE49-F238E27FC236}">
                    <a16:creationId xmlns:a16="http://schemas.microsoft.com/office/drawing/2014/main" id="{A4EE417C-09D4-417F-BFA8-E34E93035863}"/>
                  </a:ext>
                </a:extLst>
              </p:cNvPr>
              <p:cNvSpPr/>
              <p:nvPr/>
            </p:nvSpPr>
            <p:spPr>
              <a:xfrm>
                <a:off x="3652125" y="1902825"/>
                <a:ext cx="258625" cy="196000"/>
              </a:xfrm>
              <a:custGeom>
                <a:avLst/>
                <a:gdLst/>
                <a:ahLst/>
                <a:cxnLst/>
                <a:rect l="l" t="t" r="r" b="b"/>
                <a:pathLst>
                  <a:path w="10345" h="7840" extrusionOk="0">
                    <a:moveTo>
                      <a:pt x="5148" y="1"/>
                    </a:moveTo>
                    <a:cubicBezTo>
                      <a:pt x="5065" y="1"/>
                      <a:pt x="4980" y="3"/>
                      <a:pt x="4891" y="8"/>
                    </a:cubicBezTo>
                    <a:cubicBezTo>
                      <a:pt x="4288" y="39"/>
                      <a:pt x="3702" y="141"/>
                      <a:pt x="3365" y="595"/>
                    </a:cubicBezTo>
                    <a:cubicBezTo>
                      <a:pt x="3224" y="767"/>
                      <a:pt x="3123" y="970"/>
                      <a:pt x="3099" y="1197"/>
                    </a:cubicBezTo>
                    <a:lnTo>
                      <a:pt x="2168" y="1189"/>
                    </a:lnTo>
                    <a:cubicBezTo>
                      <a:pt x="908" y="1189"/>
                      <a:pt x="1" y="2269"/>
                      <a:pt x="361" y="3349"/>
                    </a:cubicBezTo>
                    <a:lnTo>
                      <a:pt x="971" y="5563"/>
                    </a:lnTo>
                    <a:cubicBezTo>
                      <a:pt x="1096" y="6841"/>
                      <a:pt x="2105" y="7840"/>
                      <a:pt x="3327" y="7840"/>
                    </a:cubicBezTo>
                    <a:cubicBezTo>
                      <a:pt x="3332" y="7840"/>
                      <a:pt x="3337" y="7840"/>
                      <a:pt x="3342" y="7840"/>
                    </a:cubicBezTo>
                    <a:lnTo>
                      <a:pt x="6651" y="7816"/>
                    </a:lnTo>
                    <a:cubicBezTo>
                      <a:pt x="7856" y="7809"/>
                      <a:pt x="8827" y="6745"/>
                      <a:pt x="8819" y="5446"/>
                    </a:cubicBezTo>
                    <a:lnTo>
                      <a:pt x="8819" y="5219"/>
                    </a:lnTo>
                    <a:cubicBezTo>
                      <a:pt x="8819" y="5039"/>
                      <a:pt x="8803" y="4859"/>
                      <a:pt x="8780" y="4679"/>
                    </a:cubicBezTo>
                    <a:cubicBezTo>
                      <a:pt x="9429" y="4209"/>
                      <a:pt x="10345" y="2731"/>
                      <a:pt x="8568" y="1674"/>
                    </a:cubicBezTo>
                    <a:cubicBezTo>
                      <a:pt x="7368" y="958"/>
                      <a:pt x="6835" y="1"/>
                      <a:pt x="5148"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16;p41">
                <a:extLst>
                  <a:ext uri="{FF2B5EF4-FFF2-40B4-BE49-F238E27FC236}">
                    <a16:creationId xmlns:a16="http://schemas.microsoft.com/office/drawing/2014/main" id="{5FBA3814-166F-48C9-84F7-22DF8EEB8106}"/>
                  </a:ext>
                </a:extLst>
              </p:cNvPr>
              <p:cNvSpPr/>
              <p:nvPr/>
            </p:nvSpPr>
            <p:spPr>
              <a:xfrm>
                <a:off x="3661325" y="1967350"/>
                <a:ext cx="224575" cy="271925"/>
              </a:xfrm>
              <a:custGeom>
                <a:avLst/>
                <a:gdLst/>
                <a:ahLst/>
                <a:cxnLst/>
                <a:rect l="l" t="t" r="r" b="b"/>
                <a:pathLst>
                  <a:path w="8983" h="10877" extrusionOk="0">
                    <a:moveTo>
                      <a:pt x="3169" y="1"/>
                    </a:moveTo>
                    <a:cubicBezTo>
                      <a:pt x="2895" y="1308"/>
                      <a:pt x="1800" y="2090"/>
                      <a:pt x="1284" y="2387"/>
                    </a:cubicBezTo>
                    <a:lnTo>
                      <a:pt x="1284" y="2411"/>
                    </a:lnTo>
                    <a:lnTo>
                      <a:pt x="1284" y="2693"/>
                    </a:lnTo>
                    <a:lnTo>
                      <a:pt x="1033" y="2693"/>
                    </a:lnTo>
                    <a:cubicBezTo>
                      <a:pt x="1028" y="2692"/>
                      <a:pt x="1024" y="2692"/>
                      <a:pt x="1019" y="2692"/>
                    </a:cubicBezTo>
                    <a:cubicBezTo>
                      <a:pt x="462" y="2692"/>
                      <a:pt x="8" y="3143"/>
                      <a:pt x="0" y="3710"/>
                    </a:cubicBezTo>
                    <a:lnTo>
                      <a:pt x="0" y="3851"/>
                    </a:lnTo>
                    <a:cubicBezTo>
                      <a:pt x="0" y="4414"/>
                      <a:pt x="454" y="4876"/>
                      <a:pt x="1018" y="4876"/>
                    </a:cubicBezTo>
                    <a:lnTo>
                      <a:pt x="1260" y="4883"/>
                    </a:lnTo>
                    <a:lnTo>
                      <a:pt x="1260" y="4938"/>
                    </a:lnTo>
                    <a:cubicBezTo>
                      <a:pt x="1252" y="6127"/>
                      <a:pt x="1910" y="7176"/>
                      <a:pt x="2888" y="7724"/>
                    </a:cubicBezTo>
                    <a:lnTo>
                      <a:pt x="2872" y="9077"/>
                    </a:lnTo>
                    <a:cubicBezTo>
                      <a:pt x="2864" y="10063"/>
                      <a:pt x="3654" y="10869"/>
                      <a:pt x="4640" y="10877"/>
                    </a:cubicBezTo>
                    <a:cubicBezTo>
                      <a:pt x="4645" y="10877"/>
                      <a:pt x="4650" y="10877"/>
                      <a:pt x="4655" y="10877"/>
                    </a:cubicBezTo>
                    <a:cubicBezTo>
                      <a:pt x="5634" y="10877"/>
                      <a:pt x="6432" y="10090"/>
                      <a:pt x="6448" y="9109"/>
                    </a:cubicBezTo>
                    <a:lnTo>
                      <a:pt x="6456" y="7638"/>
                    </a:lnTo>
                    <a:cubicBezTo>
                      <a:pt x="7332" y="7082"/>
                      <a:pt x="7927" y="6104"/>
                      <a:pt x="7934" y="4993"/>
                    </a:cubicBezTo>
                    <a:lnTo>
                      <a:pt x="7934" y="4938"/>
                    </a:lnTo>
                    <a:lnTo>
                      <a:pt x="7950" y="4938"/>
                    </a:lnTo>
                    <a:cubicBezTo>
                      <a:pt x="7955" y="4938"/>
                      <a:pt x="7960" y="4938"/>
                      <a:pt x="7964" y="4938"/>
                    </a:cubicBezTo>
                    <a:cubicBezTo>
                      <a:pt x="8521" y="4938"/>
                      <a:pt x="8975" y="4487"/>
                      <a:pt x="8975" y="3929"/>
                    </a:cubicBezTo>
                    <a:lnTo>
                      <a:pt x="8975" y="3788"/>
                    </a:lnTo>
                    <a:cubicBezTo>
                      <a:pt x="8983" y="3217"/>
                      <a:pt x="8529" y="2755"/>
                      <a:pt x="7966" y="2755"/>
                    </a:cubicBezTo>
                    <a:lnTo>
                      <a:pt x="7958" y="2755"/>
                    </a:lnTo>
                    <a:lnTo>
                      <a:pt x="7958" y="2027"/>
                    </a:lnTo>
                    <a:cubicBezTo>
                      <a:pt x="7958" y="1934"/>
                      <a:pt x="7958" y="1840"/>
                      <a:pt x="7950" y="1746"/>
                    </a:cubicBezTo>
                    <a:cubicBezTo>
                      <a:pt x="5579" y="1550"/>
                      <a:pt x="3169" y="1"/>
                      <a:pt x="3169"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17;p41">
                <a:extLst>
                  <a:ext uri="{FF2B5EF4-FFF2-40B4-BE49-F238E27FC236}">
                    <a16:creationId xmlns:a16="http://schemas.microsoft.com/office/drawing/2014/main" id="{989BB834-2DC0-4975-84E1-DAF70F93A9ED}"/>
                  </a:ext>
                </a:extLst>
              </p:cNvPr>
              <p:cNvSpPr/>
              <p:nvPr/>
            </p:nvSpPr>
            <p:spPr>
              <a:xfrm>
                <a:off x="3741725" y="2163175"/>
                <a:ext cx="74750" cy="30525"/>
              </a:xfrm>
              <a:custGeom>
                <a:avLst/>
                <a:gdLst/>
                <a:ahLst/>
                <a:cxnLst/>
                <a:rect l="l" t="t" r="r" b="b"/>
                <a:pathLst>
                  <a:path w="2990" h="1221" extrusionOk="0">
                    <a:moveTo>
                      <a:pt x="2989" y="0"/>
                    </a:moveTo>
                    <a:cubicBezTo>
                      <a:pt x="2575" y="196"/>
                      <a:pt x="2113" y="298"/>
                      <a:pt x="1628" y="298"/>
                    </a:cubicBezTo>
                    <a:lnTo>
                      <a:pt x="1276" y="290"/>
                    </a:lnTo>
                    <a:cubicBezTo>
                      <a:pt x="822" y="290"/>
                      <a:pt x="391" y="188"/>
                      <a:pt x="0" y="16"/>
                    </a:cubicBezTo>
                    <a:lnTo>
                      <a:pt x="0" y="16"/>
                    </a:lnTo>
                    <a:cubicBezTo>
                      <a:pt x="149" y="697"/>
                      <a:pt x="759" y="1213"/>
                      <a:pt x="1487" y="1221"/>
                    </a:cubicBezTo>
                    <a:cubicBezTo>
                      <a:pt x="2230" y="1221"/>
                      <a:pt x="2848" y="697"/>
                      <a:pt x="29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18;p41">
                <a:extLst>
                  <a:ext uri="{FF2B5EF4-FFF2-40B4-BE49-F238E27FC236}">
                    <a16:creationId xmlns:a16="http://schemas.microsoft.com/office/drawing/2014/main" id="{8EBE3F69-E093-4939-94EA-EBBCE1CF68A0}"/>
                  </a:ext>
                </a:extLst>
              </p:cNvPr>
              <p:cNvSpPr/>
              <p:nvPr/>
            </p:nvSpPr>
            <p:spPr>
              <a:xfrm>
                <a:off x="3675800" y="2051900"/>
                <a:ext cx="14300" cy="20325"/>
              </a:xfrm>
              <a:custGeom>
                <a:avLst/>
                <a:gdLst/>
                <a:ahLst/>
                <a:cxnLst/>
                <a:rect l="l" t="t" r="r" b="b"/>
                <a:pathLst>
                  <a:path w="572" h="813" extrusionOk="0">
                    <a:moveTo>
                      <a:pt x="109" y="1"/>
                    </a:moveTo>
                    <a:cubicBezTo>
                      <a:pt x="87" y="1"/>
                      <a:pt x="65" y="8"/>
                      <a:pt x="47" y="23"/>
                    </a:cubicBezTo>
                    <a:cubicBezTo>
                      <a:pt x="8" y="54"/>
                      <a:pt x="0" y="109"/>
                      <a:pt x="32" y="156"/>
                    </a:cubicBezTo>
                    <a:lnTo>
                      <a:pt x="306" y="500"/>
                    </a:lnTo>
                    <a:lnTo>
                      <a:pt x="118" y="648"/>
                    </a:lnTo>
                    <a:cubicBezTo>
                      <a:pt x="79" y="680"/>
                      <a:pt x="71" y="735"/>
                      <a:pt x="102" y="774"/>
                    </a:cubicBezTo>
                    <a:cubicBezTo>
                      <a:pt x="118" y="797"/>
                      <a:pt x="149" y="813"/>
                      <a:pt x="180" y="813"/>
                    </a:cubicBezTo>
                    <a:cubicBezTo>
                      <a:pt x="196" y="813"/>
                      <a:pt x="220" y="805"/>
                      <a:pt x="235" y="789"/>
                    </a:cubicBezTo>
                    <a:lnTo>
                      <a:pt x="572" y="531"/>
                    </a:lnTo>
                    <a:lnTo>
                      <a:pt x="180" y="38"/>
                    </a:lnTo>
                    <a:cubicBezTo>
                      <a:pt x="163" y="12"/>
                      <a:pt x="136" y="1"/>
                      <a:pt x="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19;p41">
                <a:extLst>
                  <a:ext uri="{FF2B5EF4-FFF2-40B4-BE49-F238E27FC236}">
                    <a16:creationId xmlns:a16="http://schemas.microsoft.com/office/drawing/2014/main" id="{47978E0C-1BD9-4509-904D-135EEABF27AC}"/>
                  </a:ext>
                </a:extLst>
              </p:cNvPr>
              <p:cNvSpPr/>
              <p:nvPr/>
            </p:nvSpPr>
            <p:spPr>
              <a:xfrm>
                <a:off x="3859075" y="2052225"/>
                <a:ext cx="12350" cy="18825"/>
              </a:xfrm>
              <a:custGeom>
                <a:avLst/>
                <a:gdLst/>
                <a:ahLst/>
                <a:cxnLst/>
                <a:rect l="l" t="t" r="r" b="b"/>
                <a:pathLst>
                  <a:path w="494" h="753" extrusionOk="0">
                    <a:moveTo>
                      <a:pt x="386" y="1"/>
                    </a:moveTo>
                    <a:cubicBezTo>
                      <a:pt x="355" y="1"/>
                      <a:pt x="326" y="16"/>
                      <a:pt x="306" y="41"/>
                    </a:cubicBezTo>
                    <a:lnTo>
                      <a:pt x="1" y="534"/>
                    </a:lnTo>
                    <a:lnTo>
                      <a:pt x="337" y="737"/>
                    </a:lnTo>
                    <a:cubicBezTo>
                      <a:pt x="353" y="745"/>
                      <a:pt x="369" y="753"/>
                      <a:pt x="384" y="753"/>
                    </a:cubicBezTo>
                    <a:cubicBezTo>
                      <a:pt x="416" y="753"/>
                      <a:pt x="447" y="737"/>
                      <a:pt x="470" y="706"/>
                    </a:cubicBezTo>
                    <a:cubicBezTo>
                      <a:pt x="494" y="659"/>
                      <a:pt x="478" y="604"/>
                      <a:pt x="439" y="581"/>
                    </a:cubicBezTo>
                    <a:lnTo>
                      <a:pt x="259" y="471"/>
                    </a:lnTo>
                    <a:lnTo>
                      <a:pt x="463" y="143"/>
                    </a:lnTo>
                    <a:cubicBezTo>
                      <a:pt x="494" y="96"/>
                      <a:pt x="478" y="41"/>
                      <a:pt x="439" y="17"/>
                    </a:cubicBezTo>
                    <a:cubicBezTo>
                      <a:pt x="422" y="6"/>
                      <a:pt x="404" y="1"/>
                      <a:pt x="3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20;p41">
                <a:extLst>
                  <a:ext uri="{FF2B5EF4-FFF2-40B4-BE49-F238E27FC236}">
                    <a16:creationId xmlns:a16="http://schemas.microsoft.com/office/drawing/2014/main" id="{4F256793-C313-423A-B282-BBA03DA64AFC}"/>
                  </a:ext>
                </a:extLst>
              </p:cNvPr>
              <p:cNvSpPr/>
              <p:nvPr/>
            </p:nvSpPr>
            <p:spPr>
              <a:xfrm>
                <a:off x="3766550" y="2132850"/>
                <a:ext cx="15875" cy="5900"/>
              </a:xfrm>
              <a:custGeom>
                <a:avLst/>
                <a:gdLst/>
                <a:ahLst/>
                <a:cxnLst/>
                <a:rect l="l" t="t" r="r" b="b"/>
                <a:pathLst>
                  <a:path w="635" h="236" extrusionOk="0">
                    <a:moveTo>
                      <a:pt x="314" y="0"/>
                    </a:moveTo>
                    <a:cubicBezTo>
                      <a:pt x="189" y="0"/>
                      <a:pt x="79" y="71"/>
                      <a:pt x="17" y="173"/>
                    </a:cubicBezTo>
                    <a:cubicBezTo>
                      <a:pt x="1" y="196"/>
                      <a:pt x="9" y="219"/>
                      <a:pt x="32" y="235"/>
                    </a:cubicBezTo>
                    <a:lnTo>
                      <a:pt x="56" y="235"/>
                    </a:lnTo>
                    <a:cubicBezTo>
                      <a:pt x="64" y="235"/>
                      <a:pt x="79" y="227"/>
                      <a:pt x="87" y="219"/>
                    </a:cubicBezTo>
                    <a:cubicBezTo>
                      <a:pt x="134" y="133"/>
                      <a:pt x="220" y="86"/>
                      <a:pt x="314" y="79"/>
                    </a:cubicBezTo>
                    <a:cubicBezTo>
                      <a:pt x="408" y="79"/>
                      <a:pt x="502" y="133"/>
                      <a:pt x="549" y="212"/>
                    </a:cubicBezTo>
                    <a:cubicBezTo>
                      <a:pt x="554" y="227"/>
                      <a:pt x="569" y="235"/>
                      <a:pt x="583" y="235"/>
                    </a:cubicBezTo>
                    <a:cubicBezTo>
                      <a:pt x="590" y="235"/>
                      <a:pt x="598" y="233"/>
                      <a:pt x="603" y="227"/>
                    </a:cubicBezTo>
                    <a:cubicBezTo>
                      <a:pt x="627" y="219"/>
                      <a:pt x="635" y="188"/>
                      <a:pt x="619" y="173"/>
                    </a:cubicBezTo>
                    <a:cubicBezTo>
                      <a:pt x="557" y="63"/>
                      <a:pt x="439" y="0"/>
                      <a:pt x="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21;p41">
                <a:extLst>
                  <a:ext uri="{FF2B5EF4-FFF2-40B4-BE49-F238E27FC236}">
                    <a16:creationId xmlns:a16="http://schemas.microsoft.com/office/drawing/2014/main" id="{9E204222-7AF9-47A0-A195-BAD14DF68020}"/>
                  </a:ext>
                </a:extLst>
              </p:cNvPr>
              <p:cNvSpPr/>
              <p:nvPr/>
            </p:nvSpPr>
            <p:spPr>
              <a:xfrm>
                <a:off x="3723925" y="2008700"/>
                <a:ext cx="35025" cy="18375"/>
              </a:xfrm>
              <a:custGeom>
                <a:avLst/>
                <a:gdLst/>
                <a:ahLst/>
                <a:cxnLst/>
                <a:rect l="l" t="t" r="r" b="b"/>
                <a:pathLst>
                  <a:path w="1401" h="735" extrusionOk="0">
                    <a:moveTo>
                      <a:pt x="907" y="1"/>
                    </a:moveTo>
                    <a:cubicBezTo>
                      <a:pt x="806" y="1"/>
                      <a:pt x="692" y="16"/>
                      <a:pt x="571" y="53"/>
                    </a:cubicBezTo>
                    <a:cubicBezTo>
                      <a:pt x="274" y="154"/>
                      <a:pt x="94" y="358"/>
                      <a:pt x="47" y="499"/>
                    </a:cubicBezTo>
                    <a:cubicBezTo>
                      <a:pt x="0" y="639"/>
                      <a:pt x="63" y="726"/>
                      <a:pt x="157" y="733"/>
                    </a:cubicBezTo>
                    <a:cubicBezTo>
                      <a:pt x="163" y="734"/>
                      <a:pt x="170" y="734"/>
                      <a:pt x="176" y="734"/>
                    </a:cubicBezTo>
                    <a:cubicBezTo>
                      <a:pt x="259" y="734"/>
                      <a:pt x="360" y="691"/>
                      <a:pt x="454" y="655"/>
                    </a:cubicBezTo>
                    <a:cubicBezTo>
                      <a:pt x="556" y="616"/>
                      <a:pt x="657" y="577"/>
                      <a:pt x="744" y="546"/>
                    </a:cubicBezTo>
                    <a:cubicBezTo>
                      <a:pt x="837" y="514"/>
                      <a:pt x="939" y="483"/>
                      <a:pt x="1049" y="452"/>
                    </a:cubicBezTo>
                    <a:cubicBezTo>
                      <a:pt x="1150" y="420"/>
                      <a:pt x="1260" y="397"/>
                      <a:pt x="1330" y="334"/>
                    </a:cubicBezTo>
                    <a:cubicBezTo>
                      <a:pt x="1401" y="280"/>
                      <a:pt x="1401" y="170"/>
                      <a:pt x="1268" y="84"/>
                    </a:cubicBezTo>
                    <a:cubicBezTo>
                      <a:pt x="1192" y="36"/>
                      <a:pt x="1064" y="1"/>
                      <a:pt x="907"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22;p41">
                <a:extLst>
                  <a:ext uri="{FF2B5EF4-FFF2-40B4-BE49-F238E27FC236}">
                    <a16:creationId xmlns:a16="http://schemas.microsoft.com/office/drawing/2014/main" id="{D895136D-92F8-4A49-A673-5EB75B8646A2}"/>
                  </a:ext>
                </a:extLst>
              </p:cNvPr>
              <p:cNvSpPr/>
              <p:nvPr/>
            </p:nvSpPr>
            <p:spPr>
              <a:xfrm>
                <a:off x="3792000" y="2009150"/>
                <a:ext cx="33475" cy="17125"/>
              </a:xfrm>
              <a:custGeom>
                <a:avLst/>
                <a:gdLst/>
                <a:ahLst/>
                <a:cxnLst/>
                <a:rect l="l" t="t" r="r" b="b"/>
                <a:pathLst>
                  <a:path w="1339" h="685" extrusionOk="0">
                    <a:moveTo>
                      <a:pt x="474" y="1"/>
                    </a:moveTo>
                    <a:cubicBezTo>
                      <a:pt x="319" y="1"/>
                      <a:pt x="191" y="41"/>
                      <a:pt x="118" y="89"/>
                    </a:cubicBezTo>
                    <a:cubicBezTo>
                      <a:pt x="0" y="175"/>
                      <a:pt x="0" y="277"/>
                      <a:pt x="63" y="332"/>
                    </a:cubicBezTo>
                    <a:cubicBezTo>
                      <a:pt x="133" y="387"/>
                      <a:pt x="235" y="410"/>
                      <a:pt x="337" y="434"/>
                    </a:cubicBezTo>
                    <a:cubicBezTo>
                      <a:pt x="438" y="465"/>
                      <a:pt x="540" y="488"/>
                      <a:pt x="626" y="520"/>
                    </a:cubicBezTo>
                    <a:cubicBezTo>
                      <a:pt x="712" y="543"/>
                      <a:pt x="814" y="575"/>
                      <a:pt x="908" y="614"/>
                    </a:cubicBezTo>
                    <a:cubicBezTo>
                      <a:pt x="995" y="643"/>
                      <a:pt x="1088" y="685"/>
                      <a:pt x="1170" y="685"/>
                    </a:cubicBezTo>
                    <a:cubicBezTo>
                      <a:pt x="1176" y="685"/>
                      <a:pt x="1183" y="685"/>
                      <a:pt x="1189" y="684"/>
                    </a:cubicBezTo>
                    <a:cubicBezTo>
                      <a:pt x="1276" y="676"/>
                      <a:pt x="1338" y="590"/>
                      <a:pt x="1291" y="457"/>
                    </a:cubicBezTo>
                    <a:cubicBezTo>
                      <a:pt x="1244" y="324"/>
                      <a:pt x="1064" y="136"/>
                      <a:pt x="775" y="50"/>
                    </a:cubicBezTo>
                    <a:cubicBezTo>
                      <a:pt x="669" y="15"/>
                      <a:pt x="567" y="1"/>
                      <a:pt x="474"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23;p41">
                <a:extLst>
                  <a:ext uri="{FF2B5EF4-FFF2-40B4-BE49-F238E27FC236}">
                    <a16:creationId xmlns:a16="http://schemas.microsoft.com/office/drawing/2014/main" id="{45BE8CD9-230A-4A0D-86DC-C6C81CF5A3CF}"/>
                  </a:ext>
                </a:extLst>
              </p:cNvPr>
              <p:cNvSpPr/>
              <p:nvPr/>
            </p:nvSpPr>
            <p:spPr>
              <a:xfrm>
                <a:off x="3737825" y="2078650"/>
                <a:ext cx="52050" cy="29775"/>
              </a:xfrm>
              <a:custGeom>
                <a:avLst/>
                <a:gdLst/>
                <a:ahLst/>
                <a:cxnLst/>
                <a:rect l="l" t="t" r="r" b="b"/>
                <a:pathLst>
                  <a:path w="2082" h="1191" extrusionOk="0">
                    <a:moveTo>
                      <a:pt x="422" y="0"/>
                    </a:moveTo>
                    <a:cubicBezTo>
                      <a:pt x="0" y="0"/>
                      <a:pt x="124" y="1191"/>
                      <a:pt x="916" y="1191"/>
                    </a:cubicBezTo>
                    <a:cubicBezTo>
                      <a:pt x="926" y="1191"/>
                      <a:pt x="936" y="1191"/>
                      <a:pt x="947" y="1190"/>
                    </a:cubicBezTo>
                    <a:cubicBezTo>
                      <a:pt x="1768" y="1167"/>
                      <a:pt x="2081" y="220"/>
                      <a:pt x="1541" y="212"/>
                    </a:cubicBezTo>
                    <a:cubicBezTo>
                      <a:pt x="993" y="197"/>
                      <a:pt x="438" y="1"/>
                      <a:pt x="438" y="1"/>
                    </a:cubicBezTo>
                    <a:cubicBezTo>
                      <a:pt x="432" y="1"/>
                      <a:pt x="427" y="0"/>
                      <a:pt x="422" y="0"/>
                    </a:cubicBezTo>
                    <a:close/>
                  </a:path>
                </a:pathLst>
              </a:custGeom>
              <a:solidFill>
                <a:srgbClr val="F6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24;p41">
                <a:extLst>
                  <a:ext uri="{FF2B5EF4-FFF2-40B4-BE49-F238E27FC236}">
                    <a16:creationId xmlns:a16="http://schemas.microsoft.com/office/drawing/2014/main" id="{0C9CBDF6-38A1-4C3A-A8F1-4B169010CDA9}"/>
                  </a:ext>
                </a:extLst>
              </p:cNvPr>
              <p:cNvSpPr/>
              <p:nvPr/>
            </p:nvSpPr>
            <p:spPr>
              <a:xfrm>
                <a:off x="3734875" y="2046375"/>
                <a:ext cx="16050" cy="13950"/>
              </a:xfrm>
              <a:custGeom>
                <a:avLst/>
                <a:gdLst/>
                <a:ahLst/>
                <a:cxnLst/>
                <a:rect l="l" t="t" r="r" b="b"/>
                <a:pathLst>
                  <a:path w="642" h="558" extrusionOk="0">
                    <a:moveTo>
                      <a:pt x="324" y="0"/>
                    </a:moveTo>
                    <a:cubicBezTo>
                      <a:pt x="229" y="0"/>
                      <a:pt x="138" y="47"/>
                      <a:pt x="86" y="134"/>
                    </a:cubicBezTo>
                    <a:cubicBezTo>
                      <a:pt x="0" y="267"/>
                      <a:pt x="47" y="439"/>
                      <a:pt x="180" y="517"/>
                    </a:cubicBezTo>
                    <a:cubicBezTo>
                      <a:pt x="224" y="544"/>
                      <a:pt x="272" y="557"/>
                      <a:pt x="321" y="557"/>
                    </a:cubicBezTo>
                    <a:cubicBezTo>
                      <a:pt x="414" y="557"/>
                      <a:pt x="507" y="511"/>
                      <a:pt x="564" y="424"/>
                    </a:cubicBezTo>
                    <a:cubicBezTo>
                      <a:pt x="642" y="290"/>
                      <a:pt x="603" y="118"/>
                      <a:pt x="470" y="40"/>
                    </a:cubicBezTo>
                    <a:cubicBezTo>
                      <a:pt x="424" y="13"/>
                      <a:pt x="373" y="0"/>
                      <a:pt x="324"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25;p41">
                <a:extLst>
                  <a:ext uri="{FF2B5EF4-FFF2-40B4-BE49-F238E27FC236}">
                    <a16:creationId xmlns:a16="http://schemas.microsoft.com/office/drawing/2014/main" id="{EA705EF0-B1C7-430B-97C3-E684F952A4E5}"/>
                  </a:ext>
                </a:extLst>
              </p:cNvPr>
              <p:cNvSpPr/>
              <p:nvPr/>
            </p:nvSpPr>
            <p:spPr>
              <a:xfrm>
                <a:off x="3802350" y="2046675"/>
                <a:ext cx="15875" cy="14050"/>
              </a:xfrm>
              <a:custGeom>
                <a:avLst/>
                <a:gdLst/>
                <a:ahLst/>
                <a:cxnLst/>
                <a:rect l="l" t="t" r="r" b="b"/>
                <a:pathLst>
                  <a:path w="635" h="562" extrusionOk="0">
                    <a:moveTo>
                      <a:pt x="317" y="0"/>
                    </a:moveTo>
                    <a:cubicBezTo>
                      <a:pt x="222" y="0"/>
                      <a:pt x="130" y="50"/>
                      <a:pt x="79" y="138"/>
                    </a:cubicBezTo>
                    <a:cubicBezTo>
                      <a:pt x="1" y="263"/>
                      <a:pt x="40" y="435"/>
                      <a:pt x="173" y="521"/>
                    </a:cubicBezTo>
                    <a:cubicBezTo>
                      <a:pt x="219" y="548"/>
                      <a:pt x="270" y="561"/>
                      <a:pt x="319" y="561"/>
                    </a:cubicBezTo>
                    <a:cubicBezTo>
                      <a:pt x="414" y="561"/>
                      <a:pt x="505" y="514"/>
                      <a:pt x="556" y="427"/>
                    </a:cubicBezTo>
                    <a:cubicBezTo>
                      <a:pt x="635" y="294"/>
                      <a:pt x="596" y="122"/>
                      <a:pt x="462" y="44"/>
                    </a:cubicBezTo>
                    <a:cubicBezTo>
                      <a:pt x="417" y="14"/>
                      <a:pt x="366" y="0"/>
                      <a:pt x="317"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26;p41">
                <a:extLst>
                  <a:ext uri="{FF2B5EF4-FFF2-40B4-BE49-F238E27FC236}">
                    <a16:creationId xmlns:a16="http://schemas.microsoft.com/office/drawing/2014/main" id="{792CA5FE-2393-4F84-A944-D5242340F3CF}"/>
                  </a:ext>
                </a:extLst>
              </p:cNvPr>
              <p:cNvSpPr/>
              <p:nvPr/>
            </p:nvSpPr>
            <p:spPr>
              <a:xfrm>
                <a:off x="3732325" y="2056625"/>
                <a:ext cx="19975" cy="7600"/>
              </a:xfrm>
              <a:custGeom>
                <a:avLst/>
                <a:gdLst/>
                <a:ahLst/>
                <a:cxnLst/>
                <a:rect l="l" t="t" r="r" b="b"/>
                <a:pathLst>
                  <a:path w="799" h="304" extrusionOk="0">
                    <a:moveTo>
                      <a:pt x="409" y="0"/>
                    </a:moveTo>
                    <a:cubicBezTo>
                      <a:pt x="308" y="0"/>
                      <a:pt x="191" y="29"/>
                      <a:pt x="63" y="107"/>
                    </a:cubicBezTo>
                    <a:cubicBezTo>
                      <a:pt x="16" y="131"/>
                      <a:pt x="1" y="186"/>
                      <a:pt x="24" y="233"/>
                    </a:cubicBezTo>
                    <a:cubicBezTo>
                      <a:pt x="44" y="263"/>
                      <a:pt x="74" y="280"/>
                      <a:pt x="106" y="280"/>
                    </a:cubicBezTo>
                    <a:cubicBezTo>
                      <a:pt x="123" y="280"/>
                      <a:pt x="141" y="275"/>
                      <a:pt x="157" y="264"/>
                    </a:cubicBezTo>
                    <a:cubicBezTo>
                      <a:pt x="257" y="204"/>
                      <a:pt x="342" y="184"/>
                      <a:pt x="410" y="184"/>
                    </a:cubicBezTo>
                    <a:cubicBezTo>
                      <a:pt x="538" y="184"/>
                      <a:pt x="609" y="256"/>
                      <a:pt x="619" y="272"/>
                    </a:cubicBezTo>
                    <a:cubicBezTo>
                      <a:pt x="634" y="295"/>
                      <a:pt x="666" y="303"/>
                      <a:pt x="689" y="303"/>
                    </a:cubicBezTo>
                    <a:cubicBezTo>
                      <a:pt x="713" y="303"/>
                      <a:pt x="736" y="295"/>
                      <a:pt x="752" y="280"/>
                    </a:cubicBezTo>
                    <a:cubicBezTo>
                      <a:pt x="791" y="248"/>
                      <a:pt x="799" y="186"/>
                      <a:pt x="760" y="147"/>
                    </a:cubicBezTo>
                    <a:cubicBezTo>
                      <a:pt x="706" y="83"/>
                      <a:pt x="580" y="0"/>
                      <a:pt x="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27;p41">
                <a:extLst>
                  <a:ext uri="{FF2B5EF4-FFF2-40B4-BE49-F238E27FC236}">
                    <a16:creationId xmlns:a16="http://schemas.microsoft.com/office/drawing/2014/main" id="{58BAFF25-A016-4D7C-AAA1-3008B2DB32B4}"/>
                  </a:ext>
                </a:extLst>
              </p:cNvPr>
              <p:cNvSpPr/>
              <p:nvPr/>
            </p:nvSpPr>
            <p:spPr>
              <a:xfrm>
                <a:off x="3800000" y="2057800"/>
                <a:ext cx="20000" cy="7575"/>
              </a:xfrm>
              <a:custGeom>
                <a:avLst/>
                <a:gdLst/>
                <a:ahLst/>
                <a:cxnLst/>
                <a:rect l="l" t="t" r="r" b="b"/>
                <a:pathLst>
                  <a:path w="800" h="303" extrusionOk="0">
                    <a:moveTo>
                      <a:pt x="410" y="0"/>
                    </a:moveTo>
                    <a:cubicBezTo>
                      <a:pt x="309" y="0"/>
                      <a:pt x="191" y="29"/>
                      <a:pt x="64" y="107"/>
                    </a:cubicBezTo>
                    <a:cubicBezTo>
                      <a:pt x="17" y="131"/>
                      <a:pt x="1" y="186"/>
                      <a:pt x="24" y="233"/>
                    </a:cubicBezTo>
                    <a:cubicBezTo>
                      <a:pt x="45" y="263"/>
                      <a:pt x="75" y="280"/>
                      <a:pt x="106" y="280"/>
                    </a:cubicBezTo>
                    <a:cubicBezTo>
                      <a:pt x="123" y="280"/>
                      <a:pt x="141" y="275"/>
                      <a:pt x="157" y="264"/>
                    </a:cubicBezTo>
                    <a:cubicBezTo>
                      <a:pt x="258" y="204"/>
                      <a:pt x="342" y="184"/>
                      <a:pt x="410" y="184"/>
                    </a:cubicBezTo>
                    <a:cubicBezTo>
                      <a:pt x="538" y="184"/>
                      <a:pt x="609" y="256"/>
                      <a:pt x="619" y="272"/>
                    </a:cubicBezTo>
                    <a:cubicBezTo>
                      <a:pt x="635" y="295"/>
                      <a:pt x="666" y="303"/>
                      <a:pt x="690" y="303"/>
                    </a:cubicBezTo>
                    <a:cubicBezTo>
                      <a:pt x="713" y="303"/>
                      <a:pt x="736" y="295"/>
                      <a:pt x="752" y="279"/>
                    </a:cubicBezTo>
                    <a:cubicBezTo>
                      <a:pt x="791" y="248"/>
                      <a:pt x="799" y="186"/>
                      <a:pt x="760" y="146"/>
                    </a:cubicBezTo>
                    <a:cubicBezTo>
                      <a:pt x="706" y="83"/>
                      <a:pt x="581" y="0"/>
                      <a:pt x="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28;p41">
                <a:extLst>
                  <a:ext uri="{FF2B5EF4-FFF2-40B4-BE49-F238E27FC236}">
                    <a16:creationId xmlns:a16="http://schemas.microsoft.com/office/drawing/2014/main" id="{E7D76920-DD8D-4E9D-85A6-507A6B534772}"/>
                  </a:ext>
                </a:extLst>
              </p:cNvPr>
              <p:cNvSpPr/>
              <p:nvPr/>
            </p:nvSpPr>
            <p:spPr>
              <a:xfrm>
                <a:off x="3764600" y="2026425"/>
                <a:ext cx="27425" cy="46600"/>
              </a:xfrm>
              <a:custGeom>
                <a:avLst/>
                <a:gdLst/>
                <a:ahLst/>
                <a:cxnLst/>
                <a:rect l="l" t="t" r="r" b="b"/>
                <a:pathLst>
                  <a:path w="1097" h="1864" extrusionOk="0">
                    <a:moveTo>
                      <a:pt x="590" y="0"/>
                    </a:moveTo>
                    <a:cubicBezTo>
                      <a:pt x="587" y="0"/>
                      <a:pt x="583" y="0"/>
                      <a:pt x="580" y="1"/>
                    </a:cubicBezTo>
                    <a:cubicBezTo>
                      <a:pt x="525" y="1"/>
                      <a:pt x="486" y="48"/>
                      <a:pt x="486" y="95"/>
                    </a:cubicBezTo>
                    <a:lnTo>
                      <a:pt x="525" y="987"/>
                    </a:lnTo>
                    <a:lnTo>
                      <a:pt x="728" y="1018"/>
                    </a:lnTo>
                    <a:cubicBezTo>
                      <a:pt x="830" y="1034"/>
                      <a:pt x="908" y="1112"/>
                      <a:pt x="908" y="1222"/>
                    </a:cubicBezTo>
                    <a:lnTo>
                      <a:pt x="908" y="1339"/>
                    </a:lnTo>
                    <a:cubicBezTo>
                      <a:pt x="908" y="1425"/>
                      <a:pt x="877" y="1511"/>
                      <a:pt x="807" y="1581"/>
                    </a:cubicBezTo>
                    <a:cubicBezTo>
                      <a:pt x="744" y="1644"/>
                      <a:pt x="658" y="1675"/>
                      <a:pt x="564" y="1675"/>
                    </a:cubicBezTo>
                    <a:lnTo>
                      <a:pt x="95" y="1667"/>
                    </a:lnTo>
                    <a:cubicBezTo>
                      <a:pt x="40" y="1667"/>
                      <a:pt x="1" y="1707"/>
                      <a:pt x="1" y="1761"/>
                    </a:cubicBezTo>
                    <a:cubicBezTo>
                      <a:pt x="1" y="1808"/>
                      <a:pt x="40" y="1855"/>
                      <a:pt x="87" y="1855"/>
                    </a:cubicBezTo>
                    <a:lnTo>
                      <a:pt x="564" y="1863"/>
                    </a:lnTo>
                    <a:lnTo>
                      <a:pt x="572" y="1863"/>
                    </a:lnTo>
                    <a:cubicBezTo>
                      <a:pt x="713" y="1863"/>
                      <a:pt x="846" y="1808"/>
                      <a:pt x="940" y="1714"/>
                    </a:cubicBezTo>
                    <a:cubicBezTo>
                      <a:pt x="1041" y="1613"/>
                      <a:pt x="1096" y="1480"/>
                      <a:pt x="1096" y="1331"/>
                    </a:cubicBezTo>
                    <a:lnTo>
                      <a:pt x="1096" y="1214"/>
                    </a:lnTo>
                    <a:cubicBezTo>
                      <a:pt x="1096" y="1018"/>
                      <a:pt x="955" y="862"/>
                      <a:pt x="760" y="830"/>
                    </a:cubicBezTo>
                    <a:lnTo>
                      <a:pt x="705" y="822"/>
                    </a:lnTo>
                    <a:lnTo>
                      <a:pt x="674" y="87"/>
                    </a:lnTo>
                    <a:cubicBezTo>
                      <a:pt x="674" y="43"/>
                      <a:pt x="633" y="0"/>
                      <a:pt x="5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29;p41">
                <a:extLst>
                  <a:ext uri="{FF2B5EF4-FFF2-40B4-BE49-F238E27FC236}">
                    <a16:creationId xmlns:a16="http://schemas.microsoft.com/office/drawing/2014/main" id="{3AA75921-34D4-42B9-9F91-AEAB87BDF4CD}"/>
                  </a:ext>
                </a:extLst>
              </p:cNvPr>
              <p:cNvSpPr/>
              <p:nvPr/>
            </p:nvSpPr>
            <p:spPr>
              <a:xfrm>
                <a:off x="3573500" y="2241375"/>
                <a:ext cx="194450" cy="120175"/>
              </a:xfrm>
              <a:custGeom>
                <a:avLst/>
                <a:gdLst/>
                <a:ahLst/>
                <a:cxnLst/>
                <a:rect l="l" t="t" r="r" b="b"/>
                <a:pathLst>
                  <a:path w="7778" h="4807" extrusionOk="0">
                    <a:moveTo>
                      <a:pt x="5381" y="0"/>
                    </a:moveTo>
                    <a:cubicBezTo>
                      <a:pt x="4821" y="0"/>
                      <a:pt x="3957" y="378"/>
                      <a:pt x="3404" y="651"/>
                    </a:cubicBezTo>
                    <a:cubicBezTo>
                      <a:pt x="2981" y="511"/>
                      <a:pt x="2543" y="409"/>
                      <a:pt x="2089" y="378"/>
                    </a:cubicBezTo>
                    <a:cubicBezTo>
                      <a:pt x="1911" y="363"/>
                      <a:pt x="1732" y="357"/>
                      <a:pt x="1556" y="357"/>
                    </a:cubicBezTo>
                    <a:cubicBezTo>
                      <a:pt x="1454" y="357"/>
                      <a:pt x="1352" y="359"/>
                      <a:pt x="1252" y="362"/>
                    </a:cubicBezTo>
                    <a:cubicBezTo>
                      <a:pt x="0" y="409"/>
                      <a:pt x="532" y="4188"/>
                      <a:pt x="532" y="4188"/>
                    </a:cubicBezTo>
                    <a:cubicBezTo>
                      <a:pt x="987" y="4334"/>
                      <a:pt x="5685" y="4807"/>
                      <a:pt x="5871" y="4807"/>
                    </a:cubicBezTo>
                    <a:cubicBezTo>
                      <a:pt x="5874" y="4807"/>
                      <a:pt x="5876" y="4806"/>
                      <a:pt x="5876" y="4806"/>
                    </a:cubicBezTo>
                    <a:lnTo>
                      <a:pt x="6518" y="4806"/>
                    </a:lnTo>
                    <a:cubicBezTo>
                      <a:pt x="6721" y="4806"/>
                      <a:pt x="6878" y="4642"/>
                      <a:pt x="6878" y="4446"/>
                    </a:cubicBezTo>
                    <a:lnTo>
                      <a:pt x="6878" y="4415"/>
                    </a:lnTo>
                    <a:cubicBezTo>
                      <a:pt x="6886" y="4282"/>
                      <a:pt x="6808" y="4165"/>
                      <a:pt x="6706" y="4102"/>
                    </a:cubicBezTo>
                    <a:cubicBezTo>
                      <a:pt x="6714" y="4094"/>
                      <a:pt x="6721" y="4086"/>
                      <a:pt x="6721" y="4086"/>
                    </a:cubicBezTo>
                    <a:cubicBezTo>
                      <a:pt x="6729" y="4078"/>
                      <a:pt x="6737" y="4078"/>
                      <a:pt x="6745" y="4071"/>
                    </a:cubicBezTo>
                    <a:lnTo>
                      <a:pt x="6956" y="4086"/>
                    </a:lnTo>
                    <a:cubicBezTo>
                      <a:pt x="6961" y="4086"/>
                      <a:pt x="6966" y="4087"/>
                      <a:pt x="6971" y="4087"/>
                    </a:cubicBezTo>
                    <a:cubicBezTo>
                      <a:pt x="7184" y="4087"/>
                      <a:pt x="7371" y="3917"/>
                      <a:pt x="7387" y="3703"/>
                    </a:cubicBezTo>
                    <a:lnTo>
                      <a:pt x="7387" y="3664"/>
                    </a:lnTo>
                    <a:cubicBezTo>
                      <a:pt x="7394" y="3562"/>
                      <a:pt x="7363" y="3476"/>
                      <a:pt x="7308" y="3398"/>
                    </a:cubicBezTo>
                    <a:lnTo>
                      <a:pt x="7308" y="3398"/>
                    </a:lnTo>
                    <a:lnTo>
                      <a:pt x="7316" y="3406"/>
                    </a:lnTo>
                    <a:cubicBezTo>
                      <a:pt x="7326" y="3406"/>
                      <a:pt x="7335" y="3407"/>
                      <a:pt x="7345" y="3407"/>
                    </a:cubicBezTo>
                    <a:cubicBezTo>
                      <a:pt x="7553" y="3407"/>
                      <a:pt x="7739" y="3247"/>
                      <a:pt x="7754" y="3030"/>
                    </a:cubicBezTo>
                    <a:lnTo>
                      <a:pt x="7754" y="2991"/>
                    </a:lnTo>
                    <a:cubicBezTo>
                      <a:pt x="7778" y="2772"/>
                      <a:pt x="7606" y="2576"/>
                      <a:pt x="7387" y="2553"/>
                    </a:cubicBezTo>
                    <a:lnTo>
                      <a:pt x="7316" y="2545"/>
                    </a:lnTo>
                    <a:cubicBezTo>
                      <a:pt x="7308" y="2545"/>
                      <a:pt x="7293" y="2537"/>
                      <a:pt x="7277" y="2529"/>
                    </a:cubicBezTo>
                    <a:cubicBezTo>
                      <a:pt x="7457" y="2498"/>
                      <a:pt x="7598" y="2349"/>
                      <a:pt x="7613" y="2169"/>
                    </a:cubicBezTo>
                    <a:lnTo>
                      <a:pt x="7613" y="2130"/>
                    </a:lnTo>
                    <a:cubicBezTo>
                      <a:pt x="7629" y="1903"/>
                      <a:pt x="7465" y="1708"/>
                      <a:pt x="7246" y="1692"/>
                    </a:cubicBezTo>
                    <a:lnTo>
                      <a:pt x="6612" y="1637"/>
                    </a:lnTo>
                    <a:cubicBezTo>
                      <a:pt x="6025" y="1590"/>
                      <a:pt x="5477" y="1418"/>
                      <a:pt x="4945" y="1223"/>
                    </a:cubicBezTo>
                    <a:cubicBezTo>
                      <a:pt x="5462" y="902"/>
                      <a:pt x="6025" y="479"/>
                      <a:pt x="5869" y="213"/>
                    </a:cubicBezTo>
                    <a:cubicBezTo>
                      <a:pt x="5781" y="61"/>
                      <a:pt x="5606" y="0"/>
                      <a:pt x="5381" y="0"/>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30;p41">
                <a:extLst>
                  <a:ext uri="{FF2B5EF4-FFF2-40B4-BE49-F238E27FC236}">
                    <a16:creationId xmlns:a16="http://schemas.microsoft.com/office/drawing/2014/main" id="{B5AD1D52-59E3-412B-92DE-5D17258A3E51}"/>
                  </a:ext>
                </a:extLst>
              </p:cNvPr>
              <p:cNvSpPr/>
              <p:nvPr/>
            </p:nvSpPr>
            <p:spPr>
              <a:xfrm>
                <a:off x="3707675" y="2297925"/>
                <a:ext cx="50900" cy="8450"/>
              </a:xfrm>
              <a:custGeom>
                <a:avLst/>
                <a:gdLst/>
                <a:ahLst/>
                <a:cxnLst/>
                <a:rect l="l" t="t" r="r" b="b"/>
                <a:pathLst>
                  <a:path w="2036" h="338" extrusionOk="0">
                    <a:moveTo>
                      <a:pt x="96" y="0"/>
                    </a:moveTo>
                    <a:cubicBezTo>
                      <a:pt x="48" y="0"/>
                      <a:pt x="9" y="37"/>
                      <a:pt x="9" y="87"/>
                    </a:cubicBezTo>
                    <a:cubicBezTo>
                      <a:pt x="1" y="134"/>
                      <a:pt x="40" y="181"/>
                      <a:pt x="95" y="189"/>
                    </a:cubicBezTo>
                    <a:lnTo>
                      <a:pt x="1926" y="338"/>
                    </a:lnTo>
                    <a:lnTo>
                      <a:pt x="1933" y="338"/>
                    </a:lnTo>
                    <a:cubicBezTo>
                      <a:pt x="1988" y="338"/>
                      <a:pt x="2027" y="306"/>
                      <a:pt x="2027" y="252"/>
                    </a:cubicBezTo>
                    <a:cubicBezTo>
                      <a:pt x="2035" y="205"/>
                      <a:pt x="1996" y="158"/>
                      <a:pt x="1941" y="150"/>
                    </a:cubicBezTo>
                    <a:lnTo>
                      <a:pt x="110" y="1"/>
                    </a:lnTo>
                    <a:cubicBezTo>
                      <a:pt x="106" y="1"/>
                      <a:pt x="101"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31;p41">
                <a:extLst>
                  <a:ext uri="{FF2B5EF4-FFF2-40B4-BE49-F238E27FC236}">
                    <a16:creationId xmlns:a16="http://schemas.microsoft.com/office/drawing/2014/main" id="{CB48D70A-C7E0-4FF5-BC12-F2BB96D19F38}"/>
                  </a:ext>
                </a:extLst>
              </p:cNvPr>
              <p:cNvSpPr/>
              <p:nvPr/>
            </p:nvSpPr>
            <p:spPr>
              <a:xfrm>
                <a:off x="3703175" y="2318850"/>
                <a:ext cx="50900" cy="8450"/>
              </a:xfrm>
              <a:custGeom>
                <a:avLst/>
                <a:gdLst/>
                <a:ahLst/>
                <a:cxnLst/>
                <a:rect l="l" t="t" r="r" b="b"/>
                <a:pathLst>
                  <a:path w="2036" h="338" extrusionOk="0">
                    <a:moveTo>
                      <a:pt x="96" y="0"/>
                    </a:moveTo>
                    <a:cubicBezTo>
                      <a:pt x="48" y="0"/>
                      <a:pt x="9" y="37"/>
                      <a:pt x="9" y="87"/>
                    </a:cubicBezTo>
                    <a:cubicBezTo>
                      <a:pt x="1" y="134"/>
                      <a:pt x="40" y="181"/>
                      <a:pt x="95" y="189"/>
                    </a:cubicBezTo>
                    <a:lnTo>
                      <a:pt x="1926" y="338"/>
                    </a:lnTo>
                    <a:lnTo>
                      <a:pt x="1933" y="338"/>
                    </a:lnTo>
                    <a:cubicBezTo>
                      <a:pt x="1988" y="338"/>
                      <a:pt x="2027" y="307"/>
                      <a:pt x="2027" y="260"/>
                    </a:cubicBezTo>
                    <a:cubicBezTo>
                      <a:pt x="2035" y="205"/>
                      <a:pt x="1996" y="158"/>
                      <a:pt x="1941" y="158"/>
                    </a:cubicBezTo>
                    <a:lnTo>
                      <a:pt x="110" y="1"/>
                    </a:lnTo>
                    <a:cubicBezTo>
                      <a:pt x="106" y="1"/>
                      <a:pt x="101"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32;p41">
                <a:extLst>
                  <a:ext uri="{FF2B5EF4-FFF2-40B4-BE49-F238E27FC236}">
                    <a16:creationId xmlns:a16="http://schemas.microsoft.com/office/drawing/2014/main" id="{C5ECB005-08F1-4D20-996B-FA70BCD87134}"/>
                  </a:ext>
                </a:extLst>
              </p:cNvPr>
              <p:cNvSpPr/>
              <p:nvPr/>
            </p:nvSpPr>
            <p:spPr>
              <a:xfrm>
                <a:off x="3692225" y="2338625"/>
                <a:ext cx="50900" cy="7275"/>
              </a:xfrm>
              <a:custGeom>
                <a:avLst/>
                <a:gdLst/>
                <a:ahLst/>
                <a:cxnLst/>
                <a:rect l="l" t="t" r="r" b="b"/>
                <a:pathLst>
                  <a:path w="2036" h="291" extrusionOk="0">
                    <a:moveTo>
                      <a:pt x="102" y="1"/>
                    </a:moveTo>
                    <a:cubicBezTo>
                      <a:pt x="48" y="1"/>
                      <a:pt x="1" y="40"/>
                      <a:pt x="1" y="87"/>
                    </a:cubicBezTo>
                    <a:cubicBezTo>
                      <a:pt x="1" y="142"/>
                      <a:pt x="40" y="188"/>
                      <a:pt x="87" y="188"/>
                    </a:cubicBezTo>
                    <a:lnTo>
                      <a:pt x="1933" y="290"/>
                    </a:lnTo>
                    <a:cubicBezTo>
                      <a:pt x="1988" y="290"/>
                      <a:pt x="2027" y="251"/>
                      <a:pt x="2027" y="196"/>
                    </a:cubicBezTo>
                    <a:cubicBezTo>
                      <a:pt x="2035" y="149"/>
                      <a:pt x="1988" y="102"/>
                      <a:pt x="1941" y="102"/>
                    </a:cubicBezTo>
                    <a:lnTo>
                      <a:pt x="102" y="1"/>
                    </a:ln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33;p41">
                <a:extLst>
                  <a:ext uri="{FF2B5EF4-FFF2-40B4-BE49-F238E27FC236}">
                    <a16:creationId xmlns:a16="http://schemas.microsoft.com/office/drawing/2014/main" id="{862432DB-F539-4C93-A53E-F2DE5F154C22}"/>
                  </a:ext>
                </a:extLst>
              </p:cNvPr>
              <p:cNvSpPr/>
              <p:nvPr/>
            </p:nvSpPr>
            <p:spPr>
              <a:xfrm>
                <a:off x="3317625" y="2242975"/>
                <a:ext cx="158475" cy="84550"/>
              </a:xfrm>
              <a:custGeom>
                <a:avLst/>
                <a:gdLst/>
                <a:ahLst/>
                <a:cxnLst/>
                <a:rect l="l" t="t" r="r" b="b"/>
                <a:pathLst>
                  <a:path w="6339" h="3382" extrusionOk="0">
                    <a:moveTo>
                      <a:pt x="63" y="1"/>
                    </a:moveTo>
                    <a:lnTo>
                      <a:pt x="1" y="525"/>
                    </a:lnTo>
                    <a:cubicBezTo>
                      <a:pt x="2689" y="2900"/>
                      <a:pt x="4907" y="3382"/>
                      <a:pt x="6242" y="3382"/>
                    </a:cubicBezTo>
                    <a:cubicBezTo>
                      <a:pt x="6274" y="3382"/>
                      <a:pt x="6307" y="3381"/>
                      <a:pt x="6339" y="3381"/>
                    </a:cubicBezTo>
                    <a:cubicBezTo>
                      <a:pt x="5454" y="3115"/>
                      <a:pt x="4625" y="2833"/>
                      <a:pt x="4038" y="2583"/>
                    </a:cubicBezTo>
                    <a:cubicBezTo>
                      <a:pt x="3318" y="2277"/>
                      <a:pt x="2638" y="1933"/>
                      <a:pt x="1996" y="1526"/>
                    </a:cubicBezTo>
                    <a:cubicBezTo>
                      <a:pt x="1300" y="1135"/>
                      <a:pt x="635" y="634"/>
                      <a:pt x="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34;p41">
                <a:extLst>
                  <a:ext uri="{FF2B5EF4-FFF2-40B4-BE49-F238E27FC236}">
                    <a16:creationId xmlns:a16="http://schemas.microsoft.com/office/drawing/2014/main" id="{CB6D7A89-634E-449D-9E68-589741549503}"/>
                  </a:ext>
                </a:extLst>
              </p:cNvPr>
              <p:cNvSpPr/>
              <p:nvPr/>
            </p:nvSpPr>
            <p:spPr>
              <a:xfrm>
                <a:off x="3270675" y="1940550"/>
                <a:ext cx="360950" cy="416875"/>
              </a:xfrm>
              <a:custGeom>
                <a:avLst/>
                <a:gdLst/>
                <a:ahLst/>
                <a:cxnLst/>
                <a:rect l="l" t="t" r="r" b="b"/>
                <a:pathLst>
                  <a:path w="14438" h="16675" extrusionOk="0">
                    <a:moveTo>
                      <a:pt x="5478" y="1"/>
                    </a:moveTo>
                    <a:cubicBezTo>
                      <a:pt x="5478" y="1"/>
                      <a:pt x="1" y="1926"/>
                      <a:pt x="275" y="7700"/>
                    </a:cubicBezTo>
                    <a:cubicBezTo>
                      <a:pt x="353" y="9249"/>
                      <a:pt x="783" y="10454"/>
                      <a:pt x="1409" y="11409"/>
                    </a:cubicBezTo>
                    <a:cubicBezTo>
                      <a:pt x="1425" y="11448"/>
                      <a:pt x="1448" y="11495"/>
                      <a:pt x="1480" y="11534"/>
                    </a:cubicBezTo>
                    <a:cubicBezTo>
                      <a:pt x="1519" y="11573"/>
                      <a:pt x="1550" y="11612"/>
                      <a:pt x="1581" y="11652"/>
                    </a:cubicBezTo>
                    <a:cubicBezTo>
                      <a:pt x="1699" y="11808"/>
                      <a:pt x="1824" y="11957"/>
                      <a:pt x="1941" y="12098"/>
                    </a:cubicBezTo>
                    <a:cubicBezTo>
                      <a:pt x="2513" y="12731"/>
                      <a:pt x="3178" y="13232"/>
                      <a:pt x="3874" y="13623"/>
                    </a:cubicBezTo>
                    <a:cubicBezTo>
                      <a:pt x="4516" y="14030"/>
                      <a:pt x="5196" y="14374"/>
                      <a:pt x="5916" y="14680"/>
                    </a:cubicBezTo>
                    <a:cubicBezTo>
                      <a:pt x="6503" y="14930"/>
                      <a:pt x="7332" y="15212"/>
                      <a:pt x="8217" y="15478"/>
                    </a:cubicBezTo>
                    <a:cubicBezTo>
                      <a:pt x="9868" y="15986"/>
                      <a:pt x="11714" y="16456"/>
                      <a:pt x="12520" y="16659"/>
                    </a:cubicBezTo>
                    <a:cubicBezTo>
                      <a:pt x="12561" y="16670"/>
                      <a:pt x="12601" y="16675"/>
                      <a:pt x="12640" y="16675"/>
                    </a:cubicBezTo>
                    <a:cubicBezTo>
                      <a:pt x="12837" y="16675"/>
                      <a:pt x="13010" y="16550"/>
                      <a:pt x="13076" y="16354"/>
                    </a:cubicBezTo>
                    <a:cubicBezTo>
                      <a:pt x="13373" y="15446"/>
                      <a:pt x="14077" y="13256"/>
                      <a:pt x="14359" y="12434"/>
                    </a:cubicBezTo>
                    <a:cubicBezTo>
                      <a:pt x="14437" y="12223"/>
                      <a:pt x="14304" y="11996"/>
                      <a:pt x="14085" y="11941"/>
                    </a:cubicBezTo>
                    <a:cubicBezTo>
                      <a:pt x="13490" y="11808"/>
                      <a:pt x="12356" y="11558"/>
                      <a:pt x="11534" y="11315"/>
                    </a:cubicBezTo>
                    <a:cubicBezTo>
                      <a:pt x="9187" y="9789"/>
                      <a:pt x="4993" y="6088"/>
                      <a:pt x="5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35;p41">
                <a:extLst>
                  <a:ext uri="{FF2B5EF4-FFF2-40B4-BE49-F238E27FC236}">
                    <a16:creationId xmlns:a16="http://schemas.microsoft.com/office/drawing/2014/main" id="{B5468350-F081-415A-B9B6-6BBB4E44CBCD}"/>
                  </a:ext>
                </a:extLst>
              </p:cNvPr>
              <p:cNvSpPr/>
              <p:nvPr/>
            </p:nvSpPr>
            <p:spPr>
              <a:xfrm>
                <a:off x="3367325" y="2043450"/>
                <a:ext cx="241400" cy="192500"/>
              </a:xfrm>
              <a:custGeom>
                <a:avLst/>
                <a:gdLst/>
                <a:ahLst/>
                <a:cxnLst/>
                <a:rect l="l" t="t" r="r" b="b"/>
                <a:pathLst>
                  <a:path w="9656" h="7700" extrusionOk="0">
                    <a:moveTo>
                      <a:pt x="1299" y="1"/>
                    </a:moveTo>
                    <a:lnTo>
                      <a:pt x="1299" y="1"/>
                    </a:lnTo>
                    <a:cubicBezTo>
                      <a:pt x="1299" y="1"/>
                      <a:pt x="1" y="5243"/>
                      <a:pt x="9656" y="7700"/>
                    </a:cubicBezTo>
                    <a:cubicBezTo>
                      <a:pt x="9656" y="7700"/>
                      <a:pt x="1690" y="5423"/>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36;p41">
                <a:extLst>
                  <a:ext uri="{FF2B5EF4-FFF2-40B4-BE49-F238E27FC236}">
                    <a16:creationId xmlns:a16="http://schemas.microsoft.com/office/drawing/2014/main" id="{77A2AD9A-2882-40A4-820E-2301390532C5}"/>
                  </a:ext>
                </a:extLst>
              </p:cNvPr>
              <p:cNvSpPr/>
              <p:nvPr/>
            </p:nvSpPr>
            <p:spPr>
              <a:xfrm>
                <a:off x="3940650" y="2200925"/>
                <a:ext cx="61650" cy="109975"/>
              </a:xfrm>
              <a:custGeom>
                <a:avLst/>
                <a:gdLst/>
                <a:ahLst/>
                <a:cxnLst/>
                <a:rect l="l" t="t" r="r" b="b"/>
                <a:pathLst>
                  <a:path w="2466" h="4399" extrusionOk="0">
                    <a:moveTo>
                      <a:pt x="807" y="0"/>
                    </a:moveTo>
                    <a:cubicBezTo>
                      <a:pt x="722" y="0"/>
                      <a:pt x="1" y="21"/>
                      <a:pt x="259" y="744"/>
                    </a:cubicBezTo>
                    <a:cubicBezTo>
                      <a:pt x="478" y="1346"/>
                      <a:pt x="1409" y="3302"/>
                      <a:pt x="1824" y="4155"/>
                    </a:cubicBezTo>
                    <a:cubicBezTo>
                      <a:pt x="1896" y="4310"/>
                      <a:pt x="2049" y="4398"/>
                      <a:pt x="2208" y="4398"/>
                    </a:cubicBezTo>
                    <a:cubicBezTo>
                      <a:pt x="2274" y="4398"/>
                      <a:pt x="2341" y="4383"/>
                      <a:pt x="2403" y="4351"/>
                    </a:cubicBezTo>
                    <a:lnTo>
                      <a:pt x="2465" y="4319"/>
                    </a:lnTo>
                    <a:lnTo>
                      <a:pt x="815" y="0"/>
                    </a:lnTo>
                    <a:cubicBezTo>
                      <a:pt x="815" y="0"/>
                      <a:pt x="812"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37;p41">
                <a:extLst>
                  <a:ext uri="{FF2B5EF4-FFF2-40B4-BE49-F238E27FC236}">
                    <a16:creationId xmlns:a16="http://schemas.microsoft.com/office/drawing/2014/main" id="{849D8A02-FF1A-45CD-B467-BC173BAF143C}"/>
                  </a:ext>
                </a:extLst>
              </p:cNvPr>
              <p:cNvSpPr/>
              <p:nvPr/>
            </p:nvSpPr>
            <p:spPr>
              <a:xfrm>
                <a:off x="4100875" y="2132650"/>
                <a:ext cx="157100" cy="136575"/>
              </a:xfrm>
              <a:custGeom>
                <a:avLst/>
                <a:gdLst/>
                <a:ahLst/>
                <a:cxnLst/>
                <a:rect l="l" t="t" r="r" b="b"/>
                <a:pathLst>
                  <a:path w="6284" h="5463" extrusionOk="0">
                    <a:moveTo>
                      <a:pt x="6244" y="1"/>
                    </a:moveTo>
                    <a:lnTo>
                      <a:pt x="0" y="5462"/>
                    </a:lnTo>
                    <a:cubicBezTo>
                      <a:pt x="4139" y="4609"/>
                      <a:pt x="6283" y="846"/>
                      <a:pt x="6283" y="846"/>
                    </a:cubicBezTo>
                    <a:lnTo>
                      <a:pt x="6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38;p41">
                <a:extLst>
                  <a:ext uri="{FF2B5EF4-FFF2-40B4-BE49-F238E27FC236}">
                    <a16:creationId xmlns:a16="http://schemas.microsoft.com/office/drawing/2014/main" id="{DD818252-A27B-4BFE-B3CC-AF2FACBEF684}"/>
                  </a:ext>
                </a:extLst>
              </p:cNvPr>
              <p:cNvSpPr/>
              <p:nvPr/>
            </p:nvSpPr>
            <p:spPr>
              <a:xfrm>
                <a:off x="3832875" y="2215750"/>
                <a:ext cx="167600" cy="112950"/>
              </a:xfrm>
              <a:custGeom>
                <a:avLst/>
                <a:gdLst/>
                <a:ahLst/>
                <a:cxnLst/>
                <a:rect l="l" t="t" r="r" b="b"/>
                <a:pathLst>
                  <a:path w="6704" h="4518" extrusionOk="0">
                    <a:moveTo>
                      <a:pt x="5632" y="0"/>
                    </a:moveTo>
                    <a:cubicBezTo>
                      <a:pt x="5617" y="0"/>
                      <a:pt x="5602" y="1"/>
                      <a:pt x="5587" y="2"/>
                    </a:cubicBezTo>
                    <a:cubicBezTo>
                      <a:pt x="5337" y="18"/>
                      <a:pt x="5086" y="49"/>
                      <a:pt x="4844" y="96"/>
                    </a:cubicBezTo>
                    <a:cubicBezTo>
                      <a:pt x="4437" y="166"/>
                      <a:pt x="4054" y="307"/>
                      <a:pt x="3694" y="471"/>
                    </a:cubicBezTo>
                    <a:cubicBezTo>
                      <a:pt x="3222" y="306"/>
                      <a:pt x="2518" y="88"/>
                      <a:pt x="2016" y="88"/>
                    </a:cubicBezTo>
                    <a:cubicBezTo>
                      <a:pt x="1736" y="88"/>
                      <a:pt x="1519" y="156"/>
                      <a:pt x="1440" y="338"/>
                    </a:cubicBezTo>
                    <a:cubicBezTo>
                      <a:pt x="1331" y="597"/>
                      <a:pt x="1878" y="917"/>
                      <a:pt x="2371" y="1144"/>
                    </a:cubicBezTo>
                    <a:cubicBezTo>
                      <a:pt x="1910" y="1379"/>
                      <a:pt x="1440" y="1582"/>
                      <a:pt x="924" y="1684"/>
                    </a:cubicBezTo>
                    <a:lnTo>
                      <a:pt x="360" y="1802"/>
                    </a:lnTo>
                    <a:cubicBezTo>
                      <a:pt x="165" y="1841"/>
                      <a:pt x="40" y="2028"/>
                      <a:pt x="79" y="2232"/>
                    </a:cubicBezTo>
                    <a:lnTo>
                      <a:pt x="87" y="2263"/>
                    </a:lnTo>
                    <a:cubicBezTo>
                      <a:pt x="118" y="2428"/>
                      <a:pt x="259" y="2545"/>
                      <a:pt x="415" y="2553"/>
                    </a:cubicBezTo>
                    <a:cubicBezTo>
                      <a:pt x="407" y="2561"/>
                      <a:pt x="392" y="2568"/>
                      <a:pt x="384" y="2576"/>
                    </a:cubicBezTo>
                    <a:lnTo>
                      <a:pt x="321" y="2592"/>
                    </a:lnTo>
                    <a:cubicBezTo>
                      <a:pt x="126" y="2631"/>
                      <a:pt x="0" y="2819"/>
                      <a:pt x="40" y="3022"/>
                    </a:cubicBezTo>
                    <a:lnTo>
                      <a:pt x="47" y="3053"/>
                    </a:lnTo>
                    <a:cubicBezTo>
                      <a:pt x="81" y="3222"/>
                      <a:pt x="226" y="3345"/>
                      <a:pt x="396" y="3345"/>
                    </a:cubicBezTo>
                    <a:cubicBezTo>
                      <a:pt x="423" y="3345"/>
                      <a:pt x="450" y="3342"/>
                      <a:pt x="478" y="3335"/>
                    </a:cubicBezTo>
                    <a:lnTo>
                      <a:pt x="486" y="3335"/>
                    </a:lnTo>
                    <a:cubicBezTo>
                      <a:pt x="439" y="3406"/>
                      <a:pt x="423" y="3492"/>
                      <a:pt x="439" y="3578"/>
                    </a:cubicBezTo>
                    <a:lnTo>
                      <a:pt x="446" y="3617"/>
                    </a:lnTo>
                    <a:cubicBezTo>
                      <a:pt x="475" y="3793"/>
                      <a:pt x="630" y="3919"/>
                      <a:pt x="810" y="3919"/>
                    </a:cubicBezTo>
                    <a:cubicBezTo>
                      <a:pt x="829" y="3919"/>
                      <a:pt x="849" y="3917"/>
                      <a:pt x="869" y="3914"/>
                    </a:cubicBezTo>
                    <a:lnTo>
                      <a:pt x="1049" y="3883"/>
                    </a:lnTo>
                    <a:cubicBezTo>
                      <a:pt x="1065" y="3883"/>
                      <a:pt x="1072" y="3883"/>
                      <a:pt x="1080" y="3891"/>
                    </a:cubicBezTo>
                    <a:cubicBezTo>
                      <a:pt x="1080" y="3891"/>
                      <a:pt x="1080" y="3899"/>
                      <a:pt x="1096" y="3906"/>
                    </a:cubicBezTo>
                    <a:cubicBezTo>
                      <a:pt x="1002" y="3969"/>
                      <a:pt x="955" y="4078"/>
                      <a:pt x="963" y="4196"/>
                    </a:cubicBezTo>
                    <a:lnTo>
                      <a:pt x="971" y="4227"/>
                    </a:lnTo>
                    <a:cubicBezTo>
                      <a:pt x="993" y="4397"/>
                      <a:pt x="1133" y="4518"/>
                      <a:pt x="1300" y="4518"/>
                    </a:cubicBezTo>
                    <a:cubicBezTo>
                      <a:pt x="1310" y="4518"/>
                      <a:pt x="1320" y="4518"/>
                      <a:pt x="1331" y="4517"/>
                    </a:cubicBezTo>
                    <a:lnTo>
                      <a:pt x="1910" y="4446"/>
                    </a:lnTo>
                    <a:cubicBezTo>
                      <a:pt x="1910" y="4446"/>
                      <a:pt x="1910" y="4446"/>
                      <a:pt x="1910" y="4446"/>
                    </a:cubicBezTo>
                    <a:cubicBezTo>
                      <a:pt x="1977" y="4446"/>
                      <a:pt x="6230" y="3522"/>
                      <a:pt x="6620" y="3351"/>
                    </a:cubicBezTo>
                    <a:cubicBezTo>
                      <a:pt x="6620" y="3351"/>
                      <a:pt x="6704" y="0"/>
                      <a:pt x="56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39;p41">
                <a:extLst>
                  <a:ext uri="{FF2B5EF4-FFF2-40B4-BE49-F238E27FC236}">
                    <a16:creationId xmlns:a16="http://schemas.microsoft.com/office/drawing/2014/main" id="{BF370E29-3D24-487B-8E4E-C577994388BF}"/>
                  </a:ext>
                </a:extLst>
              </p:cNvPr>
              <p:cNvSpPr/>
              <p:nvPr/>
            </p:nvSpPr>
            <p:spPr>
              <a:xfrm>
                <a:off x="3840100" y="2268700"/>
                <a:ext cx="45800" cy="12825"/>
              </a:xfrm>
              <a:custGeom>
                <a:avLst/>
                <a:gdLst/>
                <a:ahLst/>
                <a:cxnLst/>
                <a:rect l="l" t="t" r="r" b="b"/>
                <a:pathLst>
                  <a:path w="1832" h="513" extrusionOk="0">
                    <a:moveTo>
                      <a:pt x="1736" y="1"/>
                    </a:moveTo>
                    <a:cubicBezTo>
                      <a:pt x="1729" y="1"/>
                      <a:pt x="1722" y="2"/>
                      <a:pt x="1715" y="4"/>
                    </a:cubicBezTo>
                    <a:lnTo>
                      <a:pt x="87" y="325"/>
                    </a:lnTo>
                    <a:cubicBezTo>
                      <a:pt x="32" y="341"/>
                      <a:pt x="1" y="388"/>
                      <a:pt x="9" y="443"/>
                    </a:cubicBezTo>
                    <a:cubicBezTo>
                      <a:pt x="24" y="482"/>
                      <a:pt x="64" y="513"/>
                      <a:pt x="103" y="513"/>
                    </a:cubicBezTo>
                    <a:lnTo>
                      <a:pt x="126" y="513"/>
                    </a:lnTo>
                    <a:lnTo>
                      <a:pt x="1754" y="184"/>
                    </a:lnTo>
                    <a:cubicBezTo>
                      <a:pt x="1801" y="177"/>
                      <a:pt x="1832" y="130"/>
                      <a:pt x="1824" y="75"/>
                    </a:cubicBezTo>
                    <a:cubicBezTo>
                      <a:pt x="1817" y="35"/>
                      <a:pt x="1777" y="1"/>
                      <a:pt x="1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40;p41">
                <a:extLst>
                  <a:ext uri="{FF2B5EF4-FFF2-40B4-BE49-F238E27FC236}">
                    <a16:creationId xmlns:a16="http://schemas.microsoft.com/office/drawing/2014/main" id="{41242B95-2AD3-4E27-9435-F5DB3A53B06A}"/>
                  </a:ext>
                </a:extLst>
              </p:cNvPr>
              <p:cNvSpPr/>
              <p:nvPr/>
            </p:nvSpPr>
            <p:spPr>
              <a:xfrm>
                <a:off x="3846375" y="2286950"/>
                <a:ext cx="45800" cy="12975"/>
              </a:xfrm>
              <a:custGeom>
                <a:avLst/>
                <a:gdLst/>
                <a:ahLst/>
                <a:cxnLst/>
                <a:rect l="l" t="t" r="r" b="b"/>
                <a:pathLst>
                  <a:path w="1832" h="519" extrusionOk="0">
                    <a:moveTo>
                      <a:pt x="1723" y="1"/>
                    </a:moveTo>
                    <a:cubicBezTo>
                      <a:pt x="1717" y="1"/>
                      <a:pt x="1712" y="1"/>
                      <a:pt x="1706" y="2"/>
                    </a:cubicBezTo>
                    <a:lnTo>
                      <a:pt x="79" y="331"/>
                    </a:lnTo>
                    <a:cubicBezTo>
                      <a:pt x="32" y="338"/>
                      <a:pt x="0" y="393"/>
                      <a:pt x="8" y="440"/>
                    </a:cubicBezTo>
                    <a:cubicBezTo>
                      <a:pt x="16" y="487"/>
                      <a:pt x="55" y="518"/>
                      <a:pt x="102" y="518"/>
                    </a:cubicBezTo>
                    <a:cubicBezTo>
                      <a:pt x="110" y="518"/>
                      <a:pt x="110" y="518"/>
                      <a:pt x="118" y="511"/>
                    </a:cubicBezTo>
                    <a:lnTo>
                      <a:pt x="1745" y="190"/>
                    </a:lnTo>
                    <a:cubicBezTo>
                      <a:pt x="1800" y="174"/>
                      <a:pt x="1831" y="127"/>
                      <a:pt x="1816" y="80"/>
                    </a:cubicBezTo>
                    <a:cubicBezTo>
                      <a:pt x="1809" y="31"/>
                      <a:pt x="1770" y="1"/>
                      <a:pt x="1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41;p41">
                <a:extLst>
                  <a:ext uri="{FF2B5EF4-FFF2-40B4-BE49-F238E27FC236}">
                    <a16:creationId xmlns:a16="http://schemas.microsoft.com/office/drawing/2014/main" id="{BABDBA10-7860-422D-95F4-E501DCA049E9}"/>
                  </a:ext>
                </a:extLst>
              </p:cNvPr>
              <p:cNvSpPr/>
              <p:nvPr/>
            </p:nvSpPr>
            <p:spPr>
              <a:xfrm>
                <a:off x="3858100" y="2303575"/>
                <a:ext cx="46000" cy="11600"/>
              </a:xfrm>
              <a:custGeom>
                <a:avLst/>
                <a:gdLst/>
                <a:ahLst/>
                <a:cxnLst/>
                <a:rect l="l" t="t" r="r" b="b"/>
                <a:pathLst>
                  <a:path w="1840" h="464" extrusionOk="0">
                    <a:moveTo>
                      <a:pt x="1737" y="1"/>
                    </a:moveTo>
                    <a:cubicBezTo>
                      <a:pt x="1732" y="1"/>
                      <a:pt x="1727" y="1"/>
                      <a:pt x="1722" y="2"/>
                    </a:cubicBezTo>
                    <a:lnTo>
                      <a:pt x="87" y="276"/>
                    </a:lnTo>
                    <a:cubicBezTo>
                      <a:pt x="32" y="284"/>
                      <a:pt x="1" y="339"/>
                      <a:pt x="9" y="386"/>
                    </a:cubicBezTo>
                    <a:cubicBezTo>
                      <a:pt x="16" y="432"/>
                      <a:pt x="56" y="464"/>
                      <a:pt x="103" y="464"/>
                    </a:cubicBezTo>
                    <a:lnTo>
                      <a:pt x="118" y="464"/>
                    </a:lnTo>
                    <a:lnTo>
                      <a:pt x="1754" y="182"/>
                    </a:lnTo>
                    <a:cubicBezTo>
                      <a:pt x="1800" y="174"/>
                      <a:pt x="1840" y="127"/>
                      <a:pt x="1832" y="80"/>
                    </a:cubicBezTo>
                    <a:cubicBezTo>
                      <a:pt x="1818" y="31"/>
                      <a:pt x="1778" y="1"/>
                      <a:pt x="1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42;p41">
                <a:extLst>
                  <a:ext uri="{FF2B5EF4-FFF2-40B4-BE49-F238E27FC236}">
                    <a16:creationId xmlns:a16="http://schemas.microsoft.com/office/drawing/2014/main" id="{9163DADA-A023-48A6-AB4E-2AE37AE74D21}"/>
                  </a:ext>
                </a:extLst>
              </p:cNvPr>
              <p:cNvSpPr/>
              <p:nvPr/>
            </p:nvSpPr>
            <p:spPr>
              <a:xfrm>
                <a:off x="3948100" y="1925500"/>
                <a:ext cx="319850" cy="384100"/>
              </a:xfrm>
              <a:custGeom>
                <a:avLst/>
                <a:gdLst/>
                <a:ahLst/>
                <a:cxnLst/>
                <a:rect l="l" t="t" r="r" b="b"/>
                <a:pathLst>
                  <a:path w="12794" h="15364" extrusionOk="0">
                    <a:moveTo>
                      <a:pt x="8388" y="0"/>
                    </a:moveTo>
                    <a:lnTo>
                      <a:pt x="8388" y="0"/>
                    </a:lnTo>
                    <a:cubicBezTo>
                      <a:pt x="9820" y="7324"/>
                      <a:pt x="1510" y="10837"/>
                      <a:pt x="1510" y="10837"/>
                    </a:cubicBezTo>
                    <a:cubicBezTo>
                      <a:pt x="1041" y="11017"/>
                      <a:pt x="587" y="11174"/>
                      <a:pt x="282" y="11275"/>
                    </a:cubicBezTo>
                    <a:cubicBezTo>
                      <a:pt x="94" y="11346"/>
                      <a:pt x="0" y="11557"/>
                      <a:pt x="86" y="11745"/>
                    </a:cubicBezTo>
                    <a:cubicBezTo>
                      <a:pt x="430" y="12457"/>
                      <a:pt x="1283" y="14335"/>
                      <a:pt x="1643" y="15117"/>
                    </a:cubicBezTo>
                    <a:cubicBezTo>
                      <a:pt x="1715" y="15272"/>
                      <a:pt x="1864" y="15364"/>
                      <a:pt x="2021" y="15364"/>
                    </a:cubicBezTo>
                    <a:cubicBezTo>
                      <a:pt x="2070" y="15364"/>
                      <a:pt x="2119" y="15355"/>
                      <a:pt x="2167" y="15336"/>
                    </a:cubicBezTo>
                    <a:cubicBezTo>
                      <a:pt x="3255" y="14930"/>
                      <a:pt x="6455" y="13701"/>
                      <a:pt x="7879" y="12887"/>
                    </a:cubicBezTo>
                    <a:cubicBezTo>
                      <a:pt x="9061" y="12207"/>
                      <a:pt x="10125" y="11424"/>
                      <a:pt x="10970" y="10384"/>
                    </a:cubicBezTo>
                    <a:cubicBezTo>
                      <a:pt x="12058" y="9202"/>
                      <a:pt x="12793" y="8021"/>
                      <a:pt x="12723" y="6158"/>
                    </a:cubicBezTo>
                    <a:cubicBezTo>
                      <a:pt x="12504" y="627"/>
                      <a:pt x="8388" y="1"/>
                      <a:pt x="8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43;p41">
                <a:extLst>
                  <a:ext uri="{FF2B5EF4-FFF2-40B4-BE49-F238E27FC236}">
                    <a16:creationId xmlns:a16="http://schemas.microsoft.com/office/drawing/2014/main" id="{7F094C2D-5542-456E-934E-C494F79DF25B}"/>
                  </a:ext>
                </a:extLst>
              </p:cNvPr>
              <p:cNvSpPr/>
              <p:nvPr/>
            </p:nvSpPr>
            <p:spPr>
              <a:xfrm>
                <a:off x="4067800" y="1995525"/>
                <a:ext cx="119950" cy="152225"/>
              </a:xfrm>
              <a:custGeom>
                <a:avLst/>
                <a:gdLst/>
                <a:ahLst/>
                <a:cxnLst/>
                <a:rect l="l" t="t" r="r" b="b"/>
                <a:pathLst>
                  <a:path w="4798" h="6089" extrusionOk="0">
                    <a:moveTo>
                      <a:pt x="3608" y="1"/>
                    </a:moveTo>
                    <a:lnTo>
                      <a:pt x="3608" y="1"/>
                    </a:lnTo>
                    <a:cubicBezTo>
                      <a:pt x="3608" y="2"/>
                      <a:pt x="4327" y="2450"/>
                      <a:pt x="1" y="6088"/>
                    </a:cubicBezTo>
                    <a:cubicBezTo>
                      <a:pt x="1" y="6088"/>
                      <a:pt x="4797" y="3303"/>
                      <a:pt x="3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416854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4)">
            <a:hlinkClick r:id="" action="ppaction://media"/>
            <a:extLst>
              <a:ext uri="{FF2B5EF4-FFF2-40B4-BE49-F238E27FC236}">
                <a16:creationId xmlns:a16="http://schemas.microsoft.com/office/drawing/2014/main" id="{0CF17689-346C-410B-9563-45F221FDD5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71268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41"/>
          <p:cNvSpPr txBox="1">
            <a:spLocks noGrp="1"/>
          </p:cNvSpPr>
          <p:nvPr>
            <p:ph type="title"/>
          </p:nvPr>
        </p:nvSpPr>
        <p:spPr>
          <a:xfrm>
            <a:off x="728925" y="1100805"/>
            <a:ext cx="6565939" cy="24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4800" dirty="0"/>
              <a:t>Giới thiệu </a:t>
            </a:r>
            <a:br>
              <a:rPr lang="en" sz="4800" dirty="0"/>
            </a:br>
            <a:r>
              <a:rPr lang="en" sz="4800" dirty="0">
                <a:solidFill>
                  <a:schemeClr val="dk2"/>
                </a:solidFill>
              </a:rPr>
              <a:t>về họ nội, họ ngoại</a:t>
            </a:r>
            <a:endParaRPr sz="4800" dirty="0">
              <a:solidFill>
                <a:schemeClr val="dk2"/>
              </a:solidFill>
            </a:endParaRPr>
          </a:p>
        </p:txBody>
      </p:sp>
      <p:grpSp>
        <p:nvGrpSpPr>
          <p:cNvPr id="1157" name="Google Shape;1157;p41"/>
          <p:cNvGrpSpPr/>
          <p:nvPr/>
        </p:nvGrpSpPr>
        <p:grpSpPr>
          <a:xfrm>
            <a:off x="5065012" y="2284320"/>
            <a:ext cx="5002693" cy="3106913"/>
            <a:chOff x="4975826" y="2455773"/>
            <a:chExt cx="4726210" cy="2935203"/>
          </a:xfrm>
        </p:grpSpPr>
        <p:grpSp>
          <p:nvGrpSpPr>
            <p:cNvPr id="1158" name="Google Shape;1158;p41"/>
            <p:cNvGrpSpPr/>
            <p:nvPr/>
          </p:nvGrpSpPr>
          <p:grpSpPr>
            <a:xfrm>
              <a:off x="4975826" y="2455778"/>
              <a:ext cx="4726210" cy="2754172"/>
              <a:chOff x="4847994" y="1149093"/>
              <a:chExt cx="4922110" cy="2868332"/>
            </a:xfrm>
          </p:grpSpPr>
          <p:sp>
            <p:nvSpPr>
              <p:cNvPr id="1159" name="Google Shape;1159;p41"/>
              <p:cNvSpPr/>
              <p:nvPr/>
            </p:nvSpPr>
            <p:spPr>
              <a:xfrm>
                <a:off x="4847994" y="1149093"/>
                <a:ext cx="4922110" cy="2868332"/>
              </a:xfrm>
              <a:custGeom>
                <a:avLst/>
                <a:gdLst/>
                <a:ahLst/>
                <a:cxnLst/>
                <a:rect l="l" t="t" r="r" b="b"/>
                <a:pathLst>
                  <a:path w="62252" h="36277" extrusionOk="0">
                    <a:moveTo>
                      <a:pt x="17039" y="0"/>
                    </a:moveTo>
                    <a:cubicBezTo>
                      <a:pt x="15986" y="0"/>
                      <a:pt x="14939" y="85"/>
                      <a:pt x="13912" y="268"/>
                    </a:cubicBezTo>
                    <a:cubicBezTo>
                      <a:pt x="9030" y="1137"/>
                      <a:pt x="5031" y="4423"/>
                      <a:pt x="4554" y="8781"/>
                    </a:cubicBezTo>
                    <a:cubicBezTo>
                      <a:pt x="4335" y="10761"/>
                      <a:pt x="6534" y="14243"/>
                      <a:pt x="5845" y="16113"/>
                    </a:cubicBezTo>
                    <a:cubicBezTo>
                      <a:pt x="5141" y="18014"/>
                      <a:pt x="0" y="23836"/>
                      <a:pt x="125" y="28256"/>
                    </a:cubicBezTo>
                    <a:cubicBezTo>
                      <a:pt x="251" y="32669"/>
                      <a:pt x="1440" y="34039"/>
                      <a:pt x="3107" y="36276"/>
                    </a:cubicBezTo>
                    <a:lnTo>
                      <a:pt x="57714" y="36276"/>
                    </a:lnTo>
                    <a:cubicBezTo>
                      <a:pt x="58754" y="34007"/>
                      <a:pt x="59568" y="32192"/>
                      <a:pt x="58347" y="29211"/>
                    </a:cubicBezTo>
                    <a:cubicBezTo>
                      <a:pt x="57377" y="26825"/>
                      <a:pt x="60022" y="24868"/>
                      <a:pt x="61047" y="22646"/>
                    </a:cubicBezTo>
                    <a:cubicBezTo>
                      <a:pt x="61954" y="20675"/>
                      <a:pt x="62252" y="18304"/>
                      <a:pt x="62033" y="16152"/>
                    </a:cubicBezTo>
                    <a:cubicBezTo>
                      <a:pt x="61728" y="13218"/>
                      <a:pt x="60272" y="10276"/>
                      <a:pt x="57745" y="8171"/>
                    </a:cubicBezTo>
                    <a:cubicBezTo>
                      <a:pt x="54690" y="5637"/>
                      <a:pt x="50428" y="4569"/>
                      <a:pt x="46232" y="4569"/>
                    </a:cubicBezTo>
                    <a:cubicBezTo>
                      <a:pt x="45012" y="4569"/>
                      <a:pt x="43798" y="4659"/>
                      <a:pt x="42620" y="4830"/>
                    </a:cubicBezTo>
                    <a:cubicBezTo>
                      <a:pt x="40720" y="5109"/>
                      <a:pt x="38825" y="5567"/>
                      <a:pt x="36889" y="5567"/>
                    </a:cubicBezTo>
                    <a:cubicBezTo>
                      <a:pt x="36602" y="5567"/>
                      <a:pt x="36314" y="5557"/>
                      <a:pt x="36024" y="5534"/>
                    </a:cubicBezTo>
                    <a:cubicBezTo>
                      <a:pt x="32761" y="5276"/>
                      <a:pt x="29882" y="3508"/>
                      <a:pt x="26909" y="2209"/>
                    </a:cubicBezTo>
                    <a:cubicBezTo>
                      <a:pt x="23823" y="869"/>
                      <a:pt x="20397" y="0"/>
                      <a:pt x="17039"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0" name="Google Shape;1160;p41"/>
              <p:cNvSpPr/>
              <p:nvPr/>
            </p:nvSpPr>
            <p:spPr>
              <a:xfrm>
                <a:off x="5246407" y="1534384"/>
                <a:ext cx="4113566" cy="2483036"/>
              </a:xfrm>
              <a:custGeom>
                <a:avLst/>
                <a:gdLst/>
                <a:ahLst/>
                <a:cxnLst/>
                <a:rect l="l" t="t" r="r" b="b"/>
                <a:pathLst>
                  <a:path w="52026" h="31404" extrusionOk="0">
                    <a:moveTo>
                      <a:pt x="39890" y="0"/>
                    </a:moveTo>
                    <a:cubicBezTo>
                      <a:pt x="37663" y="0"/>
                      <a:pt x="35394" y="480"/>
                      <a:pt x="33332" y="1287"/>
                    </a:cubicBezTo>
                    <a:cubicBezTo>
                      <a:pt x="31564" y="1976"/>
                      <a:pt x="29858" y="2891"/>
                      <a:pt x="27965" y="3126"/>
                    </a:cubicBezTo>
                    <a:cubicBezTo>
                      <a:pt x="27628" y="3167"/>
                      <a:pt x="27292" y="3186"/>
                      <a:pt x="26957" y="3186"/>
                    </a:cubicBezTo>
                    <a:cubicBezTo>
                      <a:pt x="24554" y="3186"/>
                      <a:pt x="22198" y="2219"/>
                      <a:pt x="19835" y="1608"/>
                    </a:cubicBezTo>
                    <a:cubicBezTo>
                      <a:pt x="18162" y="1175"/>
                      <a:pt x="16414" y="925"/>
                      <a:pt x="14679" y="925"/>
                    </a:cubicBezTo>
                    <a:cubicBezTo>
                      <a:pt x="12624" y="925"/>
                      <a:pt x="10587" y="1275"/>
                      <a:pt x="8717" y="2085"/>
                    </a:cubicBezTo>
                    <a:cubicBezTo>
                      <a:pt x="4804" y="3775"/>
                      <a:pt x="2027" y="7594"/>
                      <a:pt x="2348" y="11795"/>
                    </a:cubicBezTo>
                    <a:cubicBezTo>
                      <a:pt x="2496" y="13705"/>
                      <a:pt x="3247" y="15582"/>
                      <a:pt x="2981" y="17476"/>
                    </a:cubicBezTo>
                    <a:cubicBezTo>
                      <a:pt x="2715" y="19393"/>
                      <a:pt x="1542" y="20997"/>
                      <a:pt x="924" y="22812"/>
                    </a:cubicBezTo>
                    <a:cubicBezTo>
                      <a:pt x="71" y="25277"/>
                      <a:pt x="0" y="28900"/>
                      <a:pt x="1354" y="31403"/>
                    </a:cubicBezTo>
                    <a:lnTo>
                      <a:pt x="50053" y="31403"/>
                    </a:lnTo>
                    <a:cubicBezTo>
                      <a:pt x="50476" y="30590"/>
                      <a:pt x="50781" y="29713"/>
                      <a:pt x="50969" y="28806"/>
                    </a:cubicBezTo>
                    <a:cubicBezTo>
                      <a:pt x="51501" y="26232"/>
                      <a:pt x="50648" y="24033"/>
                      <a:pt x="50437" y="21513"/>
                    </a:cubicBezTo>
                    <a:cubicBezTo>
                      <a:pt x="50233" y="19119"/>
                      <a:pt x="51110" y="17108"/>
                      <a:pt x="51595" y="14831"/>
                    </a:cubicBezTo>
                    <a:cubicBezTo>
                      <a:pt x="52025" y="12805"/>
                      <a:pt x="51877" y="10512"/>
                      <a:pt x="51337" y="8525"/>
                    </a:cubicBezTo>
                    <a:cubicBezTo>
                      <a:pt x="50601" y="5802"/>
                      <a:pt x="48903" y="3282"/>
                      <a:pt x="46454" y="1749"/>
                    </a:cubicBezTo>
                    <a:cubicBezTo>
                      <a:pt x="44502" y="525"/>
                      <a:pt x="42219" y="0"/>
                      <a:pt x="39890"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41"/>
            <p:cNvGrpSpPr/>
            <p:nvPr/>
          </p:nvGrpSpPr>
          <p:grpSpPr>
            <a:xfrm>
              <a:off x="5293580" y="2455773"/>
              <a:ext cx="3559441" cy="2935203"/>
              <a:chOff x="3270675" y="1548400"/>
              <a:chExt cx="1001700" cy="826050"/>
            </a:xfrm>
          </p:grpSpPr>
          <p:sp>
            <p:nvSpPr>
              <p:cNvPr id="1162" name="Google Shape;1162;p41"/>
              <p:cNvSpPr/>
              <p:nvPr/>
            </p:nvSpPr>
            <p:spPr>
              <a:xfrm>
                <a:off x="3795900" y="1907500"/>
                <a:ext cx="476475" cy="444150"/>
              </a:xfrm>
              <a:custGeom>
                <a:avLst/>
                <a:gdLst/>
                <a:ahLst/>
                <a:cxnLst/>
                <a:rect l="l" t="t" r="r" b="b"/>
                <a:pathLst>
                  <a:path w="19059" h="17766" extrusionOk="0">
                    <a:moveTo>
                      <a:pt x="11454" y="1"/>
                    </a:moveTo>
                    <a:cubicBezTo>
                      <a:pt x="11268" y="1"/>
                      <a:pt x="11081" y="9"/>
                      <a:pt x="10892" y="24"/>
                    </a:cubicBezTo>
                    <a:lnTo>
                      <a:pt x="6401" y="400"/>
                    </a:lnTo>
                    <a:cubicBezTo>
                      <a:pt x="2724" y="705"/>
                      <a:pt x="1" y="3936"/>
                      <a:pt x="306" y="7606"/>
                    </a:cubicBezTo>
                    <a:lnTo>
                      <a:pt x="916" y="14937"/>
                    </a:lnTo>
                    <a:cubicBezTo>
                      <a:pt x="1050" y="16548"/>
                      <a:pt x="2402" y="17765"/>
                      <a:pt x="3990" y="17765"/>
                    </a:cubicBezTo>
                    <a:cubicBezTo>
                      <a:pt x="4076" y="17765"/>
                      <a:pt x="4162" y="17761"/>
                      <a:pt x="4249" y="17754"/>
                    </a:cubicBezTo>
                    <a:lnTo>
                      <a:pt x="15923" y="16776"/>
                    </a:lnTo>
                    <a:cubicBezTo>
                      <a:pt x="16043" y="16766"/>
                      <a:pt x="16163" y="16762"/>
                      <a:pt x="16280" y="16762"/>
                    </a:cubicBezTo>
                    <a:cubicBezTo>
                      <a:pt x="17027" y="16762"/>
                      <a:pt x="17718" y="16936"/>
                      <a:pt x="18217" y="16936"/>
                    </a:cubicBezTo>
                    <a:cubicBezTo>
                      <a:pt x="18746" y="16936"/>
                      <a:pt x="19058" y="16740"/>
                      <a:pt x="18991" y="15931"/>
                    </a:cubicBezTo>
                    <a:lnTo>
                      <a:pt x="18122" y="6135"/>
                    </a:lnTo>
                    <a:cubicBezTo>
                      <a:pt x="17833" y="2638"/>
                      <a:pt x="14901" y="1"/>
                      <a:pt x="11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1"/>
              <p:cNvSpPr/>
              <p:nvPr/>
            </p:nvSpPr>
            <p:spPr>
              <a:xfrm>
                <a:off x="3960025" y="1910250"/>
                <a:ext cx="143800" cy="433300"/>
              </a:xfrm>
              <a:custGeom>
                <a:avLst/>
                <a:gdLst/>
                <a:ahLst/>
                <a:cxnLst/>
                <a:rect l="l" t="t" r="r" b="b"/>
                <a:pathLst>
                  <a:path w="5752" h="17332" extrusionOk="0">
                    <a:moveTo>
                      <a:pt x="4335" y="0"/>
                    </a:moveTo>
                    <a:lnTo>
                      <a:pt x="0" y="368"/>
                    </a:lnTo>
                    <a:lnTo>
                      <a:pt x="1424" y="17331"/>
                    </a:lnTo>
                    <a:lnTo>
                      <a:pt x="5751" y="16971"/>
                    </a:lnTo>
                    <a:lnTo>
                      <a:pt x="4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1"/>
              <p:cNvSpPr/>
              <p:nvPr/>
            </p:nvSpPr>
            <p:spPr>
              <a:xfrm>
                <a:off x="4067225" y="1907500"/>
                <a:ext cx="88825" cy="347250"/>
              </a:xfrm>
              <a:custGeom>
                <a:avLst/>
                <a:gdLst/>
                <a:ahLst/>
                <a:cxnLst/>
                <a:rect l="l" t="t" r="r" b="b"/>
                <a:pathLst>
                  <a:path w="3553" h="13890" extrusionOk="0">
                    <a:moveTo>
                      <a:pt x="454" y="1"/>
                    </a:moveTo>
                    <a:lnTo>
                      <a:pt x="0" y="24"/>
                    </a:lnTo>
                    <a:lnTo>
                      <a:pt x="1197" y="13889"/>
                    </a:lnTo>
                    <a:lnTo>
                      <a:pt x="3553" y="2731"/>
                    </a:lnTo>
                    <a:lnTo>
                      <a:pt x="4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1"/>
              <p:cNvSpPr/>
              <p:nvPr/>
            </p:nvSpPr>
            <p:spPr>
              <a:xfrm>
                <a:off x="3883350" y="1916900"/>
                <a:ext cx="107400" cy="359150"/>
              </a:xfrm>
              <a:custGeom>
                <a:avLst/>
                <a:gdLst/>
                <a:ahLst/>
                <a:cxnLst/>
                <a:rect l="l" t="t" r="r" b="b"/>
                <a:pathLst>
                  <a:path w="4296" h="14366" extrusionOk="0">
                    <a:moveTo>
                      <a:pt x="3067" y="0"/>
                    </a:moveTo>
                    <a:lnTo>
                      <a:pt x="2629" y="133"/>
                    </a:lnTo>
                    <a:lnTo>
                      <a:pt x="0" y="3271"/>
                    </a:lnTo>
                    <a:lnTo>
                      <a:pt x="4296" y="14366"/>
                    </a:lnTo>
                    <a:lnTo>
                      <a:pt x="3732" y="8012"/>
                    </a:lnTo>
                    <a:lnTo>
                      <a:pt x="30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1"/>
              <p:cNvSpPr/>
              <p:nvPr/>
            </p:nvSpPr>
            <p:spPr>
              <a:xfrm>
                <a:off x="3845200" y="1569275"/>
                <a:ext cx="302250" cy="281950"/>
              </a:xfrm>
              <a:custGeom>
                <a:avLst/>
                <a:gdLst/>
                <a:ahLst/>
                <a:cxnLst/>
                <a:rect l="l" t="t" r="r" b="b"/>
                <a:pathLst>
                  <a:path w="12090" h="11278" extrusionOk="0">
                    <a:moveTo>
                      <a:pt x="10056" y="0"/>
                    </a:moveTo>
                    <a:cubicBezTo>
                      <a:pt x="9099" y="0"/>
                      <a:pt x="8331" y="717"/>
                      <a:pt x="8216" y="1613"/>
                    </a:cubicBezTo>
                    <a:cubicBezTo>
                      <a:pt x="7575" y="1258"/>
                      <a:pt x="6756" y="1029"/>
                      <a:pt x="5699" y="1029"/>
                    </a:cubicBezTo>
                    <a:cubicBezTo>
                      <a:pt x="5171" y="1029"/>
                      <a:pt x="4583" y="1086"/>
                      <a:pt x="3928" y="1214"/>
                    </a:cubicBezTo>
                    <a:cubicBezTo>
                      <a:pt x="720" y="1832"/>
                      <a:pt x="133" y="4539"/>
                      <a:pt x="32" y="5713"/>
                    </a:cubicBezTo>
                    <a:cubicBezTo>
                      <a:pt x="0" y="6026"/>
                      <a:pt x="251" y="6292"/>
                      <a:pt x="564" y="6292"/>
                    </a:cubicBezTo>
                    <a:cubicBezTo>
                      <a:pt x="697" y="6284"/>
                      <a:pt x="838" y="6284"/>
                      <a:pt x="986" y="6261"/>
                    </a:cubicBezTo>
                    <a:cubicBezTo>
                      <a:pt x="986" y="6386"/>
                      <a:pt x="994" y="6503"/>
                      <a:pt x="1002" y="6628"/>
                    </a:cubicBezTo>
                    <a:lnTo>
                      <a:pt x="1072" y="7372"/>
                    </a:lnTo>
                    <a:cubicBezTo>
                      <a:pt x="1272" y="9604"/>
                      <a:pt x="3141" y="11278"/>
                      <a:pt x="5332" y="11278"/>
                    </a:cubicBezTo>
                    <a:cubicBezTo>
                      <a:pt x="5461" y="11278"/>
                      <a:pt x="5590" y="11272"/>
                      <a:pt x="5720" y="11261"/>
                    </a:cubicBezTo>
                    <a:lnTo>
                      <a:pt x="7441" y="11112"/>
                    </a:lnTo>
                    <a:cubicBezTo>
                      <a:pt x="9804" y="10901"/>
                      <a:pt x="11542" y="8819"/>
                      <a:pt x="11330" y="6456"/>
                    </a:cubicBezTo>
                    <a:lnTo>
                      <a:pt x="11268" y="5713"/>
                    </a:lnTo>
                    <a:cubicBezTo>
                      <a:pt x="11197" y="4954"/>
                      <a:pt x="10939" y="4258"/>
                      <a:pt x="10540" y="3671"/>
                    </a:cubicBezTo>
                    <a:cubicBezTo>
                      <a:pt x="11463" y="3436"/>
                      <a:pt x="12089" y="2521"/>
                      <a:pt x="11901" y="1519"/>
                    </a:cubicBezTo>
                    <a:cubicBezTo>
                      <a:pt x="11745" y="666"/>
                      <a:pt x="10994" y="17"/>
                      <a:pt x="10117" y="1"/>
                    </a:cubicBezTo>
                    <a:cubicBezTo>
                      <a:pt x="10097" y="1"/>
                      <a:pt x="10077" y="0"/>
                      <a:pt x="10056" y="0"/>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1"/>
              <p:cNvSpPr/>
              <p:nvPr/>
            </p:nvSpPr>
            <p:spPr>
              <a:xfrm>
                <a:off x="3884700" y="1672375"/>
                <a:ext cx="213250" cy="298525"/>
              </a:xfrm>
              <a:custGeom>
                <a:avLst/>
                <a:gdLst/>
                <a:ahLst/>
                <a:cxnLst/>
                <a:rect l="l" t="t" r="r" b="b"/>
                <a:pathLst>
                  <a:path w="8530" h="11941" extrusionOk="0">
                    <a:moveTo>
                      <a:pt x="1284" y="1"/>
                    </a:moveTo>
                    <a:lnTo>
                      <a:pt x="1284" y="1"/>
                    </a:lnTo>
                    <a:cubicBezTo>
                      <a:pt x="1308" y="1237"/>
                      <a:pt x="674" y="1777"/>
                      <a:pt x="1" y="2012"/>
                    </a:cubicBezTo>
                    <a:lnTo>
                      <a:pt x="423" y="6800"/>
                    </a:lnTo>
                    <a:cubicBezTo>
                      <a:pt x="549" y="8138"/>
                      <a:pt x="1613" y="9171"/>
                      <a:pt x="2912" y="9280"/>
                    </a:cubicBezTo>
                    <a:lnTo>
                      <a:pt x="2974" y="9953"/>
                    </a:lnTo>
                    <a:cubicBezTo>
                      <a:pt x="3071" y="11088"/>
                      <a:pt x="4031" y="11941"/>
                      <a:pt x="5150" y="11941"/>
                    </a:cubicBezTo>
                    <a:cubicBezTo>
                      <a:pt x="5212" y="11941"/>
                      <a:pt x="5274" y="11938"/>
                      <a:pt x="5337" y="11933"/>
                    </a:cubicBezTo>
                    <a:cubicBezTo>
                      <a:pt x="6527" y="11823"/>
                      <a:pt x="7419" y="10759"/>
                      <a:pt x="7309" y="9570"/>
                    </a:cubicBezTo>
                    <a:lnTo>
                      <a:pt x="7137" y="7590"/>
                    </a:lnTo>
                    <a:cubicBezTo>
                      <a:pt x="7332" y="7168"/>
                      <a:pt x="7434" y="6683"/>
                      <a:pt x="7387" y="6174"/>
                    </a:cubicBezTo>
                    <a:lnTo>
                      <a:pt x="7356" y="5830"/>
                    </a:lnTo>
                    <a:cubicBezTo>
                      <a:pt x="7356" y="5791"/>
                      <a:pt x="7348" y="5752"/>
                      <a:pt x="7348" y="5713"/>
                    </a:cubicBezTo>
                    <a:lnTo>
                      <a:pt x="7215" y="4242"/>
                    </a:lnTo>
                    <a:lnTo>
                      <a:pt x="7559" y="4210"/>
                    </a:lnTo>
                    <a:cubicBezTo>
                      <a:pt x="8115" y="4163"/>
                      <a:pt x="8530" y="3670"/>
                      <a:pt x="8483" y="3107"/>
                    </a:cubicBezTo>
                    <a:lnTo>
                      <a:pt x="8451" y="2825"/>
                    </a:lnTo>
                    <a:cubicBezTo>
                      <a:pt x="8405" y="2291"/>
                      <a:pt x="7959" y="1894"/>
                      <a:pt x="7442" y="1894"/>
                    </a:cubicBezTo>
                    <a:cubicBezTo>
                      <a:pt x="7436" y="1894"/>
                      <a:pt x="7431" y="1894"/>
                      <a:pt x="7426" y="1894"/>
                    </a:cubicBezTo>
                    <a:cubicBezTo>
                      <a:pt x="6988" y="2090"/>
                      <a:pt x="6887" y="2489"/>
                      <a:pt x="6863" y="2755"/>
                    </a:cubicBezTo>
                    <a:cubicBezTo>
                      <a:pt x="6862" y="2762"/>
                      <a:pt x="6861" y="2765"/>
                      <a:pt x="6860" y="2765"/>
                    </a:cubicBezTo>
                    <a:cubicBezTo>
                      <a:pt x="6841" y="2765"/>
                      <a:pt x="6764" y="2341"/>
                      <a:pt x="6707" y="1996"/>
                    </a:cubicBezTo>
                    <a:cubicBezTo>
                      <a:pt x="6671" y="1785"/>
                      <a:pt x="6485" y="1638"/>
                      <a:pt x="6278" y="1638"/>
                    </a:cubicBezTo>
                    <a:cubicBezTo>
                      <a:pt x="6254" y="1638"/>
                      <a:pt x="6230" y="1640"/>
                      <a:pt x="6206" y="1644"/>
                    </a:cubicBezTo>
                    <a:lnTo>
                      <a:pt x="6198" y="1644"/>
                    </a:lnTo>
                    <a:cubicBezTo>
                      <a:pt x="5662" y="1729"/>
                      <a:pt x="5183" y="1766"/>
                      <a:pt x="4755" y="1766"/>
                    </a:cubicBezTo>
                    <a:cubicBezTo>
                      <a:pt x="1809" y="1766"/>
                      <a:pt x="1284" y="1"/>
                      <a:pt x="12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1"/>
              <p:cNvSpPr/>
              <p:nvPr/>
            </p:nvSpPr>
            <p:spPr>
              <a:xfrm>
                <a:off x="3894300" y="1818100"/>
                <a:ext cx="177625" cy="102500"/>
              </a:xfrm>
              <a:custGeom>
                <a:avLst/>
                <a:gdLst/>
                <a:ahLst/>
                <a:cxnLst/>
                <a:rect l="l" t="t" r="r" b="b"/>
                <a:pathLst>
                  <a:path w="7105" h="4100" extrusionOk="0">
                    <a:moveTo>
                      <a:pt x="6972" y="1"/>
                    </a:moveTo>
                    <a:cubicBezTo>
                      <a:pt x="7042" y="1456"/>
                      <a:pt x="5947" y="2724"/>
                      <a:pt x="4476" y="2857"/>
                    </a:cubicBezTo>
                    <a:lnTo>
                      <a:pt x="2974" y="2990"/>
                    </a:lnTo>
                    <a:cubicBezTo>
                      <a:pt x="2892" y="2997"/>
                      <a:pt x="2811" y="3001"/>
                      <a:pt x="2730" y="3001"/>
                    </a:cubicBezTo>
                    <a:cubicBezTo>
                      <a:pt x="1330" y="3001"/>
                      <a:pt x="134" y="1929"/>
                      <a:pt x="0" y="502"/>
                    </a:cubicBezTo>
                    <a:lnTo>
                      <a:pt x="0" y="502"/>
                    </a:lnTo>
                    <a:lnTo>
                      <a:pt x="39" y="971"/>
                    </a:lnTo>
                    <a:cubicBezTo>
                      <a:pt x="165" y="2333"/>
                      <a:pt x="1260" y="3365"/>
                      <a:pt x="2582" y="3459"/>
                    </a:cubicBezTo>
                    <a:cubicBezTo>
                      <a:pt x="2856" y="3811"/>
                      <a:pt x="3263" y="4046"/>
                      <a:pt x="3740" y="4093"/>
                    </a:cubicBezTo>
                    <a:cubicBezTo>
                      <a:pt x="3788" y="4097"/>
                      <a:pt x="3835" y="4099"/>
                      <a:pt x="3882" y="4099"/>
                    </a:cubicBezTo>
                    <a:cubicBezTo>
                      <a:pt x="4559" y="4099"/>
                      <a:pt x="5151" y="3684"/>
                      <a:pt x="5407" y="3084"/>
                    </a:cubicBezTo>
                    <a:cubicBezTo>
                      <a:pt x="6440" y="2614"/>
                      <a:pt x="7105" y="1534"/>
                      <a:pt x="7003" y="345"/>
                    </a:cubicBezTo>
                    <a:lnTo>
                      <a:pt x="69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1"/>
              <p:cNvSpPr/>
              <p:nvPr/>
            </p:nvSpPr>
            <p:spPr>
              <a:xfrm>
                <a:off x="4066250" y="1737625"/>
                <a:ext cx="14675" cy="22225"/>
              </a:xfrm>
              <a:custGeom>
                <a:avLst/>
                <a:gdLst/>
                <a:ahLst/>
                <a:cxnLst/>
                <a:rect l="l" t="t" r="r" b="b"/>
                <a:pathLst>
                  <a:path w="587" h="889" extrusionOk="0">
                    <a:moveTo>
                      <a:pt x="477" y="1"/>
                    </a:moveTo>
                    <a:cubicBezTo>
                      <a:pt x="448" y="1"/>
                      <a:pt x="418" y="15"/>
                      <a:pt x="399" y="43"/>
                    </a:cubicBezTo>
                    <a:lnTo>
                      <a:pt x="0" y="599"/>
                    </a:lnTo>
                    <a:lnTo>
                      <a:pt x="368" y="873"/>
                    </a:lnTo>
                    <a:cubicBezTo>
                      <a:pt x="391" y="880"/>
                      <a:pt x="407" y="888"/>
                      <a:pt x="430" y="888"/>
                    </a:cubicBezTo>
                    <a:cubicBezTo>
                      <a:pt x="454" y="888"/>
                      <a:pt x="485" y="880"/>
                      <a:pt x="501" y="849"/>
                    </a:cubicBezTo>
                    <a:cubicBezTo>
                      <a:pt x="532" y="810"/>
                      <a:pt x="524" y="755"/>
                      <a:pt x="485" y="724"/>
                    </a:cubicBezTo>
                    <a:lnTo>
                      <a:pt x="258" y="560"/>
                    </a:lnTo>
                    <a:lnTo>
                      <a:pt x="556" y="153"/>
                    </a:lnTo>
                    <a:cubicBezTo>
                      <a:pt x="587" y="106"/>
                      <a:pt x="571" y="51"/>
                      <a:pt x="532" y="20"/>
                    </a:cubicBezTo>
                    <a:cubicBezTo>
                      <a:pt x="516" y="7"/>
                      <a:pt x="497"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1"/>
              <p:cNvSpPr/>
              <p:nvPr/>
            </p:nvSpPr>
            <p:spPr>
              <a:xfrm>
                <a:off x="3951425" y="1853175"/>
                <a:ext cx="21725" cy="8575"/>
              </a:xfrm>
              <a:custGeom>
                <a:avLst/>
                <a:gdLst/>
                <a:ahLst/>
                <a:cxnLst/>
                <a:rect l="l" t="t" r="r" b="b"/>
                <a:pathLst>
                  <a:path w="869" h="343" extrusionOk="0">
                    <a:moveTo>
                      <a:pt x="487" y="0"/>
                    </a:moveTo>
                    <a:cubicBezTo>
                      <a:pt x="342" y="0"/>
                      <a:pt x="179" y="43"/>
                      <a:pt x="39" y="178"/>
                    </a:cubicBezTo>
                    <a:cubicBezTo>
                      <a:pt x="0" y="218"/>
                      <a:pt x="0" y="280"/>
                      <a:pt x="31" y="311"/>
                    </a:cubicBezTo>
                    <a:cubicBezTo>
                      <a:pt x="55" y="335"/>
                      <a:pt x="78" y="343"/>
                      <a:pt x="102" y="343"/>
                    </a:cubicBezTo>
                    <a:cubicBezTo>
                      <a:pt x="125" y="343"/>
                      <a:pt x="149" y="335"/>
                      <a:pt x="164" y="319"/>
                    </a:cubicBezTo>
                    <a:cubicBezTo>
                      <a:pt x="267" y="217"/>
                      <a:pt x="383" y="187"/>
                      <a:pt x="482" y="187"/>
                    </a:cubicBezTo>
                    <a:cubicBezTo>
                      <a:pt x="610" y="187"/>
                      <a:pt x="711" y="237"/>
                      <a:pt x="720" y="241"/>
                    </a:cubicBezTo>
                    <a:cubicBezTo>
                      <a:pt x="733" y="247"/>
                      <a:pt x="746" y="250"/>
                      <a:pt x="759" y="250"/>
                    </a:cubicBezTo>
                    <a:cubicBezTo>
                      <a:pt x="794" y="250"/>
                      <a:pt x="828" y="228"/>
                      <a:pt x="845" y="194"/>
                    </a:cubicBezTo>
                    <a:cubicBezTo>
                      <a:pt x="869" y="155"/>
                      <a:pt x="853" y="92"/>
                      <a:pt x="806" y="69"/>
                    </a:cubicBezTo>
                    <a:cubicBezTo>
                      <a:pt x="735" y="35"/>
                      <a:pt x="619" y="0"/>
                      <a:pt x="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1"/>
              <p:cNvSpPr/>
              <p:nvPr/>
            </p:nvSpPr>
            <p:spPr>
              <a:xfrm>
                <a:off x="3970975" y="1718200"/>
                <a:ext cx="35825" cy="14450"/>
              </a:xfrm>
              <a:custGeom>
                <a:avLst/>
                <a:gdLst/>
                <a:ahLst/>
                <a:cxnLst/>
                <a:rect l="l" t="t" r="r" b="b"/>
                <a:pathLst>
                  <a:path w="1433" h="578" extrusionOk="0">
                    <a:moveTo>
                      <a:pt x="648" y="1"/>
                    </a:moveTo>
                    <a:cubicBezTo>
                      <a:pt x="396" y="1"/>
                      <a:pt x="199" y="91"/>
                      <a:pt x="110" y="186"/>
                    </a:cubicBezTo>
                    <a:cubicBezTo>
                      <a:pt x="1" y="304"/>
                      <a:pt x="24" y="405"/>
                      <a:pt x="102" y="445"/>
                    </a:cubicBezTo>
                    <a:cubicBezTo>
                      <a:pt x="181" y="492"/>
                      <a:pt x="290" y="492"/>
                      <a:pt x="400" y="499"/>
                    </a:cubicBezTo>
                    <a:cubicBezTo>
                      <a:pt x="501" y="499"/>
                      <a:pt x="611" y="507"/>
                      <a:pt x="705" y="515"/>
                    </a:cubicBezTo>
                    <a:cubicBezTo>
                      <a:pt x="799" y="523"/>
                      <a:pt x="900" y="538"/>
                      <a:pt x="1010" y="554"/>
                    </a:cubicBezTo>
                    <a:cubicBezTo>
                      <a:pt x="1075" y="564"/>
                      <a:pt x="1143" y="577"/>
                      <a:pt x="1207" y="577"/>
                    </a:cubicBezTo>
                    <a:cubicBezTo>
                      <a:pt x="1242" y="577"/>
                      <a:pt x="1276" y="573"/>
                      <a:pt x="1307" y="562"/>
                    </a:cubicBezTo>
                    <a:cubicBezTo>
                      <a:pt x="1393" y="538"/>
                      <a:pt x="1432" y="445"/>
                      <a:pt x="1354" y="312"/>
                    </a:cubicBezTo>
                    <a:cubicBezTo>
                      <a:pt x="1284" y="186"/>
                      <a:pt x="1065" y="38"/>
                      <a:pt x="760" y="6"/>
                    </a:cubicBezTo>
                    <a:cubicBezTo>
                      <a:pt x="721" y="2"/>
                      <a:pt x="684" y="1"/>
                      <a:pt x="648" y="1"/>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1"/>
              <p:cNvSpPr/>
              <p:nvPr/>
            </p:nvSpPr>
            <p:spPr>
              <a:xfrm>
                <a:off x="3894700" y="1721250"/>
                <a:ext cx="35625" cy="14975"/>
              </a:xfrm>
              <a:custGeom>
                <a:avLst/>
                <a:gdLst/>
                <a:ahLst/>
                <a:cxnLst/>
                <a:rect l="l" t="t" r="r" b="b"/>
                <a:pathLst>
                  <a:path w="1425" h="599" extrusionOk="0">
                    <a:moveTo>
                      <a:pt x="798" y="1"/>
                    </a:moveTo>
                    <a:cubicBezTo>
                      <a:pt x="752" y="1"/>
                      <a:pt x="706" y="3"/>
                      <a:pt x="657" y="10"/>
                    </a:cubicBezTo>
                    <a:cubicBezTo>
                      <a:pt x="352" y="49"/>
                      <a:pt x="141" y="205"/>
                      <a:pt x="70" y="338"/>
                    </a:cubicBezTo>
                    <a:cubicBezTo>
                      <a:pt x="0" y="471"/>
                      <a:pt x="47" y="565"/>
                      <a:pt x="133" y="589"/>
                    </a:cubicBezTo>
                    <a:cubicBezTo>
                      <a:pt x="158" y="595"/>
                      <a:pt x="185" y="598"/>
                      <a:pt x="212" y="598"/>
                    </a:cubicBezTo>
                    <a:cubicBezTo>
                      <a:pt x="279" y="598"/>
                      <a:pt x="353" y="582"/>
                      <a:pt x="430" y="565"/>
                    </a:cubicBezTo>
                    <a:cubicBezTo>
                      <a:pt x="532" y="549"/>
                      <a:pt x="642" y="534"/>
                      <a:pt x="728" y="518"/>
                    </a:cubicBezTo>
                    <a:cubicBezTo>
                      <a:pt x="822" y="503"/>
                      <a:pt x="931" y="495"/>
                      <a:pt x="1033" y="487"/>
                    </a:cubicBezTo>
                    <a:cubicBezTo>
                      <a:pt x="1142" y="479"/>
                      <a:pt x="1252" y="471"/>
                      <a:pt x="1330" y="424"/>
                    </a:cubicBezTo>
                    <a:cubicBezTo>
                      <a:pt x="1401" y="385"/>
                      <a:pt x="1424" y="283"/>
                      <a:pt x="1315" y="174"/>
                    </a:cubicBezTo>
                    <a:cubicBezTo>
                      <a:pt x="1229" y="82"/>
                      <a:pt x="1038" y="1"/>
                      <a:pt x="798" y="1"/>
                    </a:cubicBezTo>
                    <a:close/>
                  </a:path>
                </a:pathLst>
              </a:custGeom>
              <a:solidFill>
                <a:srgbClr val="FFF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1"/>
              <p:cNvSpPr/>
              <p:nvPr/>
            </p:nvSpPr>
            <p:spPr>
              <a:xfrm>
                <a:off x="3984475" y="1757075"/>
                <a:ext cx="14300" cy="12725"/>
              </a:xfrm>
              <a:custGeom>
                <a:avLst/>
                <a:gdLst/>
                <a:ahLst/>
                <a:cxnLst/>
                <a:rect l="l" t="t" r="r" b="b"/>
                <a:pathLst>
                  <a:path w="572" h="509" extrusionOk="0">
                    <a:moveTo>
                      <a:pt x="286" y="1"/>
                    </a:moveTo>
                    <a:cubicBezTo>
                      <a:pt x="182" y="1"/>
                      <a:pt x="84" y="62"/>
                      <a:pt x="47" y="165"/>
                    </a:cubicBezTo>
                    <a:cubicBezTo>
                      <a:pt x="0" y="298"/>
                      <a:pt x="63" y="447"/>
                      <a:pt x="196" y="494"/>
                    </a:cubicBezTo>
                    <a:cubicBezTo>
                      <a:pt x="224" y="504"/>
                      <a:pt x="253" y="508"/>
                      <a:pt x="282" y="508"/>
                    </a:cubicBezTo>
                    <a:cubicBezTo>
                      <a:pt x="388" y="508"/>
                      <a:pt x="488" y="444"/>
                      <a:pt x="525" y="345"/>
                    </a:cubicBezTo>
                    <a:cubicBezTo>
                      <a:pt x="572" y="212"/>
                      <a:pt x="501" y="63"/>
                      <a:pt x="376" y="16"/>
                    </a:cubicBezTo>
                    <a:cubicBezTo>
                      <a:pt x="346" y="6"/>
                      <a:pt x="316" y="1"/>
                      <a:pt x="286" y="1"/>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1"/>
              <p:cNvSpPr/>
              <p:nvPr/>
            </p:nvSpPr>
            <p:spPr>
              <a:xfrm>
                <a:off x="3982900" y="1766975"/>
                <a:ext cx="18800" cy="7150"/>
              </a:xfrm>
              <a:custGeom>
                <a:avLst/>
                <a:gdLst/>
                <a:ahLst/>
                <a:cxnLst/>
                <a:rect l="l" t="t" r="r" b="b"/>
                <a:pathLst>
                  <a:path w="752" h="286" extrusionOk="0">
                    <a:moveTo>
                      <a:pt x="431" y="0"/>
                    </a:moveTo>
                    <a:cubicBezTo>
                      <a:pt x="324" y="0"/>
                      <a:pt x="194" y="26"/>
                      <a:pt x="56" y="113"/>
                    </a:cubicBezTo>
                    <a:cubicBezTo>
                      <a:pt x="9" y="137"/>
                      <a:pt x="1" y="199"/>
                      <a:pt x="24" y="238"/>
                    </a:cubicBezTo>
                    <a:cubicBezTo>
                      <a:pt x="40" y="270"/>
                      <a:pt x="71" y="285"/>
                      <a:pt x="103" y="285"/>
                    </a:cubicBezTo>
                    <a:cubicBezTo>
                      <a:pt x="118" y="285"/>
                      <a:pt x="142" y="278"/>
                      <a:pt x="157" y="270"/>
                    </a:cubicBezTo>
                    <a:cubicBezTo>
                      <a:pt x="260" y="207"/>
                      <a:pt x="354" y="189"/>
                      <a:pt x="429" y="189"/>
                    </a:cubicBezTo>
                    <a:cubicBezTo>
                      <a:pt x="532" y="189"/>
                      <a:pt x="599" y="223"/>
                      <a:pt x="603" y="223"/>
                    </a:cubicBezTo>
                    <a:cubicBezTo>
                      <a:pt x="618" y="230"/>
                      <a:pt x="634" y="234"/>
                      <a:pt x="650" y="234"/>
                    </a:cubicBezTo>
                    <a:cubicBezTo>
                      <a:pt x="682" y="234"/>
                      <a:pt x="713" y="218"/>
                      <a:pt x="729" y="191"/>
                    </a:cubicBezTo>
                    <a:cubicBezTo>
                      <a:pt x="752" y="145"/>
                      <a:pt x="736" y="82"/>
                      <a:pt x="697" y="58"/>
                    </a:cubicBezTo>
                    <a:cubicBezTo>
                      <a:pt x="688" y="54"/>
                      <a:pt x="584"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1"/>
              <p:cNvSpPr/>
              <p:nvPr/>
            </p:nvSpPr>
            <p:spPr>
              <a:xfrm>
                <a:off x="3915625" y="1763175"/>
                <a:ext cx="14300" cy="12700"/>
              </a:xfrm>
              <a:custGeom>
                <a:avLst/>
                <a:gdLst/>
                <a:ahLst/>
                <a:cxnLst/>
                <a:rect l="l" t="t" r="r" b="b"/>
                <a:pathLst>
                  <a:path w="572" h="508" extrusionOk="0">
                    <a:moveTo>
                      <a:pt x="291" y="0"/>
                    </a:moveTo>
                    <a:cubicBezTo>
                      <a:pt x="185" y="0"/>
                      <a:pt x="84" y="66"/>
                      <a:pt x="47" y="171"/>
                    </a:cubicBezTo>
                    <a:cubicBezTo>
                      <a:pt x="0" y="297"/>
                      <a:pt x="71" y="445"/>
                      <a:pt x="204" y="492"/>
                    </a:cubicBezTo>
                    <a:cubicBezTo>
                      <a:pt x="232" y="503"/>
                      <a:pt x="261" y="508"/>
                      <a:pt x="290" y="508"/>
                    </a:cubicBezTo>
                    <a:cubicBezTo>
                      <a:pt x="390" y="508"/>
                      <a:pt x="488" y="447"/>
                      <a:pt x="524" y="343"/>
                    </a:cubicBezTo>
                    <a:cubicBezTo>
                      <a:pt x="571" y="210"/>
                      <a:pt x="509" y="70"/>
                      <a:pt x="376" y="15"/>
                    </a:cubicBezTo>
                    <a:cubicBezTo>
                      <a:pt x="348" y="5"/>
                      <a:pt x="319" y="0"/>
                      <a:pt x="291" y="0"/>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1"/>
              <p:cNvSpPr/>
              <p:nvPr/>
            </p:nvSpPr>
            <p:spPr>
              <a:xfrm>
                <a:off x="3914050" y="1773100"/>
                <a:ext cx="19000" cy="7075"/>
              </a:xfrm>
              <a:custGeom>
                <a:avLst/>
                <a:gdLst/>
                <a:ahLst/>
                <a:cxnLst/>
                <a:rect l="l" t="t" r="r" b="b"/>
                <a:pathLst>
                  <a:path w="760" h="283" extrusionOk="0">
                    <a:moveTo>
                      <a:pt x="425" y="1"/>
                    </a:moveTo>
                    <a:cubicBezTo>
                      <a:pt x="320" y="1"/>
                      <a:pt x="193" y="26"/>
                      <a:pt x="55" y="111"/>
                    </a:cubicBezTo>
                    <a:cubicBezTo>
                      <a:pt x="16" y="142"/>
                      <a:pt x="1" y="197"/>
                      <a:pt x="24" y="244"/>
                    </a:cubicBezTo>
                    <a:cubicBezTo>
                      <a:pt x="48" y="267"/>
                      <a:pt x="71" y="283"/>
                      <a:pt x="102" y="283"/>
                    </a:cubicBezTo>
                    <a:cubicBezTo>
                      <a:pt x="126" y="283"/>
                      <a:pt x="141" y="283"/>
                      <a:pt x="157" y="267"/>
                    </a:cubicBezTo>
                    <a:cubicBezTo>
                      <a:pt x="258" y="205"/>
                      <a:pt x="351" y="187"/>
                      <a:pt x="425" y="187"/>
                    </a:cubicBezTo>
                    <a:cubicBezTo>
                      <a:pt x="530" y="187"/>
                      <a:pt x="599" y="224"/>
                      <a:pt x="603" y="228"/>
                    </a:cubicBezTo>
                    <a:cubicBezTo>
                      <a:pt x="618" y="235"/>
                      <a:pt x="633" y="239"/>
                      <a:pt x="648" y="239"/>
                    </a:cubicBezTo>
                    <a:cubicBezTo>
                      <a:pt x="681" y="239"/>
                      <a:pt x="712" y="221"/>
                      <a:pt x="728" y="189"/>
                    </a:cubicBezTo>
                    <a:cubicBezTo>
                      <a:pt x="760" y="142"/>
                      <a:pt x="744" y="87"/>
                      <a:pt x="697" y="64"/>
                    </a:cubicBezTo>
                    <a:cubicBezTo>
                      <a:pt x="688" y="59"/>
                      <a:pt x="582" y="1"/>
                      <a:pt x="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1"/>
              <p:cNvSpPr/>
              <p:nvPr/>
            </p:nvSpPr>
            <p:spPr>
              <a:xfrm>
                <a:off x="3960025" y="1740200"/>
                <a:ext cx="66925" cy="43300"/>
              </a:xfrm>
              <a:custGeom>
                <a:avLst/>
                <a:gdLst/>
                <a:ahLst/>
                <a:cxnLst/>
                <a:rect l="l" t="t" r="r" b="b"/>
                <a:pathLst>
                  <a:path w="2677" h="1732" extrusionOk="0">
                    <a:moveTo>
                      <a:pt x="1894" y="183"/>
                    </a:moveTo>
                    <a:cubicBezTo>
                      <a:pt x="2176" y="183"/>
                      <a:pt x="2418" y="402"/>
                      <a:pt x="2442" y="683"/>
                    </a:cubicBezTo>
                    <a:lnTo>
                      <a:pt x="2457" y="863"/>
                    </a:lnTo>
                    <a:cubicBezTo>
                      <a:pt x="2481" y="1161"/>
                      <a:pt x="2254" y="1419"/>
                      <a:pt x="1957" y="1450"/>
                    </a:cubicBezTo>
                    <a:lnTo>
                      <a:pt x="822" y="1544"/>
                    </a:lnTo>
                    <a:cubicBezTo>
                      <a:pt x="807" y="1545"/>
                      <a:pt x="793" y="1546"/>
                      <a:pt x="778" y="1546"/>
                    </a:cubicBezTo>
                    <a:cubicBezTo>
                      <a:pt x="499" y="1546"/>
                      <a:pt x="257" y="1334"/>
                      <a:pt x="235" y="1043"/>
                    </a:cubicBezTo>
                    <a:lnTo>
                      <a:pt x="219" y="871"/>
                    </a:lnTo>
                    <a:cubicBezTo>
                      <a:pt x="196" y="574"/>
                      <a:pt x="415" y="308"/>
                      <a:pt x="712" y="284"/>
                    </a:cubicBezTo>
                    <a:lnTo>
                      <a:pt x="1855" y="191"/>
                    </a:lnTo>
                    <a:cubicBezTo>
                      <a:pt x="1870" y="183"/>
                      <a:pt x="1886" y="183"/>
                      <a:pt x="1894" y="183"/>
                    </a:cubicBezTo>
                    <a:close/>
                    <a:moveTo>
                      <a:pt x="1902" y="0"/>
                    </a:moveTo>
                    <a:cubicBezTo>
                      <a:pt x="1881" y="0"/>
                      <a:pt x="1860" y="1"/>
                      <a:pt x="1839" y="3"/>
                    </a:cubicBezTo>
                    <a:lnTo>
                      <a:pt x="697" y="97"/>
                    </a:lnTo>
                    <a:cubicBezTo>
                      <a:pt x="298" y="128"/>
                      <a:pt x="0" y="480"/>
                      <a:pt x="32" y="887"/>
                    </a:cubicBezTo>
                    <a:lnTo>
                      <a:pt x="47" y="1059"/>
                    </a:lnTo>
                    <a:cubicBezTo>
                      <a:pt x="79" y="1442"/>
                      <a:pt x="399" y="1732"/>
                      <a:pt x="775" y="1732"/>
                    </a:cubicBezTo>
                    <a:lnTo>
                      <a:pt x="838" y="1732"/>
                    </a:lnTo>
                    <a:lnTo>
                      <a:pt x="1972" y="1638"/>
                    </a:lnTo>
                    <a:cubicBezTo>
                      <a:pt x="2371" y="1599"/>
                      <a:pt x="2676" y="1247"/>
                      <a:pt x="2637" y="848"/>
                    </a:cubicBezTo>
                    <a:lnTo>
                      <a:pt x="2629" y="668"/>
                    </a:lnTo>
                    <a:cubicBezTo>
                      <a:pt x="2606" y="472"/>
                      <a:pt x="2520" y="300"/>
                      <a:pt x="2371" y="167"/>
                    </a:cubicBezTo>
                    <a:cubicBezTo>
                      <a:pt x="2239" y="56"/>
                      <a:pt x="2070" y="0"/>
                      <a:pt x="19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1"/>
              <p:cNvSpPr/>
              <p:nvPr/>
            </p:nvSpPr>
            <p:spPr>
              <a:xfrm>
                <a:off x="3882550" y="1747050"/>
                <a:ext cx="60875" cy="42925"/>
              </a:xfrm>
              <a:custGeom>
                <a:avLst/>
                <a:gdLst/>
                <a:ahLst/>
                <a:cxnLst/>
                <a:rect l="l" t="t" r="r" b="b"/>
                <a:pathLst>
                  <a:path w="2435" h="1717" extrusionOk="0">
                    <a:moveTo>
                      <a:pt x="1660" y="190"/>
                    </a:moveTo>
                    <a:cubicBezTo>
                      <a:pt x="1934" y="190"/>
                      <a:pt x="2176" y="402"/>
                      <a:pt x="2200" y="691"/>
                    </a:cubicBezTo>
                    <a:lnTo>
                      <a:pt x="2215" y="863"/>
                    </a:lnTo>
                    <a:cubicBezTo>
                      <a:pt x="2239" y="1161"/>
                      <a:pt x="2020" y="1427"/>
                      <a:pt x="1714" y="1450"/>
                    </a:cubicBezTo>
                    <a:lnTo>
                      <a:pt x="822" y="1528"/>
                    </a:lnTo>
                    <a:cubicBezTo>
                      <a:pt x="807" y="1530"/>
                      <a:pt x="793" y="1530"/>
                      <a:pt x="778" y="1530"/>
                    </a:cubicBezTo>
                    <a:cubicBezTo>
                      <a:pt x="492" y="1530"/>
                      <a:pt x="258" y="1318"/>
                      <a:pt x="236" y="1028"/>
                    </a:cubicBezTo>
                    <a:lnTo>
                      <a:pt x="220" y="855"/>
                    </a:lnTo>
                    <a:cubicBezTo>
                      <a:pt x="197" y="558"/>
                      <a:pt x="416" y="292"/>
                      <a:pt x="713" y="269"/>
                    </a:cubicBezTo>
                    <a:lnTo>
                      <a:pt x="1613" y="190"/>
                    </a:lnTo>
                    <a:close/>
                    <a:moveTo>
                      <a:pt x="1655" y="0"/>
                    </a:moveTo>
                    <a:cubicBezTo>
                      <a:pt x="1636" y="0"/>
                      <a:pt x="1616" y="1"/>
                      <a:pt x="1597" y="3"/>
                    </a:cubicBezTo>
                    <a:lnTo>
                      <a:pt x="697" y="81"/>
                    </a:lnTo>
                    <a:cubicBezTo>
                      <a:pt x="298" y="112"/>
                      <a:pt x="1" y="464"/>
                      <a:pt x="32" y="871"/>
                    </a:cubicBezTo>
                    <a:lnTo>
                      <a:pt x="48" y="1043"/>
                    </a:lnTo>
                    <a:cubicBezTo>
                      <a:pt x="79" y="1427"/>
                      <a:pt x="400" y="1716"/>
                      <a:pt x="776" y="1716"/>
                    </a:cubicBezTo>
                    <a:lnTo>
                      <a:pt x="838" y="1716"/>
                    </a:lnTo>
                    <a:lnTo>
                      <a:pt x="1730" y="1638"/>
                    </a:lnTo>
                    <a:cubicBezTo>
                      <a:pt x="2137" y="1607"/>
                      <a:pt x="2434" y="1255"/>
                      <a:pt x="2403" y="848"/>
                    </a:cubicBezTo>
                    <a:lnTo>
                      <a:pt x="2387" y="676"/>
                    </a:lnTo>
                    <a:cubicBezTo>
                      <a:pt x="2358" y="288"/>
                      <a:pt x="2030" y="0"/>
                      <a:pt x="1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1"/>
              <p:cNvSpPr/>
              <p:nvPr/>
            </p:nvSpPr>
            <p:spPr>
              <a:xfrm>
                <a:off x="3944300" y="1792750"/>
                <a:ext cx="58950" cy="36425"/>
              </a:xfrm>
              <a:custGeom>
                <a:avLst/>
                <a:gdLst/>
                <a:ahLst/>
                <a:cxnLst/>
                <a:rect l="l" t="t" r="r" b="b"/>
                <a:pathLst>
                  <a:path w="2358" h="1457" extrusionOk="0">
                    <a:moveTo>
                      <a:pt x="1899" y="1"/>
                    </a:moveTo>
                    <a:cubicBezTo>
                      <a:pt x="1883" y="1"/>
                      <a:pt x="1867" y="2"/>
                      <a:pt x="1850" y="6"/>
                    </a:cubicBezTo>
                    <a:cubicBezTo>
                      <a:pt x="1850" y="6"/>
                      <a:pt x="1232" y="303"/>
                      <a:pt x="606" y="381"/>
                    </a:cubicBezTo>
                    <a:cubicBezTo>
                      <a:pt x="0" y="464"/>
                      <a:pt x="420" y="1456"/>
                      <a:pt x="1313" y="1456"/>
                    </a:cubicBezTo>
                    <a:cubicBezTo>
                      <a:pt x="1343" y="1456"/>
                      <a:pt x="1373" y="1455"/>
                      <a:pt x="1404" y="1453"/>
                    </a:cubicBezTo>
                    <a:cubicBezTo>
                      <a:pt x="2319" y="1385"/>
                      <a:pt x="2357" y="1"/>
                      <a:pt x="18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1"/>
              <p:cNvSpPr/>
              <p:nvPr/>
            </p:nvSpPr>
            <p:spPr>
              <a:xfrm>
                <a:off x="3940850" y="1736325"/>
                <a:ext cx="29950" cy="57150"/>
              </a:xfrm>
              <a:custGeom>
                <a:avLst/>
                <a:gdLst/>
                <a:ahLst/>
                <a:cxnLst/>
                <a:rect l="l" t="t" r="r" b="b"/>
                <a:pathLst>
                  <a:path w="1198" h="2286" extrusionOk="0">
                    <a:moveTo>
                      <a:pt x="412" y="0"/>
                    </a:moveTo>
                    <a:cubicBezTo>
                      <a:pt x="408" y="0"/>
                      <a:pt x="404" y="1"/>
                      <a:pt x="400" y="1"/>
                    </a:cubicBezTo>
                    <a:cubicBezTo>
                      <a:pt x="345" y="1"/>
                      <a:pt x="306" y="48"/>
                      <a:pt x="314" y="95"/>
                    </a:cubicBezTo>
                    <a:lnTo>
                      <a:pt x="400" y="1128"/>
                    </a:lnTo>
                    <a:lnTo>
                      <a:pt x="337" y="1136"/>
                    </a:lnTo>
                    <a:cubicBezTo>
                      <a:pt x="243" y="1144"/>
                      <a:pt x="157" y="1191"/>
                      <a:pt x="94" y="1261"/>
                    </a:cubicBezTo>
                    <a:cubicBezTo>
                      <a:pt x="32" y="1339"/>
                      <a:pt x="1" y="1425"/>
                      <a:pt x="8" y="1527"/>
                    </a:cubicBezTo>
                    <a:lnTo>
                      <a:pt x="24" y="1754"/>
                    </a:lnTo>
                    <a:cubicBezTo>
                      <a:pt x="40" y="1910"/>
                      <a:pt x="110" y="2051"/>
                      <a:pt x="235" y="2153"/>
                    </a:cubicBezTo>
                    <a:cubicBezTo>
                      <a:pt x="337" y="2239"/>
                      <a:pt x="470" y="2286"/>
                      <a:pt x="611" y="2286"/>
                    </a:cubicBezTo>
                    <a:lnTo>
                      <a:pt x="658" y="2286"/>
                    </a:lnTo>
                    <a:lnTo>
                      <a:pt x="1112" y="2247"/>
                    </a:lnTo>
                    <a:cubicBezTo>
                      <a:pt x="1166" y="2247"/>
                      <a:pt x="1198" y="2200"/>
                      <a:pt x="1198" y="2145"/>
                    </a:cubicBezTo>
                    <a:cubicBezTo>
                      <a:pt x="1190" y="2098"/>
                      <a:pt x="1151" y="2059"/>
                      <a:pt x="1096" y="2059"/>
                    </a:cubicBezTo>
                    <a:lnTo>
                      <a:pt x="642" y="2098"/>
                    </a:lnTo>
                    <a:cubicBezTo>
                      <a:pt x="631" y="2099"/>
                      <a:pt x="620" y="2099"/>
                      <a:pt x="610" y="2099"/>
                    </a:cubicBezTo>
                    <a:cubicBezTo>
                      <a:pt x="513" y="2099"/>
                      <a:pt x="423" y="2068"/>
                      <a:pt x="353" y="2004"/>
                    </a:cubicBezTo>
                    <a:cubicBezTo>
                      <a:pt x="274" y="1942"/>
                      <a:pt x="220" y="1840"/>
                      <a:pt x="212" y="1738"/>
                    </a:cubicBezTo>
                    <a:lnTo>
                      <a:pt x="196" y="1511"/>
                    </a:lnTo>
                    <a:cubicBezTo>
                      <a:pt x="188" y="1464"/>
                      <a:pt x="204" y="1417"/>
                      <a:pt x="235" y="1386"/>
                    </a:cubicBezTo>
                    <a:cubicBezTo>
                      <a:pt x="267" y="1347"/>
                      <a:pt x="306" y="1331"/>
                      <a:pt x="353" y="1324"/>
                    </a:cubicBezTo>
                    <a:lnTo>
                      <a:pt x="603" y="1300"/>
                    </a:lnTo>
                    <a:lnTo>
                      <a:pt x="501" y="80"/>
                    </a:lnTo>
                    <a:cubicBezTo>
                      <a:pt x="494" y="37"/>
                      <a:pt x="454" y="0"/>
                      <a:pt x="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1"/>
              <p:cNvSpPr/>
              <p:nvPr/>
            </p:nvSpPr>
            <p:spPr>
              <a:xfrm>
                <a:off x="4028875" y="1817725"/>
                <a:ext cx="6275" cy="6275"/>
              </a:xfrm>
              <a:custGeom>
                <a:avLst/>
                <a:gdLst/>
                <a:ahLst/>
                <a:cxnLst/>
                <a:rect l="l" t="t" r="r" b="b"/>
                <a:pathLst>
                  <a:path w="251" h="251" extrusionOk="0">
                    <a:moveTo>
                      <a:pt x="126" y="0"/>
                    </a:moveTo>
                    <a:cubicBezTo>
                      <a:pt x="55" y="0"/>
                      <a:pt x="1" y="55"/>
                      <a:pt x="1" y="125"/>
                    </a:cubicBezTo>
                    <a:cubicBezTo>
                      <a:pt x="1" y="196"/>
                      <a:pt x="55" y="251"/>
                      <a:pt x="126" y="251"/>
                    </a:cubicBezTo>
                    <a:cubicBezTo>
                      <a:pt x="196" y="251"/>
                      <a:pt x="251" y="196"/>
                      <a:pt x="251" y="125"/>
                    </a:cubicBezTo>
                    <a:cubicBezTo>
                      <a:pt x="251" y="55"/>
                      <a:pt x="196"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1"/>
              <p:cNvSpPr/>
              <p:nvPr/>
            </p:nvSpPr>
            <p:spPr>
              <a:xfrm>
                <a:off x="4018125" y="1839625"/>
                <a:ext cx="6075" cy="6275"/>
              </a:xfrm>
              <a:custGeom>
                <a:avLst/>
                <a:gdLst/>
                <a:ahLst/>
                <a:cxnLst/>
                <a:rect l="l" t="t" r="r" b="b"/>
                <a:pathLst>
                  <a:path w="243" h="251" extrusionOk="0">
                    <a:moveTo>
                      <a:pt x="118" y="1"/>
                    </a:moveTo>
                    <a:cubicBezTo>
                      <a:pt x="55" y="1"/>
                      <a:pt x="0" y="55"/>
                      <a:pt x="0" y="126"/>
                    </a:cubicBezTo>
                    <a:cubicBezTo>
                      <a:pt x="0" y="196"/>
                      <a:pt x="55" y="251"/>
                      <a:pt x="118" y="251"/>
                    </a:cubicBezTo>
                    <a:cubicBezTo>
                      <a:pt x="188" y="251"/>
                      <a:pt x="243" y="196"/>
                      <a:pt x="243" y="126"/>
                    </a:cubicBezTo>
                    <a:cubicBezTo>
                      <a:pt x="243" y="55"/>
                      <a:pt x="188"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1"/>
              <p:cNvSpPr/>
              <p:nvPr/>
            </p:nvSpPr>
            <p:spPr>
              <a:xfrm>
                <a:off x="4039250" y="1833575"/>
                <a:ext cx="6275" cy="6075"/>
              </a:xfrm>
              <a:custGeom>
                <a:avLst/>
                <a:gdLst/>
                <a:ahLst/>
                <a:cxnLst/>
                <a:rect l="l" t="t" r="r" b="b"/>
                <a:pathLst>
                  <a:path w="251" h="243" extrusionOk="0">
                    <a:moveTo>
                      <a:pt x="125" y="0"/>
                    </a:moveTo>
                    <a:cubicBezTo>
                      <a:pt x="55" y="0"/>
                      <a:pt x="0" y="55"/>
                      <a:pt x="0" y="125"/>
                    </a:cubicBezTo>
                    <a:cubicBezTo>
                      <a:pt x="0" y="188"/>
                      <a:pt x="55" y="243"/>
                      <a:pt x="125" y="243"/>
                    </a:cubicBezTo>
                    <a:cubicBezTo>
                      <a:pt x="196" y="243"/>
                      <a:pt x="251" y="188"/>
                      <a:pt x="251" y="125"/>
                    </a:cubicBezTo>
                    <a:cubicBezTo>
                      <a:pt x="251" y="55"/>
                      <a:pt x="196" y="0"/>
                      <a:pt x="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1"/>
              <p:cNvSpPr/>
              <p:nvPr/>
            </p:nvSpPr>
            <p:spPr>
              <a:xfrm>
                <a:off x="3937525" y="1749250"/>
                <a:ext cx="28000" cy="9425"/>
              </a:xfrm>
              <a:custGeom>
                <a:avLst/>
                <a:gdLst/>
                <a:ahLst/>
                <a:cxnLst/>
                <a:rect l="l" t="t" r="r" b="b"/>
                <a:pathLst>
                  <a:path w="1120" h="377" extrusionOk="0">
                    <a:moveTo>
                      <a:pt x="611" y="0"/>
                    </a:moveTo>
                    <a:cubicBezTo>
                      <a:pt x="239" y="0"/>
                      <a:pt x="6" y="245"/>
                      <a:pt x="1" y="251"/>
                    </a:cubicBezTo>
                    <a:lnTo>
                      <a:pt x="141" y="376"/>
                    </a:lnTo>
                    <a:cubicBezTo>
                      <a:pt x="152" y="365"/>
                      <a:pt x="324" y="190"/>
                      <a:pt x="606" y="190"/>
                    </a:cubicBezTo>
                    <a:cubicBezTo>
                      <a:pt x="727" y="190"/>
                      <a:pt x="868" y="222"/>
                      <a:pt x="1026" y="314"/>
                    </a:cubicBezTo>
                    <a:lnTo>
                      <a:pt x="1119" y="149"/>
                    </a:lnTo>
                    <a:cubicBezTo>
                      <a:pt x="932" y="40"/>
                      <a:pt x="760" y="0"/>
                      <a:pt x="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1"/>
              <p:cNvSpPr/>
              <p:nvPr/>
            </p:nvSpPr>
            <p:spPr>
              <a:xfrm>
                <a:off x="3292975" y="1930050"/>
                <a:ext cx="491800" cy="444400"/>
              </a:xfrm>
              <a:custGeom>
                <a:avLst/>
                <a:gdLst/>
                <a:ahLst/>
                <a:cxnLst/>
                <a:rect l="l" t="t" r="r" b="b"/>
                <a:pathLst>
                  <a:path w="19672" h="17776" extrusionOk="0">
                    <a:moveTo>
                      <a:pt x="8078" y="1"/>
                    </a:moveTo>
                    <a:cubicBezTo>
                      <a:pt x="7243" y="1"/>
                      <a:pt x="6222" y="74"/>
                      <a:pt x="5658" y="124"/>
                    </a:cubicBezTo>
                    <a:cubicBezTo>
                      <a:pt x="1" y="632"/>
                      <a:pt x="564" y="15726"/>
                      <a:pt x="564" y="15726"/>
                    </a:cubicBezTo>
                    <a:lnTo>
                      <a:pt x="16104" y="17776"/>
                    </a:lnTo>
                    <a:cubicBezTo>
                      <a:pt x="16104" y="17776"/>
                      <a:pt x="19672" y="3238"/>
                      <a:pt x="14484" y="1203"/>
                    </a:cubicBezTo>
                    <a:cubicBezTo>
                      <a:pt x="13506" y="812"/>
                      <a:pt x="12825" y="570"/>
                      <a:pt x="11941" y="452"/>
                    </a:cubicBezTo>
                    <a:lnTo>
                      <a:pt x="8976" y="45"/>
                    </a:lnTo>
                    <a:cubicBezTo>
                      <a:pt x="8739" y="13"/>
                      <a:pt x="8425" y="1"/>
                      <a:pt x="8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1"/>
              <p:cNvSpPr/>
              <p:nvPr/>
            </p:nvSpPr>
            <p:spPr>
              <a:xfrm>
                <a:off x="3464925" y="1548400"/>
                <a:ext cx="285625" cy="278175"/>
              </a:xfrm>
              <a:custGeom>
                <a:avLst/>
                <a:gdLst/>
                <a:ahLst/>
                <a:cxnLst/>
                <a:rect l="l" t="t" r="r" b="b"/>
                <a:pathLst>
                  <a:path w="11425" h="11127" extrusionOk="0">
                    <a:moveTo>
                      <a:pt x="5427" y="0"/>
                    </a:moveTo>
                    <a:cubicBezTo>
                      <a:pt x="4067" y="0"/>
                      <a:pt x="3271" y="967"/>
                      <a:pt x="1972" y="1525"/>
                    </a:cubicBezTo>
                    <a:cubicBezTo>
                      <a:pt x="188" y="2292"/>
                      <a:pt x="228" y="3841"/>
                      <a:pt x="611" y="4850"/>
                    </a:cubicBezTo>
                    <a:lnTo>
                      <a:pt x="134" y="8402"/>
                    </a:lnTo>
                    <a:cubicBezTo>
                      <a:pt x="1" y="9380"/>
                      <a:pt x="681" y="10280"/>
                      <a:pt x="1659" y="10413"/>
                    </a:cubicBezTo>
                    <a:lnTo>
                      <a:pt x="6745" y="11110"/>
                    </a:lnTo>
                    <a:cubicBezTo>
                      <a:pt x="6827" y="11121"/>
                      <a:pt x="6908" y="11126"/>
                      <a:pt x="6987" y="11126"/>
                    </a:cubicBezTo>
                    <a:cubicBezTo>
                      <a:pt x="7868" y="11126"/>
                      <a:pt x="8635" y="10473"/>
                      <a:pt x="8764" y="9576"/>
                    </a:cubicBezTo>
                    <a:lnTo>
                      <a:pt x="8999" y="7855"/>
                    </a:lnTo>
                    <a:lnTo>
                      <a:pt x="10775" y="5601"/>
                    </a:lnTo>
                    <a:cubicBezTo>
                      <a:pt x="11424" y="4310"/>
                      <a:pt x="10650" y="2753"/>
                      <a:pt x="9226" y="2503"/>
                    </a:cubicBezTo>
                    <a:lnTo>
                      <a:pt x="8169" y="2315"/>
                    </a:lnTo>
                    <a:cubicBezTo>
                      <a:pt x="8193" y="2026"/>
                      <a:pt x="8122" y="1744"/>
                      <a:pt x="8013" y="1493"/>
                    </a:cubicBezTo>
                    <a:cubicBezTo>
                      <a:pt x="7723" y="860"/>
                      <a:pt x="7160" y="390"/>
                      <a:pt x="6495" y="179"/>
                    </a:cubicBezTo>
                    <a:cubicBezTo>
                      <a:pt x="6098" y="54"/>
                      <a:pt x="5747" y="0"/>
                      <a:pt x="5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1"/>
              <p:cNvSpPr/>
              <p:nvPr/>
            </p:nvSpPr>
            <p:spPr>
              <a:xfrm>
                <a:off x="3456900" y="1601050"/>
                <a:ext cx="251000" cy="394275"/>
              </a:xfrm>
              <a:custGeom>
                <a:avLst/>
                <a:gdLst/>
                <a:ahLst/>
                <a:cxnLst/>
                <a:rect l="l" t="t" r="r" b="b"/>
                <a:pathLst>
                  <a:path w="10040" h="15771" extrusionOk="0">
                    <a:moveTo>
                      <a:pt x="5157" y="1"/>
                    </a:moveTo>
                    <a:cubicBezTo>
                      <a:pt x="3651" y="1"/>
                      <a:pt x="2345" y="1115"/>
                      <a:pt x="2137" y="2642"/>
                    </a:cubicBezTo>
                    <a:lnTo>
                      <a:pt x="2121" y="2752"/>
                    </a:lnTo>
                    <a:lnTo>
                      <a:pt x="1871" y="4567"/>
                    </a:lnTo>
                    <a:lnTo>
                      <a:pt x="1401" y="4505"/>
                    </a:lnTo>
                    <a:cubicBezTo>
                      <a:pt x="1348" y="4497"/>
                      <a:pt x="1296" y="4494"/>
                      <a:pt x="1244" y="4494"/>
                    </a:cubicBezTo>
                    <a:cubicBezTo>
                      <a:pt x="689" y="4494"/>
                      <a:pt x="205" y="4902"/>
                      <a:pt x="126" y="5467"/>
                    </a:cubicBezTo>
                    <a:lnTo>
                      <a:pt x="87" y="5780"/>
                    </a:lnTo>
                    <a:cubicBezTo>
                      <a:pt x="1" y="6398"/>
                      <a:pt x="431" y="6969"/>
                      <a:pt x="1049" y="7055"/>
                    </a:cubicBezTo>
                    <a:lnTo>
                      <a:pt x="1527" y="7118"/>
                    </a:lnTo>
                    <a:lnTo>
                      <a:pt x="1323" y="8589"/>
                    </a:lnTo>
                    <a:cubicBezTo>
                      <a:pt x="1198" y="9504"/>
                      <a:pt x="1495" y="10373"/>
                      <a:pt x="2059" y="11015"/>
                    </a:cubicBezTo>
                    <a:lnTo>
                      <a:pt x="1785" y="13033"/>
                    </a:lnTo>
                    <a:cubicBezTo>
                      <a:pt x="1605" y="14348"/>
                      <a:pt x="2536" y="15568"/>
                      <a:pt x="3850" y="15748"/>
                    </a:cubicBezTo>
                    <a:cubicBezTo>
                      <a:pt x="3960" y="15763"/>
                      <a:pt x="4069" y="15771"/>
                      <a:pt x="4176" y="15771"/>
                    </a:cubicBezTo>
                    <a:cubicBezTo>
                      <a:pt x="5361" y="15771"/>
                      <a:pt x="6401" y="14888"/>
                      <a:pt x="6566" y="13683"/>
                    </a:cubicBezTo>
                    <a:lnTo>
                      <a:pt x="6777" y="12165"/>
                    </a:lnTo>
                    <a:cubicBezTo>
                      <a:pt x="7919" y="11852"/>
                      <a:pt x="8827" y="10889"/>
                      <a:pt x="8999" y="9637"/>
                    </a:cubicBezTo>
                    <a:lnTo>
                      <a:pt x="9093" y="8965"/>
                    </a:lnTo>
                    <a:lnTo>
                      <a:pt x="9124" y="8753"/>
                    </a:lnTo>
                    <a:lnTo>
                      <a:pt x="9398" y="6688"/>
                    </a:lnTo>
                    <a:lnTo>
                      <a:pt x="9797" y="3800"/>
                    </a:lnTo>
                    <a:lnTo>
                      <a:pt x="9797" y="3793"/>
                    </a:lnTo>
                    <a:lnTo>
                      <a:pt x="9813" y="3691"/>
                    </a:lnTo>
                    <a:cubicBezTo>
                      <a:pt x="10040" y="2016"/>
                      <a:pt x="8866" y="483"/>
                      <a:pt x="7199" y="256"/>
                    </a:cubicBezTo>
                    <a:lnTo>
                      <a:pt x="5572" y="29"/>
                    </a:lnTo>
                    <a:cubicBezTo>
                      <a:pt x="5432" y="10"/>
                      <a:pt x="5294" y="1"/>
                      <a:pt x="5157"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1"/>
              <p:cNvSpPr/>
              <p:nvPr/>
            </p:nvSpPr>
            <p:spPr>
              <a:xfrm>
                <a:off x="3484875" y="1799125"/>
                <a:ext cx="199350" cy="131150"/>
              </a:xfrm>
              <a:custGeom>
                <a:avLst/>
                <a:gdLst/>
                <a:ahLst/>
                <a:cxnLst/>
                <a:rect l="l" t="t" r="r" b="b"/>
                <a:pathLst>
                  <a:path w="7974" h="5246" extrusionOk="0">
                    <a:moveTo>
                      <a:pt x="7974" y="1042"/>
                    </a:moveTo>
                    <a:lnTo>
                      <a:pt x="7970" y="1067"/>
                    </a:lnTo>
                    <a:lnTo>
                      <a:pt x="7970" y="1067"/>
                    </a:lnTo>
                    <a:cubicBezTo>
                      <a:pt x="7972" y="1058"/>
                      <a:pt x="7973" y="1050"/>
                      <a:pt x="7974" y="1042"/>
                    </a:cubicBezTo>
                    <a:close/>
                    <a:moveTo>
                      <a:pt x="298" y="1"/>
                    </a:moveTo>
                    <a:lnTo>
                      <a:pt x="204" y="666"/>
                    </a:lnTo>
                    <a:cubicBezTo>
                      <a:pt x="1" y="2137"/>
                      <a:pt x="893" y="3514"/>
                      <a:pt x="2254" y="3968"/>
                    </a:cubicBezTo>
                    <a:cubicBezTo>
                      <a:pt x="2465" y="4617"/>
                      <a:pt x="3029" y="5126"/>
                      <a:pt x="3756" y="5228"/>
                    </a:cubicBezTo>
                    <a:cubicBezTo>
                      <a:pt x="3841" y="5239"/>
                      <a:pt x="3924" y="5245"/>
                      <a:pt x="4007" y="5245"/>
                    </a:cubicBezTo>
                    <a:cubicBezTo>
                      <a:pt x="4694" y="5245"/>
                      <a:pt x="5319" y="4850"/>
                      <a:pt x="5627" y="4250"/>
                    </a:cubicBezTo>
                    <a:cubicBezTo>
                      <a:pt x="6785" y="3952"/>
                      <a:pt x="7708" y="2974"/>
                      <a:pt x="7880" y="1714"/>
                    </a:cubicBezTo>
                    <a:lnTo>
                      <a:pt x="7970" y="1067"/>
                    </a:lnTo>
                    <a:lnTo>
                      <a:pt x="7970" y="1067"/>
                    </a:lnTo>
                    <a:cubicBezTo>
                      <a:pt x="7759" y="2539"/>
                      <a:pt x="6492" y="3604"/>
                      <a:pt x="5041" y="3604"/>
                    </a:cubicBezTo>
                    <a:cubicBezTo>
                      <a:pt x="4909" y="3604"/>
                      <a:pt x="4775" y="3595"/>
                      <a:pt x="4641" y="3577"/>
                    </a:cubicBezTo>
                    <a:lnTo>
                      <a:pt x="2825" y="3334"/>
                    </a:lnTo>
                    <a:cubicBezTo>
                      <a:pt x="1206" y="3107"/>
                      <a:pt x="71" y="1621"/>
                      <a:pt x="29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1"/>
              <p:cNvSpPr/>
              <p:nvPr/>
            </p:nvSpPr>
            <p:spPr>
              <a:xfrm>
                <a:off x="3480000" y="1729575"/>
                <a:ext cx="15075" cy="24200"/>
              </a:xfrm>
              <a:custGeom>
                <a:avLst/>
                <a:gdLst/>
                <a:ahLst/>
                <a:cxnLst/>
                <a:rect l="l" t="t" r="r" b="b"/>
                <a:pathLst>
                  <a:path w="603" h="968" extrusionOk="0">
                    <a:moveTo>
                      <a:pt x="107" y="0"/>
                    </a:moveTo>
                    <a:cubicBezTo>
                      <a:pt x="90" y="0"/>
                      <a:pt x="72" y="5"/>
                      <a:pt x="55" y="13"/>
                    </a:cubicBezTo>
                    <a:cubicBezTo>
                      <a:pt x="8" y="44"/>
                      <a:pt x="0" y="99"/>
                      <a:pt x="31" y="146"/>
                    </a:cubicBezTo>
                    <a:lnTo>
                      <a:pt x="337" y="616"/>
                    </a:lnTo>
                    <a:lnTo>
                      <a:pt x="78" y="795"/>
                    </a:lnTo>
                    <a:cubicBezTo>
                      <a:pt x="31" y="827"/>
                      <a:pt x="24" y="882"/>
                      <a:pt x="47" y="921"/>
                    </a:cubicBezTo>
                    <a:cubicBezTo>
                      <a:pt x="71" y="952"/>
                      <a:pt x="94" y="968"/>
                      <a:pt x="125" y="968"/>
                    </a:cubicBezTo>
                    <a:cubicBezTo>
                      <a:pt x="141" y="968"/>
                      <a:pt x="164" y="960"/>
                      <a:pt x="180" y="952"/>
                    </a:cubicBezTo>
                    <a:lnTo>
                      <a:pt x="603" y="670"/>
                    </a:lnTo>
                    <a:lnTo>
                      <a:pt x="188" y="44"/>
                    </a:lnTo>
                    <a:cubicBezTo>
                      <a:pt x="168" y="14"/>
                      <a:pt x="138" y="0"/>
                      <a:pt x="107"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1"/>
              <p:cNvSpPr/>
              <p:nvPr/>
            </p:nvSpPr>
            <p:spPr>
              <a:xfrm>
                <a:off x="3589725" y="1838475"/>
                <a:ext cx="22925" cy="11150"/>
              </a:xfrm>
              <a:custGeom>
                <a:avLst/>
                <a:gdLst/>
                <a:ahLst/>
                <a:cxnLst/>
                <a:rect l="l" t="t" r="r" b="b"/>
                <a:pathLst>
                  <a:path w="917" h="446" extrusionOk="0">
                    <a:moveTo>
                      <a:pt x="292" y="1"/>
                    </a:moveTo>
                    <a:cubicBezTo>
                      <a:pt x="207" y="1"/>
                      <a:pt x="133" y="14"/>
                      <a:pt x="79" y="31"/>
                    </a:cubicBezTo>
                    <a:cubicBezTo>
                      <a:pt x="24" y="47"/>
                      <a:pt x="1" y="101"/>
                      <a:pt x="16" y="148"/>
                    </a:cubicBezTo>
                    <a:cubicBezTo>
                      <a:pt x="29" y="187"/>
                      <a:pt x="63" y="215"/>
                      <a:pt x="105" y="215"/>
                    </a:cubicBezTo>
                    <a:cubicBezTo>
                      <a:pt x="115" y="215"/>
                      <a:pt x="124" y="214"/>
                      <a:pt x="134" y="211"/>
                    </a:cubicBezTo>
                    <a:cubicBezTo>
                      <a:pt x="140" y="208"/>
                      <a:pt x="205" y="188"/>
                      <a:pt x="295" y="188"/>
                    </a:cubicBezTo>
                    <a:cubicBezTo>
                      <a:pt x="422" y="188"/>
                      <a:pt x="600" y="227"/>
                      <a:pt x="728" y="406"/>
                    </a:cubicBezTo>
                    <a:cubicBezTo>
                      <a:pt x="752" y="430"/>
                      <a:pt x="775" y="446"/>
                      <a:pt x="807" y="446"/>
                    </a:cubicBezTo>
                    <a:cubicBezTo>
                      <a:pt x="822" y="446"/>
                      <a:pt x="846" y="438"/>
                      <a:pt x="861" y="422"/>
                    </a:cubicBezTo>
                    <a:cubicBezTo>
                      <a:pt x="900" y="399"/>
                      <a:pt x="916" y="336"/>
                      <a:pt x="885" y="297"/>
                    </a:cubicBezTo>
                    <a:cubicBezTo>
                      <a:pt x="718" y="65"/>
                      <a:pt x="480" y="1"/>
                      <a:pt x="292"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1"/>
              <p:cNvSpPr/>
              <p:nvPr/>
            </p:nvSpPr>
            <p:spPr>
              <a:xfrm>
                <a:off x="3547875" y="1696000"/>
                <a:ext cx="58125" cy="24125"/>
              </a:xfrm>
              <a:custGeom>
                <a:avLst/>
                <a:gdLst/>
                <a:ahLst/>
                <a:cxnLst/>
                <a:rect l="l" t="t" r="r" b="b"/>
                <a:pathLst>
                  <a:path w="2325" h="965" extrusionOk="0">
                    <a:moveTo>
                      <a:pt x="1205" y="1"/>
                    </a:moveTo>
                    <a:cubicBezTo>
                      <a:pt x="1179" y="1"/>
                      <a:pt x="1153" y="1"/>
                      <a:pt x="1127" y="2"/>
                    </a:cubicBezTo>
                    <a:cubicBezTo>
                      <a:pt x="626" y="34"/>
                      <a:pt x="266" y="276"/>
                      <a:pt x="141" y="488"/>
                    </a:cubicBezTo>
                    <a:cubicBezTo>
                      <a:pt x="0" y="707"/>
                      <a:pt x="71" y="879"/>
                      <a:pt x="204" y="934"/>
                    </a:cubicBezTo>
                    <a:cubicBezTo>
                      <a:pt x="263" y="957"/>
                      <a:pt x="329" y="965"/>
                      <a:pt x="398" y="965"/>
                    </a:cubicBezTo>
                    <a:cubicBezTo>
                      <a:pt x="491" y="965"/>
                      <a:pt x="590" y="950"/>
                      <a:pt x="689" y="941"/>
                    </a:cubicBezTo>
                    <a:cubicBezTo>
                      <a:pt x="861" y="926"/>
                      <a:pt x="1033" y="910"/>
                      <a:pt x="1182" y="902"/>
                    </a:cubicBezTo>
                    <a:cubicBezTo>
                      <a:pt x="1330" y="887"/>
                      <a:pt x="1503" y="887"/>
                      <a:pt x="1675" y="887"/>
                    </a:cubicBezTo>
                    <a:cubicBezTo>
                      <a:pt x="1706" y="887"/>
                      <a:pt x="1737" y="887"/>
                      <a:pt x="1769" y="887"/>
                    </a:cubicBezTo>
                    <a:cubicBezTo>
                      <a:pt x="1910" y="887"/>
                      <a:pt x="2050" y="882"/>
                      <a:pt x="2152" y="824"/>
                    </a:cubicBezTo>
                    <a:cubicBezTo>
                      <a:pt x="2285" y="754"/>
                      <a:pt x="2324" y="581"/>
                      <a:pt x="2160" y="378"/>
                    </a:cubicBezTo>
                    <a:cubicBezTo>
                      <a:pt x="2019" y="193"/>
                      <a:pt x="1661" y="1"/>
                      <a:pt x="1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1"/>
              <p:cNvSpPr/>
              <p:nvPr/>
            </p:nvSpPr>
            <p:spPr>
              <a:xfrm>
                <a:off x="3637650" y="1705600"/>
                <a:ext cx="52650" cy="25850"/>
              </a:xfrm>
              <a:custGeom>
                <a:avLst/>
                <a:gdLst/>
                <a:ahLst/>
                <a:cxnLst/>
                <a:rect l="l" t="t" r="r" b="b"/>
                <a:pathLst>
                  <a:path w="2106" h="1034" extrusionOk="0">
                    <a:moveTo>
                      <a:pt x="914" y="1"/>
                    </a:moveTo>
                    <a:cubicBezTo>
                      <a:pt x="579" y="1"/>
                      <a:pt x="305" y="129"/>
                      <a:pt x="173" y="268"/>
                    </a:cubicBezTo>
                    <a:cubicBezTo>
                      <a:pt x="1" y="440"/>
                      <a:pt x="16" y="620"/>
                      <a:pt x="126" y="698"/>
                    </a:cubicBezTo>
                    <a:cubicBezTo>
                      <a:pt x="235" y="776"/>
                      <a:pt x="400" y="792"/>
                      <a:pt x="556" y="816"/>
                    </a:cubicBezTo>
                    <a:cubicBezTo>
                      <a:pt x="713" y="831"/>
                      <a:pt x="869" y="855"/>
                      <a:pt x="1010" y="878"/>
                    </a:cubicBezTo>
                    <a:cubicBezTo>
                      <a:pt x="1143" y="902"/>
                      <a:pt x="1300" y="941"/>
                      <a:pt x="1456" y="980"/>
                    </a:cubicBezTo>
                    <a:cubicBezTo>
                      <a:pt x="1564" y="1003"/>
                      <a:pt x="1677" y="1034"/>
                      <a:pt x="1782" y="1034"/>
                    </a:cubicBezTo>
                    <a:cubicBezTo>
                      <a:pt x="1820" y="1034"/>
                      <a:pt x="1858" y="1030"/>
                      <a:pt x="1894" y="1019"/>
                    </a:cubicBezTo>
                    <a:cubicBezTo>
                      <a:pt x="2027" y="980"/>
                      <a:pt x="2105" y="831"/>
                      <a:pt x="2012" y="604"/>
                    </a:cubicBezTo>
                    <a:cubicBezTo>
                      <a:pt x="1918" y="377"/>
                      <a:pt x="1620" y="104"/>
                      <a:pt x="1166" y="25"/>
                    </a:cubicBezTo>
                    <a:cubicBezTo>
                      <a:pt x="1079" y="8"/>
                      <a:pt x="995"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1"/>
              <p:cNvSpPr/>
              <p:nvPr/>
            </p:nvSpPr>
            <p:spPr>
              <a:xfrm>
                <a:off x="3570175" y="1737000"/>
                <a:ext cx="16250" cy="14550"/>
              </a:xfrm>
              <a:custGeom>
                <a:avLst/>
                <a:gdLst/>
                <a:ahLst/>
                <a:cxnLst/>
                <a:rect l="l" t="t" r="r" b="b"/>
                <a:pathLst>
                  <a:path w="650" h="582" extrusionOk="0">
                    <a:moveTo>
                      <a:pt x="326" y="1"/>
                    </a:moveTo>
                    <a:cubicBezTo>
                      <a:pt x="298" y="1"/>
                      <a:pt x="270" y="5"/>
                      <a:pt x="243" y="13"/>
                    </a:cubicBezTo>
                    <a:cubicBezTo>
                      <a:pt x="86" y="60"/>
                      <a:pt x="0" y="225"/>
                      <a:pt x="55" y="373"/>
                    </a:cubicBezTo>
                    <a:cubicBezTo>
                      <a:pt x="93" y="501"/>
                      <a:pt x="204" y="582"/>
                      <a:pt x="329" y="582"/>
                    </a:cubicBezTo>
                    <a:cubicBezTo>
                      <a:pt x="357" y="582"/>
                      <a:pt x="386" y="578"/>
                      <a:pt x="415" y="569"/>
                    </a:cubicBezTo>
                    <a:cubicBezTo>
                      <a:pt x="571" y="514"/>
                      <a:pt x="650" y="358"/>
                      <a:pt x="603" y="201"/>
                    </a:cubicBezTo>
                    <a:cubicBezTo>
                      <a:pt x="564" y="80"/>
                      <a:pt x="448" y="1"/>
                      <a:pt x="326" y="1"/>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1"/>
              <p:cNvSpPr/>
              <p:nvPr/>
            </p:nvSpPr>
            <p:spPr>
              <a:xfrm>
                <a:off x="3566850" y="1748500"/>
                <a:ext cx="20750" cy="7825"/>
              </a:xfrm>
              <a:custGeom>
                <a:avLst/>
                <a:gdLst/>
                <a:ahLst/>
                <a:cxnLst/>
                <a:rect l="l" t="t" r="r" b="b"/>
                <a:pathLst>
                  <a:path w="830" h="313" extrusionOk="0">
                    <a:moveTo>
                      <a:pt x="329" y="0"/>
                    </a:moveTo>
                    <a:cubicBezTo>
                      <a:pt x="176" y="0"/>
                      <a:pt x="71" y="50"/>
                      <a:pt x="63" y="54"/>
                    </a:cubicBezTo>
                    <a:cubicBezTo>
                      <a:pt x="16" y="78"/>
                      <a:pt x="0" y="132"/>
                      <a:pt x="16" y="179"/>
                    </a:cubicBezTo>
                    <a:cubicBezTo>
                      <a:pt x="32" y="212"/>
                      <a:pt x="67" y="229"/>
                      <a:pt x="100" y="229"/>
                    </a:cubicBezTo>
                    <a:cubicBezTo>
                      <a:pt x="115" y="229"/>
                      <a:pt x="129" y="226"/>
                      <a:pt x="141" y="218"/>
                    </a:cubicBezTo>
                    <a:cubicBezTo>
                      <a:pt x="149" y="218"/>
                      <a:pt x="221" y="187"/>
                      <a:pt x="329" y="187"/>
                    </a:cubicBezTo>
                    <a:cubicBezTo>
                      <a:pt x="421" y="187"/>
                      <a:pt x="539" y="210"/>
                      <a:pt x="665" y="297"/>
                    </a:cubicBezTo>
                    <a:cubicBezTo>
                      <a:pt x="681" y="312"/>
                      <a:pt x="704" y="312"/>
                      <a:pt x="720" y="312"/>
                    </a:cubicBezTo>
                    <a:cubicBezTo>
                      <a:pt x="751" y="312"/>
                      <a:pt x="783" y="305"/>
                      <a:pt x="798" y="273"/>
                    </a:cubicBezTo>
                    <a:cubicBezTo>
                      <a:pt x="830" y="234"/>
                      <a:pt x="822" y="172"/>
                      <a:pt x="775" y="148"/>
                    </a:cubicBezTo>
                    <a:cubicBezTo>
                      <a:pt x="610" y="33"/>
                      <a:pt x="454" y="0"/>
                      <a:pt x="329"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1"/>
              <p:cNvSpPr/>
              <p:nvPr/>
            </p:nvSpPr>
            <p:spPr>
              <a:xfrm>
                <a:off x="3648400" y="1747575"/>
                <a:ext cx="16275" cy="14550"/>
              </a:xfrm>
              <a:custGeom>
                <a:avLst/>
                <a:gdLst/>
                <a:ahLst/>
                <a:cxnLst/>
                <a:rect l="l" t="t" r="r" b="b"/>
                <a:pathLst>
                  <a:path w="651" h="582" extrusionOk="0">
                    <a:moveTo>
                      <a:pt x="327" y="0"/>
                    </a:moveTo>
                    <a:cubicBezTo>
                      <a:pt x="299" y="0"/>
                      <a:pt x="271" y="4"/>
                      <a:pt x="244" y="13"/>
                    </a:cubicBezTo>
                    <a:cubicBezTo>
                      <a:pt x="87" y="68"/>
                      <a:pt x="1" y="224"/>
                      <a:pt x="48" y="381"/>
                    </a:cubicBezTo>
                    <a:cubicBezTo>
                      <a:pt x="93" y="502"/>
                      <a:pt x="205" y="581"/>
                      <a:pt x="329" y="581"/>
                    </a:cubicBezTo>
                    <a:cubicBezTo>
                      <a:pt x="358" y="581"/>
                      <a:pt x="387" y="577"/>
                      <a:pt x="416" y="568"/>
                    </a:cubicBezTo>
                    <a:cubicBezTo>
                      <a:pt x="564" y="521"/>
                      <a:pt x="650" y="357"/>
                      <a:pt x="603" y="209"/>
                    </a:cubicBezTo>
                    <a:cubicBezTo>
                      <a:pt x="565" y="81"/>
                      <a:pt x="449" y="0"/>
                      <a:pt x="327" y="0"/>
                    </a:cubicBezTo>
                    <a:close/>
                  </a:path>
                </a:pathLst>
              </a:custGeom>
              <a:solidFill>
                <a:srgbClr val="2E0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1"/>
              <p:cNvSpPr/>
              <p:nvPr/>
            </p:nvSpPr>
            <p:spPr>
              <a:xfrm>
                <a:off x="3644900" y="1759125"/>
                <a:ext cx="20950" cy="7950"/>
              </a:xfrm>
              <a:custGeom>
                <a:avLst/>
                <a:gdLst/>
                <a:ahLst/>
                <a:cxnLst/>
                <a:rect l="l" t="t" r="r" b="b"/>
                <a:pathLst>
                  <a:path w="838" h="318" extrusionOk="0">
                    <a:moveTo>
                      <a:pt x="343" y="0"/>
                    </a:moveTo>
                    <a:cubicBezTo>
                      <a:pt x="186" y="0"/>
                      <a:pt x="79" y="52"/>
                      <a:pt x="71" y="52"/>
                    </a:cubicBezTo>
                    <a:cubicBezTo>
                      <a:pt x="24" y="75"/>
                      <a:pt x="0" y="130"/>
                      <a:pt x="24" y="177"/>
                    </a:cubicBezTo>
                    <a:cubicBezTo>
                      <a:pt x="41" y="211"/>
                      <a:pt x="75" y="233"/>
                      <a:pt x="110" y="233"/>
                    </a:cubicBezTo>
                    <a:cubicBezTo>
                      <a:pt x="123" y="233"/>
                      <a:pt x="136" y="230"/>
                      <a:pt x="149" y="224"/>
                    </a:cubicBezTo>
                    <a:cubicBezTo>
                      <a:pt x="157" y="220"/>
                      <a:pt x="228" y="186"/>
                      <a:pt x="335" y="186"/>
                    </a:cubicBezTo>
                    <a:cubicBezTo>
                      <a:pt x="427" y="186"/>
                      <a:pt x="546" y="211"/>
                      <a:pt x="673" y="302"/>
                    </a:cubicBezTo>
                    <a:cubicBezTo>
                      <a:pt x="689" y="310"/>
                      <a:pt x="712" y="318"/>
                      <a:pt x="728" y="318"/>
                    </a:cubicBezTo>
                    <a:cubicBezTo>
                      <a:pt x="759" y="318"/>
                      <a:pt x="790" y="302"/>
                      <a:pt x="806" y="279"/>
                    </a:cubicBezTo>
                    <a:cubicBezTo>
                      <a:pt x="837" y="232"/>
                      <a:pt x="822" y="177"/>
                      <a:pt x="783" y="146"/>
                    </a:cubicBezTo>
                    <a:cubicBezTo>
                      <a:pt x="621" y="32"/>
                      <a:pt x="467" y="0"/>
                      <a:pt x="343"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1"/>
              <p:cNvSpPr/>
              <p:nvPr/>
            </p:nvSpPr>
            <p:spPr>
              <a:xfrm>
                <a:off x="3533000" y="1652025"/>
                <a:ext cx="6100" cy="6300"/>
              </a:xfrm>
              <a:custGeom>
                <a:avLst/>
                <a:gdLst/>
                <a:ahLst/>
                <a:cxnLst/>
                <a:rect l="l" t="t" r="r" b="b"/>
                <a:pathLst>
                  <a:path w="244" h="252" extrusionOk="0">
                    <a:moveTo>
                      <a:pt x="118" y="1"/>
                    </a:moveTo>
                    <a:cubicBezTo>
                      <a:pt x="55" y="1"/>
                      <a:pt x="1" y="56"/>
                      <a:pt x="1" y="126"/>
                    </a:cubicBezTo>
                    <a:cubicBezTo>
                      <a:pt x="1" y="197"/>
                      <a:pt x="55" y="251"/>
                      <a:pt x="118" y="251"/>
                    </a:cubicBezTo>
                    <a:cubicBezTo>
                      <a:pt x="188" y="251"/>
                      <a:pt x="243" y="197"/>
                      <a:pt x="243" y="126"/>
                    </a:cubicBezTo>
                    <a:cubicBezTo>
                      <a:pt x="243" y="56"/>
                      <a:pt x="188" y="1"/>
                      <a:pt x="11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1"/>
              <p:cNvSpPr/>
              <p:nvPr/>
            </p:nvSpPr>
            <p:spPr>
              <a:xfrm>
                <a:off x="3522050" y="1673950"/>
                <a:ext cx="6275" cy="6275"/>
              </a:xfrm>
              <a:custGeom>
                <a:avLst/>
                <a:gdLst/>
                <a:ahLst/>
                <a:cxnLst/>
                <a:rect l="l" t="t" r="r" b="b"/>
                <a:pathLst>
                  <a:path w="251" h="251" extrusionOk="0">
                    <a:moveTo>
                      <a:pt x="126" y="0"/>
                    </a:moveTo>
                    <a:cubicBezTo>
                      <a:pt x="55" y="0"/>
                      <a:pt x="0" y="55"/>
                      <a:pt x="0" y="125"/>
                    </a:cubicBezTo>
                    <a:cubicBezTo>
                      <a:pt x="0" y="196"/>
                      <a:pt x="55" y="251"/>
                      <a:pt x="126" y="251"/>
                    </a:cubicBezTo>
                    <a:cubicBezTo>
                      <a:pt x="188" y="251"/>
                      <a:pt x="251" y="196"/>
                      <a:pt x="251" y="125"/>
                    </a:cubicBezTo>
                    <a:cubicBezTo>
                      <a:pt x="251" y="55"/>
                      <a:pt x="188" y="0"/>
                      <a:pt x="12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1"/>
              <p:cNvSpPr/>
              <p:nvPr/>
            </p:nvSpPr>
            <p:spPr>
              <a:xfrm>
                <a:off x="3543375" y="1667875"/>
                <a:ext cx="6075" cy="6100"/>
              </a:xfrm>
              <a:custGeom>
                <a:avLst/>
                <a:gdLst/>
                <a:ahLst/>
                <a:cxnLst/>
                <a:rect l="l" t="t" r="r" b="b"/>
                <a:pathLst>
                  <a:path w="243" h="244" extrusionOk="0">
                    <a:moveTo>
                      <a:pt x="118" y="1"/>
                    </a:moveTo>
                    <a:cubicBezTo>
                      <a:pt x="55" y="1"/>
                      <a:pt x="0" y="55"/>
                      <a:pt x="0" y="126"/>
                    </a:cubicBezTo>
                    <a:cubicBezTo>
                      <a:pt x="0" y="188"/>
                      <a:pt x="55" y="243"/>
                      <a:pt x="118" y="243"/>
                    </a:cubicBezTo>
                    <a:cubicBezTo>
                      <a:pt x="188" y="243"/>
                      <a:pt x="243" y="188"/>
                      <a:pt x="243" y="126"/>
                    </a:cubicBezTo>
                    <a:cubicBezTo>
                      <a:pt x="243" y="55"/>
                      <a:pt x="188" y="1"/>
                      <a:pt x="11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1"/>
              <p:cNvSpPr/>
              <p:nvPr/>
            </p:nvSpPr>
            <p:spPr>
              <a:xfrm>
                <a:off x="3680100" y="1650250"/>
                <a:ext cx="4725" cy="4575"/>
              </a:xfrm>
              <a:custGeom>
                <a:avLst/>
                <a:gdLst/>
                <a:ahLst/>
                <a:cxnLst/>
                <a:rect l="l" t="t" r="r" b="b"/>
                <a:pathLst>
                  <a:path w="189" h="183" extrusionOk="0">
                    <a:moveTo>
                      <a:pt x="96" y="0"/>
                    </a:moveTo>
                    <a:cubicBezTo>
                      <a:pt x="54" y="0"/>
                      <a:pt x="15" y="30"/>
                      <a:pt x="8" y="72"/>
                    </a:cubicBezTo>
                    <a:cubicBezTo>
                      <a:pt x="1" y="127"/>
                      <a:pt x="32" y="166"/>
                      <a:pt x="79" y="181"/>
                    </a:cubicBezTo>
                    <a:cubicBezTo>
                      <a:pt x="84" y="182"/>
                      <a:pt x="88" y="183"/>
                      <a:pt x="93" y="183"/>
                    </a:cubicBezTo>
                    <a:cubicBezTo>
                      <a:pt x="135" y="183"/>
                      <a:pt x="173" y="153"/>
                      <a:pt x="181" y="111"/>
                    </a:cubicBezTo>
                    <a:cubicBezTo>
                      <a:pt x="188" y="56"/>
                      <a:pt x="157" y="17"/>
                      <a:pt x="110" y="2"/>
                    </a:cubicBezTo>
                    <a:cubicBezTo>
                      <a:pt x="105" y="1"/>
                      <a:pt x="100"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1"/>
              <p:cNvSpPr/>
              <p:nvPr/>
            </p:nvSpPr>
            <p:spPr>
              <a:xfrm>
                <a:off x="3666225" y="1639875"/>
                <a:ext cx="4700" cy="4400"/>
              </a:xfrm>
              <a:custGeom>
                <a:avLst/>
                <a:gdLst/>
                <a:ahLst/>
                <a:cxnLst/>
                <a:rect l="l" t="t" r="r" b="b"/>
                <a:pathLst>
                  <a:path w="188" h="176" extrusionOk="0">
                    <a:moveTo>
                      <a:pt x="95" y="1"/>
                    </a:moveTo>
                    <a:cubicBezTo>
                      <a:pt x="53" y="1"/>
                      <a:pt x="15" y="30"/>
                      <a:pt x="8" y="72"/>
                    </a:cubicBezTo>
                    <a:cubicBezTo>
                      <a:pt x="0" y="119"/>
                      <a:pt x="31" y="166"/>
                      <a:pt x="78" y="174"/>
                    </a:cubicBezTo>
                    <a:cubicBezTo>
                      <a:pt x="83" y="175"/>
                      <a:pt x="88" y="175"/>
                      <a:pt x="93" y="175"/>
                    </a:cubicBezTo>
                    <a:cubicBezTo>
                      <a:pt x="134" y="175"/>
                      <a:pt x="173" y="146"/>
                      <a:pt x="180" y="104"/>
                    </a:cubicBezTo>
                    <a:cubicBezTo>
                      <a:pt x="188" y="57"/>
                      <a:pt x="157" y="10"/>
                      <a:pt x="110" y="2"/>
                    </a:cubicBezTo>
                    <a:cubicBezTo>
                      <a:pt x="105" y="1"/>
                      <a:pt x="100" y="1"/>
                      <a:pt x="95"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1"/>
              <p:cNvSpPr/>
              <p:nvPr/>
            </p:nvSpPr>
            <p:spPr>
              <a:xfrm>
                <a:off x="3667775" y="1655525"/>
                <a:ext cx="4725" cy="4400"/>
              </a:xfrm>
              <a:custGeom>
                <a:avLst/>
                <a:gdLst/>
                <a:ahLst/>
                <a:cxnLst/>
                <a:rect l="l" t="t" r="r" b="b"/>
                <a:pathLst>
                  <a:path w="189" h="176" extrusionOk="0">
                    <a:moveTo>
                      <a:pt x="96" y="1"/>
                    </a:moveTo>
                    <a:cubicBezTo>
                      <a:pt x="54" y="1"/>
                      <a:pt x="15" y="30"/>
                      <a:pt x="8" y="72"/>
                    </a:cubicBezTo>
                    <a:cubicBezTo>
                      <a:pt x="1" y="119"/>
                      <a:pt x="32" y="166"/>
                      <a:pt x="79" y="174"/>
                    </a:cubicBezTo>
                    <a:cubicBezTo>
                      <a:pt x="84" y="175"/>
                      <a:pt x="89" y="175"/>
                      <a:pt x="93" y="175"/>
                    </a:cubicBezTo>
                    <a:cubicBezTo>
                      <a:pt x="135" y="175"/>
                      <a:pt x="174" y="146"/>
                      <a:pt x="181" y="103"/>
                    </a:cubicBezTo>
                    <a:cubicBezTo>
                      <a:pt x="188" y="57"/>
                      <a:pt x="157" y="10"/>
                      <a:pt x="110" y="2"/>
                    </a:cubicBezTo>
                    <a:cubicBezTo>
                      <a:pt x="105" y="1"/>
                      <a:pt x="100" y="1"/>
                      <a:pt x="96"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1"/>
              <p:cNvSpPr/>
              <p:nvPr/>
            </p:nvSpPr>
            <p:spPr>
              <a:xfrm>
                <a:off x="3652325" y="1847625"/>
                <a:ext cx="4725" cy="4375"/>
              </a:xfrm>
              <a:custGeom>
                <a:avLst/>
                <a:gdLst/>
                <a:ahLst/>
                <a:cxnLst/>
                <a:rect l="l" t="t" r="r" b="b"/>
                <a:pathLst>
                  <a:path w="189" h="175" extrusionOk="0">
                    <a:moveTo>
                      <a:pt x="96" y="0"/>
                    </a:moveTo>
                    <a:cubicBezTo>
                      <a:pt x="54" y="0"/>
                      <a:pt x="15" y="30"/>
                      <a:pt x="8" y="72"/>
                    </a:cubicBezTo>
                    <a:cubicBezTo>
                      <a:pt x="0" y="119"/>
                      <a:pt x="32" y="166"/>
                      <a:pt x="79" y="173"/>
                    </a:cubicBezTo>
                    <a:cubicBezTo>
                      <a:pt x="84" y="174"/>
                      <a:pt x="88" y="175"/>
                      <a:pt x="93" y="175"/>
                    </a:cubicBezTo>
                    <a:cubicBezTo>
                      <a:pt x="135" y="175"/>
                      <a:pt x="173" y="145"/>
                      <a:pt x="180" y="103"/>
                    </a:cubicBezTo>
                    <a:cubicBezTo>
                      <a:pt x="188" y="56"/>
                      <a:pt x="157" y="9"/>
                      <a:pt x="110" y="1"/>
                    </a:cubicBezTo>
                    <a:cubicBezTo>
                      <a:pt x="105" y="1"/>
                      <a:pt x="100"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1"/>
              <p:cNvSpPr/>
              <p:nvPr/>
            </p:nvSpPr>
            <p:spPr>
              <a:xfrm>
                <a:off x="3638250" y="1837250"/>
                <a:ext cx="4900" cy="4375"/>
              </a:xfrm>
              <a:custGeom>
                <a:avLst/>
                <a:gdLst/>
                <a:ahLst/>
                <a:cxnLst/>
                <a:rect l="l" t="t" r="r" b="b"/>
                <a:pathLst>
                  <a:path w="196" h="175" extrusionOk="0">
                    <a:moveTo>
                      <a:pt x="101" y="0"/>
                    </a:moveTo>
                    <a:cubicBezTo>
                      <a:pt x="55" y="0"/>
                      <a:pt x="22" y="30"/>
                      <a:pt x="8" y="72"/>
                    </a:cubicBezTo>
                    <a:cubicBezTo>
                      <a:pt x="0" y="119"/>
                      <a:pt x="31" y="166"/>
                      <a:pt x="78" y="174"/>
                    </a:cubicBezTo>
                    <a:cubicBezTo>
                      <a:pt x="84" y="175"/>
                      <a:pt x="89" y="175"/>
                      <a:pt x="95" y="175"/>
                    </a:cubicBezTo>
                    <a:cubicBezTo>
                      <a:pt x="141" y="175"/>
                      <a:pt x="174" y="145"/>
                      <a:pt x="188" y="103"/>
                    </a:cubicBezTo>
                    <a:cubicBezTo>
                      <a:pt x="196" y="56"/>
                      <a:pt x="164" y="9"/>
                      <a:pt x="117" y="2"/>
                    </a:cubicBezTo>
                    <a:cubicBezTo>
                      <a:pt x="112" y="1"/>
                      <a:pt x="106" y="0"/>
                      <a:pt x="101"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1"/>
              <p:cNvSpPr/>
              <p:nvPr/>
            </p:nvSpPr>
            <p:spPr>
              <a:xfrm>
                <a:off x="3639800" y="1852900"/>
                <a:ext cx="4925" cy="4375"/>
              </a:xfrm>
              <a:custGeom>
                <a:avLst/>
                <a:gdLst/>
                <a:ahLst/>
                <a:cxnLst/>
                <a:rect l="l" t="t" r="r" b="b"/>
                <a:pathLst>
                  <a:path w="197" h="175" extrusionOk="0">
                    <a:moveTo>
                      <a:pt x="104" y="0"/>
                    </a:moveTo>
                    <a:cubicBezTo>
                      <a:pt x="62" y="0"/>
                      <a:pt x="23" y="30"/>
                      <a:pt x="16" y="72"/>
                    </a:cubicBezTo>
                    <a:cubicBezTo>
                      <a:pt x="1" y="119"/>
                      <a:pt x="32" y="166"/>
                      <a:pt x="87" y="174"/>
                    </a:cubicBezTo>
                    <a:cubicBezTo>
                      <a:pt x="92" y="175"/>
                      <a:pt x="96" y="175"/>
                      <a:pt x="101" y="175"/>
                    </a:cubicBezTo>
                    <a:cubicBezTo>
                      <a:pt x="142" y="175"/>
                      <a:pt x="174" y="145"/>
                      <a:pt x="188" y="103"/>
                    </a:cubicBezTo>
                    <a:cubicBezTo>
                      <a:pt x="196" y="56"/>
                      <a:pt x="165" y="9"/>
                      <a:pt x="118" y="2"/>
                    </a:cubicBezTo>
                    <a:cubicBezTo>
                      <a:pt x="113" y="1"/>
                      <a:pt x="108" y="0"/>
                      <a:pt x="10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1"/>
              <p:cNvSpPr/>
              <p:nvPr/>
            </p:nvSpPr>
            <p:spPr>
              <a:xfrm>
                <a:off x="3565675" y="1775775"/>
                <a:ext cx="71025" cy="28775"/>
              </a:xfrm>
              <a:custGeom>
                <a:avLst/>
                <a:gdLst/>
                <a:ahLst/>
                <a:cxnLst/>
                <a:rect l="l" t="t" r="r" b="b"/>
                <a:pathLst>
                  <a:path w="2841" h="1151" extrusionOk="0">
                    <a:moveTo>
                      <a:pt x="1265" y="0"/>
                    </a:moveTo>
                    <a:cubicBezTo>
                      <a:pt x="762" y="0"/>
                      <a:pt x="375" y="180"/>
                      <a:pt x="204" y="372"/>
                    </a:cubicBezTo>
                    <a:cubicBezTo>
                      <a:pt x="0" y="591"/>
                      <a:pt x="47" y="794"/>
                      <a:pt x="204" y="872"/>
                    </a:cubicBezTo>
                    <a:cubicBezTo>
                      <a:pt x="360" y="966"/>
                      <a:pt x="571" y="966"/>
                      <a:pt x="783" y="982"/>
                    </a:cubicBezTo>
                    <a:cubicBezTo>
                      <a:pt x="994" y="990"/>
                      <a:pt x="1213" y="1005"/>
                      <a:pt x="1393" y="1021"/>
                    </a:cubicBezTo>
                    <a:cubicBezTo>
                      <a:pt x="1581" y="1044"/>
                      <a:pt x="1792" y="1068"/>
                      <a:pt x="1995" y="1107"/>
                    </a:cubicBezTo>
                    <a:cubicBezTo>
                      <a:pt x="2130" y="1127"/>
                      <a:pt x="2265" y="1150"/>
                      <a:pt x="2389" y="1150"/>
                    </a:cubicBezTo>
                    <a:cubicBezTo>
                      <a:pt x="2460" y="1150"/>
                      <a:pt x="2528" y="1143"/>
                      <a:pt x="2590" y="1123"/>
                    </a:cubicBezTo>
                    <a:cubicBezTo>
                      <a:pt x="2754" y="1076"/>
                      <a:pt x="2841" y="888"/>
                      <a:pt x="2684" y="622"/>
                    </a:cubicBezTo>
                    <a:cubicBezTo>
                      <a:pt x="2528" y="372"/>
                      <a:pt x="2097" y="74"/>
                      <a:pt x="1487" y="12"/>
                    </a:cubicBezTo>
                    <a:cubicBezTo>
                      <a:pt x="1411" y="4"/>
                      <a:pt x="1336" y="0"/>
                      <a:pt x="1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1"/>
              <p:cNvSpPr/>
              <p:nvPr/>
            </p:nvSpPr>
            <p:spPr>
              <a:xfrm>
                <a:off x="3604200" y="1731500"/>
                <a:ext cx="33475" cy="47325"/>
              </a:xfrm>
              <a:custGeom>
                <a:avLst/>
                <a:gdLst/>
                <a:ahLst/>
                <a:cxnLst/>
                <a:rect l="l" t="t" r="r" b="b"/>
                <a:pathLst>
                  <a:path w="1339" h="1893" extrusionOk="0">
                    <a:moveTo>
                      <a:pt x="678" y="1"/>
                    </a:moveTo>
                    <a:cubicBezTo>
                      <a:pt x="666" y="1"/>
                      <a:pt x="654" y="3"/>
                      <a:pt x="642" y="6"/>
                    </a:cubicBezTo>
                    <a:cubicBezTo>
                      <a:pt x="595" y="30"/>
                      <a:pt x="572" y="85"/>
                      <a:pt x="595" y="132"/>
                    </a:cubicBezTo>
                    <a:lnTo>
                      <a:pt x="1112" y="1337"/>
                    </a:lnTo>
                    <a:cubicBezTo>
                      <a:pt x="1143" y="1399"/>
                      <a:pt x="1135" y="1462"/>
                      <a:pt x="1096" y="1517"/>
                    </a:cubicBezTo>
                    <a:cubicBezTo>
                      <a:pt x="1028" y="1614"/>
                      <a:pt x="845" y="1705"/>
                      <a:pt x="581" y="1705"/>
                    </a:cubicBezTo>
                    <a:cubicBezTo>
                      <a:pt x="570" y="1705"/>
                      <a:pt x="559" y="1705"/>
                      <a:pt x="548" y="1704"/>
                    </a:cubicBezTo>
                    <a:cubicBezTo>
                      <a:pt x="415" y="1697"/>
                      <a:pt x="275" y="1681"/>
                      <a:pt x="118" y="1650"/>
                    </a:cubicBezTo>
                    <a:cubicBezTo>
                      <a:pt x="111" y="1647"/>
                      <a:pt x="103" y="1646"/>
                      <a:pt x="96" y="1646"/>
                    </a:cubicBezTo>
                    <a:cubicBezTo>
                      <a:pt x="55" y="1646"/>
                      <a:pt x="15" y="1680"/>
                      <a:pt x="8" y="1720"/>
                    </a:cubicBezTo>
                    <a:cubicBezTo>
                      <a:pt x="1" y="1775"/>
                      <a:pt x="32" y="1822"/>
                      <a:pt x="87" y="1830"/>
                    </a:cubicBezTo>
                    <a:cubicBezTo>
                      <a:pt x="243" y="1861"/>
                      <a:pt x="400" y="1884"/>
                      <a:pt x="533" y="1892"/>
                    </a:cubicBezTo>
                    <a:lnTo>
                      <a:pt x="595" y="1892"/>
                    </a:lnTo>
                    <a:cubicBezTo>
                      <a:pt x="885" y="1892"/>
                      <a:pt x="1135" y="1790"/>
                      <a:pt x="1253" y="1618"/>
                    </a:cubicBezTo>
                    <a:cubicBezTo>
                      <a:pt x="1323" y="1517"/>
                      <a:pt x="1339" y="1384"/>
                      <a:pt x="1284" y="1266"/>
                    </a:cubicBezTo>
                    <a:lnTo>
                      <a:pt x="767" y="53"/>
                    </a:lnTo>
                    <a:cubicBezTo>
                      <a:pt x="750" y="18"/>
                      <a:pt x="715" y="1"/>
                      <a:pt x="678"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1"/>
              <p:cNvSpPr/>
              <p:nvPr/>
            </p:nvSpPr>
            <p:spPr>
              <a:xfrm>
                <a:off x="3566450" y="1800675"/>
                <a:ext cx="42875" cy="18825"/>
              </a:xfrm>
              <a:custGeom>
                <a:avLst/>
                <a:gdLst/>
                <a:ahLst/>
                <a:cxnLst/>
                <a:rect l="l" t="t" r="r" b="b"/>
                <a:pathLst>
                  <a:path w="1715" h="753" extrusionOk="0">
                    <a:moveTo>
                      <a:pt x="124" y="0"/>
                    </a:moveTo>
                    <a:cubicBezTo>
                      <a:pt x="81" y="0"/>
                      <a:pt x="39" y="24"/>
                      <a:pt x="32" y="72"/>
                    </a:cubicBezTo>
                    <a:cubicBezTo>
                      <a:pt x="1" y="189"/>
                      <a:pt x="24" y="307"/>
                      <a:pt x="87" y="408"/>
                    </a:cubicBezTo>
                    <a:cubicBezTo>
                      <a:pt x="157" y="502"/>
                      <a:pt x="259" y="565"/>
                      <a:pt x="376" y="581"/>
                    </a:cubicBezTo>
                    <a:lnTo>
                      <a:pt x="1597" y="753"/>
                    </a:lnTo>
                    <a:lnTo>
                      <a:pt x="1612" y="753"/>
                    </a:lnTo>
                    <a:cubicBezTo>
                      <a:pt x="1659" y="753"/>
                      <a:pt x="1698" y="721"/>
                      <a:pt x="1706" y="674"/>
                    </a:cubicBezTo>
                    <a:cubicBezTo>
                      <a:pt x="1714" y="627"/>
                      <a:pt x="1675" y="573"/>
                      <a:pt x="1628" y="573"/>
                    </a:cubicBezTo>
                    <a:lnTo>
                      <a:pt x="407" y="401"/>
                    </a:lnTo>
                    <a:cubicBezTo>
                      <a:pt x="337" y="393"/>
                      <a:pt x="282" y="354"/>
                      <a:pt x="243" y="299"/>
                    </a:cubicBezTo>
                    <a:cubicBezTo>
                      <a:pt x="204" y="244"/>
                      <a:pt x="196" y="181"/>
                      <a:pt x="212" y="111"/>
                    </a:cubicBezTo>
                    <a:cubicBezTo>
                      <a:pt x="220" y="64"/>
                      <a:pt x="188" y="17"/>
                      <a:pt x="141" y="1"/>
                    </a:cubicBezTo>
                    <a:cubicBezTo>
                      <a:pt x="136" y="1"/>
                      <a:pt x="130" y="0"/>
                      <a:pt x="12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1"/>
              <p:cNvSpPr/>
              <p:nvPr/>
            </p:nvSpPr>
            <p:spPr>
              <a:xfrm>
                <a:off x="3554725" y="1973025"/>
                <a:ext cx="1775" cy="825"/>
              </a:xfrm>
              <a:custGeom>
                <a:avLst/>
                <a:gdLst/>
                <a:ahLst/>
                <a:cxnLst/>
                <a:rect l="l" t="t" r="r" b="b"/>
                <a:pathLst>
                  <a:path w="71" h="33" extrusionOk="0">
                    <a:moveTo>
                      <a:pt x="0" y="1"/>
                    </a:moveTo>
                    <a:lnTo>
                      <a:pt x="24" y="32"/>
                    </a:lnTo>
                    <a:lnTo>
                      <a:pt x="70" y="9"/>
                    </a:lnTo>
                    <a:lnTo>
                      <a:pt x="0" y="1"/>
                    </a:lnTo>
                    <a:close/>
                  </a:path>
                </a:pathLst>
              </a:custGeom>
              <a:solidFill>
                <a:srgbClr val="556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1"/>
              <p:cNvSpPr/>
              <p:nvPr/>
            </p:nvSpPr>
            <p:spPr>
              <a:xfrm>
                <a:off x="3505800" y="1973825"/>
                <a:ext cx="82000" cy="86300"/>
              </a:xfrm>
              <a:custGeom>
                <a:avLst/>
                <a:gdLst/>
                <a:ahLst/>
                <a:cxnLst/>
                <a:rect l="l" t="t" r="r" b="b"/>
                <a:pathLst>
                  <a:path w="3280" h="3452" extrusionOk="0">
                    <a:moveTo>
                      <a:pt x="1981" y="0"/>
                    </a:moveTo>
                    <a:lnTo>
                      <a:pt x="204" y="1322"/>
                    </a:lnTo>
                    <a:cubicBezTo>
                      <a:pt x="142" y="1369"/>
                      <a:pt x="71" y="1393"/>
                      <a:pt x="1" y="1393"/>
                    </a:cubicBezTo>
                    <a:lnTo>
                      <a:pt x="165" y="2269"/>
                    </a:lnTo>
                    <a:cubicBezTo>
                      <a:pt x="306" y="3028"/>
                      <a:pt x="948" y="3451"/>
                      <a:pt x="1595" y="3451"/>
                    </a:cubicBezTo>
                    <a:cubicBezTo>
                      <a:pt x="2062" y="3451"/>
                      <a:pt x="2532" y="3230"/>
                      <a:pt x="2818" y="2754"/>
                    </a:cubicBezTo>
                    <a:lnTo>
                      <a:pt x="3279" y="1995"/>
                    </a:lnTo>
                    <a:cubicBezTo>
                      <a:pt x="3193" y="1980"/>
                      <a:pt x="3107" y="1925"/>
                      <a:pt x="3052" y="1839"/>
                    </a:cubicBezTo>
                    <a:lnTo>
                      <a:pt x="19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1"/>
              <p:cNvSpPr/>
              <p:nvPr/>
            </p:nvSpPr>
            <p:spPr>
              <a:xfrm>
                <a:off x="3555300" y="1927475"/>
                <a:ext cx="82275" cy="96350"/>
              </a:xfrm>
              <a:custGeom>
                <a:avLst/>
                <a:gdLst/>
                <a:ahLst/>
                <a:cxnLst/>
                <a:rect l="l" t="t" r="r" b="b"/>
                <a:pathLst>
                  <a:path w="3291" h="3854" extrusionOk="0">
                    <a:moveTo>
                      <a:pt x="2930" y="1"/>
                    </a:moveTo>
                    <a:cubicBezTo>
                      <a:pt x="2868" y="1"/>
                      <a:pt x="2805" y="18"/>
                      <a:pt x="2747" y="55"/>
                    </a:cubicBezTo>
                    <a:lnTo>
                      <a:pt x="47" y="1831"/>
                    </a:lnTo>
                    <a:lnTo>
                      <a:pt x="1" y="1854"/>
                    </a:lnTo>
                    <a:lnTo>
                      <a:pt x="1072" y="3693"/>
                    </a:lnTo>
                    <a:cubicBezTo>
                      <a:pt x="1127" y="3779"/>
                      <a:pt x="1213" y="3834"/>
                      <a:pt x="1299" y="3849"/>
                    </a:cubicBezTo>
                    <a:cubicBezTo>
                      <a:pt x="1317" y="3852"/>
                      <a:pt x="1335" y="3853"/>
                      <a:pt x="1353" y="3853"/>
                    </a:cubicBezTo>
                    <a:cubicBezTo>
                      <a:pt x="1444" y="3853"/>
                      <a:pt x="1531" y="3818"/>
                      <a:pt x="1597" y="3740"/>
                    </a:cubicBezTo>
                    <a:lnTo>
                      <a:pt x="3185" y="1948"/>
                    </a:lnTo>
                    <a:lnTo>
                      <a:pt x="3279" y="360"/>
                    </a:lnTo>
                    <a:cubicBezTo>
                      <a:pt x="3291" y="154"/>
                      <a:pt x="3117" y="1"/>
                      <a:pt x="2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1"/>
              <p:cNvSpPr/>
              <p:nvPr/>
            </p:nvSpPr>
            <p:spPr>
              <a:xfrm>
                <a:off x="3468050" y="1900775"/>
                <a:ext cx="87275" cy="107875"/>
              </a:xfrm>
              <a:custGeom>
                <a:avLst/>
                <a:gdLst/>
                <a:ahLst/>
                <a:cxnLst/>
                <a:rect l="l" t="t" r="r" b="b"/>
                <a:pathLst>
                  <a:path w="3491" h="4315" extrusionOk="0">
                    <a:moveTo>
                      <a:pt x="1169" y="0"/>
                    </a:moveTo>
                    <a:cubicBezTo>
                      <a:pt x="1114" y="0"/>
                      <a:pt x="1059" y="28"/>
                      <a:pt x="1026" y="82"/>
                    </a:cubicBezTo>
                    <a:lnTo>
                      <a:pt x="1" y="1788"/>
                    </a:lnTo>
                    <a:lnTo>
                      <a:pt x="1206" y="4127"/>
                    </a:lnTo>
                    <a:cubicBezTo>
                      <a:pt x="1268" y="4244"/>
                      <a:pt x="1394" y="4315"/>
                      <a:pt x="1511" y="4315"/>
                    </a:cubicBezTo>
                    <a:cubicBezTo>
                      <a:pt x="1581" y="4315"/>
                      <a:pt x="1652" y="4291"/>
                      <a:pt x="1714" y="4244"/>
                    </a:cubicBezTo>
                    <a:lnTo>
                      <a:pt x="3491" y="2922"/>
                    </a:lnTo>
                    <a:lnTo>
                      <a:pt x="3467" y="2891"/>
                    </a:lnTo>
                    <a:lnTo>
                      <a:pt x="1300" y="66"/>
                    </a:lnTo>
                    <a:cubicBezTo>
                      <a:pt x="1267" y="22"/>
                      <a:pt x="1218" y="0"/>
                      <a:pt x="1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1"/>
              <p:cNvSpPr/>
              <p:nvPr/>
            </p:nvSpPr>
            <p:spPr>
              <a:xfrm>
                <a:off x="3597150" y="2177825"/>
                <a:ext cx="358600" cy="185275"/>
              </a:xfrm>
              <a:custGeom>
                <a:avLst/>
                <a:gdLst/>
                <a:ahLst/>
                <a:cxnLst/>
                <a:rect l="l" t="t" r="r" b="b"/>
                <a:pathLst>
                  <a:path w="14344" h="7411" extrusionOk="0">
                    <a:moveTo>
                      <a:pt x="4000" y="1"/>
                    </a:moveTo>
                    <a:cubicBezTo>
                      <a:pt x="1801" y="1"/>
                      <a:pt x="9" y="1782"/>
                      <a:pt x="1" y="3984"/>
                    </a:cubicBezTo>
                    <a:lnTo>
                      <a:pt x="150" y="6613"/>
                    </a:lnTo>
                    <a:lnTo>
                      <a:pt x="14116" y="7411"/>
                    </a:lnTo>
                    <a:lnTo>
                      <a:pt x="14335" y="4038"/>
                    </a:lnTo>
                    <a:cubicBezTo>
                      <a:pt x="14343" y="1824"/>
                      <a:pt x="12559" y="32"/>
                      <a:pt x="10353" y="24"/>
                    </a:cubicBezTo>
                    <a:lnTo>
                      <a:pt x="4015" y="1"/>
                    </a:lnTo>
                    <a:cubicBezTo>
                      <a:pt x="4010" y="1"/>
                      <a:pt x="4005" y="1"/>
                      <a:pt x="4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1"/>
              <p:cNvSpPr/>
              <p:nvPr/>
            </p:nvSpPr>
            <p:spPr>
              <a:xfrm>
                <a:off x="3714725" y="2165925"/>
                <a:ext cx="123650" cy="91550"/>
              </a:xfrm>
              <a:custGeom>
                <a:avLst/>
                <a:gdLst/>
                <a:ahLst/>
                <a:cxnLst/>
                <a:rect l="l" t="t" r="r" b="b"/>
                <a:pathLst>
                  <a:path w="4946" h="3662" extrusionOk="0">
                    <a:moveTo>
                      <a:pt x="2485" y="1"/>
                    </a:moveTo>
                    <a:cubicBezTo>
                      <a:pt x="1299" y="1"/>
                      <a:pt x="110" y="155"/>
                      <a:pt x="55" y="461"/>
                    </a:cubicBezTo>
                    <a:cubicBezTo>
                      <a:pt x="24" y="626"/>
                      <a:pt x="8" y="798"/>
                      <a:pt x="8" y="978"/>
                    </a:cubicBezTo>
                    <a:cubicBezTo>
                      <a:pt x="0" y="2457"/>
                      <a:pt x="1104" y="3654"/>
                      <a:pt x="2465" y="3662"/>
                    </a:cubicBezTo>
                    <a:cubicBezTo>
                      <a:pt x="3827" y="3662"/>
                      <a:pt x="4938" y="2472"/>
                      <a:pt x="4946" y="993"/>
                    </a:cubicBezTo>
                    <a:cubicBezTo>
                      <a:pt x="4946" y="813"/>
                      <a:pt x="4930" y="633"/>
                      <a:pt x="4899" y="461"/>
                    </a:cubicBezTo>
                    <a:cubicBezTo>
                      <a:pt x="4840" y="153"/>
                      <a:pt x="3664" y="1"/>
                      <a:pt x="2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1"/>
              <p:cNvSpPr/>
              <p:nvPr/>
            </p:nvSpPr>
            <p:spPr>
              <a:xfrm>
                <a:off x="3652125" y="1902825"/>
                <a:ext cx="258625" cy="196000"/>
              </a:xfrm>
              <a:custGeom>
                <a:avLst/>
                <a:gdLst/>
                <a:ahLst/>
                <a:cxnLst/>
                <a:rect l="l" t="t" r="r" b="b"/>
                <a:pathLst>
                  <a:path w="10345" h="7840" extrusionOk="0">
                    <a:moveTo>
                      <a:pt x="5148" y="1"/>
                    </a:moveTo>
                    <a:cubicBezTo>
                      <a:pt x="5065" y="1"/>
                      <a:pt x="4980" y="3"/>
                      <a:pt x="4891" y="8"/>
                    </a:cubicBezTo>
                    <a:cubicBezTo>
                      <a:pt x="4288" y="39"/>
                      <a:pt x="3702" y="141"/>
                      <a:pt x="3365" y="595"/>
                    </a:cubicBezTo>
                    <a:cubicBezTo>
                      <a:pt x="3224" y="767"/>
                      <a:pt x="3123" y="970"/>
                      <a:pt x="3099" y="1197"/>
                    </a:cubicBezTo>
                    <a:lnTo>
                      <a:pt x="2168" y="1189"/>
                    </a:lnTo>
                    <a:cubicBezTo>
                      <a:pt x="908" y="1189"/>
                      <a:pt x="1" y="2269"/>
                      <a:pt x="361" y="3349"/>
                    </a:cubicBezTo>
                    <a:lnTo>
                      <a:pt x="971" y="5563"/>
                    </a:lnTo>
                    <a:cubicBezTo>
                      <a:pt x="1096" y="6841"/>
                      <a:pt x="2105" y="7840"/>
                      <a:pt x="3327" y="7840"/>
                    </a:cubicBezTo>
                    <a:cubicBezTo>
                      <a:pt x="3332" y="7840"/>
                      <a:pt x="3337" y="7840"/>
                      <a:pt x="3342" y="7840"/>
                    </a:cubicBezTo>
                    <a:lnTo>
                      <a:pt x="6651" y="7816"/>
                    </a:lnTo>
                    <a:cubicBezTo>
                      <a:pt x="7856" y="7809"/>
                      <a:pt x="8827" y="6745"/>
                      <a:pt x="8819" y="5446"/>
                    </a:cubicBezTo>
                    <a:lnTo>
                      <a:pt x="8819" y="5219"/>
                    </a:lnTo>
                    <a:cubicBezTo>
                      <a:pt x="8819" y="5039"/>
                      <a:pt x="8803" y="4859"/>
                      <a:pt x="8780" y="4679"/>
                    </a:cubicBezTo>
                    <a:cubicBezTo>
                      <a:pt x="9429" y="4209"/>
                      <a:pt x="10345" y="2731"/>
                      <a:pt x="8568" y="1674"/>
                    </a:cubicBezTo>
                    <a:cubicBezTo>
                      <a:pt x="7368" y="958"/>
                      <a:pt x="6835" y="1"/>
                      <a:pt x="5148"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1"/>
              <p:cNvSpPr/>
              <p:nvPr/>
            </p:nvSpPr>
            <p:spPr>
              <a:xfrm>
                <a:off x="3661325" y="1967350"/>
                <a:ext cx="224575" cy="271925"/>
              </a:xfrm>
              <a:custGeom>
                <a:avLst/>
                <a:gdLst/>
                <a:ahLst/>
                <a:cxnLst/>
                <a:rect l="l" t="t" r="r" b="b"/>
                <a:pathLst>
                  <a:path w="8983" h="10877" extrusionOk="0">
                    <a:moveTo>
                      <a:pt x="3169" y="1"/>
                    </a:moveTo>
                    <a:cubicBezTo>
                      <a:pt x="2895" y="1308"/>
                      <a:pt x="1800" y="2090"/>
                      <a:pt x="1284" y="2387"/>
                    </a:cubicBezTo>
                    <a:lnTo>
                      <a:pt x="1284" y="2411"/>
                    </a:lnTo>
                    <a:lnTo>
                      <a:pt x="1284" y="2693"/>
                    </a:lnTo>
                    <a:lnTo>
                      <a:pt x="1033" y="2693"/>
                    </a:lnTo>
                    <a:cubicBezTo>
                      <a:pt x="1028" y="2692"/>
                      <a:pt x="1024" y="2692"/>
                      <a:pt x="1019" y="2692"/>
                    </a:cubicBezTo>
                    <a:cubicBezTo>
                      <a:pt x="462" y="2692"/>
                      <a:pt x="8" y="3143"/>
                      <a:pt x="0" y="3710"/>
                    </a:cubicBezTo>
                    <a:lnTo>
                      <a:pt x="0" y="3851"/>
                    </a:lnTo>
                    <a:cubicBezTo>
                      <a:pt x="0" y="4414"/>
                      <a:pt x="454" y="4876"/>
                      <a:pt x="1018" y="4876"/>
                    </a:cubicBezTo>
                    <a:lnTo>
                      <a:pt x="1260" y="4883"/>
                    </a:lnTo>
                    <a:lnTo>
                      <a:pt x="1260" y="4938"/>
                    </a:lnTo>
                    <a:cubicBezTo>
                      <a:pt x="1252" y="6127"/>
                      <a:pt x="1910" y="7176"/>
                      <a:pt x="2888" y="7724"/>
                    </a:cubicBezTo>
                    <a:lnTo>
                      <a:pt x="2872" y="9077"/>
                    </a:lnTo>
                    <a:cubicBezTo>
                      <a:pt x="2864" y="10063"/>
                      <a:pt x="3654" y="10869"/>
                      <a:pt x="4640" y="10877"/>
                    </a:cubicBezTo>
                    <a:cubicBezTo>
                      <a:pt x="4645" y="10877"/>
                      <a:pt x="4650" y="10877"/>
                      <a:pt x="4655" y="10877"/>
                    </a:cubicBezTo>
                    <a:cubicBezTo>
                      <a:pt x="5634" y="10877"/>
                      <a:pt x="6432" y="10090"/>
                      <a:pt x="6448" y="9109"/>
                    </a:cubicBezTo>
                    <a:lnTo>
                      <a:pt x="6456" y="7638"/>
                    </a:lnTo>
                    <a:cubicBezTo>
                      <a:pt x="7332" y="7082"/>
                      <a:pt x="7927" y="6104"/>
                      <a:pt x="7934" y="4993"/>
                    </a:cubicBezTo>
                    <a:lnTo>
                      <a:pt x="7934" y="4938"/>
                    </a:lnTo>
                    <a:lnTo>
                      <a:pt x="7950" y="4938"/>
                    </a:lnTo>
                    <a:cubicBezTo>
                      <a:pt x="7955" y="4938"/>
                      <a:pt x="7960" y="4938"/>
                      <a:pt x="7964" y="4938"/>
                    </a:cubicBezTo>
                    <a:cubicBezTo>
                      <a:pt x="8521" y="4938"/>
                      <a:pt x="8975" y="4487"/>
                      <a:pt x="8975" y="3929"/>
                    </a:cubicBezTo>
                    <a:lnTo>
                      <a:pt x="8975" y="3788"/>
                    </a:lnTo>
                    <a:cubicBezTo>
                      <a:pt x="8983" y="3217"/>
                      <a:pt x="8529" y="2755"/>
                      <a:pt x="7966" y="2755"/>
                    </a:cubicBezTo>
                    <a:lnTo>
                      <a:pt x="7958" y="2755"/>
                    </a:lnTo>
                    <a:lnTo>
                      <a:pt x="7958" y="2027"/>
                    </a:lnTo>
                    <a:cubicBezTo>
                      <a:pt x="7958" y="1934"/>
                      <a:pt x="7958" y="1840"/>
                      <a:pt x="7950" y="1746"/>
                    </a:cubicBezTo>
                    <a:cubicBezTo>
                      <a:pt x="5579" y="1550"/>
                      <a:pt x="3169" y="1"/>
                      <a:pt x="3169"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1"/>
              <p:cNvSpPr/>
              <p:nvPr/>
            </p:nvSpPr>
            <p:spPr>
              <a:xfrm>
                <a:off x="3741725" y="2163175"/>
                <a:ext cx="74750" cy="30525"/>
              </a:xfrm>
              <a:custGeom>
                <a:avLst/>
                <a:gdLst/>
                <a:ahLst/>
                <a:cxnLst/>
                <a:rect l="l" t="t" r="r" b="b"/>
                <a:pathLst>
                  <a:path w="2990" h="1221" extrusionOk="0">
                    <a:moveTo>
                      <a:pt x="2989" y="0"/>
                    </a:moveTo>
                    <a:cubicBezTo>
                      <a:pt x="2575" y="196"/>
                      <a:pt x="2113" y="298"/>
                      <a:pt x="1628" y="298"/>
                    </a:cubicBezTo>
                    <a:lnTo>
                      <a:pt x="1276" y="290"/>
                    </a:lnTo>
                    <a:cubicBezTo>
                      <a:pt x="822" y="290"/>
                      <a:pt x="391" y="188"/>
                      <a:pt x="0" y="16"/>
                    </a:cubicBezTo>
                    <a:lnTo>
                      <a:pt x="0" y="16"/>
                    </a:lnTo>
                    <a:cubicBezTo>
                      <a:pt x="149" y="697"/>
                      <a:pt x="759" y="1213"/>
                      <a:pt x="1487" y="1221"/>
                    </a:cubicBezTo>
                    <a:cubicBezTo>
                      <a:pt x="2230" y="1221"/>
                      <a:pt x="2848" y="697"/>
                      <a:pt x="29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1"/>
              <p:cNvSpPr/>
              <p:nvPr/>
            </p:nvSpPr>
            <p:spPr>
              <a:xfrm>
                <a:off x="3675800" y="2051900"/>
                <a:ext cx="14300" cy="20325"/>
              </a:xfrm>
              <a:custGeom>
                <a:avLst/>
                <a:gdLst/>
                <a:ahLst/>
                <a:cxnLst/>
                <a:rect l="l" t="t" r="r" b="b"/>
                <a:pathLst>
                  <a:path w="572" h="813" extrusionOk="0">
                    <a:moveTo>
                      <a:pt x="109" y="1"/>
                    </a:moveTo>
                    <a:cubicBezTo>
                      <a:pt x="87" y="1"/>
                      <a:pt x="65" y="8"/>
                      <a:pt x="47" y="23"/>
                    </a:cubicBezTo>
                    <a:cubicBezTo>
                      <a:pt x="8" y="54"/>
                      <a:pt x="0" y="109"/>
                      <a:pt x="32" y="156"/>
                    </a:cubicBezTo>
                    <a:lnTo>
                      <a:pt x="306" y="500"/>
                    </a:lnTo>
                    <a:lnTo>
                      <a:pt x="118" y="648"/>
                    </a:lnTo>
                    <a:cubicBezTo>
                      <a:pt x="79" y="680"/>
                      <a:pt x="71" y="735"/>
                      <a:pt x="102" y="774"/>
                    </a:cubicBezTo>
                    <a:cubicBezTo>
                      <a:pt x="118" y="797"/>
                      <a:pt x="149" y="813"/>
                      <a:pt x="180" y="813"/>
                    </a:cubicBezTo>
                    <a:cubicBezTo>
                      <a:pt x="196" y="813"/>
                      <a:pt x="220" y="805"/>
                      <a:pt x="235" y="789"/>
                    </a:cubicBezTo>
                    <a:lnTo>
                      <a:pt x="572" y="531"/>
                    </a:lnTo>
                    <a:lnTo>
                      <a:pt x="180" y="38"/>
                    </a:lnTo>
                    <a:cubicBezTo>
                      <a:pt x="163" y="12"/>
                      <a:pt x="136" y="1"/>
                      <a:pt x="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1"/>
              <p:cNvSpPr/>
              <p:nvPr/>
            </p:nvSpPr>
            <p:spPr>
              <a:xfrm>
                <a:off x="3859075" y="2052225"/>
                <a:ext cx="12350" cy="18825"/>
              </a:xfrm>
              <a:custGeom>
                <a:avLst/>
                <a:gdLst/>
                <a:ahLst/>
                <a:cxnLst/>
                <a:rect l="l" t="t" r="r" b="b"/>
                <a:pathLst>
                  <a:path w="494" h="753" extrusionOk="0">
                    <a:moveTo>
                      <a:pt x="386" y="1"/>
                    </a:moveTo>
                    <a:cubicBezTo>
                      <a:pt x="355" y="1"/>
                      <a:pt x="326" y="16"/>
                      <a:pt x="306" y="41"/>
                    </a:cubicBezTo>
                    <a:lnTo>
                      <a:pt x="1" y="534"/>
                    </a:lnTo>
                    <a:lnTo>
                      <a:pt x="337" y="737"/>
                    </a:lnTo>
                    <a:cubicBezTo>
                      <a:pt x="353" y="745"/>
                      <a:pt x="369" y="753"/>
                      <a:pt x="384" y="753"/>
                    </a:cubicBezTo>
                    <a:cubicBezTo>
                      <a:pt x="416" y="753"/>
                      <a:pt x="447" y="737"/>
                      <a:pt x="470" y="706"/>
                    </a:cubicBezTo>
                    <a:cubicBezTo>
                      <a:pt x="494" y="659"/>
                      <a:pt x="478" y="604"/>
                      <a:pt x="439" y="581"/>
                    </a:cubicBezTo>
                    <a:lnTo>
                      <a:pt x="259" y="471"/>
                    </a:lnTo>
                    <a:lnTo>
                      <a:pt x="463" y="143"/>
                    </a:lnTo>
                    <a:cubicBezTo>
                      <a:pt x="494" y="96"/>
                      <a:pt x="478" y="41"/>
                      <a:pt x="439" y="17"/>
                    </a:cubicBezTo>
                    <a:cubicBezTo>
                      <a:pt x="422" y="6"/>
                      <a:pt x="404" y="1"/>
                      <a:pt x="3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1"/>
              <p:cNvSpPr/>
              <p:nvPr/>
            </p:nvSpPr>
            <p:spPr>
              <a:xfrm>
                <a:off x="3766550" y="2132850"/>
                <a:ext cx="15875" cy="5900"/>
              </a:xfrm>
              <a:custGeom>
                <a:avLst/>
                <a:gdLst/>
                <a:ahLst/>
                <a:cxnLst/>
                <a:rect l="l" t="t" r="r" b="b"/>
                <a:pathLst>
                  <a:path w="635" h="236" extrusionOk="0">
                    <a:moveTo>
                      <a:pt x="314" y="0"/>
                    </a:moveTo>
                    <a:cubicBezTo>
                      <a:pt x="189" y="0"/>
                      <a:pt x="79" y="71"/>
                      <a:pt x="17" y="173"/>
                    </a:cubicBezTo>
                    <a:cubicBezTo>
                      <a:pt x="1" y="196"/>
                      <a:pt x="9" y="219"/>
                      <a:pt x="32" y="235"/>
                    </a:cubicBezTo>
                    <a:lnTo>
                      <a:pt x="56" y="235"/>
                    </a:lnTo>
                    <a:cubicBezTo>
                      <a:pt x="64" y="235"/>
                      <a:pt x="79" y="227"/>
                      <a:pt x="87" y="219"/>
                    </a:cubicBezTo>
                    <a:cubicBezTo>
                      <a:pt x="134" y="133"/>
                      <a:pt x="220" y="86"/>
                      <a:pt x="314" y="79"/>
                    </a:cubicBezTo>
                    <a:cubicBezTo>
                      <a:pt x="408" y="79"/>
                      <a:pt x="502" y="133"/>
                      <a:pt x="549" y="212"/>
                    </a:cubicBezTo>
                    <a:cubicBezTo>
                      <a:pt x="554" y="227"/>
                      <a:pt x="569" y="235"/>
                      <a:pt x="583" y="235"/>
                    </a:cubicBezTo>
                    <a:cubicBezTo>
                      <a:pt x="590" y="235"/>
                      <a:pt x="598" y="233"/>
                      <a:pt x="603" y="227"/>
                    </a:cubicBezTo>
                    <a:cubicBezTo>
                      <a:pt x="627" y="219"/>
                      <a:pt x="635" y="188"/>
                      <a:pt x="619" y="173"/>
                    </a:cubicBezTo>
                    <a:cubicBezTo>
                      <a:pt x="557" y="63"/>
                      <a:pt x="439" y="0"/>
                      <a:pt x="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1"/>
              <p:cNvSpPr/>
              <p:nvPr/>
            </p:nvSpPr>
            <p:spPr>
              <a:xfrm>
                <a:off x="3723925" y="2008700"/>
                <a:ext cx="35025" cy="18375"/>
              </a:xfrm>
              <a:custGeom>
                <a:avLst/>
                <a:gdLst/>
                <a:ahLst/>
                <a:cxnLst/>
                <a:rect l="l" t="t" r="r" b="b"/>
                <a:pathLst>
                  <a:path w="1401" h="735" extrusionOk="0">
                    <a:moveTo>
                      <a:pt x="907" y="1"/>
                    </a:moveTo>
                    <a:cubicBezTo>
                      <a:pt x="806" y="1"/>
                      <a:pt x="692" y="16"/>
                      <a:pt x="571" y="53"/>
                    </a:cubicBezTo>
                    <a:cubicBezTo>
                      <a:pt x="274" y="154"/>
                      <a:pt x="94" y="358"/>
                      <a:pt x="47" y="499"/>
                    </a:cubicBezTo>
                    <a:cubicBezTo>
                      <a:pt x="0" y="639"/>
                      <a:pt x="63" y="726"/>
                      <a:pt x="157" y="733"/>
                    </a:cubicBezTo>
                    <a:cubicBezTo>
                      <a:pt x="163" y="734"/>
                      <a:pt x="170" y="734"/>
                      <a:pt x="176" y="734"/>
                    </a:cubicBezTo>
                    <a:cubicBezTo>
                      <a:pt x="259" y="734"/>
                      <a:pt x="360" y="691"/>
                      <a:pt x="454" y="655"/>
                    </a:cubicBezTo>
                    <a:cubicBezTo>
                      <a:pt x="556" y="616"/>
                      <a:pt x="657" y="577"/>
                      <a:pt x="744" y="546"/>
                    </a:cubicBezTo>
                    <a:cubicBezTo>
                      <a:pt x="837" y="514"/>
                      <a:pt x="939" y="483"/>
                      <a:pt x="1049" y="452"/>
                    </a:cubicBezTo>
                    <a:cubicBezTo>
                      <a:pt x="1150" y="420"/>
                      <a:pt x="1260" y="397"/>
                      <a:pt x="1330" y="334"/>
                    </a:cubicBezTo>
                    <a:cubicBezTo>
                      <a:pt x="1401" y="280"/>
                      <a:pt x="1401" y="170"/>
                      <a:pt x="1268" y="84"/>
                    </a:cubicBezTo>
                    <a:cubicBezTo>
                      <a:pt x="1192" y="36"/>
                      <a:pt x="1064" y="1"/>
                      <a:pt x="907"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1"/>
              <p:cNvSpPr/>
              <p:nvPr/>
            </p:nvSpPr>
            <p:spPr>
              <a:xfrm>
                <a:off x="3792000" y="2009150"/>
                <a:ext cx="33475" cy="17125"/>
              </a:xfrm>
              <a:custGeom>
                <a:avLst/>
                <a:gdLst/>
                <a:ahLst/>
                <a:cxnLst/>
                <a:rect l="l" t="t" r="r" b="b"/>
                <a:pathLst>
                  <a:path w="1339" h="685" extrusionOk="0">
                    <a:moveTo>
                      <a:pt x="474" y="1"/>
                    </a:moveTo>
                    <a:cubicBezTo>
                      <a:pt x="319" y="1"/>
                      <a:pt x="191" y="41"/>
                      <a:pt x="118" y="89"/>
                    </a:cubicBezTo>
                    <a:cubicBezTo>
                      <a:pt x="0" y="175"/>
                      <a:pt x="0" y="277"/>
                      <a:pt x="63" y="332"/>
                    </a:cubicBezTo>
                    <a:cubicBezTo>
                      <a:pt x="133" y="387"/>
                      <a:pt x="235" y="410"/>
                      <a:pt x="337" y="434"/>
                    </a:cubicBezTo>
                    <a:cubicBezTo>
                      <a:pt x="438" y="465"/>
                      <a:pt x="540" y="488"/>
                      <a:pt x="626" y="520"/>
                    </a:cubicBezTo>
                    <a:cubicBezTo>
                      <a:pt x="712" y="543"/>
                      <a:pt x="814" y="575"/>
                      <a:pt x="908" y="614"/>
                    </a:cubicBezTo>
                    <a:cubicBezTo>
                      <a:pt x="995" y="643"/>
                      <a:pt x="1088" y="685"/>
                      <a:pt x="1170" y="685"/>
                    </a:cubicBezTo>
                    <a:cubicBezTo>
                      <a:pt x="1176" y="685"/>
                      <a:pt x="1183" y="685"/>
                      <a:pt x="1189" y="684"/>
                    </a:cubicBezTo>
                    <a:cubicBezTo>
                      <a:pt x="1276" y="676"/>
                      <a:pt x="1338" y="590"/>
                      <a:pt x="1291" y="457"/>
                    </a:cubicBezTo>
                    <a:cubicBezTo>
                      <a:pt x="1244" y="324"/>
                      <a:pt x="1064" y="136"/>
                      <a:pt x="775" y="50"/>
                    </a:cubicBezTo>
                    <a:cubicBezTo>
                      <a:pt x="669" y="15"/>
                      <a:pt x="567" y="1"/>
                      <a:pt x="474" y="1"/>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1"/>
              <p:cNvSpPr/>
              <p:nvPr/>
            </p:nvSpPr>
            <p:spPr>
              <a:xfrm>
                <a:off x="3737825" y="2078650"/>
                <a:ext cx="52050" cy="29775"/>
              </a:xfrm>
              <a:custGeom>
                <a:avLst/>
                <a:gdLst/>
                <a:ahLst/>
                <a:cxnLst/>
                <a:rect l="l" t="t" r="r" b="b"/>
                <a:pathLst>
                  <a:path w="2082" h="1191" extrusionOk="0">
                    <a:moveTo>
                      <a:pt x="422" y="0"/>
                    </a:moveTo>
                    <a:cubicBezTo>
                      <a:pt x="0" y="0"/>
                      <a:pt x="124" y="1191"/>
                      <a:pt x="916" y="1191"/>
                    </a:cubicBezTo>
                    <a:cubicBezTo>
                      <a:pt x="926" y="1191"/>
                      <a:pt x="936" y="1191"/>
                      <a:pt x="947" y="1190"/>
                    </a:cubicBezTo>
                    <a:cubicBezTo>
                      <a:pt x="1768" y="1167"/>
                      <a:pt x="2081" y="220"/>
                      <a:pt x="1541" y="212"/>
                    </a:cubicBezTo>
                    <a:cubicBezTo>
                      <a:pt x="993" y="197"/>
                      <a:pt x="438" y="1"/>
                      <a:pt x="438" y="1"/>
                    </a:cubicBezTo>
                    <a:cubicBezTo>
                      <a:pt x="432" y="1"/>
                      <a:pt x="427" y="0"/>
                      <a:pt x="422" y="0"/>
                    </a:cubicBezTo>
                    <a:close/>
                  </a:path>
                </a:pathLst>
              </a:custGeom>
              <a:solidFill>
                <a:srgbClr val="F6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1"/>
              <p:cNvSpPr/>
              <p:nvPr/>
            </p:nvSpPr>
            <p:spPr>
              <a:xfrm>
                <a:off x="3734875" y="2046375"/>
                <a:ext cx="16050" cy="13950"/>
              </a:xfrm>
              <a:custGeom>
                <a:avLst/>
                <a:gdLst/>
                <a:ahLst/>
                <a:cxnLst/>
                <a:rect l="l" t="t" r="r" b="b"/>
                <a:pathLst>
                  <a:path w="642" h="558" extrusionOk="0">
                    <a:moveTo>
                      <a:pt x="324" y="0"/>
                    </a:moveTo>
                    <a:cubicBezTo>
                      <a:pt x="229" y="0"/>
                      <a:pt x="138" y="47"/>
                      <a:pt x="86" y="134"/>
                    </a:cubicBezTo>
                    <a:cubicBezTo>
                      <a:pt x="0" y="267"/>
                      <a:pt x="47" y="439"/>
                      <a:pt x="180" y="517"/>
                    </a:cubicBezTo>
                    <a:cubicBezTo>
                      <a:pt x="224" y="544"/>
                      <a:pt x="272" y="557"/>
                      <a:pt x="321" y="557"/>
                    </a:cubicBezTo>
                    <a:cubicBezTo>
                      <a:pt x="414" y="557"/>
                      <a:pt x="507" y="511"/>
                      <a:pt x="564" y="424"/>
                    </a:cubicBezTo>
                    <a:cubicBezTo>
                      <a:pt x="642" y="290"/>
                      <a:pt x="603" y="118"/>
                      <a:pt x="470" y="40"/>
                    </a:cubicBezTo>
                    <a:cubicBezTo>
                      <a:pt x="424" y="13"/>
                      <a:pt x="373" y="0"/>
                      <a:pt x="324"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1"/>
              <p:cNvSpPr/>
              <p:nvPr/>
            </p:nvSpPr>
            <p:spPr>
              <a:xfrm>
                <a:off x="3802350" y="2046675"/>
                <a:ext cx="15875" cy="14050"/>
              </a:xfrm>
              <a:custGeom>
                <a:avLst/>
                <a:gdLst/>
                <a:ahLst/>
                <a:cxnLst/>
                <a:rect l="l" t="t" r="r" b="b"/>
                <a:pathLst>
                  <a:path w="635" h="562" extrusionOk="0">
                    <a:moveTo>
                      <a:pt x="317" y="0"/>
                    </a:moveTo>
                    <a:cubicBezTo>
                      <a:pt x="222" y="0"/>
                      <a:pt x="130" y="50"/>
                      <a:pt x="79" y="138"/>
                    </a:cubicBezTo>
                    <a:cubicBezTo>
                      <a:pt x="1" y="263"/>
                      <a:pt x="40" y="435"/>
                      <a:pt x="173" y="521"/>
                    </a:cubicBezTo>
                    <a:cubicBezTo>
                      <a:pt x="219" y="548"/>
                      <a:pt x="270" y="561"/>
                      <a:pt x="319" y="561"/>
                    </a:cubicBezTo>
                    <a:cubicBezTo>
                      <a:pt x="414" y="561"/>
                      <a:pt x="505" y="514"/>
                      <a:pt x="556" y="427"/>
                    </a:cubicBezTo>
                    <a:cubicBezTo>
                      <a:pt x="635" y="294"/>
                      <a:pt x="596" y="122"/>
                      <a:pt x="462" y="44"/>
                    </a:cubicBezTo>
                    <a:cubicBezTo>
                      <a:pt x="417" y="14"/>
                      <a:pt x="366" y="0"/>
                      <a:pt x="317" y="0"/>
                    </a:cubicBezTo>
                    <a:close/>
                  </a:path>
                </a:pathLst>
              </a:custGeom>
              <a:solidFill>
                <a:srgbClr val="3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1"/>
              <p:cNvSpPr/>
              <p:nvPr/>
            </p:nvSpPr>
            <p:spPr>
              <a:xfrm>
                <a:off x="3732325" y="2056625"/>
                <a:ext cx="19975" cy="7600"/>
              </a:xfrm>
              <a:custGeom>
                <a:avLst/>
                <a:gdLst/>
                <a:ahLst/>
                <a:cxnLst/>
                <a:rect l="l" t="t" r="r" b="b"/>
                <a:pathLst>
                  <a:path w="799" h="304" extrusionOk="0">
                    <a:moveTo>
                      <a:pt x="409" y="0"/>
                    </a:moveTo>
                    <a:cubicBezTo>
                      <a:pt x="308" y="0"/>
                      <a:pt x="191" y="29"/>
                      <a:pt x="63" y="107"/>
                    </a:cubicBezTo>
                    <a:cubicBezTo>
                      <a:pt x="16" y="131"/>
                      <a:pt x="1" y="186"/>
                      <a:pt x="24" y="233"/>
                    </a:cubicBezTo>
                    <a:cubicBezTo>
                      <a:pt x="44" y="263"/>
                      <a:pt x="74" y="280"/>
                      <a:pt x="106" y="280"/>
                    </a:cubicBezTo>
                    <a:cubicBezTo>
                      <a:pt x="123" y="280"/>
                      <a:pt x="141" y="275"/>
                      <a:pt x="157" y="264"/>
                    </a:cubicBezTo>
                    <a:cubicBezTo>
                      <a:pt x="257" y="204"/>
                      <a:pt x="342" y="184"/>
                      <a:pt x="410" y="184"/>
                    </a:cubicBezTo>
                    <a:cubicBezTo>
                      <a:pt x="538" y="184"/>
                      <a:pt x="609" y="256"/>
                      <a:pt x="619" y="272"/>
                    </a:cubicBezTo>
                    <a:cubicBezTo>
                      <a:pt x="634" y="295"/>
                      <a:pt x="666" y="303"/>
                      <a:pt x="689" y="303"/>
                    </a:cubicBezTo>
                    <a:cubicBezTo>
                      <a:pt x="713" y="303"/>
                      <a:pt x="736" y="295"/>
                      <a:pt x="752" y="280"/>
                    </a:cubicBezTo>
                    <a:cubicBezTo>
                      <a:pt x="791" y="248"/>
                      <a:pt x="799" y="186"/>
                      <a:pt x="760" y="147"/>
                    </a:cubicBezTo>
                    <a:cubicBezTo>
                      <a:pt x="706" y="83"/>
                      <a:pt x="580" y="0"/>
                      <a:pt x="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1"/>
              <p:cNvSpPr/>
              <p:nvPr/>
            </p:nvSpPr>
            <p:spPr>
              <a:xfrm>
                <a:off x="3800000" y="2057800"/>
                <a:ext cx="20000" cy="7575"/>
              </a:xfrm>
              <a:custGeom>
                <a:avLst/>
                <a:gdLst/>
                <a:ahLst/>
                <a:cxnLst/>
                <a:rect l="l" t="t" r="r" b="b"/>
                <a:pathLst>
                  <a:path w="800" h="303" extrusionOk="0">
                    <a:moveTo>
                      <a:pt x="410" y="0"/>
                    </a:moveTo>
                    <a:cubicBezTo>
                      <a:pt x="309" y="0"/>
                      <a:pt x="191" y="29"/>
                      <a:pt x="64" y="107"/>
                    </a:cubicBezTo>
                    <a:cubicBezTo>
                      <a:pt x="17" y="131"/>
                      <a:pt x="1" y="186"/>
                      <a:pt x="24" y="233"/>
                    </a:cubicBezTo>
                    <a:cubicBezTo>
                      <a:pt x="45" y="263"/>
                      <a:pt x="75" y="280"/>
                      <a:pt x="106" y="280"/>
                    </a:cubicBezTo>
                    <a:cubicBezTo>
                      <a:pt x="123" y="280"/>
                      <a:pt x="141" y="275"/>
                      <a:pt x="157" y="264"/>
                    </a:cubicBezTo>
                    <a:cubicBezTo>
                      <a:pt x="258" y="204"/>
                      <a:pt x="342" y="184"/>
                      <a:pt x="410" y="184"/>
                    </a:cubicBezTo>
                    <a:cubicBezTo>
                      <a:pt x="538" y="184"/>
                      <a:pt x="609" y="256"/>
                      <a:pt x="619" y="272"/>
                    </a:cubicBezTo>
                    <a:cubicBezTo>
                      <a:pt x="635" y="295"/>
                      <a:pt x="666" y="303"/>
                      <a:pt x="690" y="303"/>
                    </a:cubicBezTo>
                    <a:cubicBezTo>
                      <a:pt x="713" y="303"/>
                      <a:pt x="736" y="295"/>
                      <a:pt x="752" y="279"/>
                    </a:cubicBezTo>
                    <a:cubicBezTo>
                      <a:pt x="791" y="248"/>
                      <a:pt x="799" y="186"/>
                      <a:pt x="760" y="146"/>
                    </a:cubicBezTo>
                    <a:cubicBezTo>
                      <a:pt x="706" y="83"/>
                      <a:pt x="581" y="0"/>
                      <a:pt x="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1"/>
              <p:cNvSpPr/>
              <p:nvPr/>
            </p:nvSpPr>
            <p:spPr>
              <a:xfrm>
                <a:off x="3764600" y="2026425"/>
                <a:ext cx="27425" cy="46600"/>
              </a:xfrm>
              <a:custGeom>
                <a:avLst/>
                <a:gdLst/>
                <a:ahLst/>
                <a:cxnLst/>
                <a:rect l="l" t="t" r="r" b="b"/>
                <a:pathLst>
                  <a:path w="1097" h="1864" extrusionOk="0">
                    <a:moveTo>
                      <a:pt x="590" y="0"/>
                    </a:moveTo>
                    <a:cubicBezTo>
                      <a:pt x="587" y="0"/>
                      <a:pt x="583" y="0"/>
                      <a:pt x="580" y="1"/>
                    </a:cubicBezTo>
                    <a:cubicBezTo>
                      <a:pt x="525" y="1"/>
                      <a:pt x="486" y="48"/>
                      <a:pt x="486" y="95"/>
                    </a:cubicBezTo>
                    <a:lnTo>
                      <a:pt x="525" y="987"/>
                    </a:lnTo>
                    <a:lnTo>
                      <a:pt x="728" y="1018"/>
                    </a:lnTo>
                    <a:cubicBezTo>
                      <a:pt x="830" y="1034"/>
                      <a:pt x="908" y="1112"/>
                      <a:pt x="908" y="1222"/>
                    </a:cubicBezTo>
                    <a:lnTo>
                      <a:pt x="908" y="1339"/>
                    </a:lnTo>
                    <a:cubicBezTo>
                      <a:pt x="908" y="1425"/>
                      <a:pt x="877" y="1511"/>
                      <a:pt x="807" y="1581"/>
                    </a:cubicBezTo>
                    <a:cubicBezTo>
                      <a:pt x="744" y="1644"/>
                      <a:pt x="658" y="1675"/>
                      <a:pt x="564" y="1675"/>
                    </a:cubicBezTo>
                    <a:lnTo>
                      <a:pt x="95" y="1667"/>
                    </a:lnTo>
                    <a:cubicBezTo>
                      <a:pt x="40" y="1667"/>
                      <a:pt x="1" y="1707"/>
                      <a:pt x="1" y="1761"/>
                    </a:cubicBezTo>
                    <a:cubicBezTo>
                      <a:pt x="1" y="1808"/>
                      <a:pt x="40" y="1855"/>
                      <a:pt x="87" y="1855"/>
                    </a:cubicBezTo>
                    <a:lnTo>
                      <a:pt x="564" y="1863"/>
                    </a:lnTo>
                    <a:lnTo>
                      <a:pt x="572" y="1863"/>
                    </a:lnTo>
                    <a:cubicBezTo>
                      <a:pt x="713" y="1863"/>
                      <a:pt x="846" y="1808"/>
                      <a:pt x="940" y="1714"/>
                    </a:cubicBezTo>
                    <a:cubicBezTo>
                      <a:pt x="1041" y="1613"/>
                      <a:pt x="1096" y="1480"/>
                      <a:pt x="1096" y="1331"/>
                    </a:cubicBezTo>
                    <a:lnTo>
                      <a:pt x="1096" y="1214"/>
                    </a:lnTo>
                    <a:cubicBezTo>
                      <a:pt x="1096" y="1018"/>
                      <a:pt x="955" y="862"/>
                      <a:pt x="760" y="830"/>
                    </a:cubicBezTo>
                    <a:lnTo>
                      <a:pt x="705" y="822"/>
                    </a:lnTo>
                    <a:lnTo>
                      <a:pt x="674" y="87"/>
                    </a:lnTo>
                    <a:cubicBezTo>
                      <a:pt x="674" y="43"/>
                      <a:pt x="633" y="0"/>
                      <a:pt x="5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1"/>
              <p:cNvSpPr/>
              <p:nvPr/>
            </p:nvSpPr>
            <p:spPr>
              <a:xfrm>
                <a:off x="3573500" y="2241375"/>
                <a:ext cx="194450" cy="120175"/>
              </a:xfrm>
              <a:custGeom>
                <a:avLst/>
                <a:gdLst/>
                <a:ahLst/>
                <a:cxnLst/>
                <a:rect l="l" t="t" r="r" b="b"/>
                <a:pathLst>
                  <a:path w="7778" h="4807" extrusionOk="0">
                    <a:moveTo>
                      <a:pt x="5381" y="0"/>
                    </a:moveTo>
                    <a:cubicBezTo>
                      <a:pt x="4821" y="0"/>
                      <a:pt x="3957" y="378"/>
                      <a:pt x="3404" y="651"/>
                    </a:cubicBezTo>
                    <a:cubicBezTo>
                      <a:pt x="2981" y="511"/>
                      <a:pt x="2543" y="409"/>
                      <a:pt x="2089" y="378"/>
                    </a:cubicBezTo>
                    <a:cubicBezTo>
                      <a:pt x="1911" y="363"/>
                      <a:pt x="1732" y="357"/>
                      <a:pt x="1556" y="357"/>
                    </a:cubicBezTo>
                    <a:cubicBezTo>
                      <a:pt x="1454" y="357"/>
                      <a:pt x="1352" y="359"/>
                      <a:pt x="1252" y="362"/>
                    </a:cubicBezTo>
                    <a:cubicBezTo>
                      <a:pt x="0" y="409"/>
                      <a:pt x="532" y="4188"/>
                      <a:pt x="532" y="4188"/>
                    </a:cubicBezTo>
                    <a:cubicBezTo>
                      <a:pt x="987" y="4334"/>
                      <a:pt x="5685" y="4807"/>
                      <a:pt x="5871" y="4807"/>
                    </a:cubicBezTo>
                    <a:cubicBezTo>
                      <a:pt x="5874" y="4807"/>
                      <a:pt x="5876" y="4806"/>
                      <a:pt x="5876" y="4806"/>
                    </a:cubicBezTo>
                    <a:lnTo>
                      <a:pt x="6518" y="4806"/>
                    </a:lnTo>
                    <a:cubicBezTo>
                      <a:pt x="6721" y="4806"/>
                      <a:pt x="6878" y="4642"/>
                      <a:pt x="6878" y="4446"/>
                    </a:cubicBezTo>
                    <a:lnTo>
                      <a:pt x="6878" y="4415"/>
                    </a:lnTo>
                    <a:cubicBezTo>
                      <a:pt x="6886" y="4282"/>
                      <a:pt x="6808" y="4165"/>
                      <a:pt x="6706" y="4102"/>
                    </a:cubicBezTo>
                    <a:cubicBezTo>
                      <a:pt x="6714" y="4094"/>
                      <a:pt x="6721" y="4086"/>
                      <a:pt x="6721" y="4086"/>
                    </a:cubicBezTo>
                    <a:cubicBezTo>
                      <a:pt x="6729" y="4078"/>
                      <a:pt x="6737" y="4078"/>
                      <a:pt x="6745" y="4071"/>
                    </a:cubicBezTo>
                    <a:lnTo>
                      <a:pt x="6956" y="4086"/>
                    </a:lnTo>
                    <a:cubicBezTo>
                      <a:pt x="6961" y="4086"/>
                      <a:pt x="6966" y="4087"/>
                      <a:pt x="6971" y="4087"/>
                    </a:cubicBezTo>
                    <a:cubicBezTo>
                      <a:pt x="7184" y="4087"/>
                      <a:pt x="7371" y="3917"/>
                      <a:pt x="7387" y="3703"/>
                    </a:cubicBezTo>
                    <a:lnTo>
                      <a:pt x="7387" y="3664"/>
                    </a:lnTo>
                    <a:cubicBezTo>
                      <a:pt x="7394" y="3562"/>
                      <a:pt x="7363" y="3476"/>
                      <a:pt x="7308" y="3398"/>
                    </a:cubicBezTo>
                    <a:lnTo>
                      <a:pt x="7308" y="3398"/>
                    </a:lnTo>
                    <a:lnTo>
                      <a:pt x="7316" y="3406"/>
                    </a:lnTo>
                    <a:cubicBezTo>
                      <a:pt x="7326" y="3406"/>
                      <a:pt x="7335" y="3407"/>
                      <a:pt x="7345" y="3407"/>
                    </a:cubicBezTo>
                    <a:cubicBezTo>
                      <a:pt x="7553" y="3407"/>
                      <a:pt x="7739" y="3247"/>
                      <a:pt x="7754" y="3030"/>
                    </a:cubicBezTo>
                    <a:lnTo>
                      <a:pt x="7754" y="2991"/>
                    </a:lnTo>
                    <a:cubicBezTo>
                      <a:pt x="7778" y="2772"/>
                      <a:pt x="7606" y="2576"/>
                      <a:pt x="7387" y="2553"/>
                    </a:cubicBezTo>
                    <a:lnTo>
                      <a:pt x="7316" y="2545"/>
                    </a:lnTo>
                    <a:cubicBezTo>
                      <a:pt x="7308" y="2545"/>
                      <a:pt x="7293" y="2537"/>
                      <a:pt x="7277" y="2529"/>
                    </a:cubicBezTo>
                    <a:cubicBezTo>
                      <a:pt x="7457" y="2498"/>
                      <a:pt x="7598" y="2349"/>
                      <a:pt x="7613" y="2169"/>
                    </a:cubicBezTo>
                    <a:lnTo>
                      <a:pt x="7613" y="2130"/>
                    </a:lnTo>
                    <a:cubicBezTo>
                      <a:pt x="7629" y="1903"/>
                      <a:pt x="7465" y="1708"/>
                      <a:pt x="7246" y="1692"/>
                    </a:cubicBezTo>
                    <a:lnTo>
                      <a:pt x="6612" y="1637"/>
                    </a:lnTo>
                    <a:cubicBezTo>
                      <a:pt x="6025" y="1590"/>
                      <a:pt x="5477" y="1418"/>
                      <a:pt x="4945" y="1223"/>
                    </a:cubicBezTo>
                    <a:cubicBezTo>
                      <a:pt x="5462" y="902"/>
                      <a:pt x="6025" y="479"/>
                      <a:pt x="5869" y="213"/>
                    </a:cubicBezTo>
                    <a:cubicBezTo>
                      <a:pt x="5781" y="61"/>
                      <a:pt x="5606" y="0"/>
                      <a:pt x="5381" y="0"/>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1"/>
              <p:cNvSpPr/>
              <p:nvPr/>
            </p:nvSpPr>
            <p:spPr>
              <a:xfrm>
                <a:off x="3707675" y="2297925"/>
                <a:ext cx="50900" cy="8450"/>
              </a:xfrm>
              <a:custGeom>
                <a:avLst/>
                <a:gdLst/>
                <a:ahLst/>
                <a:cxnLst/>
                <a:rect l="l" t="t" r="r" b="b"/>
                <a:pathLst>
                  <a:path w="2036" h="338" extrusionOk="0">
                    <a:moveTo>
                      <a:pt x="96" y="0"/>
                    </a:moveTo>
                    <a:cubicBezTo>
                      <a:pt x="48" y="0"/>
                      <a:pt x="9" y="37"/>
                      <a:pt x="9" y="87"/>
                    </a:cubicBezTo>
                    <a:cubicBezTo>
                      <a:pt x="1" y="134"/>
                      <a:pt x="40" y="181"/>
                      <a:pt x="95" y="189"/>
                    </a:cubicBezTo>
                    <a:lnTo>
                      <a:pt x="1926" y="338"/>
                    </a:lnTo>
                    <a:lnTo>
                      <a:pt x="1933" y="338"/>
                    </a:lnTo>
                    <a:cubicBezTo>
                      <a:pt x="1988" y="338"/>
                      <a:pt x="2027" y="306"/>
                      <a:pt x="2027" y="252"/>
                    </a:cubicBezTo>
                    <a:cubicBezTo>
                      <a:pt x="2035" y="205"/>
                      <a:pt x="1996" y="158"/>
                      <a:pt x="1941" y="150"/>
                    </a:cubicBezTo>
                    <a:lnTo>
                      <a:pt x="110" y="1"/>
                    </a:lnTo>
                    <a:cubicBezTo>
                      <a:pt x="106" y="1"/>
                      <a:pt x="101"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1"/>
              <p:cNvSpPr/>
              <p:nvPr/>
            </p:nvSpPr>
            <p:spPr>
              <a:xfrm>
                <a:off x="3703175" y="2318850"/>
                <a:ext cx="50900" cy="8450"/>
              </a:xfrm>
              <a:custGeom>
                <a:avLst/>
                <a:gdLst/>
                <a:ahLst/>
                <a:cxnLst/>
                <a:rect l="l" t="t" r="r" b="b"/>
                <a:pathLst>
                  <a:path w="2036" h="338" extrusionOk="0">
                    <a:moveTo>
                      <a:pt x="96" y="0"/>
                    </a:moveTo>
                    <a:cubicBezTo>
                      <a:pt x="48" y="0"/>
                      <a:pt x="9" y="37"/>
                      <a:pt x="9" y="87"/>
                    </a:cubicBezTo>
                    <a:cubicBezTo>
                      <a:pt x="1" y="134"/>
                      <a:pt x="40" y="181"/>
                      <a:pt x="95" y="189"/>
                    </a:cubicBezTo>
                    <a:lnTo>
                      <a:pt x="1926" y="338"/>
                    </a:lnTo>
                    <a:lnTo>
                      <a:pt x="1933" y="338"/>
                    </a:lnTo>
                    <a:cubicBezTo>
                      <a:pt x="1988" y="338"/>
                      <a:pt x="2027" y="307"/>
                      <a:pt x="2027" y="260"/>
                    </a:cubicBezTo>
                    <a:cubicBezTo>
                      <a:pt x="2035" y="205"/>
                      <a:pt x="1996" y="158"/>
                      <a:pt x="1941" y="158"/>
                    </a:cubicBezTo>
                    <a:lnTo>
                      <a:pt x="110" y="1"/>
                    </a:lnTo>
                    <a:cubicBezTo>
                      <a:pt x="106" y="1"/>
                      <a:pt x="101" y="0"/>
                      <a:pt x="96"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1"/>
              <p:cNvSpPr/>
              <p:nvPr/>
            </p:nvSpPr>
            <p:spPr>
              <a:xfrm>
                <a:off x="3692225" y="2338625"/>
                <a:ext cx="50900" cy="7275"/>
              </a:xfrm>
              <a:custGeom>
                <a:avLst/>
                <a:gdLst/>
                <a:ahLst/>
                <a:cxnLst/>
                <a:rect l="l" t="t" r="r" b="b"/>
                <a:pathLst>
                  <a:path w="2036" h="291" extrusionOk="0">
                    <a:moveTo>
                      <a:pt x="102" y="1"/>
                    </a:moveTo>
                    <a:cubicBezTo>
                      <a:pt x="48" y="1"/>
                      <a:pt x="1" y="40"/>
                      <a:pt x="1" y="87"/>
                    </a:cubicBezTo>
                    <a:cubicBezTo>
                      <a:pt x="1" y="142"/>
                      <a:pt x="40" y="188"/>
                      <a:pt x="87" y="188"/>
                    </a:cubicBezTo>
                    <a:lnTo>
                      <a:pt x="1933" y="290"/>
                    </a:lnTo>
                    <a:cubicBezTo>
                      <a:pt x="1988" y="290"/>
                      <a:pt x="2027" y="251"/>
                      <a:pt x="2027" y="196"/>
                    </a:cubicBezTo>
                    <a:cubicBezTo>
                      <a:pt x="2035" y="149"/>
                      <a:pt x="1988" y="102"/>
                      <a:pt x="1941" y="102"/>
                    </a:cubicBezTo>
                    <a:lnTo>
                      <a:pt x="102" y="1"/>
                    </a:ln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1"/>
              <p:cNvSpPr/>
              <p:nvPr/>
            </p:nvSpPr>
            <p:spPr>
              <a:xfrm>
                <a:off x="3317625" y="2242975"/>
                <a:ext cx="158475" cy="84550"/>
              </a:xfrm>
              <a:custGeom>
                <a:avLst/>
                <a:gdLst/>
                <a:ahLst/>
                <a:cxnLst/>
                <a:rect l="l" t="t" r="r" b="b"/>
                <a:pathLst>
                  <a:path w="6339" h="3382" extrusionOk="0">
                    <a:moveTo>
                      <a:pt x="63" y="1"/>
                    </a:moveTo>
                    <a:lnTo>
                      <a:pt x="1" y="525"/>
                    </a:lnTo>
                    <a:cubicBezTo>
                      <a:pt x="2689" y="2900"/>
                      <a:pt x="4907" y="3382"/>
                      <a:pt x="6242" y="3382"/>
                    </a:cubicBezTo>
                    <a:cubicBezTo>
                      <a:pt x="6274" y="3382"/>
                      <a:pt x="6307" y="3381"/>
                      <a:pt x="6339" y="3381"/>
                    </a:cubicBezTo>
                    <a:cubicBezTo>
                      <a:pt x="5454" y="3115"/>
                      <a:pt x="4625" y="2833"/>
                      <a:pt x="4038" y="2583"/>
                    </a:cubicBezTo>
                    <a:cubicBezTo>
                      <a:pt x="3318" y="2277"/>
                      <a:pt x="2638" y="1933"/>
                      <a:pt x="1996" y="1526"/>
                    </a:cubicBezTo>
                    <a:cubicBezTo>
                      <a:pt x="1300" y="1135"/>
                      <a:pt x="635" y="634"/>
                      <a:pt x="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1"/>
              <p:cNvSpPr/>
              <p:nvPr/>
            </p:nvSpPr>
            <p:spPr>
              <a:xfrm>
                <a:off x="3270675" y="1940550"/>
                <a:ext cx="360950" cy="416875"/>
              </a:xfrm>
              <a:custGeom>
                <a:avLst/>
                <a:gdLst/>
                <a:ahLst/>
                <a:cxnLst/>
                <a:rect l="l" t="t" r="r" b="b"/>
                <a:pathLst>
                  <a:path w="14438" h="16675" extrusionOk="0">
                    <a:moveTo>
                      <a:pt x="5478" y="1"/>
                    </a:moveTo>
                    <a:cubicBezTo>
                      <a:pt x="5478" y="1"/>
                      <a:pt x="1" y="1926"/>
                      <a:pt x="275" y="7700"/>
                    </a:cubicBezTo>
                    <a:cubicBezTo>
                      <a:pt x="353" y="9249"/>
                      <a:pt x="783" y="10454"/>
                      <a:pt x="1409" y="11409"/>
                    </a:cubicBezTo>
                    <a:cubicBezTo>
                      <a:pt x="1425" y="11448"/>
                      <a:pt x="1448" y="11495"/>
                      <a:pt x="1480" y="11534"/>
                    </a:cubicBezTo>
                    <a:cubicBezTo>
                      <a:pt x="1519" y="11573"/>
                      <a:pt x="1550" y="11612"/>
                      <a:pt x="1581" y="11652"/>
                    </a:cubicBezTo>
                    <a:cubicBezTo>
                      <a:pt x="1699" y="11808"/>
                      <a:pt x="1824" y="11957"/>
                      <a:pt x="1941" y="12098"/>
                    </a:cubicBezTo>
                    <a:cubicBezTo>
                      <a:pt x="2513" y="12731"/>
                      <a:pt x="3178" y="13232"/>
                      <a:pt x="3874" y="13623"/>
                    </a:cubicBezTo>
                    <a:cubicBezTo>
                      <a:pt x="4516" y="14030"/>
                      <a:pt x="5196" y="14374"/>
                      <a:pt x="5916" y="14680"/>
                    </a:cubicBezTo>
                    <a:cubicBezTo>
                      <a:pt x="6503" y="14930"/>
                      <a:pt x="7332" y="15212"/>
                      <a:pt x="8217" y="15478"/>
                    </a:cubicBezTo>
                    <a:cubicBezTo>
                      <a:pt x="9868" y="15986"/>
                      <a:pt x="11714" y="16456"/>
                      <a:pt x="12520" y="16659"/>
                    </a:cubicBezTo>
                    <a:cubicBezTo>
                      <a:pt x="12561" y="16670"/>
                      <a:pt x="12601" y="16675"/>
                      <a:pt x="12640" y="16675"/>
                    </a:cubicBezTo>
                    <a:cubicBezTo>
                      <a:pt x="12837" y="16675"/>
                      <a:pt x="13010" y="16550"/>
                      <a:pt x="13076" y="16354"/>
                    </a:cubicBezTo>
                    <a:cubicBezTo>
                      <a:pt x="13373" y="15446"/>
                      <a:pt x="14077" y="13256"/>
                      <a:pt x="14359" y="12434"/>
                    </a:cubicBezTo>
                    <a:cubicBezTo>
                      <a:pt x="14437" y="12223"/>
                      <a:pt x="14304" y="11996"/>
                      <a:pt x="14085" y="11941"/>
                    </a:cubicBezTo>
                    <a:cubicBezTo>
                      <a:pt x="13490" y="11808"/>
                      <a:pt x="12356" y="11558"/>
                      <a:pt x="11534" y="11315"/>
                    </a:cubicBezTo>
                    <a:cubicBezTo>
                      <a:pt x="9187" y="9789"/>
                      <a:pt x="4993" y="6088"/>
                      <a:pt x="5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1"/>
              <p:cNvSpPr/>
              <p:nvPr/>
            </p:nvSpPr>
            <p:spPr>
              <a:xfrm>
                <a:off x="3367325" y="2043450"/>
                <a:ext cx="241400" cy="192500"/>
              </a:xfrm>
              <a:custGeom>
                <a:avLst/>
                <a:gdLst/>
                <a:ahLst/>
                <a:cxnLst/>
                <a:rect l="l" t="t" r="r" b="b"/>
                <a:pathLst>
                  <a:path w="9656" h="7700" extrusionOk="0">
                    <a:moveTo>
                      <a:pt x="1299" y="1"/>
                    </a:moveTo>
                    <a:lnTo>
                      <a:pt x="1299" y="1"/>
                    </a:lnTo>
                    <a:cubicBezTo>
                      <a:pt x="1299" y="1"/>
                      <a:pt x="1" y="5243"/>
                      <a:pt x="9656" y="7700"/>
                    </a:cubicBezTo>
                    <a:cubicBezTo>
                      <a:pt x="9656" y="7700"/>
                      <a:pt x="1690" y="5423"/>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1"/>
              <p:cNvSpPr/>
              <p:nvPr/>
            </p:nvSpPr>
            <p:spPr>
              <a:xfrm>
                <a:off x="3940650" y="2200925"/>
                <a:ext cx="61650" cy="109975"/>
              </a:xfrm>
              <a:custGeom>
                <a:avLst/>
                <a:gdLst/>
                <a:ahLst/>
                <a:cxnLst/>
                <a:rect l="l" t="t" r="r" b="b"/>
                <a:pathLst>
                  <a:path w="2466" h="4399" extrusionOk="0">
                    <a:moveTo>
                      <a:pt x="807" y="0"/>
                    </a:moveTo>
                    <a:cubicBezTo>
                      <a:pt x="722" y="0"/>
                      <a:pt x="1" y="21"/>
                      <a:pt x="259" y="744"/>
                    </a:cubicBezTo>
                    <a:cubicBezTo>
                      <a:pt x="478" y="1346"/>
                      <a:pt x="1409" y="3302"/>
                      <a:pt x="1824" y="4155"/>
                    </a:cubicBezTo>
                    <a:cubicBezTo>
                      <a:pt x="1896" y="4310"/>
                      <a:pt x="2049" y="4398"/>
                      <a:pt x="2208" y="4398"/>
                    </a:cubicBezTo>
                    <a:cubicBezTo>
                      <a:pt x="2274" y="4398"/>
                      <a:pt x="2341" y="4383"/>
                      <a:pt x="2403" y="4351"/>
                    </a:cubicBezTo>
                    <a:lnTo>
                      <a:pt x="2465" y="4319"/>
                    </a:lnTo>
                    <a:lnTo>
                      <a:pt x="815" y="0"/>
                    </a:lnTo>
                    <a:cubicBezTo>
                      <a:pt x="815" y="0"/>
                      <a:pt x="812"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1"/>
              <p:cNvSpPr/>
              <p:nvPr/>
            </p:nvSpPr>
            <p:spPr>
              <a:xfrm>
                <a:off x="4100875" y="2132650"/>
                <a:ext cx="157100" cy="136575"/>
              </a:xfrm>
              <a:custGeom>
                <a:avLst/>
                <a:gdLst/>
                <a:ahLst/>
                <a:cxnLst/>
                <a:rect l="l" t="t" r="r" b="b"/>
                <a:pathLst>
                  <a:path w="6284" h="5463" extrusionOk="0">
                    <a:moveTo>
                      <a:pt x="6244" y="1"/>
                    </a:moveTo>
                    <a:lnTo>
                      <a:pt x="0" y="5462"/>
                    </a:lnTo>
                    <a:cubicBezTo>
                      <a:pt x="4139" y="4609"/>
                      <a:pt x="6283" y="846"/>
                      <a:pt x="6283" y="846"/>
                    </a:cubicBezTo>
                    <a:lnTo>
                      <a:pt x="6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1"/>
              <p:cNvSpPr/>
              <p:nvPr/>
            </p:nvSpPr>
            <p:spPr>
              <a:xfrm>
                <a:off x="3832875" y="2215750"/>
                <a:ext cx="167600" cy="112950"/>
              </a:xfrm>
              <a:custGeom>
                <a:avLst/>
                <a:gdLst/>
                <a:ahLst/>
                <a:cxnLst/>
                <a:rect l="l" t="t" r="r" b="b"/>
                <a:pathLst>
                  <a:path w="6704" h="4518" extrusionOk="0">
                    <a:moveTo>
                      <a:pt x="5632" y="0"/>
                    </a:moveTo>
                    <a:cubicBezTo>
                      <a:pt x="5617" y="0"/>
                      <a:pt x="5602" y="1"/>
                      <a:pt x="5587" y="2"/>
                    </a:cubicBezTo>
                    <a:cubicBezTo>
                      <a:pt x="5337" y="18"/>
                      <a:pt x="5086" y="49"/>
                      <a:pt x="4844" y="96"/>
                    </a:cubicBezTo>
                    <a:cubicBezTo>
                      <a:pt x="4437" y="166"/>
                      <a:pt x="4054" y="307"/>
                      <a:pt x="3694" y="471"/>
                    </a:cubicBezTo>
                    <a:cubicBezTo>
                      <a:pt x="3222" y="306"/>
                      <a:pt x="2518" y="88"/>
                      <a:pt x="2016" y="88"/>
                    </a:cubicBezTo>
                    <a:cubicBezTo>
                      <a:pt x="1736" y="88"/>
                      <a:pt x="1519" y="156"/>
                      <a:pt x="1440" y="338"/>
                    </a:cubicBezTo>
                    <a:cubicBezTo>
                      <a:pt x="1331" y="597"/>
                      <a:pt x="1878" y="917"/>
                      <a:pt x="2371" y="1144"/>
                    </a:cubicBezTo>
                    <a:cubicBezTo>
                      <a:pt x="1910" y="1379"/>
                      <a:pt x="1440" y="1582"/>
                      <a:pt x="924" y="1684"/>
                    </a:cubicBezTo>
                    <a:lnTo>
                      <a:pt x="360" y="1802"/>
                    </a:lnTo>
                    <a:cubicBezTo>
                      <a:pt x="165" y="1841"/>
                      <a:pt x="40" y="2028"/>
                      <a:pt x="79" y="2232"/>
                    </a:cubicBezTo>
                    <a:lnTo>
                      <a:pt x="87" y="2263"/>
                    </a:lnTo>
                    <a:cubicBezTo>
                      <a:pt x="118" y="2428"/>
                      <a:pt x="259" y="2545"/>
                      <a:pt x="415" y="2553"/>
                    </a:cubicBezTo>
                    <a:cubicBezTo>
                      <a:pt x="407" y="2561"/>
                      <a:pt x="392" y="2568"/>
                      <a:pt x="384" y="2576"/>
                    </a:cubicBezTo>
                    <a:lnTo>
                      <a:pt x="321" y="2592"/>
                    </a:lnTo>
                    <a:cubicBezTo>
                      <a:pt x="126" y="2631"/>
                      <a:pt x="0" y="2819"/>
                      <a:pt x="40" y="3022"/>
                    </a:cubicBezTo>
                    <a:lnTo>
                      <a:pt x="47" y="3053"/>
                    </a:lnTo>
                    <a:cubicBezTo>
                      <a:pt x="81" y="3222"/>
                      <a:pt x="226" y="3345"/>
                      <a:pt x="396" y="3345"/>
                    </a:cubicBezTo>
                    <a:cubicBezTo>
                      <a:pt x="423" y="3345"/>
                      <a:pt x="450" y="3342"/>
                      <a:pt x="478" y="3335"/>
                    </a:cubicBezTo>
                    <a:lnTo>
                      <a:pt x="486" y="3335"/>
                    </a:lnTo>
                    <a:cubicBezTo>
                      <a:pt x="439" y="3406"/>
                      <a:pt x="423" y="3492"/>
                      <a:pt x="439" y="3578"/>
                    </a:cubicBezTo>
                    <a:lnTo>
                      <a:pt x="446" y="3617"/>
                    </a:lnTo>
                    <a:cubicBezTo>
                      <a:pt x="475" y="3793"/>
                      <a:pt x="630" y="3919"/>
                      <a:pt x="810" y="3919"/>
                    </a:cubicBezTo>
                    <a:cubicBezTo>
                      <a:pt x="829" y="3919"/>
                      <a:pt x="849" y="3917"/>
                      <a:pt x="869" y="3914"/>
                    </a:cubicBezTo>
                    <a:lnTo>
                      <a:pt x="1049" y="3883"/>
                    </a:lnTo>
                    <a:cubicBezTo>
                      <a:pt x="1065" y="3883"/>
                      <a:pt x="1072" y="3883"/>
                      <a:pt x="1080" y="3891"/>
                    </a:cubicBezTo>
                    <a:cubicBezTo>
                      <a:pt x="1080" y="3891"/>
                      <a:pt x="1080" y="3899"/>
                      <a:pt x="1096" y="3906"/>
                    </a:cubicBezTo>
                    <a:cubicBezTo>
                      <a:pt x="1002" y="3969"/>
                      <a:pt x="955" y="4078"/>
                      <a:pt x="963" y="4196"/>
                    </a:cubicBezTo>
                    <a:lnTo>
                      <a:pt x="971" y="4227"/>
                    </a:lnTo>
                    <a:cubicBezTo>
                      <a:pt x="993" y="4397"/>
                      <a:pt x="1133" y="4518"/>
                      <a:pt x="1300" y="4518"/>
                    </a:cubicBezTo>
                    <a:cubicBezTo>
                      <a:pt x="1310" y="4518"/>
                      <a:pt x="1320" y="4518"/>
                      <a:pt x="1331" y="4517"/>
                    </a:cubicBezTo>
                    <a:lnTo>
                      <a:pt x="1910" y="4446"/>
                    </a:lnTo>
                    <a:cubicBezTo>
                      <a:pt x="1910" y="4446"/>
                      <a:pt x="1910" y="4446"/>
                      <a:pt x="1910" y="4446"/>
                    </a:cubicBezTo>
                    <a:cubicBezTo>
                      <a:pt x="1977" y="4446"/>
                      <a:pt x="6230" y="3522"/>
                      <a:pt x="6620" y="3351"/>
                    </a:cubicBezTo>
                    <a:cubicBezTo>
                      <a:pt x="6620" y="3351"/>
                      <a:pt x="6704" y="0"/>
                      <a:pt x="56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1"/>
              <p:cNvSpPr/>
              <p:nvPr/>
            </p:nvSpPr>
            <p:spPr>
              <a:xfrm>
                <a:off x="3840100" y="2268700"/>
                <a:ext cx="45800" cy="12825"/>
              </a:xfrm>
              <a:custGeom>
                <a:avLst/>
                <a:gdLst/>
                <a:ahLst/>
                <a:cxnLst/>
                <a:rect l="l" t="t" r="r" b="b"/>
                <a:pathLst>
                  <a:path w="1832" h="513" extrusionOk="0">
                    <a:moveTo>
                      <a:pt x="1736" y="1"/>
                    </a:moveTo>
                    <a:cubicBezTo>
                      <a:pt x="1729" y="1"/>
                      <a:pt x="1722" y="2"/>
                      <a:pt x="1715" y="4"/>
                    </a:cubicBezTo>
                    <a:lnTo>
                      <a:pt x="87" y="325"/>
                    </a:lnTo>
                    <a:cubicBezTo>
                      <a:pt x="32" y="341"/>
                      <a:pt x="1" y="388"/>
                      <a:pt x="9" y="443"/>
                    </a:cubicBezTo>
                    <a:cubicBezTo>
                      <a:pt x="24" y="482"/>
                      <a:pt x="64" y="513"/>
                      <a:pt x="103" y="513"/>
                    </a:cubicBezTo>
                    <a:lnTo>
                      <a:pt x="126" y="513"/>
                    </a:lnTo>
                    <a:lnTo>
                      <a:pt x="1754" y="184"/>
                    </a:lnTo>
                    <a:cubicBezTo>
                      <a:pt x="1801" y="177"/>
                      <a:pt x="1832" y="130"/>
                      <a:pt x="1824" y="75"/>
                    </a:cubicBezTo>
                    <a:cubicBezTo>
                      <a:pt x="1817" y="35"/>
                      <a:pt x="1777" y="1"/>
                      <a:pt x="1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1"/>
              <p:cNvSpPr/>
              <p:nvPr/>
            </p:nvSpPr>
            <p:spPr>
              <a:xfrm>
                <a:off x="3846375" y="2286950"/>
                <a:ext cx="45800" cy="12975"/>
              </a:xfrm>
              <a:custGeom>
                <a:avLst/>
                <a:gdLst/>
                <a:ahLst/>
                <a:cxnLst/>
                <a:rect l="l" t="t" r="r" b="b"/>
                <a:pathLst>
                  <a:path w="1832" h="519" extrusionOk="0">
                    <a:moveTo>
                      <a:pt x="1723" y="1"/>
                    </a:moveTo>
                    <a:cubicBezTo>
                      <a:pt x="1717" y="1"/>
                      <a:pt x="1712" y="1"/>
                      <a:pt x="1706" y="2"/>
                    </a:cubicBezTo>
                    <a:lnTo>
                      <a:pt x="79" y="331"/>
                    </a:lnTo>
                    <a:cubicBezTo>
                      <a:pt x="32" y="338"/>
                      <a:pt x="0" y="393"/>
                      <a:pt x="8" y="440"/>
                    </a:cubicBezTo>
                    <a:cubicBezTo>
                      <a:pt x="16" y="487"/>
                      <a:pt x="55" y="518"/>
                      <a:pt x="102" y="518"/>
                    </a:cubicBezTo>
                    <a:cubicBezTo>
                      <a:pt x="110" y="518"/>
                      <a:pt x="110" y="518"/>
                      <a:pt x="118" y="511"/>
                    </a:cubicBezTo>
                    <a:lnTo>
                      <a:pt x="1745" y="190"/>
                    </a:lnTo>
                    <a:cubicBezTo>
                      <a:pt x="1800" y="174"/>
                      <a:pt x="1831" y="127"/>
                      <a:pt x="1816" y="80"/>
                    </a:cubicBezTo>
                    <a:cubicBezTo>
                      <a:pt x="1809" y="31"/>
                      <a:pt x="1770" y="1"/>
                      <a:pt x="1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1"/>
              <p:cNvSpPr/>
              <p:nvPr/>
            </p:nvSpPr>
            <p:spPr>
              <a:xfrm>
                <a:off x="3858100" y="2303575"/>
                <a:ext cx="46000" cy="11600"/>
              </a:xfrm>
              <a:custGeom>
                <a:avLst/>
                <a:gdLst/>
                <a:ahLst/>
                <a:cxnLst/>
                <a:rect l="l" t="t" r="r" b="b"/>
                <a:pathLst>
                  <a:path w="1840" h="464" extrusionOk="0">
                    <a:moveTo>
                      <a:pt x="1737" y="1"/>
                    </a:moveTo>
                    <a:cubicBezTo>
                      <a:pt x="1732" y="1"/>
                      <a:pt x="1727" y="1"/>
                      <a:pt x="1722" y="2"/>
                    </a:cubicBezTo>
                    <a:lnTo>
                      <a:pt x="87" y="276"/>
                    </a:lnTo>
                    <a:cubicBezTo>
                      <a:pt x="32" y="284"/>
                      <a:pt x="1" y="339"/>
                      <a:pt x="9" y="386"/>
                    </a:cubicBezTo>
                    <a:cubicBezTo>
                      <a:pt x="16" y="432"/>
                      <a:pt x="56" y="464"/>
                      <a:pt x="103" y="464"/>
                    </a:cubicBezTo>
                    <a:lnTo>
                      <a:pt x="118" y="464"/>
                    </a:lnTo>
                    <a:lnTo>
                      <a:pt x="1754" y="182"/>
                    </a:lnTo>
                    <a:cubicBezTo>
                      <a:pt x="1800" y="174"/>
                      <a:pt x="1840" y="127"/>
                      <a:pt x="1832" y="80"/>
                    </a:cubicBezTo>
                    <a:cubicBezTo>
                      <a:pt x="1818" y="31"/>
                      <a:pt x="1778" y="1"/>
                      <a:pt x="1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1"/>
              <p:cNvSpPr/>
              <p:nvPr/>
            </p:nvSpPr>
            <p:spPr>
              <a:xfrm>
                <a:off x="3948100" y="1925500"/>
                <a:ext cx="319850" cy="384100"/>
              </a:xfrm>
              <a:custGeom>
                <a:avLst/>
                <a:gdLst/>
                <a:ahLst/>
                <a:cxnLst/>
                <a:rect l="l" t="t" r="r" b="b"/>
                <a:pathLst>
                  <a:path w="12794" h="15364" extrusionOk="0">
                    <a:moveTo>
                      <a:pt x="8388" y="0"/>
                    </a:moveTo>
                    <a:lnTo>
                      <a:pt x="8388" y="0"/>
                    </a:lnTo>
                    <a:cubicBezTo>
                      <a:pt x="9820" y="7324"/>
                      <a:pt x="1510" y="10837"/>
                      <a:pt x="1510" y="10837"/>
                    </a:cubicBezTo>
                    <a:cubicBezTo>
                      <a:pt x="1041" y="11017"/>
                      <a:pt x="587" y="11174"/>
                      <a:pt x="282" y="11275"/>
                    </a:cubicBezTo>
                    <a:cubicBezTo>
                      <a:pt x="94" y="11346"/>
                      <a:pt x="0" y="11557"/>
                      <a:pt x="86" y="11745"/>
                    </a:cubicBezTo>
                    <a:cubicBezTo>
                      <a:pt x="430" y="12457"/>
                      <a:pt x="1283" y="14335"/>
                      <a:pt x="1643" y="15117"/>
                    </a:cubicBezTo>
                    <a:cubicBezTo>
                      <a:pt x="1715" y="15272"/>
                      <a:pt x="1864" y="15364"/>
                      <a:pt x="2021" y="15364"/>
                    </a:cubicBezTo>
                    <a:cubicBezTo>
                      <a:pt x="2070" y="15364"/>
                      <a:pt x="2119" y="15355"/>
                      <a:pt x="2167" y="15336"/>
                    </a:cubicBezTo>
                    <a:cubicBezTo>
                      <a:pt x="3255" y="14930"/>
                      <a:pt x="6455" y="13701"/>
                      <a:pt x="7879" y="12887"/>
                    </a:cubicBezTo>
                    <a:cubicBezTo>
                      <a:pt x="9061" y="12207"/>
                      <a:pt x="10125" y="11424"/>
                      <a:pt x="10970" y="10384"/>
                    </a:cubicBezTo>
                    <a:cubicBezTo>
                      <a:pt x="12058" y="9202"/>
                      <a:pt x="12793" y="8021"/>
                      <a:pt x="12723" y="6158"/>
                    </a:cubicBezTo>
                    <a:cubicBezTo>
                      <a:pt x="12504" y="627"/>
                      <a:pt x="8388" y="1"/>
                      <a:pt x="8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1"/>
              <p:cNvSpPr/>
              <p:nvPr/>
            </p:nvSpPr>
            <p:spPr>
              <a:xfrm>
                <a:off x="4067800" y="1995525"/>
                <a:ext cx="119950" cy="152225"/>
              </a:xfrm>
              <a:custGeom>
                <a:avLst/>
                <a:gdLst/>
                <a:ahLst/>
                <a:cxnLst/>
                <a:rect l="l" t="t" r="r" b="b"/>
                <a:pathLst>
                  <a:path w="4798" h="6089" extrusionOk="0">
                    <a:moveTo>
                      <a:pt x="3608" y="1"/>
                    </a:moveTo>
                    <a:lnTo>
                      <a:pt x="3608" y="1"/>
                    </a:lnTo>
                    <a:cubicBezTo>
                      <a:pt x="3608" y="2"/>
                      <a:pt x="4327" y="2450"/>
                      <a:pt x="1" y="6088"/>
                    </a:cubicBezTo>
                    <a:cubicBezTo>
                      <a:pt x="1" y="6088"/>
                      <a:pt x="4797" y="3303"/>
                      <a:pt x="3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0" name="Google Shape;1433;p45">
            <a:extLst>
              <a:ext uri="{FF2B5EF4-FFF2-40B4-BE49-F238E27FC236}">
                <a16:creationId xmlns:a16="http://schemas.microsoft.com/office/drawing/2014/main" id="{66782415-A2B4-448F-91CD-E43B70BE16E5}"/>
              </a:ext>
            </a:extLst>
          </p:cNvPr>
          <p:cNvSpPr txBox="1">
            <a:spLocks/>
          </p:cNvSpPr>
          <p:nvPr/>
        </p:nvSpPr>
        <p:spPr>
          <a:xfrm>
            <a:off x="761153" y="3797400"/>
            <a:ext cx="4271809" cy="862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2pPr>
            <a:lvl3pPr marL="1371600" marR="0" lvl="2"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3pPr>
            <a:lvl4pPr marL="1828800" marR="0" lvl="3"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4pPr>
            <a:lvl5pPr marL="2286000" marR="0" lvl="4"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5pPr>
            <a:lvl6pPr marL="2743200" marR="0" lvl="5"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6pPr>
            <a:lvl7pPr marL="3200400" marR="0" lvl="6"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7pPr>
            <a:lvl8pPr marL="3657600" marR="0" lvl="7"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8pPr>
            <a:lvl9pPr marL="4114800" marR="0" lvl="8"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9pPr>
          </a:lstStyle>
          <a:p>
            <a:pPr marL="0" indent="0"/>
            <a:r>
              <a:rPr lang="en-US" sz="2000" dirty="0" err="1">
                <a:solidFill>
                  <a:schemeClr val="tx2"/>
                </a:solidFill>
                <a:latin typeface="Times New Roman" panose="02020603050405020304" pitchFamily="18" charset="0"/>
                <a:cs typeface="Times New Roman" panose="02020603050405020304" pitchFamily="18" charset="0"/>
              </a:rPr>
              <a:t>Giới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thiệu</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những</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người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thuộc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họ</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nội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họ</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ngoại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của</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em</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bằng</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hình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thức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chụp</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hình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ảnh</a:t>
            </a:r>
            <a:r>
              <a:rPr lang="en-US" sz="2000" dirty="0">
                <a:solidFill>
                  <a:schemeClr val="tx2"/>
                </a:solidFill>
                <a:latin typeface="Times New Roman" panose="02020603050405020304" pitchFamily="18" charset="0"/>
                <a:cs typeface="Times New Roman" panose="02020603050405020304" pitchFamily="18" charset="0"/>
              </a:rPr>
              <a:t>, quay video </a:t>
            </a:r>
            <a:r>
              <a:rPr lang="en-US" sz="2000" dirty="0" err="1">
                <a:solidFill>
                  <a:schemeClr val="tx2"/>
                </a:solidFill>
                <a:latin typeface="Times New Roman" panose="02020603050405020304" pitchFamily="18" charset="0"/>
                <a:cs typeface="Times New Roman" panose="02020603050405020304" pitchFamily="18" charset="0"/>
              </a:rPr>
              <a:t>giới</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thiệu</a:t>
            </a:r>
            <a:r>
              <a:rPr lang="en-US" sz="200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2504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33"/>
          <p:cNvSpPr txBox="1">
            <a:spLocks noGrp="1"/>
          </p:cNvSpPr>
          <p:nvPr>
            <p:ph type="title"/>
          </p:nvPr>
        </p:nvSpPr>
        <p:spPr>
          <a:xfrm>
            <a:off x="720001" y="2383925"/>
            <a:ext cx="3953600" cy="1029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3200" dirty="0"/>
              <a:t>Tìm hiểu về các thế hệ trong một gia đình</a:t>
            </a:r>
            <a:endParaRPr sz="3200" dirty="0"/>
          </a:p>
        </p:txBody>
      </p:sp>
      <p:sp>
        <p:nvSpPr>
          <p:cNvPr id="809" name="Google Shape;809;p33"/>
          <p:cNvSpPr txBox="1">
            <a:spLocks noGrp="1"/>
          </p:cNvSpPr>
          <p:nvPr>
            <p:ph type="title" idx="2"/>
          </p:nvPr>
        </p:nvSpPr>
        <p:spPr>
          <a:xfrm>
            <a:off x="720000" y="1011950"/>
            <a:ext cx="3227100" cy="1371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01.</a:t>
            </a:r>
            <a:endParaRPr/>
          </a:p>
        </p:txBody>
      </p:sp>
      <p:grpSp>
        <p:nvGrpSpPr>
          <p:cNvPr id="810" name="Google Shape;810;p33"/>
          <p:cNvGrpSpPr/>
          <p:nvPr/>
        </p:nvGrpSpPr>
        <p:grpSpPr>
          <a:xfrm>
            <a:off x="4900624" y="2135120"/>
            <a:ext cx="4801045" cy="5102515"/>
            <a:chOff x="4900624" y="2135120"/>
            <a:chExt cx="4801045" cy="5102515"/>
          </a:xfrm>
        </p:grpSpPr>
        <p:grpSp>
          <p:nvGrpSpPr>
            <p:cNvPr id="811" name="Google Shape;811;p33"/>
            <p:cNvGrpSpPr/>
            <p:nvPr/>
          </p:nvGrpSpPr>
          <p:grpSpPr>
            <a:xfrm>
              <a:off x="4900624" y="2412006"/>
              <a:ext cx="4801045" cy="2797782"/>
              <a:chOff x="4612626" y="1011949"/>
              <a:chExt cx="5157423" cy="3005459"/>
            </a:xfrm>
          </p:grpSpPr>
          <p:sp>
            <p:nvSpPr>
              <p:cNvPr id="812" name="Google Shape;812;p33"/>
              <p:cNvSpPr/>
              <p:nvPr/>
            </p:nvSpPr>
            <p:spPr>
              <a:xfrm>
                <a:off x="4612626" y="1011949"/>
                <a:ext cx="5157423" cy="3005459"/>
              </a:xfrm>
              <a:custGeom>
                <a:avLst/>
                <a:gdLst/>
                <a:ahLst/>
                <a:cxnLst/>
                <a:rect l="l" t="t" r="r" b="b"/>
                <a:pathLst>
                  <a:path w="62252" h="36277" extrusionOk="0">
                    <a:moveTo>
                      <a:pt x="17039" y="0"/>
                    </a:moveTo>
                    <a:cubicBezTo>
                      <a:pt x="15986" y="0"/>
                      <a:pt x="14939" y="85"/>
                      <a:pt x="13912" y="268"/>
                    </a:cubicBezTo>
                    <a:cubicBezTo>
                      <a:pt x="9030" y="1137"/>
                      <a:pt x="5031" y="4423"/>
                      <a:pt x="4554" y="8781"/>
                    </a:cubicBezTo>
                    <a:cubicBezTo>
                      <a:pt x="4335" y="10761"/>
                      <a:pt x="6534" y="14243"/>
                      <a:pt x="5845" y="16113"/>
                    </a:cubicBezTo>
                    <a:cubicBezTo>
                      <a:pt x="5141" y="18014"/>
                      <a:pt x="0" y="23836"/>
                      <a:pt x="125" y="28256"/>
                    </a:cubicBezTo>
                    <a:cubicBezTo>
                      <a:pt x="251" y="32669"/>
                      <a:pt x="1440" y="34039"/>
                      <a:pt x="3107" y="36276"/>
                    </a:cubicBezTo>
                    <a:lnTo>
                      <a:pt x="57714" y="36276"/>
                    </a:lnTo>
                    <a:cubicBezTo>
                      <a:pt x="58754" y="34007"/>
                      <a:pt x="59568" y="32192"/>
                      <a:pt x="58347" y="29211"/>
                    </a:cubicBezTo>
                    <a:cubicBezTo>
                      <a:pt x="57377" y="26825"/>
                      <a:pt x="60022" y="24868"/>
                      <a:pt x="61047" y="22646"/>
                    </a:cubicBezTo>
                    <a:cubicBezTo>
                      <a:pt x="61954" y="20675"/>
                      <a:pt x="62252" y="18304"/>
                      <a:pt x="62033" y="16152"/>
                    </a:cubicBezTo>
                    <a:cubicBezTo>
                      <a:pt x="61728" y="13218"/>
                      <a:pt x="60272" y="10276"/>
                      <a:pt x="57745" y="8171"/>
                    </a:cubicBezTo>
                    <a:cubicBezTo>
                      <a:pt x="54690" y="5637"/>
                      <a:pt x="50428" y="4569"/>
                      <a:pt x="46232" y="4569"/>
                    </a:cubicBezTo>
                    <a:cubicBezTo>
                      <a:pt x="45012" y="4569"/>
                      <a:pt x="43798" y="4659"/>
                      <a:pt x="42620" y="4830"/>
                    </a:cubicBezTo>
                    <a:cubicBezTo>
                      <a:pt x="40720" y="5109"/>
                      <a:pt x="38825" y="5567"/>
                      <a:pt x="36889" y="5567"/>
                    </a:cubicBezTo>
                    <a:cubicBezTo>
                      <a:pt x="36602" y="5567"/>
                      <a:pt x="36314" y="5557"/>
                      <a:pt x="36024" y="5534"/>
                    </a:cubicBezTo>
                    <a:cubicBezTo>
                      <a:pt x="32761" y="5276"/>
                      <a:pt x="29882" y="3508"/>
                      <a:pt x="26909" y="2209"/>
                    </a:cubicBezTo>
                    <a:cubicBezTo>
                      <a:pt x="23823" y="869"/>
                      <a:pt x="20397" y="0"/>
                      <a:pt x="17039"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5030091" y="1415663"/>
                <a:ext cx="4310224" cy="2601743"/>
              </a:xfrm>
              <a:custGeom>
                <a:avLst/>
                <a:gdLst/>
                <a:ahLst/>
                <a:cxnLst/>
                <a:rect l="l" t="t" r="r" b="b"/>
                <a:pathLst>
                  <a:path w="52026" h="31404" extrusionOk="0">
                    <a:moveTo>
                      <a:pt x="39890" y="0"/>
                    </a:moveTo>
                    <a:cubicBezTo>
                      <a:pt x="37663" y="0"/>
                      <a:pt x="35394" y="480"/>
                      <a:pt x="33332" y="1287"/>
                    </a:cubicBezTo>
                    <a:cubicBezTo>
                      <a:pt x="31564" y="1976"/>
                      <a:pt x="29858" y="2891"/>
                      <a:pt x="27965" y="3126"/>
                    </a:cubicBezTo>
                    <a:cubicBezTo>
                      <a:pt x="27628" y="3167"/>
                      <a:pt x="27292" y="3186"/>
                      <a:pt x="26957" y="3186"/>
                    </a:cubicBezTo>
                    <a:cubicBezTo>
                      <a:pt x="24554" y="3186"/>
                      <a:pt x="22198" y="2219"/>
                      <a:pt x="19835" y="1608"/>
                    </a:cubicBezTo>
                    <a:cubicBezTo>
                      <a:pt x="18162" y="1175"/>
                      <a:pt x="16414" y="925"/>
                      <a:pt x="14679" y="925"/>
                    </a:cubicBezTo>
                    <a:cubicBezTo>
                      <a:pt x="12624" y="925"/>
                      <a:pt x="10587" y="1275"/>
                      <a:pt x="8717" y="2085"/>
                    </a:cubicBezTo>
                    <a:cubicBezTo>
                      <a:pt x="4804" y="3775"/>
                      <a:pt x="2027" y="7594"/>
                      <a:pt x="2348" y="11795"/>
                    </a:cubicBezTo>
                    <a:cubicBezTo>
                      <a:pt x="2496" y="13705"/>
                      <a:pt x="3247" y="15582"/>
                      <a:pt x="2981" y="17476"/>
                    </a:cubicBezTo>
                    <a:cubicBezTo>
                      <a:pt x="2715" y="19393"/>
                      <a:pt x="1542" y="20997"/>
                      <a:pt x="924" y="22812"/>
                    </a:cubicBezTo>
                    <a:cubicBezTo>
                      <a:pt x="71" y="25277"/>
                      <a:pt x="0" y="28900"/>
                      <a:pt x="1354" y="31403"/>
                    </a:cubicBezTo>
                    <a:lnTo>
                      <a:pt x="50053" y="31403"/>
                    </a:lnTo>
                    <a:cubicBezTo>
                      <a:pt x="50476" y="30590"/>
                      <a:pt x="50781" y="29713"/>
                      <a:pt x="50969" y="28806"/>
                    </a:cubicBezTo>
                    <a:cubicBezTo>
                      <a:pt x="51501" y="26232"/>
                      <a:pt x="50648" y="24033"/>
                      <a:pt x="50437" y="21513"/>
                    </a:cubicBezTo>
                    <a:cubicBezTo>
                      <a:pt x="50233" y="19119"/>
                      <a:pt x="51110" y="17108"/>
                      <a:pt x="51595" y="14831"/>
                    </a:cubicBezTo>
                    <a:cubicBezTo>
                      <a:pt x="52025" y="12805"/>
                      <a:pt x="51877" y="10512"/>
                      <a:pt x="51337" y="8525"/>
                    </a:cubicBezTo>
                    <a:cubicBezTo>
                      <a:pt x="50601" y="5802"/>
                      <a:pt x="48903" y="3282"/>
                      <a:pt x="46454" y="1749"/>
                    </a:cubicBezTo>
                    <a:cubicBezTo>
                      <a:pt x="44502" y="525"/>
                      <a:pt x="42219" y="0"/>
                      <a:pt x="39890"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33"/>
            <p:cNvGrpSpPr/>
            <p:nvPr/>
          </p:nvGrpSpPr>
          <p:grpSpPr>
            <a:xfrm>
              <a:off x="5605243" y="2135120"/>
              <a:ext cx="1819782" cy="3628266"/>
              <a:chOff x="2887275" y="2878475"/>
              <a:chExt cx="227325" cy="453250"/>
            </a:xfrm>
          </p:grpSpPr>
          <p:sp>
            <p:nvSpPr>
              <p:cNvPr id="815" name="Google Shape;815;p33"/>
              <p:cNvSpPr/>
              <p:nvPr/>
            </p:nvSpPr>
            <p:spPr>
              <a:xfrm>
                <a:off x="3066150" y="3261525"/>
                <a:ext cx="48450" cy="49325"/>
              </a:xfrm>
              <a:custGeom>
                <a:avLst/>
                <a:gdLst/>
                <a:ahLst/>
                <a:cxnLst/>
                <a:rect l="l" t="t" r="r" b="b"/>
                <a:pathLst>
                  <a:path w="1938" h="1973" extrusionOk="0">
                    <a:moveTo>
                      <a:pt x="1711" y="0"/>
                    </a:moveTo>
                    <a:cubicBezTo>
                      <a:pt x="1517" y="96"/>
                      <a:pt x="1310" y="128"/>
                      <a:pt x="1122" y="128"/>
                    </a:cubicBezTo>
                    <a:cubicBezTo>
                      <a:pt x="756" y="128"/>
                      <a:pt x="459" y="8"/>
                      <a:pt x="459" y="8"/>
                    </a:cubicBezTo>
                    <a:lnTo>
                      <a:pt x="404" y="845"/>
                    </a:lnTo>
                    <a:lnTo>
                      <a:pt x="318" y="712"/>
                    </a:lnTo>
                    <a:cubicBezTo>
                      <a:pt x="303" y="673"/>
                      <a:pt x="271" y="650"/>
                      <a:pt x="232" y="642"/>
                    </a:cubicBezTo>
                    <a:cubicBezTo>
                      <a:pt x="213" y="636"/>
                      <a:pt x="194" y="632"/>
                      <a:pt x="175" y="632"/>
                    </a:cubicBezTo>
                    <a:cubicBezTo>
                      <a:pt x="80" y="632"/>
                      <a:pt x="0" y="711"/>
                      <a:pt x="13" y="822"/>
                    </a:cubicBezTo>
                    <a:lnTo>
                      <a:pt x="37" y="1198"/>
                    </a:lnTo>
                    <a:cubicBezTo>
                      <a:pt x="44" y="1370"/>
                      <a:pt x="146" y="1542"/>
                      <a:pt x="303" y="1636"/>
                    </a:cubicBezTo>
                    <a:lnTo>
                      <a:pt x="710" y="1886"/>
                    </a:lnTo>
                    <a:cubicBezTo>
                      <a:pt x="803" y="1943"/>
                      <a:pt x="904" y="1972"/>
                      <a:pt x="1003" y="1972"/>
                    </a:cubicBezTo>
                    <a:cubicBezTo>
                      <a:pt x="1096" y="1972"/>
                      <a:pt x="1186" y="1947"/>
                      <a:pt x="1265" y="1894"/>
                    </a:cubicBezTo>
                    <a:lnTo>
                      <a:pt x="1735" y="1597"/>
                    </a:lnTo>
                    <a:cubicBezTo>
                      <a:pt x="1868" y="1510"/>
                      <a:pt x="1938" y="1370"/>
                      <a:pt x="1938" y="1213"/>
                    </a:cubicBezTo>
                    <a:lnTo>
                      <a:pt x="1711" y="0"/>
                    </a:ln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2921125" y="3269700"/>
                <a:ext cx="42875" cy="62025"/>
              </a:xfrm>
              <a:custGeom>
                <a:avLst/>
                <a:gdLst/>
                <a:ahLst/>
                <a:cxnLst/>
                <a:rect l="l" t="t" r="r" b="b"/>
                <a:pathLst>
                  <a:path w="1715" h="2481" extrusionOk="0">
                    <a:moveTo>
                      <a:pt x="627" y="1"/>
                    </a:moveTo>
                    <a:cubicBezTo>
                      <a:pt x="611" y="1"/>
                      <a:pt x="595" y="1"/>
                      <a:pt x="580" y="2"/>
                    </a:cubicBezTo>
                    <a:lnTo>
                      <a:pt x="1" y="41"/>
                    </a:lnTo>
                    <a:lnTo>
                      <a:pt x="63" y="894"/>
                    </a:lnTo>
                    <a:cubicBezTo>
                      <a:pt x="63" y="894"/>
                      <a:pt x="198" y="2480"/>
                      <a:pt x="794" y="2480"/>
                    </a:cubicBezTo>
                    <a:cubicBezTo>
                      <a:pt x="840" y="2480"/>
                      <a:pt x="888" y="2471"/>
                      <a:pt x="940" y="2451"/>
                    </a:cubicBezTo>
                    <a:cubicBezTo>
                      <a:pt x="940" y="2451"/>
                      <a:pt x="1213" y="2412"/>
                      <a:pt x="1190" y="2263"/>
                    </a:cubicBezTo>
                    <a:cubicBezTo>
                      <a:pt x="1057" y="1333"/>
                      <a:pt x="1112" y="1145"/>
                      <a:pt x="1112" y="1144"/>
                    </a:cubicBezTo>
                    <a:lnTo>
                      <a:pt x="1112" y="1144"/>
                    </a:lnTo>
                    <a:cubicBezTo>
                      <a:pt x="1104" y="1183"/>
                      <a:pt x="1190" y="1293"/>
                      <a:pt x="1213" y="1324"/>
                    </a:cubicBezTo>
                    <a:cubicBezTo>
                      <a:pt x="1245" y="1387"/>
                      <a:pt x="1292" y="1442"/>
                      <a:pt x="1346" y="1489"/>
                    </a:cubicBezTo>
                    <a:cubicBezTo>
                      <a:pt x="1398" y="1541"/>
                      <a:pt x="1467" y="1573"/>
                      <a:pt x="1538" y="1573"/>
                    </a:cubicBezTo>
                    <a:cubicBezTo>
                      <a:pt x="1584" y="1573"/>
                      <a:pt x="1632" y="1559"/>
                      <a:pt x="1675" y="1528"/>
                    </a:cubicBezTo>
                    <a:cubicBezTo>
                      <a:pt x="1691" y="1512"/>
                      <a:pt x="1706" y="1496"/>
                      <a:pt x="1714" y="1473"/>
                    </a:cubicBezTo>
                    <a:cubicBezTo>
                      <a:pt x="1714" y="1450"/>
                      <a:pt x="1706" y="1434"/>
                      <a:pt x="1691" y="1410"/>
                    </a:cubicBezTo>
                    <a:cubicBezTo>
                      <a:pt x="1597" y="1238"/>
                      <a:pt x="1487" y="1082"/>
                      <a:pt x="1401" y="910"/>
                    </a:cubicBezTo>
                    <a:cubicBezTo>
                      <a:pt x="1401" y="910"/>
                      <a:pt x="1464" y="612"/>
                      <a:pt x="1276" y="354"/>
                    </a:cubicBezTo>
                    <a:cubicBezTo>
                      <a:pt x="1268" y="346"/>
                      <a:pt x="1260" y="338"/>
                      <a:pt x="1260" y="331"/>
                    </a:cubicBezTo>
                    <a:cubicBezTo>
                      <a:pt x="1113" y="117"/>
                      <a:pt x="876" y="1"/>
                      <a:pt x="627"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2887275" y="3002725"/>
                <a:ext cx="226550" cy="273500"/>
              </a:xfrm>
              <a:custGeom>
                <a:avLst/>
                <a:gdLst/>
                <a:ahLst/>
                <a:cxnLst/>
                <a:rect l="l" t="t" r="r" b="b"/>
                <a:pathLst>
                  <a:path w="9062" h="10940" extrusionOk="0">
                    <a:moveTo>
                      <a:pt x="2153" y="5650"/>
                    </a:moveTo>
                    <a:lnTo>
                      <a:pt x="2129" y="6839"/>
                    </a:lnTo>
                    <a:lnTo>
                      <a:pt x="2027" y="5955"/>
                    </a:lnTo>
                    <a:lnTo>
                      <a:pt x="2153" y="5650"/>
                    </a:lnTo>
                    <a:close/>
                    <a:moveTo>
                      <a:pt x="5736" y="1"/>
                    </a:moveTo>
                    <a:lnTo>
                      <a:pt x="3905" y="118"/>
                    </a:lnTo>
                    <a:lnTo>
                      <a:pt x="1738" y="1049"/>
                    </a:lnTo>
                    <a:cubicBezTo>
                      <a:pt x="1339" y="1253"/>
                      <a:pt x="1042" y="1620"/>
                      <a:pt x="932" y="2058"/>
                    </a:cubicBezTo>
                    <a:lnTo>
                      <a:pt x="79" y="5360"/>
                    </a:lnTo>
                    <a:cubicBezTo>
                      <a:pt x="9" y="5619"/>
                      <a:pt x="1" y="5885"/>
                      <a:pt x="64" y="6151"/>
                    </a:cubicBezTo>
                    <a:lnTo>
                      <a:pt x="1073" y="10798"/>
                    </a:lnTo>
                    <a:cubicBezTo>
                      <a:pt x="1088" y="10880"/>
                      <a:pt x="1165" y="10940"/>
                      <a:pt x="1253" y="10940"/>
                    </a:cubicBezTo>
                    <a:cubicBezTo>
                      <a:pt x="1258" y="10940"/>
                      <a:pt x="1263" y="10940"/>
                      <a:pt x="1268" y="10939"/>
                    </a:cubicBezTo>
                    <a:lnTo>
                      <a:pt x="2411" y="10837"/>
                    </a:lnTo>
                    <a:cubicBezTo>
                      <a:pt x="2520" y="10830"/>
                      <a:pt x="2599" y="10736"/>
                      <a:pt x="2583" y="10626"/>
                    </a:cubicBezTo>
                    <a:lnTo>
                      <a:pt x="2528" y="10141"/>
                    </a:lnTo>
                    <a:lnTo>
                      <a:pt x="7434" y="10251"/>
                    </a:lnTo>
                    <a:lnTo>
                      <a:pt x="7458" y="9961"/>
                    </a:lnTo>
                    <a:lnTo>
                      <a:pt x="7473" y="10376"/>
                    </a:lnTo>
                    <a:cubicBezTo>
                      <a:pt x="7473" y="10481"/>
                      <a:pt x="7559" y="10564"/>
                      <a:pt x="7663" y="10564"/>
                    </a:cubicBezTo>
                    <a:cubicBezTo>
                      <a:pt x="7667" y="10564"/>
                      <a:pt x="7672" y="10564"/>
                      <a:pt x="7677" y="10564"/>
                    </a:cubicBezTo>
                    <a:lnTo>
                      <a:pt x="8827" y="10525"/>
                    </a:lnTo>
                    <a:cubicBezTo>
                      <a:pt x="8960" y="10517"/>
                      <a:pt x="9062" y="10407"/>
                      <a:pt x="9054" y="10282"/>
                    </a:cubicBezTo>
                    <a:lnTo>
                      <a:pt x="8968" y="2724"/>
                    </a:lnTo>
                    <a:cubicBezTo>
                      <a:pt x="8952" y="1894"/>
                      <a:pt x="8459" y="1151"/>
                      <a:pt x="7692" y="830"/>
                    </a:cubicBezTo>
                    <a:lnTo>
                      <a:pt x="5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3036925" y="3084500"/>
                <a:ext cx="27025" cy="4900"/>
              </a:xfrm>
              <a:custGeom>
                <a:avLst/>
                <a:gdLst/>
                <a:ahLst/>
                <a:cxnLst/>
                <a:rect l="l" t="t" r="r" b="b"/>
                <a:pathLst>
                  <a:path w="1081" h="196" extrusionOk="0">
                    <a:moveTo>
                      <a:pt x="1" y="0"/>
                    </a:moveTo>
                    <a:lnTo>
                      <a:pt x="1" y="196"/>
                    </a:lnTo>
                    <a:lnTo>
                      <a:pt x="1080" y="196"/>
                    </a:lnTo>
                    <a:lnTo>
                      <a:pt x="10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2941075" y="3089000"/>
                <a:ext cx="12150" cy="54975"/>
              </a:xfrm>
              <a:custGeom>
                <a:avLst/>
                <a:gdLst/>
                <a:ahLst/>
                <a:cxnLst/>
                <a:rect l="l" t="t" r="r" b="b"/>
                <a:pathLst>
                  <a:path w="486" h="2199" extrusionOk="0">
                    <a:moveTo>
                      <a:pt x="486" y="0"/>
                    </a:moveTo>
                    <a:lnTo>
                      <a:pt x="1" y="2199"/>
                    </a:lnTo>
                    <a:lnTo>
                      <a:pt x="486" y="1581"/>
                    </a:lnTo>
                    <a:lnTo>
                      <a:pt x="486" y="0"/>
                    </a:lnTo>
                    <a:close/>
                  </a:path>
                </a:pathLst>
              </a:custGeom>
              <a:solidFill>
                <a:srgbClr val="2B2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2941075" y="3175650"/>
                <a:ext cx="15675" cy="80425"/>
              </a:xfrm>
              <a:custGeom>
                <a:avLst/>
                <a:gdLst/>
                <a:ahLst/>
                <a:cxnLst/>
                <a:rect l="l" t="t" r="r" b="b"/>
                <a:pathLst>
                  <a:path w="627" h="3217" extrusionOk="0">
                    <a:moveTo>
                      <a:pt x="1" y="0"/>
                    </a:moveTo>
                    <a:lnTo>
                      <a:pt x="376" y="3216"/>
                    </a:lnTo>
                    <a:lnTo>
                      <a:pt x="627" y="3216"/>
                    </a:lnTo>
                    <a:lnTo>
                      <a:pt x="1" y="0"/>
                    </a:lnTo>
                    <a:close/>
                  </a:path>
                </a:pathLst>
              </a:custGeom>
              <a:solidFill>
                <a:srgbClr val="2B2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3073325" y="3086650"/>
                <a:ext cx="10000" cy="169425"/>
              </a:xfrm>
              <a:custGeom>
                <a:avLst/>
                <a:gdLst/>
                <a:ahLst/>
                <a:cxnLst/>
                <a:rect l="l" t="t" r="r" b="b"/>
                <a:pathLst>
                  <a:path w="400" h="6777" extrusionOk="0">
                    <a:moveTo>
                      <a:pt x="399" y="0"/>
                    </a:moveTo>
                    <a:lnTo>
                      <a:pt x="39" y="986"/>
                    </a:lnTo>
                    <a:lnTo>
                      <a:pt x="0" y="6776"/>
                    </a:lnTo>
                    <a:lnTo>
                      <a:pt x="399" y="0"/>
                    </a:lnTo>
                    <a:close/>
                  </a:path>
                </a:pathLst>
              </a:custGeom>
              <a:solidFill>
                <a:srgbClr val="2B2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3"/>
              <p:cNvSpPr/>
              <p:nvPr/>
            </p:nvSpPr>
            <p:spPr>
              <a:xfrm>
                <a:off x="2970625" y="2878475"/>
                <a:ext cx="90575" cy="74000"/>
              </a:xfrm>
              <a:custGeom>
                <a:avLst/>
                <a:gdLst/>
                <a:ahLst/>
                <a:cxnLst/>
                <a:rect l="l" t="t" r="r" b="b"/>
                <a:pathLst>
                  <a:path w="3623" h="2960" extrusionOk="0">
                    <a:moveTo>
                      <a:pt x="2100" y="1"/>
                    </a:moveTo>
                    <a:cubicBezTo>
                      <a:pt x="1861" y="1"/>
                      <a:pt x="1781" y="180"/>
                      <a:pt x="1690" y="284"/>
                    </a:cubicBezTo>
                    <a:cubicBezTo>
                      <a:pt x="1628" y="268"/>
                      <a:pt x="1565" y="253"/>
                      <a:pt x="1502" y="245"/>
                    </a:cubicBezTo>
                    <a:cubicBezTo>
                      <a:pt x="1487" y="244"/>
                      <a:pt x="1471" y="243"/>
                      <a:pt x="1455" y="243"/>
                    </a:cubicBezTo>
                    <a:cubicBezTo>
                      <a:pt x="1256" y="243"/>
                      <a:pt x="1087" y="334"/>
                      <a:pt x="970" y="479"/>
                    </a:cubicBezTo>
                    <a:cubicBezTo>
                      <a:pt x="923" y="479"/>
                      <a:pt x="877" y="479"/>
                      <a:pt x="822" y="472"/>
                    </a:cubicBezTo>
                    <a:cubicBezTo>
                      <a:pt x="790" y="472"/>
                      <a:pt x="751" y="472"/>
                      <a:pt x="720" y="479"/>
                    </a:cubicBezTo>
                    <a:cubicBezTo>
                      <a:pt x="524" y="487"/>
                      <a:pt x="352" y="581"/>
                      <a:pt x="243" y="730"/>
                    </a:cubicBezTo>
                    <a:cubicBezTo>
                      <a:pt x="94" y="925"/>
                      <a:pt x="24" y="1223"/>
                      <a:pt x="94" y="1614"/>
                    </a:cubicBezTo>
                    <a:lnTo>
                      <a:pt x="102" y="1637"/>
                    </a:lnTo>
                    <a:cubicBezTo>
                      <a:pt x="102" y="1661"/>
                      <a:pt x="102" y="1677"/>
                      <a:pt x="102" y="1700"/>
                    </a:cubicBezTo>
                    <a:cubicBezTo>
                      <a:pt x="39" y="1770"/>
                      <a:pt x="0" y="1864"/>
                      <a:pt x="0" y="1974"/>
                    </a:cubicBezTo>
                    <a:cubicBezTo>
                      <a:pt x="0" y="2091"/>
                      <a:pt x="47" y="2201"/>
                      <a:pt x="133" y="2279"/>
                    </a:cubicBezTo>
                    <a:cubicBezTo>
                      <a:pt x="78" y="2349"/>
                      <a:pt x="47" y="2436"/>
                      <a:pt x="47" y="2529"/>
                    </a:cubicBezTo>
                    <a:cubicBezTo>
                      <a:pt x="47" y="2662"/>
                      <a:pt x="110" y="2788"/>
                      <a:pt x="219" y="2866"/>
                    </a:cubicBezTo>
                    <a:lnTo>
                      <a:pt x="219" y="2960"/>
                    </a:lnTo>
                    <a:lnTo>
                      <a:pt x="2934" y="2960"/>
                    </a:lnTo>
                    <a:lnTo>
                      <a:pt x="2934" y="2130"/>
                    </a:lnTo>
                    <a:cubicBezTo>
                      <a:pt x="3193" y="2130"/>
                      <a:pt x="3412" y="1927"/>
                      <a:pt x="3427" y="1669"/>
                    </a:cubicBezTo>
                    <a:cubicBezTo>
                      <a:pt x="3435" y="1512"/>
                      <a:pt x="3373" y="1371"/>
                      <a:pt x="3263" y="1270"/>
                    </a:cubicBezTo>
                    <a:cubicBezTo>
                      <a:pt x="3412" y="1137"/>
                      <a:pt x="3623" y="878"/>
                      <a:pt x="3419" y="628"/>
                    </a:cubicBezTo>
                    <a:cubicBezTo>
                      <a:pt x="3296" y="470"/>
                      <a:pt x="3142" y="415"/>
                      <a:pt x="2990" y="415"/>
                    </a:cubicBezTo>
                    <a:cubicBezTo>
                      <a:pt x="2864" y="415"/>
                      <a:pt x="2740" y="453"/>
                      <a:pt x="2637" y="503"/>
                    </a:cubicBezTo>
                    <a:cubicBezTo>
                      <a:pt x="2627" y="507"/>
                      <a:pt x="2617" y="509"/>
                      <a:pt x="2608" y="509"/>
                    </a:cubicBezTo>
                    <a:cubicBezTo>
                      <a:pt x="2564" y="509"/>
                      <a:pt x="2529" y="469"/>
                      <a:pt x="2535" y="425"/>
                    </a:cubicBezTo>
                    <a:cubicBezTo>
                      <a:pt x="2567" y="284"/>
                      <a:pt x="2543" y="104"/>
                      <a:pt x="2269" y="26"/>
                    </a:cubicBezTo>
                    <a:cubicBezTo>
                      <a:pt x="2205" y="8"/>
                      <a:pt x="2149" y="1"/>
                      <a:pt x="2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3"/>
              <p:cNvSpPr/>
              <p:nvPr/>
            </p:nvSpPr>
            <p:spPr>
              <a:xfrm>
                <a:off x="2969825" y="2917825"/>
                <a:ext cx="75350" cy="112900"/>
              </a:xfrm>
              <a:custGeom>
                <a:avLst/>
                <a:gdLst/>
                <a:ahLst/>
                <a:cxnLst/>
                <a:rect l="l" t="t" r="r" b="b"/>
                <a:pathLst>
                  <a:path w="3014" h="4516" extrusionOk="0">
                    <a:moveTo>
                      <a:pt x="2959" y="1"/>
                    </a:moveTo>
                    <a:cubicBezTo>
                      <a:pt x="2959" y="9"/>
                      <a:pt x="2951" y="9"/>
                      <a:pt x="2951" y="9"/>
                    </a:cubicBezTo>
                    <a:cubicBezTo>
                      <a:pt x="2817" y="201"/>
                      <a:pt x="2593" y="331"/>
                      <a:pt x="2344" y="331"/>
                    </a:cubicBezTo>
                    <a:cubicBezTo>
                      <a:pt x="2330" y="331"/>
                      <a:pt x="2315" y="330"/>
                      <a:pt x="2301" y="329"/>
                    </a:cubicBezTo>
                    <a:cubicBezTo>
                      <a:pt x="2106" y="314"/>
                      <a:pt x="1941" y="228"/>
                      <a:pt x="1816" y="103"/>
                    </a:cubicBezTo>
                    <a:lnTo>
                      <a:pt x="1754" y="103"/>
                    </a:lnTo>
                    <a:cubicBezTo>
                      <a:pt x="1629" y="270"/>
                      <a:pt x="1424" y="370"/>
                      <a:pt x="1200" y="370"/>
                    </a:cubicBezTo>
                    <a:cubicBezTo>
                      <a:pt x="1184" y="370"/>
                      <a:pt x="1167" y="370"/>
                      <a:pt x="1151" y="369"/>
                    </a:cubicBezTo>
                    <a:cubicBezTo>
                      <a:pt x="1002" y="361"/>
                      <a:pt x="869" y="306"/>
                      <a:pt x="760" y="220"/>
                    </a:cubicBezTo>
                    <a:lnTo>
                      <a:pt x="760" y="220"/>
                    </a:lnTo>
                    <a:cubicBezTo>
                      <a:pt x="768" y="361"/>
                      <a:pt x="721" y="509"/>
                      <a:pt x="517" y="556"/>
                    </a:cubicBezTo>
                    <a:lnTo>
                      <a:pt x="517" y="752"/>
                    </a:lnTo>
                    <a:lnTo>
                      <a:pt x="353" y="752"/>
                    </a:lnTo>
                    <a:cubicBezTo>
                      <a:pt x="157" y="752"/>
                      <a:pt x="1" y="908"/>
                      <a:pt x="1" y="1104"/>
                    </a:cubicBezTo>
                    <a:lnTo>
                      <a:pt x="1" y="1221"/>
                    </a:lnTo>
                    <a:cubicBezTo>
                      <a:pt x="1" y="1417"/>
                      <a:pt x="157" y="1581"/>
                      <a:pt x="353" y="1581"/>
                    </a:cubicBezTo>
                    <a:lnTo>
                      <a:pt x="517" y="1581"/>
                    </a:lnTo>
                    <a:lnTo>
                      <a:pt x="517" y="1793"/>
                    </a:lnTo>
                    <a:lnTo>
                      <a:pt x="517" y="2035"/>
                    </a:lnTo>
                    <a:cubicBezTo>
                      <a:pt x="517" y="2333"/>
                      <a:pt x="642" y="2599"/>
                      <a:pt x="846" y="2779"/>
                    </a:cubicBezTo>
                    <a:lnTo>
                      <a:pt x="846" y="3608"/>
                    </a:lnTo>
                    <a:cubicBezTo>
                      <a:pt x="846" y="4109"/>
                      <a:pt x="1261" y="4516"/>
                      <a:pt x="1754" y="4516"/>
                    </a:cubicBezTo>
                    <a:cubicBezTo>
                      <a:pt x="2254" y="4516"/>
                      <a:pt x="2661" y="4109"/>
                      <a:pt x="2661" y="3608"/>
                    </a:cubicBezTo>
                    <a:lnTo>
                      <a:pt x="2661" y="2802"/>
                    </a:lnTo>
                    <a:cubicBezTo>
                      <a:pt x="2880" y="2614"/>
                      <a:pt x="3013" y="2340"/>
                      <a:pt x="3013" y="2035"/>
                    </a:cubicBezTo>
                    <a:lnTo>
                      <a:pt x="3013" y="1793"/>
                    </a:lnTo>
                    <a:lnTo>
                      <a:pt x="3013" y="142"/>
                    </a:lnTo>
                    <a:lnTo>
                      <a:pt x="3013" y="40"/>
                    </a:lnTo>
                    <a:cubicBezTo>
                      <a:pt x="2998" y="16"/>
                      <a:pt x="2982" y="1"/>
                      <a:pt x="2959"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2996425" y="2976325"/>
                <a:ext cx="34475" cy="34450"/>
              </a:xfrm>
              <a:custGeom>
                <a:avLst/>
                <a:gdLst/>
                <a:ahLst/>
                <a:cxnLst/>
                <a:rect l="l" t="t" r="r" b="b"/>
                <a:pathLst>
                  <a:path w="1379" h="1378" extrusionOk="0">
                    <a:moveTo>
                      <a:pt x="690" y="0"/>
                    </a:moveTo>
                    <a:cubicBezTo>
                      <a:pt x="314" y="0"/>
                      <a:pt x="1" y="306"/>
                      <a:pt x="1" y="689"/>
                    </a:cubicBezTo>
                    <a:cubicBezTo>
                      <a:pt x="1" y="1064"/>
                      <a:pt x="314" y="1377"/>
                      <a:pt x="690" y="1377"/>
                    </a:cubicBezTo>
                    <a:cubicBezTo>
                      <a:pt x="1073" y="1377"/>
                      <a:pt x="1378" y="1064"/>
                      <a:pt x="1378" y="689"/>
                    </a:cubicBezTo>
                    <a:cubicBezTo>
                      <a:pt x="1378" y="306"/>
                      <a:pt x="1073" y="0"/>
                      <a:pt x="690"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2982150" y="2927800"/>
                <a:ext cx="63025" cy="67325"/>
              </a:xfrm>
              <a:custGeom>
                <a:avLst/>
                <a:gdLst/>
                <a:ahLst/>
                <a:cxnLst/>
                <a:rect l="l" t="t" r="r" b="b"/>
                <a:pathLst>
                  <a:path w="2521" h="2693" extrusionOk="0">
                    <a:moveTo>
                      <a:pt x="24" y="1"/>
                    </a:moveTo>
                    <a:lnTo>
                      <a:pt x="1" y="1096"/>
                    </a:lnTo>
                    <a:lnTo>
                      <a:pt x="1" y="1871"/>
                    </a:lnTo>
                    <a:cubicBezTo>
                      <a:pt x="1" y="2325"/>
                      <a:pt x="369" y="2692"/>
                      <a:pt x="822" y="2692"/>
                    </a:cubicBezTo>
                    <a:lnTo>
                      <a:pt x="1816" y="2692"/>
                    </a:lnTo>
                    <a:cubicBezTo>
                      <a:pt x="2207" y="2692"/>
                      <a:pt x="2520" y="2380"/>
                      <a:pt x="2520" y="1988"/>
                    </a:cubicBezTo>
                    <a:lnTo>
                      <a:pt x="2520" y="1096"/>
                    </a:lnTo>
                    <a:lnTo>
                      <a:pt x="955" y="1096"/>
                    </a:lnTo>
                    <a:cubicBezTo>
                      <a:pt x="650" y="1096"/>
                      <a:pt x="369" y="909"/>
                      <a:pt x="259" y="619"/>
                    </a:cubicBez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2975700" y="2941800"/>
                <a:ext cx="5900" cy="8150"/>
              </a:xfrm>
              <a:custGeom>
                <a:avLst/>
                <a:gdLst/>
                <a:ahLst/>
                <a:cxnLst/>
                <a:rect l="l" t="t" r="r" b="b"/>
                <a:pathLst>
                  <a:path w="236" h="326" extrusionOk="0">
                    <a:moveTo>
                      <a:pt x="44" y="0"/>
                    </a:moveTo>
                    <a:cubicBezTo>
                      <a:pt x="34" y="0"/>
                      <a:pt x="24" y="4"/>
                      <a:pt x="16" y="12"/>
                    </a:cubicBezTo>
                    <a:cubicBezTo>
                      <a:pt x="1" y="28"/>
                      <a:pt x="1" y="51"/>
                      <a:pt x="8" y="67"/>
                    </a:cubicBezTo>
                    <a:lnTo>
                      <a:pt x="126" y="200"/>
                    </a:lnTo>
                    <a:lnTo>
                      <a:pt x="55" y="255"/>
                    </a:lnTo>
                    <a:cubicBezTo>
                      <a:pt x="40" y="270"/>
                      <a:pt x="40" y="302"/>
                      <a:pt x="55" y="317"/>
                    </a:cubicBezTo>
                    <a:cubicBezTo>
                      <a:pt x="63" y="325"/>
                      <a:pt x="71" y="325"/>
                      <a:pt x="87" y="325"/>
                    </a:cubicBezTo>
                    <a:cubicBezTo>
                      <a:pt x="94" y="325"/>
                      <a:pt x="102" y="325"/>
                      <a:pt x="110" y="317"/>
                    </a:cubicBezTo>
                    <a:lnTo>
                      <a:pt x="235" y="208"/>
                    </a:lnTo>
                    <a:lnTo>
                      <a:pt x="71" y="12"/>
                    </a:lnTo>
                    <a:cubicBezTo>
                      <a:pt x="63" y="4"/>
                      <a:pt x="53" y="0"/>
                      <a:pt x="4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3004275" y="2958800"/>
                <a:ext cx="20900" cy="13625"/>
              </a:xfrm>
              <a:custGeom>
                <a:avLst/>
                <a:gdLst/>
                <a:ahLst/>
                <a:cxnLst/>
                <a:rect l="l" t="t" r="r" b="b"/>
                <a:pathLst>
                  <a:path w="836" h="545" extrusionOk="0">
                    <a:moveTo>
                      <a:pt x="194" y="1"/>
                    </a:moveTo>
                    <a:cubicBezTo>
                      <a:pt x="42" y="1"/>
                      <a:pt x="1" y="470"/>
                      <a:pt x="313" y="537"/>
                    </a:cubicBezTo>
                    <a:cubicBezTo>
                      <a:pt x="340" y="542"/>
                      <a:pt x="365" y="544"/>
                      <a:pt x="390" y="544"/>
                    </a:cubicBezTo>
                    <a:cubicBezTo>
                      <a:pt x="673" y="544"/>
                      <a:pt x="836" y="243"/>
                      <a:pt x="642" y="193"/>
                    </a:cubicBezTo>
                    <a:cubicBezTo>
                      <a:pt x="422" y="138"/>
                      <a:pt x="219" y="5"/>
                      <a:pt x="219" y="5"/>
                    </a:cubicBezTo>
                    <a:cubicBezTo>
                      <a:pt x="210" y="2"/>
                      <a:pt x="202" y="1"/>
                      <a:pt x="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a:off x="3002500" y="2927975"/>
                <a:ext cx="14500" cy="5625"/>
              </a:xfrm>
              <a:custGeom>
                <a:avLst/>
                <a:gdLst/>
                <a:ahLst/>
                <a:cxnLst/>
                <a:rect l="l" t="t" r="r" b="b"/>
                <a:pathLst>
                  <a:path w="580" h="225" extrusionOk="0">
                    <a:moveTo>
                      <a:pt x="310" y="1"/>
                    </a:moveTo>
                    <a:cubicBezTo>
                      <a:pt x="301" y="1"/>
                      <a:pt x="292" y="1"/>
                      <a:pt x="282" y="2"/>
                    </a:cubicBezTo>
                    <a:cubicBezTo>
                      <a:pt x="157" y="10"/>
                      <a:pt x="71" y="64"/>
                      <a:pt x="40" y="119"/>
                    </a:cubicBezTo>
                    <a:cubicBezTo>
                      <a:pt x="1" y="166"/>
                      <a:pt x="16" y="205"/>
                      <a:pt x="55" y="221"/>
                    </a:cubicBezTo>
                    <a:cubicBezTo>
                      <a:pt x="66" y="223"/>
                      <a:pt x="78" y="224"/>
                      <a:pt x="91" y="224"/>
                    </a:cubicBezTo>
                    <a:cubicBezTo>
                      <a:pt x="117" y="224"/>
                      <a:pt x="147" y="221"/>
                      <a:pt x="173" y="221"/>
                    </a:cubicBezTo>
                    <a:cubicBezTo>
                      <a:pt x="212" y="213"/>
                      <a:pt x="259" y="213"/>
                      <a:pt x="298" y="213"/>
                    </a:cubicBezTo>
                    <a:cubicBezTo>
                      <a:pt x="337" y="205"/>
                      <a:pt x="376" y="205"/>
                      <a:pt x="423" y="205"/>
                    </a:cubicBezTo>
                    <a:cubicBezTo>
                      <a:pt x="462" y="205"/>
                      <a:pt x="509" y="205"/>
                      <a:pt x="540" y="189"/>
                    </a:cubicBezTo>
                    <a:cubicBezTo>
                      <a:pt x="572" y="174"/>
                      <a:pt x="580" y="135"/>
                      <a:pt x="540" y="88"/>
                    </a:cubicBezTo>
                    <a:cubicBezTo>
                      <a:pt x="504" y="44"/>
                      <a:pt x="421" y="1"/>
                      <a:pt x="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a:off x="3028725" y="2931725"/>
                <a:ext cx="14675" cy="5550"/>
              </a:xfrm>
              <a:custGeom>
                <a:avLst/>
                <a:gdLst/>
                <a:ahLst/>
                <a:cxnLst/>
                <a:rect l="l" t="t" r="r" b="b"/>
                <a:pathLst>
                  <a:path w="587" h="222" extrusionOk="0">
                    <a:moveTo>
                      <a:pt x="305" y="0"/>
                    </a:moveTo>
                    <a:cubicBezTo>
                      <a:pt x="180" y="0"/>
                      <a:pt x="78" y="47"/>
                      <a:pt x="39" y="94"/>
                    </a:cubicBezTo>
                    <a:cubicBezTo>
                      <a:pt x="0" y="141"/>
                      <a:pt x="16" y="180"/>
                      <a:pt x="47" y="196"/>
                    </a:cubicBezTo>
                    <a:cubicBezTo>
                      <a:pt x="63" y="204"/>
                      <a:pt x="82" y="206"/>
                      <a:pt x="103" y="206"/>
                    </a:cubicBezTo>
                    <a:cubicBezTo>
                      <a:pt x="123" y="206"/>
                      <a:pt x="145" y="204"/>
                      <a:pt x="164" y="204"/>
                    </a:cubicBezTo>
                    <a:cubicBezTo>
                      <a:pt x="211" y="204"/>
                      <a:pt x="250" y="204"/>
                      <a:pt x="290" y="212"/>
                    </a:cubicBezTo>
                    <a:cubicBezTo>
                      <a:pt x="329" y="212"/>
                      <a:pt x="368" y="212"/>
                      <a:pt x="415" y="219"/>
                    </a:cubicBezTo>
                    <a:cubicBezTo>
                      <a:pt x="434" y="219"/>
                      <a:pt x="456" y="221"/>
                      <a:pt x="476" y="221"/>
                    </a:cubicBezTo>
                    <a:cubicBezTo>
                      <a:pt x="497" y="221"/>
                      <a:pt x="516" y="219"/>
                      <a:pt x="532" y="212"/>
                    </a:cubicBezTo>
                    <a:cubicBezTo>
                      <a:pt x="563" y="204"/>
                      <a:pt x="587" y="165"/>
                      <a:pt x="548" y="110"/>
                    </a:cubicBezTo>
                    <a:cubicBezTo>
                      <a:pt x="516" y="63"/>
                      <a:pt x="423" y="8"/>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a:off x="3017750" y="2938950"/>
                <a:ext cx="10400" cy="13925"/>
              </a:xfrm>
              <a:custGeom>
                <a:avLst/>
                <a:gdLst/>
                <a:ahLst/>
                <a:cxnLst/>
                <a:rect l="l" t="t" r="r" b="b"/>
                <a:pathLst>
                  <a:path w="416" h="557" extrusionOk="0">
                    <a:moveTo>
                      <a:pt x="118" y="1"/>
                    </a:moveTo>
                    <a:lnTo>
                      <a:pt x="1" y="556"/>
                    </a:lnTo>
                    <a:lnTo>
                      <a:pt x="181" y="556"/>
                    </a:lnTo>
                    <a:cubicBezTo>
                      <a:pt x="314" y="556"/>
                      <a:pt x="416" y="447"/>
                      <a:pt x="416" y="314"/>
                    </a:cubicBezTo>
                    <a:lnTo>
                      <a:pt x="416" y="298"/>
                    </a:lnTo>
                    <a:cubicBezTo>
                      <a:pt x="416" y="236"/>
                      <a:pt x="369" y="189"/>
                      <a:pt x="306" y="189"/>
                    </a:cubicBezTo>
                    <a:cubicBezTo>
                      <a:pt x="204" y="189"/>
                      <a:pt x="118" y="103"/>
                      <a:pt x="118" y="1"/>
                    </a:cubicBezTo>
                    <a:close/>
                  </a:path>
                </a:pathLst>
              </a:custGeom>
              <a:solidFill>
                <a:srgbClr val="FFC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a:off x="3016775" y="2937975"/>
                <a:ext cx="12550" cy="15875"/>
              </a:xfrm>
              <a:custGeom>
                <a:avLst/>
                <a:gdLst/>
                <a:ahLst/>
                <a:cxnLst/>
                <a:rect l="l" t="t" r="r" b="b"/>
                <a:pathLst>
                  <a:path w="502" h="635" extrusionOk="0">
                    <a:moveTo>
                      <a:pt x="157" y="1"/>
                    </a:moveTo>
                    <a:cubicBezTo>
                      <a:pt x="134" y="1"/>
                      <a:pt x="118" y="16"/>
                      <a:pt x="118" y="40"/>
                    </a:cubicBezTo>
                    <a:cubicBezTo>
                      <a:pt x="118" y="165"/>
                      <a:pt x="220" y="267"/>
                      <a:pt x="345" y="267"/>
                    </a:cubicBezTo>
                    <a:cubicBezTo>
                      <a:pt x="368" y="267"/>
                      <a:pt x="384" y="275"/>
                      <a:pt x="400" y="290"/>
                    </a:cubicBezTo>
                    <a:cubicBezTo>
                      <a:pt x="408" y="298"/>
                      <a:pt x="415" y="322"/>
                      <a:pt x="415" y="337"/>
                    </a:cubicBezTo>
                    <a:lnTo>
                      <a:pt x="415" y="353"/>
                    </a:lnTo>
                    <a:cubicBezTo>
                      <a:pt x="415" y="462"/>
                      <a:pt x="329" y="556"/>
                      <a:pt x="220" y="556"/>
                    </a:cubicBezTo>
                    <a:lnTo>
                      <a:pt x="40" y="556"/>
                    </a:lnTo>
                    <a:cubicBezTo>
                      <a:pt x="16" y="556"/>
                      <a:pt x="1" y="572"/>
                      <a:pt x="1" y="595"/>
                    </a:cubicBezTo>
                    <a:cubicBezTo>
                      <a:pt x="1" y="619"/>
                      <a:pt x="16" y="635"/>
                      <a:pt x="40" y="635"/>
                    </a:cubicBezTo>
                    <a:lnTo>
                      <a:pt x="220" y="635"/>
                    </a:lnTo>
                    <a:cubicBezTo>
                      <a:pt x="376" y="635"/>
                      <a:pt x="502" y="509"/>
                      <a:pt x="494" y="353"/>
                    </a:cubicBezTo>
                    <a:lnTo>
                      <a:pt x="494" y="337"/>
                    </a:lnTo>
                    <a:cubicBezTo>
                      <a:pt x="494" y="298"/>
                      <a:pt x="478" y="259"/>
                      <a:pt x="455" y="235"/>
                    </a:cubicBezTo>
                    <a:cubicBezTo>
                      <a:pt x="423" y="204"/>
                      <a:pt x="384" y="189"/>
                      <a:pt x="345" y="189"/>
                    </a:cubicBezTo>
                    <a:cubicBezTo>
                      <a:pt x="267" y="189"/>
                      <a:pt x="196" y="126"/>
                      <a:pt x="196" y="40"/>
                    </a:cubicBezTo>
                    <a:cubicBezTo>
                      <a:pt x="196" y="16"/>
                      <a:pt x="181" y="1"/>
                      <a:pt x="157"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3"/>
              <p:cNvSpPr/>
              <p:nvPr/>
            </p:nvSpPr>
            <p:spPr>
              <a:xfrm>
                <a:off x="3031650" y="2939975"/>
                <a:ext cx="4925" cy="4175"/>
              </a:xfrm>
              <a:custGeom>
                <a:avLst/>
                <a:gdLst/>
                <a:ahLst/>
                <a:cxnLst/>
                <a:rect l="l" t="t" r="r" b="b"/>
                <a:pathLst>
                  <a:path w="197" h="167" extrusionOk="0">
                    <a:moveTo>
                      <a:pt x="105" y="1"/>
                    </a:moveTo>
                    <a:cubicBezTo>
                      <a:pt x="72" y="1"/>
                      <a:pt x="41" y="17"/>
                      <a:pt x="24" y="46"/>
                    </a:cubicBezTo>
                    <a:cubicBezTo>
                      <a:pt x="0" y="85"/>
                      <a:pt x="16" y="140"/>
                      <a:pt x="55" y="155"/>
                    </a:cubicBezTo>
                    <a:cubicBezTo>
                      <a:pt x="70" y="163"/>
                      <a:pt x="85" y="167"/>
                      <a:pt x="100" y="167"/>
                    </a:cubicBezTo>
                    <a:cubicBezTo>
                      <a:pt x="130" y="167"/>
                      <a:pt x="157" y="151"/>
                      <a:pt x="173" y="124"/>
                    </a:cubicBezTo>
                    <a:cubicBezTo>
                      <a:pt x="196" y="85"/>
                      <a:pt x="180" y="30"/>
                      <a:pt x="141" y="7"/>
                    </a:cubicBezTo>
                    <a:cubicBezTo>
                      <a:pt x="129" y="3"/>
                      <a:pt x="117" y="1"/>
                      <a:pt x="105" y="1"/>
                    </a:cubicBezTo>
                    <a:close/>
                  </a:path>
                </a:pathLst>
              </a:custGeom>
              <a:solidFill>
                <a:srgbClr val="63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3"/>
              <p:cNvSpPr/>
              <p:nvPr/>
            </p:nvSpPr>
            <p:spPr>
              <a:xfrm>
                <a:off x="3007975" y="2939475"/>
                <a:ext cx="4925" cy="4275"/>
              </a:xfrm>
              <a:custGeom>
                <a:avLst/>
                <a:gdLst/>
                <a:ahLst/>
                <a:cxnLst/>
                <a:rect l="l" t="t" r="r" b="b"/>
                <a:pathLst>
                  <a:path w="197" h="171" extrusionOk="0">
                    <a:moveTo>
                      <a:pt x="101" y="0"/>
                    </a:moveTo>
                    <a:cubicBezTo>
                      <a:pt x="70" y="0"/>
                      <a:pt x="40" y="16"/>
                      <a:pt x="24" y="42"/>
                    </a:cubicBezTo>
                    <a:cubicBezTo>
                      <a:pt x="1" y="89"/>
                      <a:pt x="16" y="136"/>
                      <a:pt x="63" y="160"/>
                    </a:cubicBezTo>
                    <a:cubicBezTo>
                      <a:pt x="76" y="167"/>
                      <a:pt x="89" y="171"/>
                      <a:pt x="102" y="171"/>
                    </a:cubicBezTo>
                    <a:cubicBezTo>
                      <a:pt x="130" y="171"/>
                      <a:pt x="157" y="155"/>
                      <a:pt x="173" y="129"/>
                    </a:cubicBezTo>
                    <a:cubicBezTo>
                      <a:pt x="196" y="82"/>
                      <a:pt x="181" y="35"/>
                      <a:pt x="141" y="11"/>
                    </a:cubicBezTo>
                    <a:cubicBezTo>
                      <a:pt x="129" y="4"/>
                      <a:pt x="115" y="0"/>
                      <a:pt x="101" y="0"/>
                    </a:cubicBezTo>
                    <a:close/>
                  </a:path>
                </a:pathLst>
              </a:custGeom>
              <a:solidFill>
                <a:srgbClr val="633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3007400" y="2942500"/>
                <a:ext cx="6075" cy="2550"/>
              </a:xfrm>
              <a:custGeom>
                <a:avLst/>
                <a:gdLst/>
                <a:ahLst/>
                <a:cxnLst/>
                <a:rect l="l" t="t" r="r" b="b"/>
                <a:pathLst>
                  <a:path w="243" h="102" extrusionOk="0">
                    <a:moveTo>
                      <a:pt x="122" y="1"/>
                    </a:moveTo>
                    <a:cubicBezTo>
                      <a:pt x="95" y="1"/>
                      <a:pt x="65" y="7"/>
                      <a:pt x="31" y="23"/>
                    </a:cubicBezTo>
                    <a:cubicBezTo>
                      <a:pt x="16" y="31"/>
                      <a:pt x="0" y="54"/>
                      <a:pt x="8" y="70"/>
                    </a:cubicBezTo>
                    <a:cubicBezTo>
                      <a:pt x="20" y="88"/>
                      <a:pt x="36" y="97"/>
                      <a:pt x="50" y="97"/>
                    </a:cubicBezTo>
                    <a:cubicBezTo>
                      <a:pt x="54" y="97"/>
                      <a:pt x="59" y="96"/>
                      <a:pt x="63" y="94"/>
                    </a:cubicBezTo>
                    <a:cubicBezTo>
                      <a:pt x="84" y="83"/>
                      <a:pt x="103" y="80"/>
                      <a:pt x="119" y="80"/>
                    </a:cubicBezTo>
                    <a:cubicBezTo>
                      <a:pt x="151" y="80"/>
                      <a:pt x="172" y="94"/>
                      <a:pt x="172" y="94"/>
                    </a:cubicBezTo>
                    <a:cubicBezTo>
                      <a:pt x="180" y="101"/>
                      <a:pt x="188" y="101"/>
                      <a:pt x="204" y="101"/>
                    </a:cubicBezTo>
                    <a:cubicBezTo>
                      <a:pt x="211" y="101"/>
                      <a:pt x="227" y="101"/>
                      <a:pt x="235" y="86"/>
                    </a:cubicBezTo>
                    <a:cubicBezTo>
                      <a:pt x="243" y="70"/>
                      <a:pt x="243" y="47"/>
                      <a:pt x="227" y="31"/>
                    </a:cubicBezTo>
                    <a:cubicBezTo>
                      <a:pt x="222" y="31"/>
                      <a:pt x="182" y="1"/>
                      <a:pt x="122" y="1"/>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3030875" y="2942750"/>
                <a:ext cx="6675" cy="2700"/>
              </a:xfrm>
              <a:custGeom>
                <a:avLst/>
                <a:gdLst/>
                <a:ahLst/>
                <a:cxnLst/>
                <a:rect l="l" t="t" r="r" b="b"/>
                <a:pathLst>
                  <a:path w="267" h="108" extrusionOk="0">
                    <a:moveTo>
                      <a:pt x="124" y="0"/>
                    </a:moveTo>
                    <a:cubicBezTo>
                      <a:pt x="94" y="0"/>
                      <a:pt x="61" y="6"/>
                      <a:pt x="24" y="21"/>
                    </a:cubicBezTo>
                    <a:cubicBezTo>
                      <a:pt x="8" y="29"/>
                      <a:pt x="0" y="52"/>
                      <a:pt x="8" y="76"/>
                    </a:cubicBezTo>
                    <a:cubicBezTo>
                      <a:pt x="14" y="93"/>
                      <a:pt x="28" y="102"/>
                      <a:pt x="45" y="102"/>
                    </a:cubicBezTo>
                    <a:cubicBezTo>
                      <a:pt x="51" y="102"/>
                      <a:pt x="57" y="101"/>
                      <a:pt x="63" y="99"/>
                    </a:cubicBezTo>
                    <a:cubicBezTo>
                      <a:pt x="89" y="86"/>
                      <a:pt x="112" y="82"/>
                      <a:pt x="132" y="82"/>
                    </a:cubicBezTo>
                    <a:cubicBezTo>
                      <a:pt x="171" y="82"/>
                      <a:pt x="196" y="99"/>
                      <a:pt x="196" y="99"/>
                    </a:cubicBezTo>
                    <a:cubicBezTo>
                      <a:pt x="204" y="107"/>
                      <a:pt x="211" y="107"/>
                      <a:pt x="227" y="107"/>
                    </a:cubicBezTo>
                    <a:cubicBezTo>
                      <a:pt x="235" y="107"/>
                      <a:pt x="250" y="107"/>
                      <a:pt x="258" y="91"/>
                    </a:cubicBezTo>
                    <a:cubicBezTo>
                      <a:pt x="266" y="76"/>
                      <a:pt x="266" y="52"/>
                      <a:pt x="250" y="37"/>
                    </a:cubicBezTo>
                    <a:cubicBezTo>
                      <a:pt x="245" y="37"/>
                      <a:pt x="199" y="0"/>
                      <a:pt x="124" y="0"/>
                    </a:cubicBezTo>
                    <a:close/>
                  </a:path>
                </a:pathLst>
              </a:custGeom>
              <a:solidFill>
                <a:srgbClr val="F9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2989975" y="3021500"/>
                <a:ext cx="42675" cy="36375"/>
              </a:xfrm>
              <a:custGeom>
                <a:avLst/>
                <a:gdLst/>
                <a:ahLst/>
                <a:cxnLst/>
                <a:rect l="l" t="t" r="r" b="b"/>
                <a:pathLst>
                  <a:path w="1707" h="1455" extrusionOk="0">
                    <a:moveTo>
                      <a:pt x="916" y="1"/>
                    </a:moveTo>
                    <a:lnTo>
                      <a:pt x="1" y="916"/>
                    </a:lnTo>
                    <a:lnTo>
                      <a:pt x="40" y="971"/>
                    </a:lnTo>
                    <a:cubicBezTo>
                      <a:pt x="231" y="1292"/>
                      <a:pt x="559" y="1455"/>
                      <a:pt x="890" y="1455"/>
                    </a:cubicBezTo>
                    <a:cubicBezTo>
                      <a:pt x="1196" y="1455"/>
                      <a:pt x="1503" y="1316"/>
                      <a:pt x="1707" y="1034"/>
                    </a:cubicBezTo>
                    <a:lnTo>
                      <a:pt x="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2974925" y="3001550"/>
                <a:ext cx="37975" cy="44625"/>
              </a:xfrm>
              <a:custGeom>
                <a:avLst/>
                <a:gdLst/>
                <a:ahLst/>
                <a:cxnLst/>
                <a:rect l="l" t="t" r="r" b="b"/>
                <a:pathLst>
                  <a:path w="1519" h="1785" extrusionOk="0">
                    <a:moveTo>
                      <a:pt x="508" y="1"/>
                    </a:moveTo>
                    <a:cubicBezTo>
                      <a:pt x="440" y="1"/>
                      <a:pt x="374" y="42"/>
                      <a:pt x="345" y="110"/>
                    </a:cubicBezTo>
                    <a:lnTo>
                      <a:pt x="32" y="822"/>
                    </a:lnTo>
                    <a:cubicBezTo>
                      <a:pt x="0" y="885"/>
                      <a:pt x="8" y="955"/>
                      <a:pt x="55" y="1010"/>
                    </a:cubicBezTo>
                    <a:lnTo>
                      <a:pt x="603" y="1714"/>
                    </a:lnTo>
                    <a:cubicBezTo>
                      <a:pt x="638" y="1761"/>
                      <a:pt x="691" y="1785"/>
                      <a:pt x="744" y="1785"/>
                    </a:cubicBezTo>
                    <a:cubicBezTo>
                      <a:pt x="796" y="1785"/>
                      <a:pt x="849" y="1761"/>
                      <a:pt x="884" y="1714"/>
                    </a:cubicBezTo>
                    <a:lnTo>
                      <a:pt x="1463" y="994"/>
                    </a:lnTo>
                    <a:cubicBezTo>
                      <a:pt x="1518" y="924"/>
                      <a:pt x="1510" y="814"/>
                      <a:pt x="1440" y="752"/>
                    </a:cubicBezTo>
                    <a:lnTo>
                      <a:pt x="626" y="48"/>
                    </a:lnTo>
                    <a:cubicBezTo>
                      <a:pt x="591" y="15"/>
                      <a:pt x="549"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3"/>
              <p:cNvSpPr/>
              <p:nvPr/>
            </p:nvSpPr>
            <p:spPr>
              <a:xfrm>
                <a:off x="3011300" y="3002175"/>
                <a:ext cx="38175" cy="46675"/>
              </a:xfrm>
              <a:custGeom>
                <a:avLst/>
                <a:gdLst/>
                <a:ahLst/>
                <a:cxnLst/>
                <a:rect l="l" t="t" r="r" b="b"/>
                <a:pathLst>
                  <a:path w="1527" h="1867" extrusionOk="0">
                    <a:moveTo>
                      <a:pt x="1139" y="0"/>
                    </a:moveTo>
                    <a:cubicBezTo>
                      <a:pt x="1116" y="0"/>
                      <a:pt x="1093" y="7"/>
                      <a:pt x="1073" y="23"/>
                    </a:cubicBezTo>
                    <a:lnTo>
                      <a:pt x="63" y="774"/>
                    </a:lnTo>
                    <a:cubicBezTo>
                      <a:pt x="16" y="813"/>
                      <a:pt x="1" y="883"/>
                      <a:pt x="40" y="938"/>
                    </a:cubicBezTo>
                    <a:lnTo>
                      <a:pt x="650" y="1814"/>
                    </a:lnTo>
                    <a:cubicBezTo>
                      <a:pt x="673" y="1849"/>
                      <a:pt x="711" y="1866"/>
                      <a:pt x="749" y="1866"/>
                    </a:cubicBezTo>
                    <a:cubicBezTo>
                      <a:pt x="789" y="1866"/>
                      <a:pt x="829" y="1847"/>
                      <a:pt x="854" y="1807"/>
                    </a:cubicBezTo>
                    <a:lnTo>
                      <a:pt x="1503" y="766"/>
                    </a:lnTo>
                    <a:cubicBezTo>
                      <a:pt x="1519" y="735"/>
                      <a:pt x="1526" y="696"/>
                      <a:pt x="1511" y="656"/>
                    </a:cubicBezTo>
                    <a:lnTo>
                      <a:pt x="1253" y="77"/>
                    </a:lnTo>
                    <a:cubicBezTo>
                      <a:pt x="1231" y="30"/>
                      <a:pt x="1186"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33"/>
            <p:cNvGrpSpPr/>
            <p:nvPr/>
          </p:nvGrpSpPr>
          <p:grpSpPr>
            <a:xfrm>
              <a:off x="7245112" y="2135127"/>
              <a:ext cx="1671907" cy="5102509"/>
              <a:chOff x="7245112" y="2265777"/>
              <a:chExt cx="1671907" cy="5102509"/>
            </a:xfrm>
          </p:grpSpPr>
          <p:sp>
            <p:nvSpPr>
              <p:cNvPr id="840" name="Google Shape;840;p33"/>
              <p:cNvSpPr/>
              <p:nvPr/>
            </p:nvSpPr>
            <p:spPr>
              <a:xfrm>
                <a:off x="7270237" y="4346544"/>
                <a:ext cx="1446127" cy="3019208"/>
              </a:xfrm>
              <a:custGeom>
                <a:avLst/>
                <a:gdLst/>
                <a:ahLst/>
                <a:cxnLst/>
                <a:rect l="l" t="t" r="r" b="b"/>
                <a:pathLst>
                  <a:path w="8576" h="17904" extrusionOk="0">
                    <a:moveTo>
                      <a:pt x="2880" y="1"/>
                    </a:moveTo>
                    <a:lnTo>
                      <a:pt x="0" y="17848"/>
                    </a:lnTo>
                    <a:lnTo>
                      <a:pt x="783" y="17864"/>
                    </a:lnTo>
                    <a:lnTo>
                      <a:pt x="2441" y="17880"/>
                    </a:lnTo>
                    <a:lnTo>
                      <a:pt x="3091" y="17887"/>
                    </a:lnTo>
                    <a:lnTo>
                      <a:pt x="5008" y="5345"/>
                    </a:lnTo>
                    <a:lnTo>
                      <a:pt x="5180" y="5353"/>
                    </a:lnTo>
                    <a:lnTo>
                      <a:pt x="5211" y="17903"/>
                    </a:lnTo>
                    <a:lnTo>
                      <a:pt x="5657" y="17895"/>
                    </a:lnTo>
                    <a:lnTo>
                      <a:pt x="7316" y="17872"/>
                    </a:lnTo>
                    <a:lnTo>
                      <a:pt x="8576" y="17848"/>
                    </a:lnTo>
                    <a:lnTo>
                      <a:pt x="8513" y="4570"/>
                    </a:lnTo>
                    <a:cubicBezTo>
                      <a:pt x="8529" y="3890"/>
                      <a:pt x="8310" y="337"/>
                      <a:pt x="7848" y="71"/>
                    </a:cubicBezTo>
                    <a:lnTo>
                      <a:pt x="47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8581623" y="3738114"/>
                <a:ext cx="335396" cy="1643174"/>
              </a:xfrm>
              <a:custGeom>
                <a:avLst/>
                <a:gdLst/>
                <a:ahLst/>
                <a:cxnLst/>
                <a:rect l="l" t="t" r="r" b="b"/>
                <a:pathLst>
                  <a:path w="1989" h="9744" extrusionOk="0">
                    <a:moveTo>
                      <a:pt x="1738" y="0"/>
                    </a:moveTo>
                    <a:cubicBezTo>
                      <a:pt x="1624" y="0"/>
                      <a:pt x="157" y="268"/>
                      <a:pt x="157" y="268"/>
                    </a:cubicBezTo>
                    <a:lnTo>
                      <a:pt x="87" y="761"/>
                    </a:lnTo>
                    <a:cubicBezTo>
                      <a:pt x="72" y="627"/>
                      <a:pt x="62" y="581"/>
                      <a:pt x="56" y="581"/>
                    </a:cubicBezTo>
                    <a:cubicBezTo>
                      <a:pt x="42" y="581"/>
                      <a:pt x="43" y="781"/>
                      <a:pt x="32" y="792"/>
                    </a:cubicBezTo>
                    <a:cubicBezTo>
                      <a:pt x="8" y="808"/>
                      <a:pt x="1" y="823"/>
                      <a:pt x="1" y="847"/>
                    </a:cubicBezTo>
                    <a:lnTo>
                      <a:pt x="8" y="956"/>
                    </a:lnTo>
                    <a:lnTo>
                      <a:pt x="16" y="1175"/>
                    </a:lnTo>
                    <a:lnTo>
                      <a:pt x="48" y="1614"/>
                    </a:lnTo>
                    <a:lnTo>
                      <a:pt x="102" y="2482"/>
                    </a:lnTo>
                    <a:cubicBezTo>
                      <a:pt x="149" y="3069"/>
                      <a:pt x="188" y="3648"/>
                      <a:pt x="235" y="4235"/>
                    </a:cubicBezTo>
                    <a:cubicBezTo>
                      <a:pt x="282" y="4814"/>
                      <a:pt x="337" y="5393"/>
                      <a:pt x="392" y="5980"/>
                    </a:cubicBezTo>
                    <a:cubicBezTo>
                      <a:pt x="447" y="6559"/>
                      <a:pt x="509" y="7138"/>
                      <a:pt x="580" y="7724"/>
                    </a:cubicBezTo>
                    <a:lnTo>
                      <a:pt x="611" y="7717"/>
                    </a:lnTo>
                    <a:lnTo>
                      <a:pt x="611" y="7717"/>
                    </a:lnTo>
                    <a:cubicBezTo>
                      <a:pt x="525" y="7904"/>
                      <a:pt x="533" y="8077"/>
                      <a:pt x="533" y="8077"/>
                    </a:cubicBezTo>
                    <a:cubicBezTo>
                      <a:pt x="423" y="8241"/>
                      <a:pt x="282" y="8382"/>
                      <a:pt x="165" y="8538"/>
                    </a:cubicBezTo>
                    <a:cubicBezTo>
                      <a:pt x="149" y="8562"/>
                      <a:pt x="141" y="8577"/>
                      <a:pt x="141" y="8593"/>
                    </a:cubicBezTo>
                    <a:cubicBezTo>
                      <a:pt x="141" y="8616"/>
                      <a:pt x="149" y="8640"/>
                      <a:pt x="165" y="8656"/>
                    </a:cubicBezTo>
                    <a:cubicBezTo>
                      <a:pt x="213" y="8704"/>
                      <a:pt x="273" y="8725"/>
                      <a:pt x="335" y="8725"/>
                    </a:cubicBezTo>
                    <a:cubicBezTo>
                      <a:pt x="393" y="8725"/>
                      <a:pt x="452" y="8706"/>
                      <a:pt x="501" y="8671"/>
                    </a:cubicBezTo>
                    <a:cubicBezTo>
                      <a:pt x="564" y="8632"/>
                      <a:pt x="611" y="8577"/>
                      <a:pt x="658" y="8523"/>
                    </a:cubicBezTo>
                    <a:cubicBezTo>
                      <a:pt x="689" y="8491"/>
                      <a:pt x="783" y="8397"/>
                      <a:pt x="783" y="8358"/>
                    </a:cubicBezTo>
                    <a:lnTo>
                      <a:pt x="783" y="8358"/>
                    </a:lnTo>
                    <a:cubicBezTo>
                      <a:pt x="783" y="8358"/>
                      <a:pt x="814" y="8554"/>
                      <a:pt x="548" y="9461"/>
                    </a:cubicBezTo>
                    <a:cubicBezTo>
                      <a:pt x="501" y="9610"/>
                      <a:pt x="767" y="9688"/>
                      <a:pt x="767" y="9688"/>
                    </a:cubicBezTo>
                    <a:cubicBezTo>
                      <a:pt x="833" y="9726"/>
                      <a:pt x="897" y="9743"/>
                      <a:pt x="958" y="9743"/>
                    </a:cubicBezTo>
                    <a:cubicBezTo>
                      <a:pt x="1526" y="9743"/>
                      <a:pt x="1871" y="8256"/>
                      <a:pt x="1871" y="8256"/>
                    </a:cubicBezTo>
                    <a:lnTo>
                      <a:pt x="1941" y="7740"/>
                    </a:lnTo>
                    <a:cubicBezTo>
                      <a:pt x="1972" y="7513"/>
                      <a:pt x="1988" y="7294"/>
                      <a:pt x="1988" y="7067"/>
                    </a:cubicBezTo>
                    <a:cubicBezTo>
                      <a:pt x="1988" y="6676"/>
                      <a:pt x="1980" y="6277"/>
                      <a:pt x="1972" y="5886"/>
                    </a:cubicBezTo>
                    <a:cubicBezTo>
                      <a:pt x="1957" y="5299"/>
                      <a:pt x="1949" y="4720"/>
                      <a:pt x="1925" y="4133"/>
                    </a:cubicBezTo>
                    <a:cubicBezTo>
                      <a:pt x="1910" y="3546"/>
                      <a:pt x="1879" y="2967"/>
                      <a:pt x="1855" y="2380"/>
                    </a:cubicBezTo>
                    <a:lnTo>
                      <a:pt x="1808" y="1504"/>
                    </a:lnTo>
                    <a:lnTo>
                      <a:pt x="1785" y="1074"/>
                    </a:lnTo>
                    <a:lnTo>
                      <a:pt x="1769" y="855"/>
                    </a:lnTo>
                    <a:lnTo>
                      <a:pt x="1745" y="2"/>
                    </a:lnTo>
                    <a:cubicBezTo>
                      <a:pt x="1745" y="1"/>
                      <a:pt x="1743" y="0"/>
                      <a:pt x="1738" y="0"/>
                    </a:cubicBezTo>
                    <a:close/>
                  </a:path>
                </a:pathLst>
              </a:custGeom>
              <a:solidFill>
                <a:srgbClr val="9154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7734626" y="4539292"/>
                <a:ext cx="209939" cy="294267"/>
              </a:xfrm>
              <a:custGeom>
                <a:avLst/>
                <a:gdLst/>
                <a:ahLst/>
                <a:cxnLst/>
                <a:rect l="l" t="t" r="r" b="b"/>
                <a:pathLst>
                  <a:path w="1245" h="1745" extrusionOk="0">
                    <a:moveTo>
                      <a:pt x="1182" y="0"/>
                    </a:moveTo>
                    <a:cubicBezTo>
                      <a:pt x="1166" y="0"/>
                      <a:pt x="1151" y="8"/>
                      <a:pt x="1135" y="24"/>
                    </a:cubicBezTo>
                    <a:cubicBezTo>
                      <a:pt x="1119" y="31"/>
                      <a:pt x="1111" y="47"/>
                      <a:pt x="1111" y="63"/>
                    </a:cubicBezTo>
                    <a:lnTo>
                      <a:pt x="1088" y="485"/>
                    </a:lnTo>
                    <a:cubicBezTo>
                      <a:pt x="1064" y="1009"/>
                      <a:pt x="689" y="1455"/>
                      <a:pt x="180" y="1581"/>
                    </a:cubicBezTo>
                    <a:lnTo>
                      <a:pt x="55" y="1612"/>
                    </a:lnTo>
                    <a:cubicBezTo>
                      <a:pt x="39" y="1612"/>
                      <a:pt x="24" y="1628"/>
                      <a:pt x="16" y="1643"/>
                    </a:cubicBezTo>
                    <a:cubicBezTo>
                      <a:pt x="8" y="1659"/>
                      <a:pt x="0" y="1675"/>
                      <a:pt x="8" y="1690"/>
                    </a:cubicBezTo>
                    <a:cubicBezTo>
                      <a:pt x="16" y="1722"/>
                      <a:pt x="39" y="1745"/>
                      <a:pt x="71" y="1745"/>
                    </a:cubicBezTo>
                    <a:lnTo>
                      <a:pt x="212" y="1714"/>
                    </a:lnTo>
                    <a:cubicBezTo>
                      <a:pt x="783" y="1573"/>
                      <a:pt x="1197" y="1072"/>
                      <a:pt x="1229" y="493"/>
                    </a:cubicBezTo>
                    <a:lnTo>
                      <a:pt x="1244" y="71"/>
                    </a:lnTo>
                    <a:cubicBezTo>
                      <a:pt x="1244" y="55"/>
                      <a:pt x="1244" y="39"/>
                      <a:pt x="1229" y="24"/>
                    </a:cubicBezTo>
                    <a:cubicBezTo>
                      <a:pt x="1221" y="8"/>
                      <a:pt x="1197" y="0"/>
                      <a:pt x="1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3"/>
              <p:cNvSpPr/>
              <p:nvPr/>
            </p:nvSpPr>
            <p:spPr>
              <a:xfrm>
                <a:off x="8552620" y="3764759"/>
                <a:ext cx="163735" cy="772008"/>
              </a:xfrm>
              <a:custGeom>
                <a:avLst/>
                <a:gdLst/>
                <a:ahLst/>
                <a:cxnLst/>
                <a:rect l="l" t="t" r="r" b="b"/>
                <a:pathLst>
                  <a:path w="971" h="4578" extrusionOk="0">
                    <a:moveTo>
                      <a:pt x="0" y="0"/>
                    </a:moveTo>
                    <a:lnTo>
                      <a:pt x="493" y="4577"/>
                    </a:lnTo>
                    <a:lnTo>
                      <a:pt x="971" y="102"/>
                    </a:lnTo>
                    <a:lnTo>
                      <a:pt x="0" y="0"/>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7342745" y="3188707"/>
                <a:ext cx="1542584" cy="1347389"/>
              </a:xfrm>
              <a:custGeom>
                <a:avLst/>
                <a:gdLst/>
                <a:ahLst/>
                <a:cxnLst/>
                <a:rect l="l" t="t" r="r" b="b"/>
                <a:pathLst>
                  <a:path w="9148" h="7990" extrusionOk="0">
                    <a:moveTo>
                      <a:pt x="4847" y="0"/>
                    </a:moveTo>
                    <a:cubicBezTo>
                      <a:pt x="4331" y="0"/>
                      <a:pt x="3813" y="35"/>
                      <a:pt x="3302" y="75"/>
                    </a:cubicBezTo>
                    <a:cubicBezTo>
                      <a:pt x="2950" y="106"/>
                      <a:pt x="2590" y="153"/>
                      <a:pt x="2238" y="232"/>
                    </a:cubicBezTo>
                    <a:cubicBezTo>
                      <a:pt x="2043" y="271"/>
                      <a:pt x="1855" y="318"/>
                      <a:pt x="1675" y="412"/>
                    </a:cubicBezTo>
                    <a:cubicBezTo>
                      <a:pt x="1589" y="466"/>
                      <a:pt x="1503" y="529"/>
                      <a:pt x="1424" y="592"/>
                    </a:cubicBezTo>
                    <a:cubicBezTo>
                      <a:pt x="1198" y="764"/>
                      <a:pt x="1010" y="983"/>
                      <a:pt x="853" y="1225"/>
                    </a:cubicBezTo>
                    <a:cubicBezTo>
                      <a:pt x="392" y="1898"/>
                      <a:pt x="149" y="2704"/>
                      <a:pt x="0" y="3494"/>
                    </a:cubicBezTo>
                    <a:lnTo>
                      <a:pt x="173" y="3502"/>
                    </a:lnTo>
                    <a:lnTo>
                      <a:pt x="1855" y="3549"/>
                    </a:lnTo>
                    <a:cubicBezTo>
                      <a:pt x="1878" y="3737"/>
                      <a:pt x="1894" y="3886"/>
                      <a:pt x="1910" y="3964"/>
                    </a:cubicBezTo>
                    <a:lnTo>
                      <a:pt x="1925" y="4050"/>
                    </a:lnTo>
                    <a:lnTo>
                      <a:pt x="2418" y="6726"/>
                    </a:lnTo>
                    <a:lnTo>
                      <a:pt x="2450" y="6867"/>
                    </a:lnTo>
                    <a:lnTo>
                      <a:pt x="2622" y="6961"/>
                    </a:lnTo>
                    <a:lnTo>
                      <a:pt x="3928" y="7657"/>
                    </a:lnTo>
                    <a:cubicBezTo>
                      <a:pt x="4343" y="7879"/>
                      <a:pt x="4801" y="7989"/>
                      <a:pt x="5260" y="7989"/>
                    </a:cubicBezTo>
                    <a:cubicBezTo>
                      <a:pt x="5563" y="7989"/>
                      <a:pt x="5866" y="7941"/>
                      <a:pt x="6158" y="7845"/>
                    </a:cubicBezTo>
                    <a:lnTo>
                      <a:pt x="7614" y="7352"/>
                    </a:lnTo>
                    <a:lnTo>
                      <a:pt x="7582" y="4206"/>
                    </a:lnTo>
                    <a:cubicBezTo>
                      <a:pt x="7606" y="4113"/>
                      <a:pt x="7637" y="3956"/>
                      <a:pt x="7676" y="3768"/>
                    </a:cubicBezTo>
                    <a:lnTo>
                      <a:pt x="9147" y="3338"/>
                    </a:lnTo>
                    <a:cubicBezTo>
                      <a:pt x="9085" y="2376"/>
                      <a:pt x="8748" y="1249"/>
                      <a:pt x="7895" y="685"/>
                    </a:cubicBezTo>
                    <a:cubicBezTo>
                      <a:pt x="7668" y="537"/>
                      <a:pt x="7410" y="419"/>
                      <a:pt x="7152" y="333"/>
                    </a:cubicBezTo>
                    <a:cubicBezTo>
                      <a:pt x="6408" y="79"/>
                      <a:pt x="5629" y="0"/>
                      <a:pt x="48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7939167" y="3182805"/>
                <a:ext cx="424936" cy="843341"/>
              </a:xfrm>
              <a:custGeom>
                <a:avLst/>
                <a:gdLst/>
                <a:ahLst/>
                <a:cxnLst/>
                <a:rect l="l" t="t" r="r" b="b"/>
                <a:pathLst>
                  <a:path w="2520" h="5001" extrusionOk="0">
                    <a:moveTo>
                      <a:pt x="2441" y="1"/>
                    </a:moveTo>
                    <a:cubicBezTo>
                      <a:pt x="2418" y="1"/>
                      <a:pt x="2394" y="24"/>
                      <a:pt x="2394" y="48"/>
                    </a:cubicBezTo>
                    <a:cubicBezTo>
                      <a:pt x="2394" y="87"/>
                      <a:pt x="2426" y="3968"/>
                      <a:pt x="1628" y="4766"/>
                    </a:cubicBezTo>
                    <a:cubicBezTo>
                      <a:pt x="1534" y="4860"/>
                      <a:pt x="1440" y="4907"/>
                      <a:pt x="1338" y="4907"/>
                    </a:cubicBezTo>
                    <a:cubicBezTo>
                      <a:pt x="243" y="4907"/>
                      <a:pt x="94" y="118"/>
                      <a:pt x="94" y="63"/>
                    </a:cubicBezTo>
                    <a:cubicBezTo>
                      <a:pt x="94" y="40"/>
                      <a:pt x="71" y="24"/>
                      <a:pt x="47" y="24"/>
                    </a:cubicBezTo>
                    <a:cubicBezTo>
                      <a:pt x="24" y="24"/>
                      <a:pt x="0" y="40"/>
                      <a:pt x="0" y="71"/>
                    </a:cubicBezTo>
                    <a:cubicBezTo>
                      <a:pt x="8" y="267"/>
                      <a:pt x="157" y="5000"/>
                      <a:pt x="1338" y="5000"/>
                    </a:cubicBezTo>
                    <a:cubicBezTo>
                      <a:pt x="1463" y="5000"/>
                      <a:pt x="1588" y="4946"/>
                      <a:pt x="1698" y="4836"/>
                    </a:cubicBezTo>
                    <a:cubicBezTo>
                      <a:pt x="2520" y="4007"/>
                      <a:pt x="2488" y="212"/>
                      <a:pt x="2488" y="48"/>
                    </a:cubicBezTo>
                    <a:cubicBezTo>
                      <a:pt x="2488" y="24"/>
                      <a:pt x="2473" y="1"/>
                      <a:pt x="24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3"/>
              <p:cNvSpPr/>
              <p:nvPr/>
            </p:nvSpPr>
            <p:spPr>
              <a:xfrm>
                <a:off x="7978625" y="3182805"/>
                <a:ext cx="344670" cy="479090"/>
              </a:xfrm>
              <a:custGeom>
                <a:avLst/>
                <a:gdLst/>
                <a:ahLst/>
                <a:cxnLst/>
                <a:rect l="l" t="t" r="r" b="b"/>
                <a:pathLst>
                  <a:path w="2044" h="2841" extrusionOk="0">
                    <a:moveTo>
                      <a:pt x="1980" y="1"/>
                    </a:moveTo>
                    <a:cubicBezTo>
                      <a:pt x="1949" y="1"/>
                      <a:pt x="1933" y="24"/>
                      <a:pt x="1933" y="48"/>
                    </a:cubicBezTo>
                    <a:cubicBezTo>
                      <a:pt x="1933" y="71"/>
                      <a:pt x="1949" y="2043"/>
                      <a:pt x="1394" y="2606"/>
                    </a:cubicBezTo>
                    <a:cubicBezTo>
                      <a:pt x="1300" y="2700"/>
                      <a:pt x="1198" y="2747"/>
                      <a:pt x="1088" y="2747"/>
                    </a:cubicBezTo>
                    <a:cubicBezTo>
                      <a:pt x="212" y="2747"/>
                      <a:pt x="95" y="87"/>
                      <a:pt x="95" y="55"/>
                    </a:cubicBezTo>
                    <a:cubicBezTo>
                      <a:pt x="95" y="32"/>
                      <a:pt x="71" y="8"/>
                      <a:pt x="48" y="8"/>
                    </a:cubicBezTo>
                    <a:cubicBezTo>
                      <a:pt x="16" y="16"/>
                      <a:pt x="1" y="32"/>
                      <a:pt x="1" y="63"/>
                    </a:cubicBezTo>
                    <a:cubicBezTo>
                      <a:pt x="1" y="173"/>
                      <a:pt x="126" y="2841"/>
                      <a:pt x="1088" y="2841"/>
                    </a:cubicBezTo>
                    <a:cubicBezTo>
                      <a:pt x="1229" y="2841"/>
                      <a:pt x="1354" y="2786"/>
                      <a:pt x="1464" y="2677"/>
                    </a:cubicBezTo>
                    <a:cubicBezTo>
                      <a:pt x="2043" y="2082"/>
                      <a:pt x="2027" y="126"/>
                      <a:pt x="2027" y="48"/>
                    </a:cubicBezTo>
                    <a:cubicBezTo>
                      <a:pt x="2027" y="24"/>
                      <a:pt x="2004" y="1"/>
                      <a:pt x="1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3"/>
              <p:cNvSpPr/>
              <p:nvPr/>
            </p:nvSpPr>
            <p:spPr>
              <a:xfrm>
                <a:off x="7541889" y="4389208"/>
                <a:ext cx="431681" cy="309781"/>
              </a:xfrm>
              <a:custGeom>
                <a:avLst/>
                <a:gdLst/>
                <a:ahLst/>
                <a:cxnLst/>
                <a:rect l="l" t="t" r="r" b="b"/>
                <a:pathLst>
                  <a:path w="2560" h="1837" extrusionOk="0">
                    <a:moveTo>
                      <a:pt x="1471" y="0"/>
                    </a:moveTo>
                    <a:cubicBezTo>
                      <a:pt x="1392" y="0"/>
                      <a:pt x="1314" y="28"/>
                      <a:pt x="1253" y="84"/>
                    </a:cubicBezTo>
                    <a:lnTo>
                      <a:pt x="768" y="507"/>
                    </a:lnTo>
                    <a:cubicBezTo>
                      <a:pt x="1" y="1493"/>
                      <a:pt x="956" y="1837"/>
                      <a:pt x="956" y="1837"/>
                    </a:cubicBezTo>
                    <a:cubicBezTo>
                      <a:pt x="1503" y="1626"/>
                      <a:pt x="1597" y="1109"/>
                      <a:pt x="1597" y="1109"/>
                    </a:cubicBezTo>
                    <a:lnTo>
                      <a:pt x="1769" y="1164"/>
                    </a:lnTo>
                    <a:cubicBezTo>
                      <a:pt x="1870" y="1200"/>
                      <a:pt x="1975" y="1218"/>
                      <a:pt x="2079" y="1218"/>
                    </a:cubicBezTo>
                    <a:cubicBezTo>
                      <a:pt x="2178" y="1218"/>
                      <a:pt x="2277" y="1202"/>
                      <a:pt x="2372" y="1172"/>
                    </a:cubicBezTo>
                    <a:cubicBezTo>
                      <a:pt x="2419" y="1148"/>
                      <a:pt x="2427" y="1078"/>
                      <a:pt x="2380" y="1054"/>
                    </a:cubicBezTo>
                    <a:lnTo>
                      <a:pt x="1699" y="710"/>
                    </a:lnTo>
                    <a:lnTo>
                      <a:pt x="1699" y="710"/>
                    </a:lnTo>
                    <a:lnTo>
                      <a:pt x="2333" y="929"/>
                    </a:lnTo>
                    <a:cubicBezTo>
                      <a:pt x="2352" y="938"/>
                      <a:pt x="2374" y="942"/>
                      <a:pt x="2396" y="942"/>
                    </a:cubicBezTo>
                    <a:cubicBezTo>
                      <a:pt x="2435" y="942"/>
                      <a:pt x="2475" y="928"/>
                      <a:pt x="2505" y="898"/>
                    </a:cubicBezTo>
                    <a:cubicBezTo>
                      <a:pt x="2560" y="859"/>
                      <a:pt x="2560" y="773"/>
                      <a:pt x="2497" y="734"/>
                    </a:cubicBezTo>
                    <a:lnTo>
                      <a:pt x="2333" y="629"/>
                    </a:lnTo>
                    <a:lnTo>
                      <a:pt x="2333" y="629"/>
                    </a:lnTo>
                    <a:lnTo>
                      <a:pt x="2380" y="491"/>
                    </a:lnTo>
                    <a:cubicBezTo>
                      <a:pt x="2427" y="366"/>
                      <a:pt x="2348" y="225"/>
                      <a:pt x="2215" y="194"/>
                    </a:cubicBezTo>
                    <a:lnTo>
                      <a:pt x="1566" y="14"/>
                    </a:lnTo>
                    <a:cubicBezTo>
                      <a:pt x="1535" y="5"/>
                      <a:pt x="1503" y="0"/>
                      <a:pt x="1471" y="0"/>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3"/>
              <p:cNvSpPr/>
              <p:nvPr/>
            </p:nvSpPr>
            <p:spPr>
              <a:xfrm>
                <a:off x="7282040" y="3771860"/>
                <a:ext cx="683606" cy="905233"/>
              </a:xfrm>
              <a:custGeom>
                <a:avLst/>
                <a:gdLst/>
                <a:ahLst/>
                <a:cxnLst/>
                <a:rect l="l" t="t" r="r" b="b"/>
                <a:pathLst>
                  <a:path w="4054" h="5368" extrusionOk="0">
                    <a:moveTo>
                      <a:pt x="533" y="0"/>
                    </a:moveTo>
                    <a:cubicBezTo>
                      <a:pt x="509" y="86"/>
                      <a:pt x="478" y="165"/>
                      <a:pt x="454" y="251"/>
                    </a:cubicBezTo>
                    <a:cubicBezTo>
                      <a:pt x="368" y="493"/>
                      <a:pt x="290" y="744"/>
                      <a:pt x="220" y="1002"/>
                    </a:cubicBezTo>
                    <a:cubicBezTo>
                      <a:pt x="180" y="1127"/>
                      <a:pt x="149" y="1260"/>
                      <a:pt x="110" y="1393"/>
                    </a:cubicBezTo>
                    <a:cubicBezTo>
                      <a:pt x="79" y="1534"/>
                      <a:pt x="47" y="1675"/>
                      <a:pt x="16" y="1862"/>
                    </a:cubicBezTo>
                    <a:cubicBezTo>
                      <a:pt x="8" y="1909"/>
                      <a:pt x="8" y="1956"/>
                      <a:pt x="1" y="2027"/>
                    </a:cubicBezTo>
                    <a:lnTo>
                      <a:pt x="1" y="2074"/>
                    </a:lnTo>
                    <a:lnTo>
                      <a:pt x="1" y="2136"/>
                    </a:lnTo>
                    <a:cubicBezTo>
                      <a:pt x="1" y="2183"/>
                      <a:pt x="1" y="2238"/>
                      <a:pt x="16" y="2316"/>
                    </a:cubicBezTo>
                    <a:lnTo>
                      <a:pt x="16" y="2348"/>
                    </a:lnTo>
                    <a:lnTo>
                      <a:pt x="24" y="2387"/>
                    </a:lnTo>
                    <a:cubicBezTo>
                      <a:pt x="32" y="2410"/>
                      <a:pt x="40" y="2441"/>
                      <a:pt x="47" y="2465"/>
                    </a:cubicBezTo>
                    <a:cubicBezTo>
                      <a:pt x="55" y="2473"/>
                      <a:pt x="63" y="2496"/>
                      <a:pt x="71" y="2520"/>
                    </a:cubicBezTo>
                    <a:cubicBezTo>
                      <a:pt x="79" y="2535"/>
                      <a:pt x="87" y="2559"/>
                      <a:pt x="94" y="2582"/>
                    </a:cubicBezTo>
                    <a:cubicBezTo>
                      <a:pt x="110" y="2598"/>
                      <a:pt x="118" y="2614"/>
                      <a:pt x="126" y="2637"/>
                    </a:cubicBezTo>
                    <a:cubicBezTo>
                      <a:pt x="141" y="2653"/>
                      <a:pt x="157" y="2684"/>
                      <a:pt x="173" y="2708"/>
                    </a:cubicBezTo>
                    <a:cubicBezTo>
                      <a:pt x="188" y="2731"/>
                      <a:pt x="212" y="2754"/>
                      <a:pt x="227" y="2778"/>
                    </a:cubicBezTo>
                    <a:lnTo>
                      <a:pt x="259" y="2809"/>
                    </a:lnTo>
                    <a:lnTo>
                      <a:pt x="267" y="2817"/>
                    </a:lnTo>
                    <a:lnTo>
                      <a:pt x="274" y="2825"/>
                    </a:lnTo>
                    <a:lnTo>
                      <a:pt x="290" y="2841"/>
                    </a:lnTo>
                    <a:lnTo>
                      <a:pt x="360" y="2911"/>
                    </a:lnTo>
                    <a:lnTo>
                      <a:pt x="626" y="3169"/>
                    </a:lnTo>
                    <a:lnTo>
                      <a:pt x="1159" y="3693"/>
                    </a:lnTo>
                    <a:lnTo>
                      <a:pt x="1996" y="4515"/>
                    </a:lnTo>
                    <a:cubicBezTo>
                      <a:pt x="1996" y="4515"/>
                      <a:pt x="1996" y="4523"/>
                      <a:pt x="1996" y="4523"/>
                    </a:cubicBezTo>
                    <a:cubicBezTo>
                      <a:pt x="1816" y="5149"/>
                      <a:pt x="2450" y="5368"/>
                      <a:pt x="2450" y="5368"/>
                    </a:cubicBezTo>
                    <a:cubicBezTo>
                      <a:pt x="2997" y="5164"/>
                      <a:pt x="3083" y="4640"/>
                      <a:pt x="3083" y="4640"/>
                    </a:cubicBezTo>
                    <a:lnTo>
                      <a:pt x="3255" y="4703"/>
                    </a:lnTo>
                    <a:cubicBezTo>
                      <a:pt x="3353" y="4738"/>
                      <a:pt x="3455" y="4756"/>
                      <a:pt x="3557" y="4756"/>
                    </a:cubicBezTo>
                    <a:cubicBezTo>
                      <a:pt x="3658" y="4756"/>
                      <a:pt x="3760" y="4738"/>
                      <a:pt x="3858" y="4703"/>
                    </a:cubicBezTo>
                    <a:cubicBezTo>
                      <a:pt x="3913" y="4687"/>
                      <a:pt x="3921" y="4617"/>
                      <a:pt x="3866" y="4593"/>
                    </a:cubicBezTo>
                    <a:lnTo>
                      <a:pt x="3193" y="4249"/>
                    </a:lnTo>
                    <a:lnTo>
                      <a:pt x="3819" y="4468"/>
                    </a:lnTo>
                    <a:cubicBezTo>
                      <a:pt x="3839" y="4476"/>
                      <a:pt x="3859" y="4479"/>
                      <a:pt x="3879" y="4479"/>
                    </a:cubicBezTo>
                    <a:cubicBezTo>
                      <a:pt x="3921" y="4479"/>
                      <a:pt x="3962" y="4463"/>
                      <a:pt x="3999" y="4437"/>
                    </a:cubicBezTo>
                    <a:cubicBezTo>
                      <a:pt x="4054" y="4398"/>
                      <a:pt x="4046" y="4312"/>
                      <a:pt x="3991" y="4272"/>
                    </a:cubicBezTo>
                    <a:lnTo>
                      <a:pt x="3827" y="4171"/>
                    </a:lnTo>
                    <a:lnTo>
                      <a:pt x="3874" y="4030"/>
                    </a:lnTo>
                    <a:cubicBezTo>
                      <a:pt x="3913" y="3905"/>
                      <a:pt x="3842" y="3764"/>
                      <a:pt x="3709" y="3725"/>
                    </a:cubicBezTo>
                    <a:lnTo>
                      <a:pt x="3060" y="3553"/>
                    </a:lnTo>
                    <a:lnTo>
                      <a:pt x="2982" y="3459"/>
                    </a:lnTo>
                    <a:lnTo>
                      <a:pt x="2810" y="3365"/>
                    </a:lnTo>
                    <a:lnTo>
                      <a:pt x="1769" y="2042"/>
                    </a:lnTo>
                    <a:lnTo>
                      <a:pt x="1714" y="1980"/>
                    </a:lnTo>
                    <a:cubicBezTo>
                      <a:pt x="1722" y="1941"/>
                      <a:pt x="1738" y="1909"/>
                      <a:pt x="1745" y="1870"/>
                    </a:cubicBezTo>
                    <a:cubicBezTo>
                      <a:pt x="1784" y="1769"/>
                      <a:pt x="1824" y="1659"/>
                      <a:pt x="1871" y="1549"/>
                    </a:cubicBezTo>
                    <a:cubicBezTo>
                      <a:pt x="1949" y="1330"/>
                      <a:pt x="2043" y="1104"/>
                      <a:pt x="2137" y="884"/>
                    </a:cubicBezTo>
                    <a:cubicBezTo>
                      <a:pt x="2191" y="775"/>
                      <a:pt x="2238" y="658"/>
                      <a:pt x="2285" y="548"/>
                    </a:cubicBezTo>
                    <a:lnTo>
                      <a:pt x="2270" y="462"/>
                    </a:lnTo>
                    <a:cubicBezTo>
                      <a:pt x="2254" y="384"/>
                      <a:pt x="2238" y="235"/>
                      <a:pt x="2215" y="47"/>
                    </a:cubicBezTo>
                    <a:lnTo>
                      <a:pt x="533" y="0"/>
                    </a:lnTo>
                    <a:close/>
                  </a:path>
                </a:pathLst>
              </a:custGeom>
              <a:solidFill>
                <a:srgbClr val="9154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3"/>
              <p:cNvSpPr/>
              <p:nvPr/>
            </p:nvSpPr>
            <p:spPr>
              <a:xfrm>
                <a:off x="7613217" y="4390051"/>
                <a:ext cx="132034" cy="151940"/>
              </a:xfrm>
              <a:custGeom>
                <a:avLst/>
                <a:gdLst/>
                <a:ahLst/>
                <a:cxnLst/>
                <a:rect l="l" t="t" r="r" b="b"/>
                <a:pathLst>
                  <a:path w="783" h="901" extrusionOk="0">
                    <a:moveTo>
                      <a:pt x="783" y="1"/>
                    </a:moveTo>
                    <a:cubicBezTo>
                      <a:pt x="712" y="1"/>
                      <a:pt x="611" y="17"/>
                      <a:pt x="454" y="64"/>
                    </a:cubicBezTo>
                    <a:cubicBezTo>
                      <a:pt x="40" y="189"/>
                      <a:pt x="0" y="869"/>
                      <a:pt x="0" y="869"/>
                    </a:cubicBezTo>
                    <a:lnTo>
                      <a:pt x="32" y="901"/>
                    </a:lnTo>
                    <a:cubicBezTo>
                      <a:pt x="71" y="760"/>
                      <a:pt x="149" y="603"/>
                      <a:pt x="290" y="416"/>
                    </a:cubicBezTo>
                    <a:lnTo>
                      <a:pt x="783" y="1"/>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3"/>
              <p:cNvSpPr/>
              <p:nvPr/>
            </p:nvSpPr>
            <p:spPr>
              <a:xfrm>
                <a:off x="7661949" y="2265777"/>
                <a:ext cx="991180" cy="813661"/>
              </a:xfrm>
              <a:custGeom>
                <a:avLst/>
                <a:gdLst/>
                <a:ahLst/>
                <a:cxnLst/>
                <a:rect l="l" t="t" r="r" b="b"/>
                <a:pathLst>
                  <a:path w="5878" h="4825" extrusionOk="0">
                    <a:moveTo>
                      <a:pt x="2153" y="1"/>
                    </a:moveTo>
                    <a:cubicBezTo>
                      <a:pt x="1018" y="1"/>
                      <a:pt x="1" y="1659"/>
                      <a:pt x="1112" y="2371"/>
                    </a:cubicBezTo>
                    <a:cubicBezTo>
                      <a:pt x="1120" y="2379"/>
                      <a:pt x="1128" y="2387"/>
                      <a:pt x="1143" y="2387"/>
                    </a:cubicBezTo>
                    <a:cubicBezTo>
                      <a:pt x="1143" y="2387"/>
                      <a:pt x="1128" y="1714"/>
                      <a:pt x="1284" y="1589"/>
                    </a:cubicBezTo>
                    <a:cubicBezTo>
                      <a:pt x="1284" y="1589"/>
                      <a:pt x="1284" y="1918"/>
                      <a:pt x="1605" y="1965"/>
                    </a:cubicBezTo>
                    <a:cubicBezTo>
                      <a:pt x="1651" y="1972"/>
                      <a:pt x="1695" y="1975"/>
                      <a:pt x="1736" y="1975"/>
                    </a:cubicBezTo>
                    <a:cubicBezTo>
                      <a:pt x="2184" y="1975"/>
                      <a:pt x="2348" y="1579"/>
                      <a:pt x="2348" y="1472"/>
                    </a:cubicBezTo>
                    <a:cubicBezTo>
                      <a:pt x="2348" y="1472"/>
                      <a:pt x="2348" y="1941"/>
                      <a:pt x="2779" y="2004"/>
                    </a:cubicBezTo>
                    <a:cubicBezTo>
                      <a:pt x="2294" y="2450"/>
                      <a:pt x="2106" y="3154"/>
                      <a:pt x="2364" y="3795"/>
                    </a:cubicBezTo>
                    <a:cubicBezTo>
                      <a:pt x="2615" y="4436"/>
                      <a:pt x="3224" y="4825"/>
                      <a:pt x="3871" y="4825"/>
                    </a:cubicBezTo>
                    <a:cubicBezTo>
                      <a:pt x="4070" y="4825"/>
                      <a:pt x="4272" y="4788"/>
                      <a:pt x="4469" y="4711"/>
                    </a:cubicBezTo>
                    <a:cubicBezTo>
                      <a:pt x="5298" y="4382"/>
                      <a:pt x="5705" y="3443"/>
                      <a:pt x="5376" y="2606"/>
                    </a:cubicBezTo>
                    <a:cubicBezTo>
                      <a:pt x="5306" y="2434"/>
                      <a:pt x="5212" y="2278"/>
                      <a:pt x="5095" y="2145"/>
                    </a:cubicBezTo>
                    <a:cubicBezTo>
                      <a:pt x="5142" y="2121"/>
                      <a:pt x="5196" y="2098"/>
                      <a:pt x="5243" y="2066"/>
                    </a:cubicBezTo>
                    <a:cubicBezTo>
                      <a:pt x="5721" y="1792"/>
                      <a:pt x="5877" y="1182"/>
                      <a:pt x="5595" y="705"/>
                    </a:cubicBezTo>
                    <a:cubicBezTo>
                      <a:pt x="5414" y="388"/>
                      <a:pt x="5084" y="213"/>
                      <a:pt x="4743" y="213"/>
                    </a:cubicBezTo>
                    <a:cubicBezTo>
                      <a:pt x="4570" y="213"/>
                      <a:pt x="4395" y="258"/>
                      <a:pt x="4234" y="353"/>
                    </a:cubicBezTo>
                    <a:cubicBezTo>
                      <a:pt x="4101" y="423"/>
                      <a:pt x="3999" y="525"/>
                      <a:pt x="3921" y="642"/>
                    </a:cubicBezTo>
                    <a:cubicBezTo>
                      <a:pt x="3663" y="290"/>
                      <a:pt x="3178" y="1"/>
                      <a:pt x="2153" y="1"/>
                    </a:cubicBezTo>
                    <a:close/>
                  </a:path>
                </a:pathLst>
              </a:custGeom>
              <a:solidFill>
                <a:srgbClr val="30150C"/>
              </a:solidFill>
              <a:ln w="9525" cap="flat" cmpd="sng">
                <a:solidFill>
                  <a:srgbClr val="3015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3"/>
              <p:cNvSpPr/>
              <p:nvPr/>
            </p:nvSpPr>
            <p:spPr>
              <a:xfrm>
                <a:off x="7739854" y="2850260"/>
                <a:ext cx="182284" cy="200844"/>
              </a:xfrm>
              <a:custGeom>
                <a:avLst/>
                <a:gdLst/>
                <a:ahLst/>
                <a:cxnLst/>
                <a:rect l="l" t="t" r="r" b="b"/>
                <a:pathLst>
                  <a:path w="1081" h="1191" extrusionOk="0">
                    <a:moveTo>
                      <a:pt x="540" y="95"/>
                    </a:moveTo>
                    <a:cubicBezTo>
                      <a:pt x="783" y="95"/>
                      <a:pt x="986" y="314"/>
                      <a:pt x="986" y="596"/>
                    </a:cubicBezTo>
                    <a:cubicBezTo>
                      <a:pt x="986" y="869"/>
                      <a:pt x="783" y="1096"/>
                      <a:pt x="540" y="1096"/>
                    </a:cubicBezTo>
                    <a:cubicBezTo>
                      <a:pt x="298" y="1096"/>
                      <a:pt x="95" y="869"/>
                      <a:pt x="95" y="596"/>
                    </a:cubicBezTo>
                    <a:cubicBezTo>
                      <a:pt x="95" y="314"/>
                      <a:pt x="298" y="95"/>
                      <a:pt x="540" y="95"/>
                    </a:cubicBezTo>
                    <a:close/>
                    <a:moveTo>
                      <a:pt x="540" y="1"/>
                    </a:moveTo>
                    <a:cubicBezTo>
                      <a:pt x="243" y="1"/>
                      <a:pt x="1" y="267"/>
                      <a:pt x="1" y="596"/>
                    </a:cubicBezTo>
                    <a:cubicBezTo>
                      <a:pt x="1" y="924"/>
                      <a:pt x="243" y="1190"/>
                      <a:pt x="540" y="1190"/>
                    </a:cubicBezTo>
                    <a:cubicBezTo>
                      <a:pt x="838" y="1190"/>
                      <a:pt x="1080" y="924"/>
                      <a:pt x="1080" y="596"/>
                    </a:cubicBezTo>
                    <a:cubicBezTo>
                      <a:pt x="1080" y="267"/>
                      <a:pt x="838" y="1"/>
                      <a:pt x="5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3"/>
              <p:cNvSpPr/>
              <p:nvPr/>
            </p:nvSpPr>
            <p:spPr>
              <a:xfrm>
                <a:off x="8259721" y="2439975"/>
                <a:ext cx="113653" cy="302362"/>
              </a:xfrm>
              <a:custGeom>
                <a:avLst/>
                <a:gdLst/>
                <a:ahLst/>
                <a:cxnLst/>
                <a:rect l="l" t="t" r="r" b="b"/>
                <a:pathLst>
                  <a:path w="674" h="1793" extrusionOk="0">
                    <a:moveTo>
                      <a:pt x="0" y="0"/>
                    </a:moveTo>
                    <a:lnTo>
                      <a:pt x="0" y="0"/>
                    </a:lnTo>
                    <a:cubicBezTo>
                      <a:pt x="220" y="266"/>
                      <a:pt x="400" y="744"/>
                      <a:pt x="360" y="1119"/>
                    </a:cubicBezTo>
                    <a:lnTo>
                      <a:pt x="266" y="1745"/>
                    </a:lnTo>
                    <a:lnTo>
                      <a:pt x="540" y="1792"/>
                    </a:lnTo>
                    <a:lnTo>
                      <a:pt x="634" y="1057"/>
                    </a:lnTo>
                    <a:cubicBezTo>
                      <a:pt x="673" y="626"/>
                      <a:pt x="282" y="28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3"/>
              <p:cNvSpPr/>
              <p:nvPr/>
            </p:nvSpPr>
            <p:spPr>
              <a:xfrm>
                <a:off x="7827032" y="2513836"/>
                <a:ext cx="609581" cy="867118"/>
              </a:xfrm>
              <a:custGeom>
                <a:avLst/>
                <a:gdLst/>
                <a:ahLst/>
                <a:cxnLst/>
                <a:rect l="l" t="t" r="r" b="b"/>
                <a:pathLst>
                  <a:path w="3615" h="5142" extrusionOk="0">
                    <a:moveTo>
                      <a:pt x="1369" y="1"/>
                    </a:moveTo>
                    <a:cubicBezTo>
                      <a:pt x="1369" y="108"/>
                      <a:pt x="1205" y="504"/>
                      <a:pt x="757" y="504"/>
                    </a:cubicBezTo>
                    <a:cubicBezTo>
                      <a:pt x="716" y="504"/>
                      <a:pt x="672" y="501"/>
                      <a:pt x="626" y="494"/>
                    </a:cubicBezTo>
                    <a:cubicBezTo>
                      <a:pt x="305" y="447"/>
                      <a:pt x="305" y="118"/>
                      <a:pt x="305" y="118"/>
                    </a:cubicBezTo>
                    <a:cubicBezTo>
                      <a:pt x="150" y="242"/>
                      <a:pt x="141" y="901"/>
                      <a:pt x="133" y="901"/>
                    </a:cubicBezTo>
                    <a:cubicBezTo>
                      <a:pt x="133" y="901"/>
                      <a:pt x="133" y="900"/>
                      <a:pt x="133" y="900"/>
                    </a:cubicBezTo>
                    <a:lnTo>
                      <a:pt x="31" y="1988"/>
                    </a:lnTo>
                    <a:cubicBezTo>
                      <a:pt x="0" y="2317"/>
                      <a:pt x="86" y="2630"/>
                      <a:pt x="258" y="2880"/>
                    </a:cubicBezTo>
                    <a:cubicBezTo>
                      <a:pt x="423" y="3193"/>
                      <a:pt x="704" y="3436"/>
                      <a:pt x="1049" y="3553"/>
                    </a:cubicBezTo>
                    <a:lnTo>
                      <a:pt x="1049" y="4281"/>
                    </a:lnTo>
                    <a:cubicBezTo>
                      <a:pt x="1049" y="4758"/>
                      <a:pt x="1432" y="5141"/>
                      <a:pt x="1909" y="5141"/>
                    </a:cubicBezTo>
                    <a:cubicBezTo>
                      <a:pt x="2379" y="5141"/>
                      <a:pt x="2770" y="4758"/>
                      <a:pt x="2770" y="4281"/>
                    </a:cubicBezTo>
                    <a:lnTo>
                      <a:pt x="2770" y="2802"/>
                    </a:lnTo>
                    <a:cubicBezTo>
                      <a:pt x="2825" y="2677"/>
                      <a:pt x="2864" y="2536"/>
                      <a:pt x="2879" y="2379"/>
                    </a:cubicBezTo>
                    <a:lnTo>
                      <a:pt x="2895" y="2223"/>
                    </a:lnTo>
                    <a:lnTo>
                      <a:pt x="3059" y="2238"/>
                    </a:lnTo>
                    <a:cubicBezTo>
                      <a:pt x="3078" y="2241"/>
                      <a:pt x="3097" y="2242"/>
                      <a:pt x="3115" y="2242"/>
                    </a:cubicBezTo>
                    <a:cubicBezTo>
                      <a:pt x="3358" y="2242"/>
                      <a:pt x="3562" y="2055"/>
                      <a:pt x="3584" y="1808"/>
                    </a:cubicBezTo>
                    <a:lnTo>
                      <a:pt x="3584" y="1792"/>
                    </a:lnTo>
                    <a:cubicBezTo>
                      <a:pt x="3615" y="1526"/>
                      <a:pt x="3419" y="1292"/>
                      <a:pt x="3153" y="1268"/>
                    </a:cubicBezTo>
                    <a:lnTo>
                      <a:pt x="3130" y="1260"/>
                    </a:lnTo>
                    <a:lnTo>
                      <a:pt x="3114" y="1354"/>
                    </a:lnTo>
                    <a:lnTo>
                      <a:pt x="2668" y="1284"/>
                    </a:lnTo>
                    <a:cubicBezTo>
                      <a:pt x="2394" y="1237"/>
                      <a:pt x="2214" y="838"/>
                      <a:pt x="2199" y="306"/>
                    </a:cubicBezTo>
                    <a:cubicBezTo>
                      <a:pt x="2167" y="447"/>
                      <a:pt x="2066" y="541"/>
                      <a:pt x="1909" y="541"/>
                    </a:cubicBezTo>
                    <a:cubicBezTo>
                      <a:pt x="1377" y="541"/>
                      <a:pt x="1369" y="1"/>
                      <a:pt x="1369" y="1"/>
                    </a:cubicBezTo>
                    <a:close/>
                  </a:path>
                </a:pathLst>
              </a:custGeom>
              <a:solidFill>
                <a:srgbClr val="9154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3"/>
              <p:cNvSpPr/>
              <p:nvPr/>
            </p:nvSpPr>
            <p:spPr>
              <a:xfrm>
                <a:off x="7871886" y="2887190"/>
                <a:ext cx="443485" cy="335414"/>
              </a:xfrm>
              <a:custGeom>
                <a:avLst/>
                <a:gdLst/>
                <a:ahLst/>
                <a:cxnLst/>
                <a:rect l="l" t="t" r="r" b="b"/>
                <a:pathLst>
                  <a:path w="2630" h="1989" extrusionOk="0">
                    <a:moveTo>
                      <a:pt x="2512" y="1"/>
                    </a:moveTo>
                    <a:lnTo>
                      <a:pt x="2512" y="40"/>
                    </a:lnTo>
                    <a:cubicBezTo>
                      <a:pt x="2438" y="740"/>
                      <a:pt x="1844" y="1267"/>
                      <a:pt x="1154" y="1267"/>
                    </a:cubicBezTo>
                    <a:cubicBezTo>
                      <a:pt x="1111" y="1267"/>
                      <a:pt x="1068" y="1265"/>
                      <a:pt x="1025" y="1261"/>
                    </a:cubicBezTo>
                    <a:lnTo>
                      <a:pt x="986" y="1261"/>
                    </a:lnTo>
                    <a:cubicBezTo>
                      <a:pt x="571" y="1222"/>
                      <a:pt x="219" y="995"/>
                      <a:pt x="0" y="674"/>
                    </a:cubicBezTo>
                    <a:lnTo>
                      <a:pt x="0" y="674"/>
                    </a:lnTo>
                    <a:cubicBezTo>
                      <a:pt x="164" y="995"/>
                      <a:pt x="462" y="1245"/>
                      <a:pt x="822" y="1347"/>
                    </a:cubicBezTo>
                    <a:cubicBezTo>
                      <a:pt x="837" y="1707"/>
                      <a:pt x="1127" y="1988"/>
                      <a:pt x="1487" y="1988"/>
                    </a:cubicBezTo>
                    <a:cubicBezTo>
                      <a:pt x="1854" y="1988"/>
                      <a:pt x="2160" y="1691"/>
                      <a:pt x="2160" y="1323"/>
                    </a:cubicBezTo>
                    <a:cubicBezTo>
                      <a:pt x="2160" y="1245"/>
                      <a:pt x="2144" y="1167"/>
                      <a:pt x="2113" y="1096"/>
                    </a:cubicBezTo>
                    <a:cubicBezTo>
                      <a:pt x="2387" y="877"/>
                      <a:pt x="2574" y="549"/>
                      <a:pt x="2613" y="165"/>
                    </a:cubicBezTo>
                    <a:lnTo>
                      <a:pt x="2629" y="9"/>
                    </a:lnTo>
                    <a:lnTo>
                      <a:pt x="2512" y="1"/>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3"/>
              <p:cNvSpPr/>
              <p:nvPr/>
            </p:nvSpPr>
            <p:spPr>
              <a:xfrm>
                <a:off x="8336276" y="2765437"/>
                <a:ext cx="50250" cy="73187"/>
              </a:xfrm>
              <a:custGeom>
                <a:avLst/>
                <a:gdLst/>
                <a:ahLst/>
                <a:cxnLst/>
                <a:rect l="l" t="t" r="r" b="b"/>
                <a:pathLst>
                  <a:path w="298" h="434" extrusionOk="0">
                    <a:moveTo>
                      <a:pt x="242" y="0"/>
                    </a:moveTo>
                    <a:cubicBezTo>
                      <a:pt x="230" y="0"/>
                      <a:pt x="217" y="6"/>
                      <a:pt x="204" y="19"/>
                    </a:cubicBezTo>
                    <a:lnTo>
                      <a:pt x="8" y="238"/>
                    </a:lnTo>
                    <a:cubicBezTo>
                      <a:pt x="0" y="246"/>
                      <a:pt x="0" y="261"/>
                      <a:pt x="0" y="277"/>
                    </a:cubicBezTo>
                    <a:cubicBezTo>
                      <a:pt x="0" y="285"/>
                      <a:pt x="8" y="300"/>
                      <a:pt x="24" y="308"/>
                    </a:cubicBezTo>
                    <a:lnTo>
                      <a:pt x="204" y="426"/>
                    </a:lnTo>
                    <a:cubicBezTo>
                      <a:pt x="212" y="433"/>
                      <a:pt x="219" y="433"/>
                      <a:pt x="235" y="433"/>
                    </a:cubicBezTo>
                    <a:cubicBezTo>
                      <a:pt x="251" y="433"/>
                      <a:pt x="258" y="426"/>
                      <a:pt x="274" y="410"/>
                    </a:cubicBezTo>
                    <a:cubicBezTo>
                      <a:pt x="282" y="386"/>
                      <a:pt x="282" y="363"/>
                      <a:pt x="258" y="347"/>
                    </a:cubicBezTo>
                    <a:lnTo>
                      <a:pt x="118" y="253"/>
                    </a:lnTo>
                    <a:lnTo>
                      <a:pt x="274" y="81"/>
                    </a:lnTo>
                    <a:cubicBezTo>
                      <a:pt x="298" y="58"/>
                      <a:pt x="290" y="27"/>
                      <a:pt x="274" y="11"/>
                    </a:cubicBezTo>
                    <a:cubicBezTo>
                      <a:pt x="264" y="4"/>
                      <a:pt x="253" y="0"/>
                      <a:pt x="242" y="0"/>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3"/>
              <p:cNvSpPr/>
              <p:nvPr/>
            </p:nvSpPr>
            <p:spPr>
              <a:xfrm>
                <a:off x="8305924" y="2850260"/>
                <a:ext cx="182284" cy="213997"/>
              </a:xfrm>
              <a:custGeom>
                <a:avLst/>
                <a:gdLst/>
                <a:ahLst/>
                <a:cxnLst/>
                <a:rect l="l" t="t" r="r" b="b"/>
                <a:pathLst>
                  <a:path w="1081" h="1269" extrusionOk="0">
                    <a:moveTo>
                      <a:pt x="540" y="95"/>
                    </a:moveTo>
                    <a:cubicBezTo>
                      <a:pt x="791" y="95"/>
                      <a:pt x="986" y="337"/>
                      <a:pt x="986" y="635"/>
                    </a:cubicBezTo>
                    <a:cubicBezTo>
                      <a:pt x="986" y="932"/>
                      <a:pt x="791" y="1175"/>
                      <a:pt x="540" y="1175"/>
                    </a:cubicBezTo>
                    <a:cubicBezTo>
                      <a:pt x="298" y="1175"/>
                      <a:pt x="94" y="932"/>
                      <a:pt x="94" y="635"/>
                    </a:cubicBezTo>
                    <a:cubicBezTo>
                      <a:pt x="94" y="337"/>
                      <a:pt x="298" y="95"/>
                      <a:pt x="540" y="95"/>
                    </a:cubicBezTo>
                    <a:close/>
                    <a:moveTo>
                      <a:pt x="540" y="1"/>
                    </a:moveTo>
                    <a:cubicBezTo>
                      <a:pt x="243" y="1"/>
                      <a:pt x="0" y="283"/>
                      <a:pt x="0" y="635"/>
                    </a:cubicBezTo>
                    <a:cubicBezTo>
                      <a:pt x="0" y="987"/>
                      <a:pt x="243" y="1268"/>
                      <a:pt x="540" y="1268"/>
                    </a:cubicBezTo>
                    <a:cubicBezTo>
                      <a:pt x="838" y="1268"/>
                      <a:pt x="1080" y="987"/>
                      <a:pt x="1080" y="635"/>
                    </a:cubicBezTo>
                    <a:cubicBezTo>
                      <a:pt x="1080" y="283"/>
                      <a:pt x="838" y="1"/>
                      <a:pt x="5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3"/>
              <p:cNvSpPr/>
              <p:nvPr/>
            </p:nvSpPr>
            <p:spPr>
              <a:xfrm>
                <a:off x="8029381" y="2829686"/>
                <a:ext cx="199652" cy="133221"/>
              </a:xfrm>
              <a:custGeom>
                <a:avLst/>
                <a:gdLst/>
                <a:ahLst/>
                <a:cxnLst/>
                <a:rect l="l" t="t" r="r" b="b"/>
                <a:pathLst>
                  <a:path w="1184" h="790" extrusionOk="0">
                    <a:moveTo>
                      <a:pt x="848" y="0"/>
                    </a:moveTo>
                    <a:cubicBezTo>
                      <a:pt x="831" y="0"/>
                      <a:pt x="813" y="4"/>
                      <a:pt x="795" y="13"/>
                    </a:cubicBezTo>
                    <a:cubicBezTo>
                      <a:pt x="795" y="13"/>
                      <a:pt x="537" y="232"/>
                      <a:pt x="248" y="350"/>
                    </a:cubicBezTo>
                    <a:cubicBezTo>
                      <a:pt x="0" y="450"/>
                      <a:pt x="226" y="790"/>
                      <a:pt x="580" y="790"/>
                    </a:cubicBezTo>
                    <a:cubicBezTo>
                      <a:pt x="641" y="790"/>
                      <a:pt x="705" y="780"/>
                      <a:pt x="772" y="757"/>
                    </a:cubicBezTo>
                    <a:cubicBezTo>
                      <a:pt x="1184" y="612"/>
                      <a:pt x="1055" y="0"/>
                      <a:pt x="8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3"/>
              <p:cNvSpPr/>
              <p:nvPr/>
            </p:nvSpPr>
            <p:spPr>
              <a:xfrm>
                <a:off x="7972049" y="2978590"/>
                <a:ext cx="62223" cy="27656"/>
              </a:xfrm>
              <a:custGeom>
                <a:avLst/>
                <a:gdLst/>
                <a:ahLst/>
                <a:cxnLst/>
                <a:rect l="l" t="t" r="r" b="b"/>
                <a:pathLst>
                  <a:path w="369" h="164" extrusionOk="0">
                    <a:moveTo>
                      <a:pt x="159" y="1"/>
                    </a:moveTo>
                    <a:cubicBezTo>
                      <a:pt x="94" y="1"/>
                      <a:pt x="44" y="22"/>
                      <a:pt x="40" y="22"/>
                    </a:cubicBezTo>
                    <a:cubicBezTo>
                      <a:pt x="16" y="38"/>
                      <a:pt x="1" y="61"/>
                      <a:pt x="16" y="85"/>
                    </a:cubicBezTo>
                    <a:cubicBezTo>
                      <a:pt x="22" y="102"/>
                      <a:pt x="40" y="115"/>
                      <a:pt x="58" y="115"/>
                    </a:cubicBezTo>
                    <a:cubicBezTo>
                      <a:pt x="65" y="115"/>
                      <a:pt x="72" y="113"/>
                      <a:pt x="79" y="108"/>
                    </a:cubicBezTo>
                    <a:cubicBezTo>
                      <a:pt x="79" y="108"/>
                      <a:pt x="113" y="92"/>
                      <a:pt x="158" y="92"/>
                    </a:cubicBezTo>
                    <a:cubicBezTo>
                      <a:pt x="196" y="92"/>
                      <a:pt x="243" y="104"/>
                      <a:pt x="282" y="147"/>
                    </a:cubicBezTo>
                    <a:cubicBezTo>
                      <a:pt x="290" y="155"/>
                      <a:pt x="306" y="163"/>
                      <a:pt x="314" y="163"/>
                    </a:cubicBezTo>
                    <a:cubicBezTo>
                      <a:pt x="329" y="163"/>
                      <a:pt x="337" y="155"/>
                      <a:pt x="345" y="147"/>
                    </a:cubicBezTo>
                    <a:cubicBezTo>
                      <a:pt x="368" y="132"/>
                      <a:pt x="368" y="101"/>
                      <a:pt x="353" y="85"/>
                    </a:cubicBezTo>
                    <a:cubicBezTo>
                      <a:pt x="290" y="18"/>
                      <a:pt x="218" y="1"/>
                      <a:pt x="159" y="1"/>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3"/>
              <p:cNvSpPr/>
              <p:nvPr/>
            </p:nvSpPr>
            <p:spPr>
              <a:xfrm>
                <a:off x="8077607" y="2645876"/>
                <a:ext cx="113653" cy="50084"/>
              </a:xfrm>
              <a:custGeom>
                <a:avLst/>
                <a:gdLst/>
                <a:ahLst/>
                <a:cxnLst/>
                <a:rect l="l" t="t" r="r" b="b"/>
                <a:pathLst>
                  <a:path w="674" h="297" extrusionOk="0">
                    <a:moveTo>
                      <a:pt x="285" y="1"/>
                    </a:moveTo>
                    <a:cubicBezTo>
                      <a:pt x="182" y="1"/>
                      <a:pt x="99" y="33"/>
                      <a:pt x="55" y="70"/>
                    </a:cubicBezTo>
                    <a:cubicBezTo>
                      <a:pt x="1" y="117"/>
                      <a:pt x="8" y="164"/>
                      <a:pt x="40" y="188"/>
                    </a:cubicBezTo>
                    <a:cubicBezTo>
                      <a:pt x="79" y="211"/>
                      <a:pt x="126" y="219"/>
                      <a:pt x="181" y="227"/>
                    </a:cubicBezTo>
                    <a:cubicBezTo>
                      <a:pt x="228" y="227"/>
                      <a:pt x="282" y="235"/>
                      <a:pt x="321" y="243"/>
                    </a:cubicBezTo>
                    <a:cubicBezTo>
                      <a:pt x="368" y="250"/>
                      <a:pt x="415" y="266"/>
                      <a:pt x="462" y="274"/>
                    </a:cubicBezTo>
                    <a:cubicBezTo>
                      <a:pt x="501" y="285"/>
                      <a:pt x="536" y="296"/>
                      <a:pt x="567" y="296"/>
                    </a:cubicBezTo>
                    <a:cubicBezTo>
                      <a:pt x="580" y="296"/>
                      <a:pt x="592" y="294"/>
                      <a:pt x="603" y="290"/>
                    </a:cubicBezTo>
                    <a:cubicBezTo>
                      <a:pt x="650" y="282"/>
                      <a:pt x="674" y="243"/>
                      <a:pt x="642" y="180"/>
                    </a:cubicBezTo>
                    <a:cubicBezTo>
                      <a:pt x="611" y="117"/>
                      <a:pt x="517" y="39"/>
                      <a:pt x="368" y="8"/>
                    </a:cubicBezTo>
                    <a:cubicBezTo>
                      <a:pt x="339" y="3"/>
                      <a:pt x="311" y="1"/>
                      <a:pt x="285"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3"/>
              <p:cNvSpPr/>
              <p:nvPr/>
            </p:nvSpPr>
            <p:spPr>
              <a:xfrm>
                <a:off x="7891615" y="2620750"/>
                <a:ext cx="115002" cy="42665"/>
              </a:xfrm>
              <a:custGeom>
                <a:avLst/>
                <a:gdLst/>
                <a:ahLst/>
                <a:cxnLst/>
                <a:rect l="l" t="t" r="r" b="b"/>
                <a:pathLst>
                  <a:path w="682" h="253" extrusionOk="0">
                    <a:moveTo>
                      <a:pt x="345" y="0"/>
                    </a:moveTo>
                    <a:cubicBezTo>
                      <a:pt x="196" y="0"/>
                      <a:pt x="86" y="55"/>
                      <a:pt x="47" y="110"/>
                    </a:cubicBezTo>
                    <a:cubicBezTo>
                      <a:pt x="0" y="165"/>
                      <a:pt x="16" y="212"/>
                      <a:pt x="55" y="227"/>
                    </a:cubicBezTo>
                    <a:cubicBezTo>
                      <a:pt x="94" y="243"/>
                      <a:pt x="149" y="243"/>
                      <a:pt x="196" y="243"/>
                    </a:cubicBezTo>
                    <a:lnTo>
                      <a:pt x="345" y="243"/>
                    </a:lnTo>
                    <a:cubicBezTo>
                      <a:pt x="384" y="243"/>
                      <a:pt x="439" y="243"/>
                      <a:pt x="486" y="251"/>
                    </a:cubicBezTo>
                    <a:cubicBezTo>
                      <a:pt x="513" y="251"/>
                      <a:pt x="538" y="253"/>
                      <a:pt x="562" y="253"/>
                    </a:cubicBezTo>
                    <a:cubicBezTo>
                      <a:pt x="585" y="253"/>
                      <a:pt x="607" y="251"/>
                      <a:pt x="626" y="243"/>
                    </a:cubicBezTo>
                    <a:cubicBezTo>
                      <a:pt x="666" y="227"/>
                      <a:pt x="681" y="188"/>
                      <a:pt x="642" y="126"/>
                    </a:cubicBezTo>
                    <a:cubicBezTo>
                      <a:pt x="603" y="71"/>
                      <a:pt x="493" y="8"/>
                      <a:pt x="345"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3"/>
              <p:cNvSpPr/>
              <p:nvPr/>
            </p:nvSpPr>
            <p:spPr>
              <a:xfrm>
                <a:off x="8107959" y="2741997"/>
                <a:ext cx="30521" cy="30691"/>
              </a:xfrm>
              <a:custGeom>
                <a:avLst/>
                <a:gdLst/>
                <a:ahLst/>
                <a:cxnLst/>
                <a:rect l="l" t="t" r="r" b="b"/>
                <a:pathLst>
                  <a:path w="181" h="182" extrusionOk="0">
                    <a:moveTo>
                      <a:pt x="81" y="0"/>
                    </a:moveTo>
                    <a:cubicBezTo>
                      <a:pt x="33" y="0"/>
                      <a:pt x="1" y="37"/>
                      <a:pt x="1" y="87"/>
                    </a:cubicBezTo>
                    <a:cubicBezTo>
                      <a:pt x="1" y="134"/>
                      <a:pt x="40" y="173"/>
                      <a:pt x="87" y="181"/>
                    </a:cubicBezTo>
                    <a:cubicBezTo>
                      <a:pt x="134" y="181"/>
                      <a:pt x="181" y="142"/>
                      <a:pt x="181" y="87"/>
                    </a:cubicBezTo>
                    <a:cubicBezTo>
                      <a:pt x="181" y="40"/>
                      <a:pt x="141" y="1"/>
                      <a:pt x="95" y="1"/>
                    </a:cubicBezTo>
                    <a:cubicBezTo>
                      <a:pt x="90" y="1"/>
                      <a:pt x="85" y="0"/>
                      <a:pt x="81" y="0"/>
                    </a:cubicBezTo>
                    <a:close/>
                  </a:path>
                </a:pathLst>
              </a:custGeom>
              <a:solidFill>
                <a:srgbClr val="21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3"/>
              <p:cNvSpPr/>
              <p:nvPr/>
            </p:nvSpPr>
            <p:spPr>
              <a:xfrm>
                <a:off x="7941696" y="2722098"/>
                <a:ext cx="30521" cy="29680"/>
              </a:xfrm>
              <a:custGeom>
                <a:avLst/>
                <a:gdLst/>
                <a:ahLst/>
                <a:cxnLst/>
                <a:rect l="l" t="t" r="r" b="b"/>
                <a:pathLst>
                  <a:path w="181" h="176" extrusionOk="0">
                    <a:moveTo>
                      <a:pt x="81" y="1"/>
                    </a:moveTo>
                    <a:cubicBezTo>
                      <a:pt x="33" y="1"/>
                      <a:pt x="1" y="38"/>
                      <a:pt x="1" y="88"/>
                    </a:cubicBezTo>
                    <a:cubicBezTo>
                      <a:pt x="1" y="135"/>
                      <a:pt x="40" y="174"/>
                      <a:pt x="87" y="174"/>
                    </a:cubicBezTo>
                    <a:cubicBezTo>
                      <a:pt x="91" y="175"/>
                      <a:pt x="95" y="175"/>
                      <a:pt x="99" y="175"/>
                    </a:cubicBezTo>
                    <a:cubicBezTo>
                      <a:pt x="141" y="175"/>
                      <a:pt x="181" y="138"/>
                      <a:pt x="181" y="88"/>
                    </a:cubicBezTo>
                    <a:cubicBezTo>
                      <a:pt x="181" y="41"/>
                      <a:pt x="142" y="2"/>
                      <a:pt x="95" y="2"/>
                    </a:cubicBezTo>
                    <a:cubicBezTo>
                      <a:pt x="90" y="1"/>
                      <a:pt x="85" y="1"/>
                      <a:pt x="81" y="1"/>
                    </a:cubicBezTo>
                    <a:close/>
                  </a:path>
                </a:pathLst>
              </a:custGeom>
              <a:solidFill>
                <a:srgbClr val="21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3"/>
              <p:cNvSpPr/>
              <p:nvPr/>
            </p:nvSpPr>
            <p:spPr>
              <a:xfrm>
                <a:off x="7944394" y="2717883"/>
                <a:ext cx="68799" cy="151096"/>
              </a:xfrm>
              <a:custGeom>
                <a:avLst/>
                <a:gdLst/>
                <a:ahLst/>
                <a:cxnLst/>
                <a:rect l="l" t="t" r="r" b="b"/>
                <a:pathLst>
                  <a:path w="408" h="896" extrusionOk="0">
                    <a:moveTo>
                      <a:pt x="318" y="0"/>
                    </a:moveTo>
                    <a:cubicBezTo>
                      <a:pt x="299" y="0"/>
                      <a:pt x="280" y="9"/>
                      <a:pt x="274" y="27"/>
                    </a:cubicBezTo>
                    <a:lnTo>
                      <a:pt x="8" y="637"/>
                    </a:lnTo>
                    <a:cubicBezTo>
                      <a:pt x="0" y="668"/>
                      <a:pt x="0" y="692"/>
                      <a:pt x="8" y="715"/>
                    </a:cubicBezTo>
                    <a:cubicBezTo>
                      <a:pt x="24" y="770"/>
                      <a:pt x="102" y="895"/>
                      <a:pt x="321" y="895"/>
                    </a:cubicBezTo>
                    <a:lnTo>
                      <a:pt x="360" y="895"/>
                    </a:lnTo>
                    <a:cubicBezTo>
                      <a:pt x="384" y="895"/>
                      <a:pt x="407" y="872"/>
                      <a:pt x="407" y="841"/>
                    </a:cubicBezTo>
                    <a:cubicBezTo>
                      <a:pt x="399" y="817"/>
                      <a:pt x="384" y="802"/>
                      <a:pt x="353" y="802"/>
                    </a:cubicBezTo>
                    <a:cubicBezTo>
                      <a:pt x="344" y="802"/>
                      <a:pt x="337" y="802"/>
                      <a:pt x="329" y="802"/>
                    </a:cubicBezTo>
                    <a:cubicBezTo>
                      <a:pt x="160" y="802"/>
                      <a:pt x="109" y="721"/>
                      <a:pt x="94" y="676"/>
                    </a:cubicBezTo>
                    <a:lnTo>
                      <a:pt x="360" y="66"/>
                    </a:lnTo>
                    <a:cubicBezTo>
                      <a:pt x="368" y="43"/>
                      <a:pt x="360" y="11"/>
                      <a:pt x="337" y="3"/>
                    </a:cubicBezTo>
                    <a:cubicBezTo>
                      <a:pt x="331" y="1"/>
                      <a:pt x="325" y="0"/>
                      <a:pt x="318" y="0"/>
                    </a:cubicBez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3"/>
              <p:cNvSpPr/>
              <p:nvPr/>
            </p:nvSpPr>
            <p:spPr>
              <a:xfrm>
                <a:off x="7499733" y="5014163"/>
                <a:ext cx="370976" cy="2271000"/>
              </a:xfrm>
              <a:custGeom>
                <a:avLst/>
                <a:gdLst/>
                <a:ahLst/>
                <a:cxnLst/>
                <a:rect l="l" t="t" r="r" b="b"/>
                <a:pathLst>
                  <a:path w="2200" h="13467" extrusionOk="0">
                    <a:moveTo>
                      <a:pt x="2199" y="1"/>
                    </a:moveTo>
                    <a:lnTo>
                      <a:pt x="1" y="13467"/>
                    </a:lnTo>
                  </a:path>
                </a:pathLst>
              </a:custGeom>
              <a:solidFill>
                <a:srgbClr val="DB8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3"/>
              <p:cNvSpPr/>
              <p:nvPr/>
            </p:nvSpPr>
            <p:spPr>
              <a:xfrm>
                <a:off x="8398329" y="4968126"/>
                <a:ext cx="69980" cy="2317037"/>
              </a:xfrm>
              <a:custGeom>
                <a:avLst/>
                <a:gdLst/>
                <a:ahLst/>
                <a:cxnLst/>
                <a:rect l="l" t="t" r="r" b="b"/>
                <a:pathLst>
                  <a:path w="415" h="13740" extrusionOk="0">
                    <a:moveTo>
                      <a:pt x="0" y="0"/>
                    </a:moveTo>
                    <a:lnTo>
                      <a:pt x="415" y="13740"/>
                    </a:lnTo>
                  </a:path>
                </a:pathLst>
              </a:custGeom>
              <a:solidFill>
                <a:srgbClr val="DB8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3"/>
              <p:cNvSpPr/>
              <p:nvPr/>
            </p:nvSpPr>
            <p:spPr>
              <a:xfrm>
                <a:off x="8462912" y="4576222"/>
                <a:ext cx="174359" cy="295616"/>
              </a:xfrm>
              <a:custGeom>
                <a:avLst/>
                <a:gdLst/>
                <a:ahLst/>
                <a:cxnLst/>
                <a:rect l="l" t="t" r="r" b="b"/>
                <a:pathLst>
                  <a:path w="1034" h="1753" extrusionOk="0">
                    <a:moveTo>
                      <a:pt x="79" y="0"/>
                    </a:moveTo>
                    <a:cubicBezTo>
                      <a:pt x="63" y="0"/>
                      <a:pt x="55" y="8"/>
                      <a:pt x="55" y="16"/>
                    </a:cubicBezTo>
                    <a:lnTo>
                      <a:pt x="32" y="438"/>
                    </a:lnTo>
                    <a:cubicBezTo>
                      <a:pt x="0" y="994"/>
                      <a:pt x="353" y="1518"/>
                      <a:pt x="877" y="1706"/>
                    </a:cubicBezTo>
                    <a:lnTo>
                      <a:pt x="1002" y="1745"/>
                    </a:lnTo>
                    <a:cubicBezTo>
                      <a:pt x="1002" y="1753"/>
                      <a:pt x="1002" y="1753"/>
                      <a:pt x="1010" y="1753"/>
                    </a:cubicBezTo>
                    <a:cubicBezTo>
                      <a:pt x="1018" y="1753"/>
                      <a:pt x="1025" y="1745"/>
                      <a:pt x="1025" y="1737"/>
                    </a:cubicBezTo>
                    <a:cubicBezTo>
                      <a:pt x="1033" y="1729"/>
                      <a:pt x="1025" y="1714"/>
                      <a:pt x="1018" y="1714"/>
                    </a:cubicBezTo>
                    <a:lnTo>
                      <a:pt x="892" y="1667"/>
                    </a:lnTo>
                    <a:cubicBezTo>
                      <a:pt x="384" y="1487"/>
                      <a:pt x="47" y="978"/>
                      <a:pt x="71" y="438"/>
                    </a:cubicBezTo>
                    <a:lnTo>
                      <a:pt x="94" y="16"/>
                    </a:lnTo>
                    <a:cubicBezTo>
                      <a:pt x="94" y="8"/>
                      <a:pt x="86" y="0"/>
                      <a:pt x="79" y="0"/>
                    </a:cubicBezTo>
                    <a:close/>
                  </a:path>
                </a:pathLst>
              </a:custGeom>
              <a:solidFill>
                <a:srgbClr val="DB8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3"/>
              <p:cNvSpPr/>
              <p:nvPr/>
            </p:nvSpPr>
            <p:spPr>
              <a:xfrm>
                <a:off x="7245112" y="7284980"/>
                <a:ext cx="571471" cy="83305"/>
              </a:xfrm>
              <a:custGeom>
                <a:avLst/>
                <a:gdLst/>
                <a:ahLst/>
                <a:cxnLst/>
                <a:rect l="l" t="t" r="r" b="b"/>
                <a:pathLst>
                  <a:path w="3389" h="494" extrusionOk="0">
                    <a:moveTo>
                      <a:pt x="0" y="1"/>
                    </a:moveTo>
                    <a:lnTo>
                      <a:pt x="0" y="494"/>
                    </a:lnTo>
                    <a:lnTo>
                      <a:pt x="3388" y="494"/>
                    </a:lnTo>
                    <a:lnTo>
                      <a:pt x="3388" y="1"/>
                    </a:lnTo>
                    <a:close/>
                  </a:path>
                </a:pathLst>
              </a:custGeom>
              <a:solidFill>
                <a:srgbClr val="EA9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3"/>
              <p:cNvSpPr/>
              <p:nvPr/>
            </p:nvSpPr>
            <p:spPr>
              <a:xfrm>
                <a:off x="8144888" y="7284980"/>
                <a:ext cx="571471" cy="83305"/>
              </a:xfrm>
              <a:custGeom>
                <a:avLst/>
                <a:gdLst/>
                <a:ahLst/>
                <a:cxnLst/>
                <a:rect l="l" t="t" r="r" b="b"/>
                <a:pathLst>
                  <a:path w="3389" h="494" extrusionOk="0">
                    <a:moveTo>
                      <a:pt x="1" y="1"/>
                    </a:moveTo>
                    <a:lnTo>
                      <a:pt x="1" y="494"/>
                    </a:lnTo>
                    <a:lnTo>
                      <a:pt x="3389" y="494"/>
                    </a:lnTo>
                    <a:lnTo>
                      <a:pt x="3389" y="1"/>
                    </a:lnTo>
                    <a:close/>
                  </a:path>
                </a:pathLst>
              </a:custGeom>
              <a:solidFill>
                <a:srgbClr val="EA9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3"/>
              <p:cNvSpPr/>
              <p:nvPr/>
            </p:nvSpPr>
            <p:spPr>
              <a:xfrm>
                <a:off x="8390404" y="4968126"/>
                <a:ext cx="85830" cy="2317037"/>
              </a:xfrm>
              <a:custGeom>
                <a:avLst/>
                <a:gdLst/>
                <a:ahLst/>
                <a:cxnLst/>
                <a:rect l="l" t="t" r="r" b="b"/>
                <a:pathLst>
                  <a:path w="509" h="13740" extrusionOk="0">
                    <a:moveTo>
                      <a:pt x="94" y="0"/>
                    </a:moveTo>
                    <a:lnTo>
                      <a:pt x="0" y="8"/>
                    </a:lnTo>
                    <a:lnTo>
                      <a:pt x="415" y="13740"/>
                    </a:lnTo>
                    <a:lnTo>
                      <a:pt x="509" y="13732"/>
                    </a:lnTo>
                    <a:lnTo>
                      <a:pt x="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3"/>
              <p:cNvSpPr/>
              <p:nvPr/>
            </p:nvSpPr>
            <p:spPr>
              <a:xfrm>
                <a:off x="7491808" y="5012983"/>
                <a:ext cx="386826" cy="2273529"/>
              </a:xfrm>
              <a:custGeom>
                <a:avLst/>
                <a:gdLst/>
                <a:ahLst/>
                <a:cxnLst/>
                <a:rect l="l" t="t" r="r" b="b"/>
                <a:pathLst>
                  <a:path w="2294" h="13482" extrusionOk="0">
                    <a:moveTo>
                      <a:pt x="2199" y="0"/>
                    </a:moveTo>
                    <a:lnTo>
                      <a:pt x="1" y="13466"/>
                    </a:lnTo>
                    <a:lnTo>
                      <a:pt x="87" y="13482"/>
                    </a:lnTo>
                    <a:lnTo>
                      <a:pt x="2293" y="16"/>
                    </a:lnTo>
                    <a:lnTo>
                      <a:pt x="2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3"/>
              <p:cNvSpPr/>
              <p:nvPr/>
            </p:nvSpPr>
            <p:spPr>
              <a:xfrm>
                <a:off x="8454987" y="4568297"/>
                <a:ext cx="190209" cy="311468"/>
              </a:xfrm>
              <a:custGeom>
                <a:avLst/>
                <a:gdLst/>
                <a:ahLst/>
                <a:cxnLst/>
                <a:rect l="l" t="t" r="r" b="b"/>
                <a:pathLst>
                  <a:path w="1128" h="1847" extrusionOk="0">
                    <a:moveTo>
                      <a:pt x="126" y="0"/>
                    </a:moveTo>
                    <a:cubicBezTo>
                      <a:pt x="110" y="0"/>
                      <a:pt x="87" y="0"/>
                      <a:pt x="79" y="16"/>
                    </a:cubicBezTo>
                    <a:cubicBezTo>
                      <a:pt x="63" y="24"/>
                      <a:pt x="55" y="47"/>
                      <a:pt x="55" y="63"/>
                    </a:cubicBezTo>
                    <a:lnTo>
                      <a:pt x="32" y="478"/>
                    </a:lnTo>
                    <a:cubicBezTo>
                      <a:pt x="0" y="1057"/>
                      <a:pt x="360" y="1604"/>
                      <a:pt x="908" y="1800"/>
                    </a:cubicBezTo>
                    <a:lnTo>
                      <a:pt x="1033" y="1839"/>
                    </a:lnTo>
                    <a:lnTo>
                      <a:pt x="1049" y="1847"/>
                    </a:lnTo>
                    <a:lnTo>
                      <a:pt x="1057" y="1847"/>
                    </a:lnTo>
                    <a:cubicBezTo>
                      <a:pt x="1080" y="1847"/>
                      <a:pt x="1112" y="1823"/>
                      <a:pt x="1119" y="1800"/>
                    </a:cubicBezTo>
                    <a:cubicBezTo>
                      <a:pt x="1127" y="1784"/>
                      <a:pt x="1119" y="1761"/>
                      <a:pt x="1119" y="1745"/>
                    </a:cubicBezTo>
                    <a:cubicBezTo>
                      <a:pt x="1112" y="1729"/>
                      <a:pt x="1096" y="1722"/>
                      <a:pt x="1080" y="1714"/>
                    </a:cubicBezTo>
                    <a:lnTo>
                      <a:pt x="955" y="1667"/>
                    </a:lnTo>
                    <a:cubicBezTo>
                      <a:pt x="462" y="1495"/>
                      <a:pt x="141" y="1010"/>
                      <a:pt x="165" y="485"/>
                    </a:cubicBezTo>
                    <a:lnTo>
                      <a:pt x="188" y="71"/>
                    </a:lnTo>
                    <a:cubicBezTo>
                      <a:pt x="188" y="47"/>
                      <a:pt x="180" y="32"/>
                      <a:pt x="173" y="16"/>
                    </a:cubicBezTo>
                    <a:cubicBezTo>
                      <a:pt x="157" y="8"/>
                      <a:pt x="141"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2" name="Google Shape;872;p33"/>
          <p:cNvGrpSpPr/>
          <p:nvPr/>
        </p:nvGrpSpPr>
        <p:grpSpPr>
          <a:xfrm>
            <a:off x="6901677" y="-1502667"/>
            <a:ext cx="2752249" cy="2748153"/>
            <a:chOff x="6901677" y="-1502667"/>
            <a:chExt cx="2752249" cy="2748153"/>
          </a:xfrm>
        </p:grpSpPr>
        <p:sp>
          <p:nvSpPr>
            <p:cNvPr id="873" name="Google Shape;873;p33"/>
            <p:cNvSpPr/>
            <p:nvPr/>
          </p:nvSpPr>
          <p:spPr>
            <a:xfrm rot="4318899" flipH="1">
              <a:off x="6986378" y="-1049544"/>
              <a:ext cx="2290756" cy="1841908"/>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4" name="Google Shape;874;p33"/>
            <p:cNvGrpSpPr/>
            <p:nvPr/>
          </p:nvGrpSpPr>
          <p:grpSpPr>
            <a:xfrm>
              <a:off x="7792984" y="-502416"/>
              <a:ext cx="1860942" cy="1548442"/>
              <a:chOff x="7130276" y="-986028"/>
              <a:chExt cx="2350564" cy="1955844"/>
            </a:xfrm>
          </p:grpSpPr>
          <p:sp>
            <p:nvSpPr>
              <p:cNvPr id="875" name="Google Shape;875;p33"/>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 name="Google Shape;876;p33"/>
              <p:cNvGrpSpPr/>
              <p:nvPr/>
            </p:nvGrpSpPr>
            <p:grpSpPr>
              <a:xfrm rot="10800000">
                <a:off x="7374368" y="-329618"/>
                <a:ext cx="1721841" cy="1113844"/>
                <a:chOff x="-3171530" y="2930427"/>
                <a:chExt cx="1885915" cy="1219982"/>
              </a:xfrm>
            </p:grpSpPr>
            <p:sp>
              <p:nvSpPr>
                <p:cNvPr id="877" name="Google Shape;877;p33"/>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3"/>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3"/>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3"/>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3"/>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3"/>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3"/>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3"/>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3"/>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3"/>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3"/>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3"/>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3"/>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30"/>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Liên hệ bản thân</a:t>
            </a:r>
            <a:endParaRPr dirty="0"/>
          </a:p>
        </p:txBody>
      </p:sp>
      <p:sp>
        <p:nvSpPr>
          <p:cNvPr id="6" name="TextBox 5">
            <a:extLst>
              <a:ext uri="{FF2B5EF4-FFF2-40B4-BE49-F238E27FC236}">
                <a16:creationId xmlns:a16="http://schemas.microsoft.com/office/drawing/2014/main" id="{FABC9474-5608-489B-A167-A51BC1385047}"/>
              </a:ext>
            </a:extLst>
          </p:cNvPr>
          <p:cNvSpPr txBox="1"/>
          <p:nvPr/>
        </p:nvSpPr>
        <p:spPr>
          <a:xfrm>
            <a:off x="1087007" y="1791316"/>
            <a:ext cx="7704000" cy="661207"/>
          </a:xfrm>
          <a:prstGeom prst="rect">
            <a:avLst/>
          </a:prstGeom>
          <a:noFill/>
        </p:spPr>
        <p:txBody>
          <a:bodyPr wrap="square" rtlCol="0">
            <a:spAutoFit/>
          </a:bodyPr>
          <a:lstStyle/>
          <a:p>
            <a:pPr>
              <a:lnSpc>
                <a:spcPct val="150000"/>
              </a:lnSpc>
            </a:pP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gia</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đình</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em</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ai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là</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nhiều</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tuổi</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nhất</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509A7504-3107-4BA7-B72D-4F6A1A090323}"/>
              </a:ext>
            </a:extLst>
          </p:cNvPr>
          <p:cNvSpPr txBox="1"/>
          <p:nvPr/>
        </p:nvSpPr>
        <p:spPr>
          <a:xfrm>
            <a:off x="1087007" y="3587234"/>
            <a:ext cx="9544099" cy="661207"/>
          </a:xfrm>
          <a:prstGeom prst="rect">
            <a:avLst/>
          </a:prstGeom>
          <a:noFill/>
        </p:spPr>
        <p:txBody>
          <a:bodyPr wrap="square" rtlCol="0">
            <a:spAutoFit/>
          </a:bodyPr>
          <a:lstStyle/>
          <a:p>
            <a:pPr marL="42546">
              <a:lnSpc>
                <a:spcPct val="150000"/>
              </a:lnSpc>
            </a:pP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gia</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đình</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em</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ai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là</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ít</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tuổi</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nhất</a:t>
            </a:r>
            <a:r>
              <a:rPr lang="en-US"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endParaRPr lang="pt-BR" sz="2800" dirty="0">
              <a:solidFill>
                <a:schemeClr val="tx1">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E25DCE6-6D00-4598-80BE-05F9247A1A8E}"/>
              </a:ext>
            </a:extLst>
          </p:cNvPr>
          <p:cNvSpPr txBox="1"/>
          <p:nvPr/>
        </p:nvSpPr>
        <p:spPr>
          <a:xfrm>
            <a:off x="604683" y="1225662"/>
            <a:ext cx="964651" cy="646331"/>
          </a:xfrm>
          <a:prstGeom prst="rect">
            <a:avLst/>
          </a:prstGeom>
          <a:noFill/>
        </p:spPr>
        <p:txBody>
          <a:bodyPr wrap="square" rtlCol="0">
            <a:spAutoFit/>
          </a:bodyPr>
          <a:lstStyle/>
          <a:p>
            <a:r>
              <a:rPr lang="en-US" sz="3600" dirty="0">
                <a:solidFill>
                  <a:srgbClr val="EA4D5F"/>
                </a:solidFill>
                <a:latin typeface="Segoe UI Black" panose="020B0A02040204020203" pitchFamily="34" charset="0"/>
                <a:ea typeface="Segoe UI Black" panose="020B0A02040204020203" pitchFamily="34" charset="0"/>
              </a:rPr>
              <a:t>01.</a:t>
            </a:r>
          </a:p>
        </p:txBody>
      </p:sp>
      <p:sp>
        <p:nvSpPr>
          <p:cNvPr id="9" name="TextBox 8">
            <a:extLst>
              <a:ext uri="{FF2B5EF4-FFF2-40B4-BE49-F238E27FC236}">
                <a16:creationId xmlns:a16="http://schemas.microsoft.com/office/drawing/2014/main" id="{6D61C2B8-ABAF-48C3-91BB-487BA263A615}"/>
              </a:ext>
            </a:extLst>
          </p:cNvPr>
          <p:cNvSpPr txBox="1"/>
          <p:nvPr/>
        </p:nvSpPr>
        <p:spPr>
          <a:xfrm>
            <a:off x="604682" y="3148664"/>
            <a:ext cx="964651" cy="646331"/>
          </a:xfrm>
          <a:prstGeom prst="rect">
            <a:avLst/>
          </a:prstGeom>
          <a:noFill/>
        </p:spPr>
        <p:txBody>
          <a:bodyPr wrap="square" rtlCol="0">
            <a:spAutoFit/>
          </a:bodyPr>
          <a:lstStyle/>
          <a:p>
            <a:r>
              <a:rPr lang="en-US" sz="3600" dirty="0">
                <a:solidFill>
                  <a:srgbClr val="EA4D5F"/>
                </a:solidFill>
                <a:latin typeface="Segoe UI Black" panose="020B0A02040204020203" pitchFamily="34" charset="0"/>
                <a:ea typeface="Segoe UI Black" panose="020B0A02040204020203" pitchFamily="34" charset="0"/>
              </a:rPr>
              <a:t>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par>
                          <p:cTn id="11" fill="hold">
                            <p:stCondLst>
                              <p:cond delay="800"/>
                            </p:stCondLst>
                            <p:childTnLst>
                              <p:par>
                                <p:cTn id="12" presetID="2" presetClass="entr" presetSubtype="2" decel="8600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1+#ppt_w/2"/>
                                          </p:val>
                                        </p:tav>
                                        <p:tav tm="100000">
                                          <p:val>
                                            <p:strVal val="#ppt_x"/>
                                          </p:val>
                                        </p:tav>
                                      </p:tavLst>
                                    </p:anim>
                                    <p:anim calcmode="lin" valueType="num">
                                      <p:cBhvr additive="base">
                                        <p:cTn id="15" dur="1000" fill="hold"/>
                                        <p:tgtEl>
                                          <p:spTgt spid="6"/>
                                        </p:tgtEl>
                                        <p:attrNameLst>
                                          <p:attrName>ppt_y</p:attrName>
                                        </p:attrNameLst>
                                      </p:cBhvr>
                                      <p:tavLst>
                                        <p:tav tm="0">
                                          <p:val>
                                            <p:strVal val="#ppt_y"/>
                                          </p:val>
                                        </p:tav>
                                        <p:tav tm="100000">
                                          <p:val>
                                            <p:strVal val="#ppt_y"/>
                                          </p:val>
                                        </p:tav>
                                      </p:tavLst>
                                    </p:anim>
                                  </p:childTnLst>
                                </p:cTn>
                              </p:par>
                            </p:childTnLst>
                          </p:cTn>
                        </p:par>
                        <p:par>
                          <p:cTn id="16" fill="hold">
                            <p:stCondLst>
                              <p:cond delay="1800"/>
                            </p:stCondLst>
                            <p:childTnLst>
                              <p:par>
                                <p:cTn id="17" presetID="49" presetClass="entr" presetSubtype="0" decel="100000" fill="hold" grpId="0" nodeType="afterEffect">
                                  <p:stCondLst>
                                    <p:cond delay="0"/>
                                  </p:stCondLst>
                                  <p:iterate type="lt">
                                    <p:tmPct val="3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360"/>
                                          </p:val>
                                        </p:tav>
                                        <p:tav tm="100000">
                                          <p:val>
                                            <p:fltVal val="0"/>
                                          </p:val>
                                        </p:tav>
                                      </p:tavLst>
                                    </p:anim>
                                    <p:animEffect transition="in" filter="fade">
                                      <p:cBhvr>
                                        <p:cTn id="22" dur="500"/>
                                        <p:tgtEl>
                                          <p:spTgt spid="9"/>
                                        </p:tgtEl>
                                      </p:cBhvr>
                                    </p:animEffect>
                                  </p:childTnLst>
                                </p:cTn>
                              </p:par>
                            </p:childTnLst>
                          </p:cTn>
                        </p:par>
                        <p:par>
                          <p:cTn id="23" fill="hold">
                            <p:stCondLst>
                              <p:cond delay="2600"/>
                            </p:stCondLst>
                            <p:childTnLst>
                              <p:par>
                                <p:cTn id="24" presetID="2" presetClass="entr" presetSubtype="2" decel="8600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1000" fill="hold"/>
                                        <p:tgtEl>
                                          <p:spTgt spid="7"/>
                                        </p:tgtEl>
                                        <p:attrNameLst>
                                          <p:attrName>ppt_x</p:attrName>
                                        </p:attrNameLst>
                                      </p:cBhvr>
                                      <p:tavLst>
                                        <p:tav tm="0">
                                          <p:val>
                                            <p:strVal val="1+#ppt_w/2"/>
                                          </p:val>
                                        </p:tav>
                                        <p:tav tm="100000">
                                          <p:val>
                                            <p:strVal val="#ppt_x"/>
                                          </p:val>
                                        </p:tav>
                                      </p:tavLst>
                                    </p:anim>
                                    <p:anim calcmode="lin" valueType="num">
                                      <p:cBhvr additive="base">
                                        <p:cTn id="27"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2"/>
          <p:cNvSpPr txBox="1">
            <a:spLocks noGrp="1"/>
          </p:cNvSpPr>
          <p:nvPr>
            <p:ph type="title"/>
          </p:nvPr>
        </p:nvSpPr>
        <p:spPr>
          <a:xfrm>
            <a:off x="-232500" y="72073"/>
            <a:ext cx="9376500" cy="841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600" dirty="0"/>
              <a:t>Các thế hệ trong một gia đình</a:t>
            </a:r>
            <a:endParaRPr sz="2600" dirty="0"/>
          </a:p>
        </p:txBody>
      </p:sp>
      <p:sp>
        <p:nvSpPr>
          <p:cNvPr id="758" name="Google Shape;758;p32"/>
          <p:cNvSpPr txBox="1">
            <a:spLocks noGrp="1"/>
          </p:cNvSpPr>
          <p:nvPr>
            <p:ph type="subTitle" idx="1"/>
          </p:nvPr>
        </p:nvSpPr>
        <p:spPr>
          <a:xfrm>
            <a:off x="1012454" y="420722"/>
            <a:ext cx="7648946" cy="147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200" dirty="0">
                <a:latin typeface="Times New Roman" panose="02020603050405020304" pitchFamily="18" charset="0"/>
                <a:cs typeface="Times New Roman" panose="02020603050405020304" pitchFamily="18" charset="0"/>
              </a:rPr>
              <a:t>Trong mỗi gia đình thường có những người ở các lứa tuổi khác nhau cùng chung sống như: </a:t>
            </a:r>
            <a:endParaRPr sz="2200" dirty="0">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ACB494EE-C479-445C-82E1-09022AC75085}"/>
              </a:ext>
            </a:extLst>
          </p:cNvPr>
          <p:cNvGrpSpPr/>
          <p:nvPr/>
        </p:nvGrpSpPr>
        <p:grpSpPr>
          <a:xfrm>
            <a:off x="1012454" y="1843562"/>
            <a:ext cx="1791873" cy="2422016"/>
            <a:chOff x="1012454" y="1843562"/>
            <a:chExt cx="1791873" cy="2422016"/>
          </a:xfrm>
        </p:grpSpPr>
        <p:pic>
          <p:nvPicPr>
            <p:cNvPr id="3" name="Picture 2">
              <a:extLst>
                <a:ext uri="{FF2B5EF4-FFF2-40B4-BE49-F238E27FC236}">
                  <a16:creationId xmlns:a16="http://schemas.microsoft.com/office/drawing/2014/main" id="{9A1D8BDB-97C1-42E3-990B-04D5F71EA978}"/>
                </a:ext>
              </a:extLst>
            </p:cNvPr>
            <p:cNvPicPr>
              <a:picLocks noChangeAspect="1"/>
            </p:cNvPicPr>
            <p:nvPr/>
          </p:nvPicPr>
          <p:blipFill>
            <a:blip r:embed="rId3"/>
            <a:stretch>
              <a:fillRect/>
            </a:stretch>
          </p:blipFill>
          <p:spPr>
            <a:xfrm>
              <a:off x="1012454" y="1843562"/>
              <a:ext cx="1791873" cy="1791873"/>
            </a:xfrm>
            <a:prstGeom prst="rect">
              <a:avLst/>
            </a:prstGeom>
          </p:spPr>
        </p:pic>
        <p:sp>
          <p:nvSpPr>
            <p:cNvPr id="8" name="Rectangle: Rounded Corners 7">
              <a:extLst>
                <a:ext uri="{FF2B5EF4-FFF2-40B4-BE49-F238E27FC236}">
                  <a16:creationId xmlns:a16="http://schemas.microsoft.com/office/drawing/2014/main" id="{455F8003-D816-4A27-842A-054A694772B1}"/>
                </a:ext>
              </a:extLst>
            </p:cNvPr>
            <p:cNvSpPr/>
            <p:nvPr/>
          </p:nvSpPr>
          <p:spPr>
            <a:xfrm>
              <a:off x="1228940" y="3863223"/>
              <a:ext cx="1358900" cy="40235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3">
                      <a:lumMod val="75000"/>
                    </a:schemeClr>
                  </a:solidFill>
                  <a:latin typeface="Calibri" panose="020F0502020204030204" pitchFamily="34" charset="0"/>
                  <a:cs typeface="Calibri" panose="020F0502020204030204" pitchFamily="34" charset="0"/>
                </a:rPr>
                <a:t>Ông</a:t>
              </a:r>
              <a:r>
                <a:rPr lang="en-US" sz="2000" b="1" dirty="0">
                  <a:solidFill>
                    <a:schemeClr val="accent3">
                      <a:lumMod val="75000"/>
                    </a:schemeClr>
                  </a:solidFill>
                  <a:latin typeface="Calibri" panose="020F0502020204030204" pitchFamily="34" charset="0"/>
                  <a:cs typeface="Calibri" panose="020F0502020204030204" pitchFamily="34" charset="0"/>
                </a:rPr>
                <a:t> </a:t>
              </a:r>
              <a:r>
                <a:rPr lang="en-US" sz="2000" b="1" dirty="0" err="1">
                  <a:solidFill>
                    <a:schemeClr val="accent3">
                      <a:lumMod val="75000"/>
                    </a:schemeClr>
                  </a:solidFill>
                  <a:latin typeface="Calibri" panose="020F0502020204030204" pitchFamily="34" charset="0"/>
                  <a:cs typeface="Calibri" panose="020F0502020204030204" pitchFamily="34" charset="0"/>
                </a:rPr>
                <a:t>bà</a:t>
              </a:r>
              <a:endParaRPr lang="en-US" sz="2000" b="1" dirty="0">
                <a:solidFill>
                  <a:schemeClr val="accent3">
                    <a:lumMod val="75000"/>
                  </a:schemeClr>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8AD2B167-3AC5-4641-8014-132326768747}"/>
              </a:ext>
            </a:extLst>
          </p:cNvPr>
          <p:cNvGrpSpPr/>
          <p:nvPr/>
        </p:nvGrpSpPr>
        <p:grpSpPr>
          <a:xfrm>
            <a:off x="3478743" y="1615773"/>
            <a:ext cx="2247450" cy="2671573"/>
            <a:chOff x="3478743" y="1615773"/>
            <a:chExt cx="2247450" cy="2671573"/>
          </a:xfrm>
        </p:grpSpPr>
        <p:pic>
          <p:nvPicPr>
            <p:cNvPr id="48" name="Picture 47">
              <a:extLst>
                <a:ext uri="{FF2B5EF4-FFF2-40B4-BE49-F238E27FC236}">
                  <a16:creationId xmlns:a16="http://schemas.microsoft.com/office/drawing/2014/main" id="{9E7BF671-4031-455D-A106-F22C2BD29BA6}"/>
                </a:ext>
              </a:extLst>
            </p:cNvPr>
            <p:cNvPicPr>
              <a:picLocks noChangeAspect="1"/>
            </p:cNvPicPr>
            <p:nvPr/>
          </p:nvPicPr>
          <p:blipFill>
            <a:blip r:embed="rId4"/>
            <a:stretch>
              <a:fillRect/>
            </a:stretch>
          </p:blipFill>
          <p:spPr>
            <a:xfrm>
              <a:off x="3478743" y="1615773"/>
              <a:ext cx="2247450" cy="2247450"/>
            </a:xfrm>
            <a:prstGeom prst="rect">
              <a:avLst/>
            </a:prstGeom>
          </p:spPr>
        </p:pic>
        <p:sp>
          <p:nvSpPr>
            <p:cNvPr id="56" name="Rectangle: Rounded Corners 55">
              <a:extLst>
                <a:ext uri="{FF2B5EF4-FFF2-40B4-BE49-F238E27FC236}">
                  <a16:creationId xmlns:a16="http://schemas.microsoft.com/office/drawing/2014/main" id="{1EDB276D-5685-4462-B672-114A506E87D0}"/>
                </a:ext>
              </a:extLst>
            </p:cNvPr>
            <p:cNvSpPr/>
            <p:nvPr/>
          </p:nvSpPr>
          <p:spPr>
            <a:xfrm>
              <a:off x="3923018" y="3884991"/>
              <a:ext cx="1358900" cy="40235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3">
                      <a:lumMod val="75000"/>
                    </a:schemeClr>
                  </a:solidFill>
                  <a:latin typeface="Calibri" panose="020F0502020204030204" pitchFamily="34" charset="0"/>
                  <a:cs typeface="Calibri" panose="020F0502020204030204" pitchFamily="34" charset="0"/>
                </a:rPr>
                <a:t>Bố</a:t>
              </a:r>
              <a:r>
                <a:rPr lang="en-US" sz="2000" b="1" dirty="0">
                  <a:solidFill>
                    <a:schemeClr val="accent3">
                      <a:lumMod val="75000"/>
                    </a:schemeClr>
                  </a:solidFill>
                  <a:latin typeface="Calibri" panose="020F0502020204030204" pitchFamily="34" charset="0"/>
                  <a:cs typeface="Calibri" panose="020F0502020204030204" pitchFamily="34" charset="0"/>
                </a:rPr>
                <a:t> </a:t>
              </a:r>
              <a:r>
                <a:rPr lang="en-US" sz="2000" b="1" dirty="0" err="1">
                  <a:solidFill>
                    <a:schemeClr val="accent3">
                      <a:lumMod val="75000"/>
                    </a:schemeClr>
                  </a:solidFill>
                  <a:latin typeface="Calibri" panose="020F0502020204030204" pitchFamily="34" charset="0"/>
                  <a:cs typeface="Calibri" panose="020F0502020204030204" pitchFamily="34" charset="0"/>
                </a:rPr>
                <a:t>mẹ</a:t>
              </a:r>
              <a:endParaRPr lang="en-US" sz="2000" b="1" dirty="0">
                <a:solidFill>
                  <a:schemeClr val="accent3">
                    <a:lumMod val="75000"/>
                  </a:schemeClr>
                </a:solidFill>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00436858-347F-412E-B52C-DAC187567FCB}"/>
              </a:ext>
            </a:extLst>
          </p:cNvPr>
          <p:cNvGrpSpPr/>
          <p:nvPr/>
        </p:nvGrpSpPr>
        <p:grpSpPr>
          <a:xfrm>
            <a:off x="6400610" y="1808036"/>
            <a:ext cx="1862925" cy="2501078"/>
            <a:chOff x="6400610" y="1808036"/>
            <a:chExt cx="1862925" cy="2501078"/>
          </a:xfrm>
        </p:grpSpPr>
        <p:pic>
          <p:nvPicPr>
            <p:cNvPr id="7" name="Picture 6">
              <a:extLst>
                <a:ext uri="{FF2B5EF4-FFF2-40B4-BE49-F238E27FC236}">
                  <a16:creationId xmlns:a16="http://schemas.microsoft.com/office/drawing/2014/main" id="{9C24925B-9E34-4E78-ACE6-B6887CD9DB7C}"/>
                </a:ext>
              </a:extLst>
            </p:cNvPr>
            <p:cNvPicPr>
              <a:picLocks noChangeAspect="1"/>
            </p:cNvPicPr>
            <p:nvPr/>
          </p:nvPicPr>
          <p:blipFill>
            <a:blip r:embed="rId5"/>
            <a:stretch>
              <a:fillRect/>
            </a:stretch>
          </p:blipFill>
          <p:spPr>
            <a:xfrm>
              <a:off x="6400610" y="1808036"/>
              <a:ext cx="1862925" cy="1862925"/>
            </a:xfrm>
            <a:prstGeom prst="rect">
              <a:avLst/>
            </a:prstGeom>
          </p:spPr>
        </p:pic>
        <p:sp>
          <p:nvSpPr>
            <p:cNvPr id="57" name="Rectangle: Rounded Corners 56">
              <a:extLst>
                <a:ext uri="{FF2B5EF4-FFF2-40B4-BE49-F238E27FC236}">
                  <a16:creationId xmlns:a16="http://schemas.microsoft.com/office/drawing/2014/main" id="{93C24FCD-501A-480D-987F-4E6531618CE4}"/>
                </a:ext>
              </a:extLst>
            </p:cNvPr>
            <p:cNvSpPr/>
            <p:nvPr/>
          </p:nvSpPr>
          <p:spPr>
            <a:xfrm>
              <a:off x="6617095" y="3863223"/>
              <a:ext cx="1646439" cy="445891"/>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3">
                      <a:lumMod val="75000"/>
                    </a:schemeClr>
                  </a:solidFill>
                  <a:latin typeface="Calibri" panose="020F0502020204030204" pitchFamily="34" charset="0"/>
                  <a:cs typeface="Calibri" panose="020F0502020204030204" pitchFamily="34" charset="0"/>
                </a:rPr>
                <a:t>Anh </a:t>
              </a:r>
              <a:r>
                <a:rPr lang="en-US" sz="2000" b="1" dirty="0" err="1">
                  <a:solidFill>
                    <a:schemeClr val="accent3">
                      <a:lumMod val="75000"/>
                    </a:schemeClr>
                  </a:solidFill>
                  <a:latin typeface="Calibri" panose="020F0502020204030204" pitchFamily="34" charset="0"/>
                  <a:cs typeface="Calibri" panose="020F0502020204030204" pitchFamily="34" charset="0"/>
                </a:rPr>
                <a:t>chị</a:t>
              </a:r>
              <a:r>
                <a:rPr lang="en-US" sz="2000" b="1" dirty="0">
                  <a:solidFill>
                    <a:schemeClr val="accent3">
                      <a:lumMod val="75000"/>
                    </a:schemeClr>
                  </a:solidFill>
                  <a:latin typeface="Calibri" panose="020F0502020204030204" pitchFamily="34" charset="0"/>
                  <a:cs typeface="Calibri" panose="020F0502020204030204" pitchFamily="34" charset="0"/>
                </a:rPr>
                <a:t> </a:t>
              </a:r>
              <a:r>
                <a:rPr lang="en-US" sz="2000" b="1" dirty="0" err="1">
                  <a:solidFill>
                    <a:schemeClr val="accent3">
                      <a:lumMod val="75000"/>
                    </a:schemeClr>
                  </a:solidFill>
                  <a:latin typeface="Calibri" panose="020F0502020204030204" pitchFamily="34" charset="0"/>
                  <a:cs typeface="Calibri" panose="020F0502020204030204" pitchFamily="34" charset="0"/>
                </a:rPr>
                <a:t>em</a:t>
              </a:r>
              <a:endParaRPr lang="en-US" sz="2000" b="1" dirty="0">
                <a:solidFill>
                  <a:schemeClr val="accent3">
                    <a:lumMod val="75000"/>
                  </a:schemeClr>
                </a:solidFill>
                <a:latin typeface="Calibri" panose="020F0502020204030204" pitchFamily="34" charset="0"/>
                <a:cs typeface="Calibri" panose="020F0502020204030204" pitchFamily="34" charset="0"/>
              </a:endParaRPr>
            </a:p>
          </p:txBody>
        </p:sp>
      </p:grpSp>
      <p:sp>
        <p:nvSpPr>
          <p:cNvPr id="58" name="Google Shape;758;p32">
            <a:extLst>
              <a:ext uri="{FF2B5EF4-FFF2-40B4-BE49-F238E27FC236}">
                <a16:creationId xmlns:a16="http://schemas.microsoft.com/office/drawing/2014/main" id="{69D01DA3-574B-4E77-B7F0-9DF6192E2526}"/>
              </a:ext>
            </a:extLst>
          </p:cNvPr>
          <p:cNvSpPr txBox="1">
            <a:spLocks/>
          </p:cNvSpPr>
          <p:nvPr/>
        </p:nvSpPr>
        <p:spPr>
          <a:xfrm>
            <a:off x="880466" y="4091010"/>
            <a:ext cx="7648946" cy="137096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2pPr>
            <a:lvl3pPr marL="1371600" marR="0" lvl="2"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3pPr>
            <a:lvl4pPr marL="1828800" marR="0" lvl="3"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4pPr>
            <a:lvl5pPr marL="2286000" marR="0" lvl="4"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5pPr>
            <a:lvl6pPr marL="2743200" marR="0" lvl="5"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6pPr>
            <a:lvl7pPr marL="3200400" marR="0" lvl="6"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7pPr>
            <a:lvl8pPr marL="3657600" marR="0" lvl="7"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8pPr>
            <a:lvl9pPr marL="4114800" marR="0" lvl="8" indent="-330200" algn="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9pPr>
          </a:lstStyle>
          <a:p>
            <a:pPr marL="0" indent="0" algn="ct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gọi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b="1" i="1" dirty="0">
                <a:solidFill>
                  <a:schemeClr val="accent5">
                    <a:lumMod val="75000"/>
                  </a:schemeClr>
                </a:solidFill>
                <a:latin typeface="Times New Roman" panose="02020603050405020304" pitchFamily="18" charset="0"/>
                <a:cs typeface="Times New Roman" panose="02020603050405020304" pitchFamily="18" charset="0"/>
              </a:rPr>
              <a:t>“</a:t>
            </a:r>
            <a:r>
              <a:rPr lang="en-US" sz="2200" b="1" i="1" dirty="0" err="1">
                <a:solidFill>
                  <a:schemeClr val="accent5">
                    <a:lumMod val="75000"/>
                  </a:schemeClr>
                </a:solidFill>
                <a:latin typeface="Times New Roman" panose="02020603050405020304" pitchFamily="18" charset="0"/>
                <a:cs typeface="Times New Roman" panose="02020603050405020304" pitchFamily="18" charset="0"/>
              </a:rPr>
              <a:t>Các</a:t>
            </a:r>
            <a:r>
              <a:rPr lang="en-US" sz="22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200" b="1" i="1" dirty="0" err="1">
                <a:solidFill>
                  <a:schemeClr val="accent5">
                    <a:lumMod val="75000"/>
                  </a:schemeClr>
                </a:solidFill>
                <a:latin typeface="Times New Roman" panose="02020603050405020304" pitchFamily="18" charset="0"/>
                <a:cs typeface="Times New Roman" panose="02020603050405020304" pitchFamily="18" charset="0"/>
              </a:rPr>
              <a:t>thế</a:t>
            </a:r>
            <a:r>
              <a:rPr lang="en-US" sz="22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200" b="1" i="1" dirty="0" err="1">
                <a:solidFill>
                  <a:schemeClr val="accent5">
                    <a:lumMod val="75000"/>
                  </a:schemeClr>
                </a:solidFill>
                <a:latin typeface="Times New Roman" panose="02020603050405020304" pitchFamily="18" charset="0"/>
                <a:cs typeface="Times New Roman" panose="02020603050405020304" pitchFamily="18" charset="0"/>
              </a:rPr>
              <a:t>hệ</a:t>
            </a:r>
            <a:r>
              <a:rPr lang="en-US" sz="22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200" b="1" i="1" dirty="0" err="1">
                <a:solidFill>
                  <a:schemeClr val="accent5">
                    <a:lumMod val="75000"/>
                  </a:schemeClr>
                </a:solidFill>
                <a:latin typeface="Times New Roman" panose="02020603050405020304" pitchFamily="18" charset="0"/>
                <a:cs typeface="Times New Roman" panose="02020603050405020304" pitchFamily="18" charset="0"/>
              </a:rPr>
              <a:t>trong</a:t>
            </a:r>
            <a:r>
              <a:rPr lang="en-US" sz="22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200" b="1" i="1" dirty="0" err="1">
                <a:solidFill>
                  <a:schemeClr val="accent5">
                    <a:lumMod val="75000"/>
                  </a:schemeClr>
                </a:solidFill>
                <a:latin typeface="Times New Roman" panose="02020603050405020304" pitchFamily="18" charset="0"/>
                <a:cs typeface="Times New Roman" panose="02020603050405020304" pitchFamily="18" charset="0"/>
              </a:rPr>
              <a:t>một</a:t>
            </a:r>
            <a:r>
              <a:rPr lang="en-US" sz="22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200" b="1" i="1" dirty="0" err="1">
                <a:solidFill>
                  <a:schemeClr val="accent5">
                    <a:lumMod val="75000"/>
                  </a:schemeClr>
                </a:solidFill>
                <a:latin typeface="Times New Roman" panose="02020603050405020304" pitchFamily="18" charset="0"/>
                <a:cs typeface="Times New Roman" panose="02020603050405020304" pitchFamily="18" charset="0"/>
              </a:rPr>
              <a:t>gia</a:t>
            </a:r>
            <a:r>
              <a:rPr lang="en-US" sz="22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200" b="1" i="1" dirty="0" err="1">
                <a:solidFill>
                  <a:schemeClr val="accent5">
                    <a:lumMod val="75000"/>
                  </a:schemeClr>
                </a:solidFill>
                <a:latin typeface="Times New Roman" panose="02020603050405020304" pitchFamily="18" charset="0"/>
                <a:cs typeface="Times New Roman" panose="02020603050405020304" pitchFamily="18" charset="0"/>
              </a:rPr>
              <a:t>đình</a:t>
            </a:r>
            <a:r>
              <a:rPr lang="en-US" sz="2200" b="1" i="1" dirty="0">
                <a:solidFill>
                  <a:schemeClr val="accent5">
                    <a:lumMod val="75000"/>
                  </a:schemeClr>
                </a:solidFill>
                <a:latin typeface="Times New Roman" panose="02020603050405020304" pitchFamily="18" charset="0"/>
                <a:cs typeface="Times New Roman" panose="02020603050405020304" pitchFamily="18" charset="0"/>
              </a:rPr>
              <a:t>”</a:t>
            </a:r>
            <a:endParaRPr lang="vi-VN" sz="2200" b="1" i="1" dirty="0">
              <a:solidFill>
                <a:schemeClr val="accent5">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anim calcmode="lin" valueType="num">
                                      <p:cBhvr>
                                        <p:cTn id="8" dur="1500" fill="hold"/>
                                        <p:tgtEl>
                                          <p:spTgt spid="9"/>
                                        </p:tgtEl>
                                        <p:attrNameLst>
                                          <p:attrName>ppt_x</p:attrName>
                                        </p:attrNameLst>
                                      </p:cBhvr>
                                      <p:tavLst>
                                        <p:tav tm="0">
                                          <p:val>
                                            <p:strVal val="#ppt_x"/>
                                          </p:val>
                                        </p:tav>
                                        <p:tav tm="100000">
                                          <p:val>
                                            <p:strVal val="#ppt_x"/>
                                          </p:val>
                                        </p:tav>
                                      </p:tavLst>
                                    </p:anim>
                                    <p:anim calcmode="lin" valueType="num">
                                      <p:cBhvr>
                                        <p:cTn id="9" dur="1350" decel="100000" fill="hold"/>
                                        <p:tgtEl>
                                          <p:spTgt spid="9"/>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3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500"/>
                                        <p:tgtEl>
                                          <p:spTgt spid="11"/>
                                        </p:tgtEl>
                                      </p:cBhvr>
                                    </p:animEffect>
                                    <p:anim calcmode="lin" valueType="num">
                                      <p:cBhvr>
                                        <p:cTn id="14" dur="1500" fill="hold"/>
                                        <p:tgtEl>
                                          <p:spTgt spid="11"/>
                                        </p:tgtEl>
                                        <p:attrNameLst>
                                          <p:attrName>ppt_x</p:attrName>
                                        </p:attrNameLst>
                                      </p:cBhvr>
                                      <p:tavLst>
                                        <p:tav tm="0">
                                          <p:val>
                                            <p:strVal val="#ppt_x"/>
                                          </p:val>
                                        </p:tav>
                                        <p:tav tm="100000">
                                          <p:val>
                                            <p:strVal val="#ppt_x"/>
                                          </p:val>
                                        </p:tav>
                                      </p:tavLst>
                                    </p:anim>
                                    <p:anim calcmode="lin" valueType="num">
                                      <p:cBhvr>
                                        <p:cTn id="15" dur="1350" decel="100000" fill="hold"/>
                                        <p:tgtEl>
                                          <p:spTgt spid="11"/>
                                        </p:tgtEl>
                                        <p:attrNameLst>
                                          <p:attrName>ppt_y</p:attrName>
                                        </p:attrNameLst>
                                      </p:cBhvr>
                                      <p:tavLst>
                                        <p:tav tm="0">
                                          <p:val>
                                            <p:strVal val="#ppt_y+1"/>
                                          </p:val>
                                        </p:tav>
                                        <p:tav tm="100000">
                                          <p:val>
                                            <p:strVal val="#ppt_y-.03"/>
                                          </p:val>
                                        </p:tav>
                                      </p:tavLst>
                                    </p:anim>
                                    <p:anim calcmode="lin" valueType="num">
                                      <p:cBhvr>
                                        <p:cTn id="16" dur="150" accel="100000" fill="hold">
                                          <p:stCondLst>
                                            <p:cond delay="1350"/>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6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500"/>
                                        <p:tgtEl>
                                          <p:spTgt spid="12"/>
                                        </p:tgtEl>
                                      </p:cBhvr>
                                    </p:animEffect>
                                    <p:anim calcmode="lin" valueType="num">
                                      <p:cBhvr>
                                        <p:cTn id="20" dur="1500" fill="hold"/>
                                        <p:tgtEl>
                                          <p:spTgt spid="12"/>
                                        </p:tgtEl>
                                        <p:attrNameLst>
                                          <p:attrName>ppt_x</p:attrName>
                                        </p:attrNameLst>
                                      </p:cBhvr>
                                      <p:tavLst>
                                        <p:tav tm="0">
                                          <p:val>
                                            <p:strVal val="#ppt_x"/>
                                          </p:val>
                                        </p:tav>
                                        <p:tav tm="100000">
                                          <p:val>
                                            <p:strVal val="#ppt_x"/>
                                          </p:val>
                                        </p:tav>
                                      </p:tavLst>
                                    </p:anim>
                                    <p:anim calcmode="lin" valueType="num">
                                      <p:cBhvr>
                                        <p:cTn id="21" dur="1350" decel="100000" fill="hold"/>
                                        <p:tgtEl>
                                          <p:spTgt spid="12"/>
                                        </p:tgtEl>
                                        <p:attrNameLst>
                                          <p:attrName>ppt_y</p:attrName>
                                        </p:attrNameLst>
                                      </p:cBhvr>
                                      <p:tavLst>
                                        <p:tav tm="0">
                                          <p:val>
                                            <p:strVal val="#ppt_y+1"/>
                                          </p:val>
                                        </p:tav>
                                        <p:tav tm="100000">
                                          <p:val>
                                            <p:strVal val="#ppt_y-.03"/>
                                          </p:val>
                                        </p:tav>
                                      </p:tavLst>
                                    </p:anim>
                                    <p:anim calcmode="lin" valueType="num">
                                      <p:cBhvr>
                                        <p:cTn id="22" dur="150" accel="100000" fill="hold">
                                          <p:stCondLst>
                                            <p:cond delay="135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1000"/>
                                        <p:tgtEl>
                                          <p:spTgt spid="58"/>
                                        </p:tgtEl>
                                      </p:cBhvr>
                                    </p:animEffect>
                                    <p:anim calcmode="lin" valueType="num">
                                      <p:cBhvr>
                                        <p:cTn id="28" dur="1000" fill="hold"/>
                                        <p:tgtEl>
                                          <p:spTgt spid="58"/>
                                        </p:tgtEl>
                                        <p:attrNameLst>
                                          <p:attrName>ppt_x</p:attrName>
                                        </p:attrNameLst>
                                      </p:cBhvr>
                                      <p:tavLst>
                                        <p:tav tm="0">
                                          <p:val>
                                            <p:strVal val="#ppt_x"/>
                                          </p:val>
                                        </p:tav>
                                        <p:tav tm="100000">
                                          <p:val>
                                            <p:strVal val="#ppt_x"/>
                                          </p:val>
                                        </p:tav>
                                      </p:tavLst>
                                    </p:anim>
                                    <p:anim calcmode="lin" valueType="num">
                                      <p:cBhvr>
                                        <p:cTn id="2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34"/>
          <p:cNvSpPr txBox="1">
            <a:spLocks noGrp="1"/>
          </p:cNvSpPr>
          <p:nvPr>
            <p:ph type="title"/>
          </p:nvPr>
        </p:nvSpPr>
        <p:spPr>
          <a:xfrm>
            <a:off x="3911600" y="1496850"/>
            <a:ext cx="4512400" cy="75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sz="3800" dirty="0"/>
              <a:t>Gia đình các thế hệ</a:t>
            </a:r>
            <a:endParaRPr sz="3800" dirty="0"/>
          </a:p>
        </p:txBody>
      </p:sp>
      <p:sp>
        <p:nvSpPr>
          <p:cNvPr id="895" name="Google Shape;895;p34"/>
          <p:cNvSpPr txBox="1">
            <a:spLocks noGrp="1"/>
          </p:cNvSpPr>
          <p:nvPr>
            <p:ph type="subTitle" idx="1"/>
          </p:nvPr>
        </p:nvSpPr>
        <p:spPr>
          <a:xfrm>
            <a:off x="3588575" y="2252550"/>
            <a:ext cx="4835425" cy="13941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sz="2000" dirty="0">
                <a:latin typeface="Times New Roman" panose="02020603050405020304" pitchFamily="18" charset="0"/>
                <a:cs typeface="Times New Roman" panose="02020603050405020304" pitchFamily="18" charset="0"/>
              </a:rPr>
              <a:t>Quan sát tranh trang 38/ SGK Tự nhiên và Xã hội lớp 3 – Gia đình bạn Minh </a:t>
            </a:r>
            <a:endParaRPr sz="2000" dirty="0">
              <a:latin typeface="Times New Roman" panose="02020603050405020304" pitchFamily="18" charset="0"/>
              <a:cs typeface="Times New Roman" panose="02020603050405020304" pitchFamily="18" charset="0"/>
            </a:endParaRPr>
          </a:p>
        </p:txBody>
      </p:sp>
      <p:grpSp>
        <p:nvGrpSpPr>
          <p:cNvPr id="896" name="Google Shape;896;p34"/>
          <p:cNvGrpSpPr/>
          <p:nvPr/>
        </p:nvGrpSpPr>
        <p:grpSpPr>
          <a:xfrm>
            <a:off x="-821245" y="2208435"/>
            <a:ext cx="4425557" cy="4409879"/>
            <a:chOff x="-1220870" y="2208435"/>
            <a:chExt cx="4425557" cy="4409879"/>
          </a:xfrm>
        </p:grpSpPr>
        <p:grpSp>
          <p:nvGrpSpPr>
            <p:cNvPr id="897" name="Google Shape;897;p34"/>
            <p:cNvGrpSpPr/>
            <p:nvPr/>
          </p:nvGrpSpPr>
          <p:grpSpPr>
            <a:xfrm>
              <a:off x="-1220870" y="2368212"/>
              <a:ext cx="4425557" cy="4250102"/>
              <a:chOff x="5036155" y="1089987"/>
              <a:chExt cx="4425557" cy="4250102"/>
            </a:xfrm>
          </p:grpSpPr>
          <p:sp>
            <p:nvSpPr>
              <p:cNvPr id="898" name="Google Shape;898;p34"/>
              <p:cNvSpPr/>
              <p:nvPr/>
            </p:nvSpPr>
            <p:spPr>
              <a:xfrm>
                <a:off x="5036155" y="1089987"/>
                <a:ext cx="4425557" cy="4250102"/>
              </a:xfrm>
              <a:custGeom>
                <a:avLst/>
                <a:gdLst/>
                <a:ahLst/>
                <a:cxnLst/>
                <a:rect l="l" t="t" r="r" b="b"/>
                <a:pathLst>
                  <a:path w="120366" h="115594" extrusionOk="0">
                    <a:moveTo>
                      <a:pt x="67461" y="1"/>
                    </a:moveTo>
                    <a:cubicBezTo>
                      <a:pt x="64374" y="1"/>
                      <a:pt x="61260" y="1231"/>
                      <a:pt x="58934" y="3821"/>
                    </a:cubicBezTo>
                    <a:cubicBezTo>
                      <a:pt x="56693" y="6315"/>
                      <a:pt x="53566" y="7625"/>
                      <a:pt x="50396" y="7625"/>
                    </a:cubicBezTo>
                    <a:cubicBezTo>
                      <a:pt x="48426" y="7625"/>
                      <a:pt x="46439" y="7119"/>
                      <a:pt x="44639" y="6076"/>
                    </a:cubicBezTo>
                    <a:cubicBezTo>
                      <a:pt x="42787" y="5000"/>
                      <a:pt x="40811" y="4505"/>
                      <a:pt x="38881" y="4505"/>
                    </a:cubicBezTo>
                    <a:cubicBezTo>
                      <a:pt x="33291" y="4505"/>
                      <a:pt x="28092" y="8652"/>
                      <a:pt x="27454" y="14817"/>
                    </a:cubicBezTo>
                    <a:cubicBezTo>
                      <a:pt x="26895" y="20223"/>
                      <a:pt x="22627" y="24509"/>
                      <a:pt x="17222" y="25050"/>
                    </a:cubicBezTo>
                    <a:cubicBezTo>
                      <a:pt x="8928" y="25907"/>
                      <a:pt x="4268" y="35021"/>
                      <a:pt x="8462" y="42234"/>
                    </a:cubicBezTo>
                    <a:cubicBezTo>
                      <a:pt x="11202" y="46950"/>
                      <a:pt x="10251" y="52914"/>
                      <a:pt x="6207" y="56548"/>
                    </a:cubicBezTo>
                    <a:cubicBezTo>
                      <a:pt x="0" y="62121"/>
                      <a:pt x="1622" y="72223"/>
                      <a:pt x="9245" y="75597"/>
                    </a:cubicBezTo>
                    <a:cubicBezTo>
                      <a:pt x="14202" y="77815"/>
                      <a:pt x="16961" y="83201"/>
                      <a:pt x="15824" y="88513"/>
                    </a:cubicBezTo>
                    <a:cubicBezTo>
                      <a:pt x="14266" y="95835"/>
                      <a:pt x="19952" y="102434"/>
                      <a:pt x="27034" y="102434"/>
                    </a:cubicBezTo>
                    <a:cubicBezTo>
                      <a:pt x="27830" y="102434"/>
                      <a:pt x="28644" y="102350"/>
                      <a:pt x="29467" y="102175"/>
                    </a:cubicBezTo>
                    <a:cubicBezTo>
                      <a:pt x="30272" y="102003"/>
                      <a:pt x="31078" y="101919"/>
                      <a:pt x="31875" y="101919"/>
                    </a:cubicBezTo>
                    <a:cubicBezTo>
                      <a:pt x="36338" y="101919"/>
                      <a:pt x="40499" y="104532"/>
                      <a:pt x="42365" y="108754"/>
                    </a:cubicBezTo>
                    <a:cubicBezTo>
                      <a:pt x="44341" y="113196"/>
                      <a:pt x="48596" y="115594"/>
                      <a:pt x="52905" y="115594"/>
                    </a:cubicBezTo>
                    <a:cubicBezTo>
                      <a:pt x="55992" y="115594"/>
                      <a:pt x="59106" y="114364"/>
                      <a:pt x="61432" y="111774"/>
                    </a:cubicBezTo>
                    <a:cubicBezTo>
                      <a:pt x="63673" y="109279"/>
                      <a:pt x="66800" y="107969"/>
                      <a:pt x="69970" y="107969"/>
                    </a:cubicBezTo>
                    <a:cubicBezTo>
                      <a:pt x="71940" y="107969"/>
                      <a:pt x="73927" y="108475"/>
                      <a:pt x="75727" y="109518"/>
                    </a:cubicBezTo>
                    <a:cubicBezTo>
                      <a:pt x="77578" y="110595"/>
                      <a:pt x="79556" y="111089"/>
                      <a:pt x="81488" y="111089"/>
                    </a:cubicBezTo>
                    <a:cubicBezTo>
                      <a:pt x="87082" y="111089"/>
                      <a:pt x="92288" y="106942"/>
                      <a:pt x="92912" y="100777"/>
                    </a:cubicBezTo>
                    <a:cubicBezTo>
                      <a:pt x="93471" y="95372"/>
                      <a:pt x="97758" y="91085"/>
                      <a:pt x="103163" y="90545"/>
                    </a:cubicBezTo>
                    <a:cubicBezTo>
                      <a:pt x="111438" y="89687"/>
                      <a:pt x="116098" y="80573"/>
                      <a:pt x="111904" y="73360"/>
                    </a:cubicBezTo>
                    <a:cubicBezTo>
                      <a:pt x="109183" y="68645"/>
                      <a:pt x="110133" y="62680"/>
                      <a:pt x="114178" y="59046"/>
                    </a:cubicBezTo>
                    <a:cubicBezTo>
                      <a:pt x="120366" y="53492"/>
                      <a:pt x="118763" y="43371"/>
                      <a:pt x="111140" y="39998"/>
                    </a:cubicBezTo>
                    <a:cubicBezTo>
                      <a:pt x="106163" y="37780"/>
                      <a:pt x="103424" y="32393"/>
                      <a:pt x="104560" y="27081"/>
                    </a:cubicBezTo>
                    <a:cubicBezTo>
                      <a:pt x="106119" y="19760"/>
                      <a:pt x="100432" y="13161"/>
                      <a:pt x="93337" y="13161"/>
                    </a:cubicBezTo>
                    <a:cubicBezTo>
                      <a:pt x="92539" y="13161"/>
                      <a:pt x="91724" y="13244"/>
                      <a:pt x="90899" y="13420"/>
                    </a:cubicBezTo>
                    <a:cubicBezTo>
                      <a:pt x="90094" y="13592"/>
                      <a:pt x="89288" y="13675"/>
                      <a:pt x="88491" y="13675"/>
                    </a:cubicBezTo>
                    <a:cubicBezTo>
                      <a:pt x="84028" y="13675"/>
                      <a:pt x="79867" y="11063"/>
                      <a:pt x="78001" y="6840"/>
                    </a:cubicBezTo>
                    <a:cubicBezTo>
                      <a:pt x="76025" y="2398"/>
                      <a:pt x="71770" y="1"/>
                      <a:pt x="67461"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4"/>
              <p:cNvSpPr/>
              <p:nvPr/>
            </p:nvSpPr>
            <p:spPr>
              <a:xfrm>
                <a:off x="5286284" y="1531969"/>
                <a:ext cx="3926659" cy="3770875"/>
              </a:xfrm>
              <a:custGeom>
                <a:avLst/>
                <a:gdLst/>
                <a:ahLst/>
                <a:cxnLst/>
                <a:rect l="l" t="t" r="r" b="b"/>
                <a:pathLst>
                  <a:path w="106797" h="102560" extrusionOk="0">
                    <a:moveTo>
                      <a:pt x="59836" y="0"/>
                    </a:moveTo>
                    <a:cubicBezTo>
                      <a:pt x="57100" y="0"/>
                      <a:pt x="54340" y="1092"/>
                      <a:pt x="52280" y="3393"/>
                    </a:cubicBezTo>
                    <a:cubicBezTo>
                      <a:pt x="50291" y="5600"/>
                      <a:pt x="47515" y="6765"/>
                      <a:pt x="44700" y="6765"/>
                    </a:cubicBezTo>
                    <a:cubicBezTo>
                      <a:pt x="42951" y="6765"/>
                      <a:pt x="41187" y="6316"/>
                      <a:pt x="39588" y="5387"/>
                    </a:cubicBezTo>
                    <a:cubicBezTo>
                      <a:pt x="37947" y="4435"/>
                      <a:pt x="36194" y="3998"/>
                      <a:pt x="34483" y="3998"/>
                    </a:cubicBezTo>
                    <a:cubicBezTo>
                      <a:pt x="29525" y="3998"/>
                      <a:pt x="24910" y="7668"/>
                      <a:pt x="24342" y="13141"/>
                    </a:cubicBezTo>
                    <a:cubicBezTo>
                      <a:pt x="23857" y="17931"/>
                      <a:pt x="20055" y="21733"/>
                      <a:pt x="15265" y="22236"/>
                    </a:cubicBezTo>
                    <a:cubicBezTo>
                      <a:pt x="7903" y="22982"/>
                      <a:pt x="3784" y="31071"/>
                      <a:pt x="7493" y="37464"/>
                    </a:cubicBezTo>
                    <a:cubicBezTo>
                      <a:pt x="9916" y="41639"/>
                      <a:pt x="9077" y="46950"/>
                      <a:pt x="5498" y="50175"/>
                    </a:cubicBezTo>
                    <a:cubicBezTo>
                      <a:pt x="0" y="55095"/>
                      <a:pt x="1417" y="64079"/>
                      <a:pt x="8182" y="67080"/>
                    </a:cubicBezTo>
                    <a:cubicBezTo>
                      <a:pt x="12600" y="69037"/>
                      <a:pt x="15023" y="73808"/>
                      <a:pt x="14016" y="78524"/>
                    </a:cubicBezTo>
                    <a:cubicBezTo>
                      <a:pt x="12641" y="85028"/>
                      <a:pt x="17690" y="90884"/>
                      <a:pt x="23981" y="90884"/>
                    </a:cubicBezTo>
                    <a:cubicBezTo>
                      <a:pt x="24685" y="90884"/>
                      <a:pt x="25404" y="90811"/>
                      <a:pt x="26131" y="90657"/>
                    </a:cubicBezTo>
                    <a:cubicBezTo>
                      <a:pt x="26845" y="90505"/>
                      <a:pt x="27562" y="90431"/>
                      <a:pt x="28270" y="90431"/>
                    </a:cubicBezTo>
                    <a:cubicBezTo>
                      <a:pt x="32233" y="90431"/>
                      <a:pt x="35933" y="92743"/>
                      <a:pt x="37593" y="96491"/>
                    </a:cubicBezTo>
                    <a:cubicBezTo>
                      <a:pt x="39342" y="100433"/>
                      <a:pt x="43116" y="102560"/>
                      <a:pt x="46938" y="102560"/>
                    </a:cubicBezTo>
                    <a:cubicBezTo>
                      <a:pt x="49675" y="102560"/>
                      <a:pt x="52437" y="101469"/>
                      <a:pt x="54498" y="99175"/>
                    </a:cubicBezTo>
                    <a:cubicBezTo>
                      <a:pt x="56487" y="96968"/>
                      <a:pt x="59263" y="95803"/>
                      <a:pt x="62078" y="95803"/>
                    </a:cubicBezTo>
                    <a:cubicBezTo>
                      <a:pt x="63827" y="95803"/>
                      <a:pt x="65591" y="96252"/>
                      <a:pt x="67191" y="97181"/>
                    </a:cubicBezTo>
                    <a:cubicBezTo>
                      <a:pt x="68829" y="98131"/>
                      <a:pt x="70579" y="98567"/>
                      <a:pt x="72290" y="98567"/>
                    </a:cubicBezTo>
                    <a:cubicBezTo>
                      <a:pt x="77255" y="98567"/>
                      <a:pt x="81882" y="94889"/>
                      <a:pt x="82437" y="89427"/>
                    </a:cubicBezTo>
                    <a:cubicBezTo>
                      <a:pt x="82940" y="84618"/>
                      <a:pt x="86724" y="80816"/>
                      <a:pt x="91532" y="80332"/>
                    </a:cubicBezTo>
                    <a:cubicBezTo>
                      <a:pt x="98876" y="79567"/>
                      <a:pt x="102995" y="71478"/>
                      <a:pt x="99286" y="65085"/>
                    </a:cubicBezTo>
                    <a:cubicBezTo>
                      <a:pt x="96863" y="60911"/>
                      <a:pt x="97702" y="55617"/>
                      <a:pt x="101299" y="52393"/>
                    </a:cubicBezTo>
                    <a:cubicBezTo>
                      <a:pt x="106797" y="47454"/>
                      <a:pt x="105362" y="38489"/>
                      <a:pt x="98596" y="35488"/>
                    </a:cubicBezTo>
                    <a:cubicBezTo>
                      <a:pt x="94198" y="33531"/>
                      <a:pt x="91756" y="28741"/>
                      <a:pt x="92762" y="24025"/>
                    </a:cubicBezTo>
                    <a:cubicBezTo>
                      <a:pt x="94136" y="17544"/>
                      <a:pt x="89083" y="11679"/>
                      <a:pt x="82810" y="11679"/>
                    </a:cubicBezTo>
                    <a:cubicBezTo>
                      <a:pt x="82102" y="11679"/>
                      <a:pt x="81379" y="11754"/>
                      <a:pt x="80648" y="11911"/>
                    </a:cubicBezTo>
                    <a:cubicBezTo>
                      <a:pt x="79933" y="12062"/>
                      <a:pt x="79218" y="12136"/>
                      <a:pt x="78512" y="12136"/>
                    </a:cubicBezTo>
                    <a:cubicBezTo>
                      <a:pt x="74538" y="12136"/>
                      <a:pt x="70847" y="9812"/>
                      <a:pt x="69185" y="6077"/>
                    </a:cubicBezTo>
                    <a:cubicBezTo>
                      <a:pt x="67436" y="2133"/>
                      <a:pt x="63660" y="0"/>
                      <a:pt x="5983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34"/>
            <p:cNvGrpSpPr/>
            <p:nvPr/>
          </p:nvGrpSpPr>
          <p:grpSpPr>
            <a:xfrm flipH="1">
              <a:off x="-233990" y="2208435"/>
              <a:ext cx="2908993" cy="3170922"/>
              <a:chOff x="4498550" y="1321150"/>
              <a:chExt cx="976500" cy="1064425"/>
            </a:xfrm>
          </p:grpSpPr>
          <p:sp>
            <p:nvSpPr>
              <p:cNvPr id="901" name="Google Shape;901;p34"/>
              <p:cNvSpPr/>
              <p:nvPr/>
            </p:nvSpPr>
            <p:spPr>
              <a:xfrm>
                <a:off x="4498550" y="1321150"/>
                <a:ext cx="976500" cy="1064425"/>
              </a:xfrm>
              <a:custGeom>
                <a:avLst/>
                <a:gdLst/>
                <a:ahLst/>
                <a:cxnLst/>
                <a:rect l="l" t="t" r="r" b="b"/>
                <a:pathLst>
                  <a:path w="39060" h="42577" extrusionOk="0">
                    <a:moveTo>
                      <a:pt x="21741" y="1"/>
                    </a:moveTo>
                    <a:cubicBezTo>
                      <a:pt x="20822" y="1"/>
                      <a:pt x="19889" y="181"/>
                      <a:pt x="18990" y="560"/>
                    </a:cubicBezTo>
                    <a:lnTo>
                      <a:pt x="17903" y="1022"/>
                    </a:lnTo>
                    <a:cubicBezTo>
                      <a:pt x="17363" y="1249"/>
                      <a:pt x="16862" y="1538"/>
                      <a:pt x="16416" y="1875"/>
                    </a:cubicBezTo>
                    <a:cubicBezTo>
                      <a:pt x="13693" y="3620"/>
                      <a:pt x="13184" y="6147"/>
                      <a:pt x="13208" y="7876"/>
                    </a:cubicBezTo>
                    <a:cubicBezTo>
                      <a:pt x="13059" y="8111"/>
                      <a:pt x="12911" y="8353"/>
                      <a:pt x="12754" y="8596"/>
                    </a:cubicBezTo>
                    <a:cubicBezTo>
                      <a:pt x="11205" y="10889"/>
                      <a:pt x="9233" y="12344"/>
                      <a:pt x="6526" y="13721"/>
                    </a:cubicBezTo>
                    <a:lnTo>
                      <a:pt x="6158" y="13909"/>
                    </a:lnTo>
                    <a:cubicBezTo>
                      <a:pt x="1150" y="16452"/>
                      <a:pt x="0" y="22516"/>
                      <a:pt x="2512" y="25912"/>
                    </a:cubicBezTo>
                    <a:lnTo>
                      <a:pt x="3232" y="26897"/>
                    </a:lnTo>
                    <a:cubicBezTo>
                      <a:pt x="3341" y="27046"/>
                      <a:pt x="3459" y="27195"/>
                      <a:pt x="3584" y="27336"/>
                    </a:cubicBezTo>
                    <a:cubicBezTo>
                      <a:pt x="4030" y="27860"/>
                      <a:pt x="4163" y="28509"/>
                      <a:pt x="3936" y="29112"/>
                    </a:cubicBezTo>
                    <a:cubicBezTo>
                      <a:pt x="3513" y="30215"/>
                      <a:pt x="3302" y="31420"/>
                      <a:pt x="3388" y="32703"/>
                    </a:cubicBezTo>
                    <a:cubicBezTo>
                      <a:pt x="3709" y="37460"/>
                      <a:pt x="8020" y="41592"/>
                      <a:pt x="13583" y="42421"/>
                    </a:cubicBezTo>
                    <a:cubicBezTo>
                      <a:pt x="14292" y="42526"/>
                      <a:pt x="14993" y="42577"/>
                      <a:pt x="15680" y="42577"/>
                    </a:cubicBezTo>
                    <a:cubicBezTo>
                      <a:pt x="18738" y="42577"/>
                      <a:pt x="21537" y="41578"/>
                      <a:pt x="23607" y="39917"/>
                    </a:cubicBezTo>
                    <a:cubicBezTo>
                      <a:pt x="26643" y="37476"/>
                      <a:pt x="30101" y="35442"/>
                      <a:pt x="33630" y="33533"/>
                    </a:cubicBezTo>
                    <a:cubicBezTo>
                      <a:pt x="36517" y="31968"/>
                      <a:pt x="38528" y="29331"/>
                      <a:pt x="38841" y="26178"/>
                    </a:cubicBezTo>
                    <a:cubicBezTo>
                      <a:pt x="39060" y="24034"/>
                      <a:pt x="38450" y="21968"/>
                      <a:pt x="37253" y="20207"/>
                    </a:cubicBezTo>
                    <a:cubicBezTo>
                      <a:pt x="36994" y="19746"/>
                      <a:pt x="36736" y="19331"/>
                      <a:pt x="36501" y="18956"/>
                    </a:cubicBezTo>
                    <a:cubicBezTo>
                      <a:pt x="35680" y="17665"/>
                      <a:pt x="34639" y="16295"/>
                      <a:pt x="34733" y="14856"/>
                    </a:cubicBezTo>
                    <a:cubicBezTo>
                      <a:pt x="35046" y="10294"/>
                      <a:pt x="32793" y="7289"/>
                      <a:pt x="29577" y="5654"/>
                    </a:cubicBezTo>
                    <a:cubicBezTo>
                      <a:pt x="29209" y="4582"/>
                      <a:pt x="27488" y="435"/>
                      <a:pt x="22957" y="107"/>
                    </a:cubicBezTo>
                    <a:cubicBezTo>
                      <a:pt x="22557" y="37"/>
                      <a:pt x="22150" y="1"/>
                      <a:pt x="21741"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4"/>
              <p:cNvSpPr/>
              <p:nvPr/>
            </p:nvSpPr>
            <p:spPr>
              <a:xfrm>
                <a:off x="4889575" y="1466000"/>
                <a:ext cx="375400" cy="493375"/>
              </a:xfrm>
              <a:custGeom>
                <a:avLst/>
                <a:gdLst/>
                <a:ahLst/>
                <a:cxnLst/>
                <a:rect l="l" t="t" r="r" b="b"/>
                <a:pathLst>
                  <a:path w="15016" h="19735" extrusionOk="0">
                    <a:moveTo>
                      <a:pt x="1698" y="1"/>
                    </a:moveTo>
                    <a:cubicBezTo>
                      <a:pt x="1988" y="1331"/>
                      <a:pt x="1581" y="2223"/>
                      <a:pt x="931" y="2826"/>
                    </a:cubicBezTo>
                    <a:cubicBezTo>
                      <a:pt x="955" y="2919"/>
                      <a:pt x="978" y="3021"/>
                      <a:pt x="1010" y="3123"/>
                    </a:cubicBezTo>
                    <a:lnTo>
                      <a:pt x="1158" y="3639"/>
                    </a:lnTo>
                    <a:lnTo>
                      <a:pt x="1158" y="3647"/>
                    </a:lnTo>
                    <a:lnTo>
                      <a:pt x="1565" y="5048"/>
                    </a:lnTo>
                    <a:lnTo>
                      <a:pt x="1409" y="5095"/>
                    </a:lnTo>
                    <a:cubicBezTo>
                      <a:pt x="517" y="5353"/>
                      <a:pt x="0" y="6292"/>
                      <a:pt x="266" y="7184"/>
                    </a:cubicBezTo>
                    <a:cubicBezTo>
                      <a:pt x="479" y="7920"/>
                      <a:pt x="1151" y="8400"/>
                      <a:pt x="1881" y="8400"/>
                    </a:cubicBezTo>
                    <a:cubicBezTo>
                      <a:pt x="2035" y="8400"/>
                      <a:pt x="2192" y="8379"/>
                      <a:pt x="2348" y="8334"/>
                    </a:cubicBezTo>
                    <a:lnTo>
                      <a:pt x="2504" y="8287"/>
                    </a:lnTo>
                    <a:lnTo>
                      <a:pt x="2747" y="9116"/>
                    </a:lnTo>
                    <a:cubicBezTo>
                      <a:pt x="3193" y="10642"/>
                      <a:pt x="4288" y="11800"/>
                      <a:pt x="5650" y="12379"/>
                    </a:cubicBezTo>
                    <a:lnTo>
                      <a:pt x="6103" y="13952"/>
                    </a:lnTo>
                    <a:lnTo>
                      <a:pt x="3036" y="13944"/>
                    </a:lnTo>
                    <a:lnTo>
                      <a:pt x="3036" y="13944"/>
                    </a:lnTo>
                    <a:lnTo>
                      <a:pt x="5290" y="19625"/>
                    </a:lnTo>
                    <a:lnTo>
                      <a:pt x="5337" y="19734"/>
                    </a:lnTo>
                    <a:lnTo>
                      <a:pt x="12715" y="19726"/>
                    </a:lnTo>
                    <a:lnTo>
                      <a:pt x="12754" y="19625"/>
                    </a:lnTo>
                    <a:lnTo>
                      <a:pt x="15015" y="13952"/>
                    </a:lnTo>
                    <a:lnTo>
                      <a:pt x="12692" y="13952"/>
                    </a:lnTo>
                    <a:lnTo>
                      <a:pt x="11729" y="10658"/>
                    </a:lnTo>
                    <a:cubicBezTo>
                      <a:pt x="12606" y="9437"/>
                      <a:pt x="12934" y="7841"/>
                      <a:pt x="12480" y="6292"/>
                    </a:cubicBezTo>
                    <a:lnTo>
                      <a:pt x="12238" y="5462"/>
                    </a:lnTo>
                    <a:lnTo>
                      <a:pt x="12645" y="5345"/>
                    </a:lnTo>
                    <a:cubicBezTo>
                      <a:pt x="13537" y="5087"/>
                      <a:pt x="14053" y="4148"/>
                      <a:pt x="13795" y="3256"/>
                    </a:cubicBezTo>
                    <a:cubicBezTo>
                      <a:pt x="13575" y="2520"/>
                      <a:pt x="12902" y="2039"/>
                      <a:pt x="12173" y="2039"/>
                    </a:cubicBezTo>
                    <a:cubicBezTo>
                      <a:pt x="12018" y="2039"/>
                      <a:pt x="11861" y="2061"/>
                      <a:pt x="11706" y="2106"/>
                    </a:cubicBezTo>
                    <a:lnTo>
                      <a:pt x="11299" y="2223"/>
                    </a:lnTo>
                    <a:lnTo>
                      <a:pt x="10892" y="815"/>
                    </a:lnTo>
                    <a:lnTo>
                      <a:pt x="10845" y="650"/>
                    </a:lnTo>
                    <a:cubicBezTo>
                      <a:pt x="10712" y="517"/>
                      <a:pt x="10591" y="428"/>
                      <a:pt x="10528" y="428"/>
                    </a:cubicBezTo>
                    <a:cubicBezTo>
                      <a:pt x="10521" y="428"/>
                      <a:pt x="10514" y="429"/>
                      <a:pt x="10509" y="431"/>
                    </a:cubicBezTo>
                    <a:cubicBezTo>
                      <a:pt x="8397" y="1296"/>
                      <a:pt x="6756" y="1598"/>
                      <a:pt x="5495" y="1598"/>
                    </a:cubicBezTo>
                    <a:cubicBezTo>
                      <a:pt x="2592" y="1598"/>
                      <a:pt x="1698" y="1"/>
                      <a:pt x="1698" y="1"/>
                    </a:cubicBezTo>
                    <a:close/>
                  </a:path>
                </a:pathLst>
              </a:custGeom>
              <a:solidFill>
                <a:srgbClr val="EB8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4"/>
              <p:cNvSpPr/>
              <p:nvPr/>
            </p:nvSpPr>
            <p:spPr>
              <a:xfrm>
                <a:off x="4952175" y="1602550"/>
                <a:ext cx="263300" cy="216325"/>
              </a:xfrm>
              <a:custGeom>
                <a:avLst/>
                <a:gdLst/>
                <a:ahLst/>
                <a:cxnLst/>
                <a:rect l="l" t="t" r="r" b="b"/>
                <a:pathLst>
                  <a:path w="10532" h="8653" extrusionOk="0">
                    <a:moveTo>
                      <a:pt x="9734" y="0"/>
                    </a:moveTo>
                    <a:cubicBezTo>
                      <a:pt x="10430" y="2645"/>
                      <a:pt x="8889" y="5384"/>
                      <a:pt x="6244" y="6150"/>
                    </a:cubicBezTo>
                    <a:cubicBezTo>
                      <a:pt x="5773" y="6287"/>
                      <a:pt x="5298" y="6352"/>
                      <a:pt x="4831" y="6352"/>
                    </a:cubicBezTo>
                    <a:cubicBezTo>
                      <a:pt x="2676" y="6352"/>
                      <a:pt x="688" y="4966"/>
                      <a:pt x="0" y="2825"/>
                    </a:cubicBezTo>
                    <a:lnTo>
                      <a:pt x="0" y="2825"/>
                    </a:lnTo>
                    <a:lnTo>
                      <a:pt x="243" y="3654"/>
                    </a:lnTo>
                    <a:cubicBezTo>
                      <a:pt x="775" y="5485"/>
                      <a:pt x="2238" y="6784"/>
                      <a:pt x="3967" y="7183"/>
                    </a:cubicBezTo>
                    <a:cubicBezTo>
                      <a:pt x="4334" y="8060"/>
                      <a:pt x="5202" y="8653"/>
                      <a:pt x="6177" y="8653"/>
                    </a:cubicBezTo>
                    <a:cubicBezTo>
                      <a:pt x="6264" y="8653"/>
                      <a:pt x="6352" y="8648"/>
                      <a:pt x="6440" y="8639"/>
                    </a:cubicBezTo>
                    <a:cubicBezTo>
                      <a:pt x="7754" y="8498"/>
                      <a:pt x="8709" y="7316"/>
                      <a:pt x="8568" y="6002"/>
                    </a:cubicBezTo>
                    <a:cubicBezTo>
                      <a:pt x="8560" y="5986"/>
                      <a:pt x="8560" y="5970"/>
                      <a:pt x="8560" y="5955"/>
                    </a:cubicBezTo>
                    <a:cubicBezTo>
                      <a:pt x="9914" y="4695"/>
                      <a:pt x="10532" y="2731"/>
                      <a:pt x="9976" y="830"/>
                    </a:cubicBezTo>
                    <a:lnTo>
                      <a:pt x="9734" y="0"/>
                    </a:ln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4"/>
              <p:cNvSpPr/>
              <p:nvPr/>
            </p:nvSpPr>
            <p:spPr>
              <a:xfrm>
                <a:off x="5188650" y="1533925"/>
                <a:ext cx="19800" cy="31475"/>
              </a:xfrm>
              <a:custGeom>
                <a:avLst/>
                <a:gdLst/>
                <a:ahLst/>
                <a:cxnLst/>
                <a:rect l="l" t="t" r="r" b="b"/>
                <a:pathLst>
                  <a:path w="792" h="1259" extrusionOk="0">
                    <a:moveTo>
                      <a:pt x="523" y="1"/>
                    </a:moveTo>
                    <a:cubicBezTo>
                      <a:pt x="479" y="1"/>
                      <a:pt x="438" y="25"/>
                      <a:pt x="416" y="69"/>
                    </a:cubicBezTo>
                    <a:lnTo>
                      <a:pt x="1" y="961"/>
                    </a:lnTo>
                    <a:lnTo>
                      <a:pt x="603" y="1243"/>
                    </a:lnTo>
                    <a:cubicBezTo>
                      <a:pt x="619" y="1251"/>
                      <a:pt x="635" y="1259"/>
                      <a:pt x="650" y="1259"/>
                    </a:cubicBezTo>
                    <a:cubicBezTo>
                      <a:pt x="697" y="1259"/>
                      <a:pt x="744" y="1235"/>
                      <a:pt x="768" y="1188"/>
                    </a:cubicBezTo>
                    <a:cubicBezTo>
                      <a:pt x="791" y="1126"/>
                      <a:pt x="768" y="1055"/>
                      <a:pt x="705" y="1024"/>
                    </a:cubicBezTo>
                    <a:lnTo>
                      <a:pt x="330" y="844"/>
                    </a:lnTo>
                    <a:lnTo>
                      <a:pt x="643" y="171"/>
                    </a:lnTo>
                    <a:cubicBezTo>
                      <a:pt x="674" y="116"/>
                      <a:pt x="643" y="38"/>
                      <a:pt x="580" y="15"/>
                    </a:cubicBezTo>
                    <a:cubicBezTo>
                      <a:pt x="561" y="5"/>
                      <a:pt x="542" y="1"/>
                      <a:pt x="523" y="1"/>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4"/>
              <p:cNvSpPr/>
              <p:nvPr/>
            </p:nvSpPr>
            <p:spPr>
              <a:xfrm>
                <a:off x="4913825" y="1620075"/>
                <a:ext cx="23500" cy="30800"/>
              </a:xfrm>
              <a:custGeom>
                <a:avLst/>
                <a:gdLst/>
                <a:ahLst/>
                <a:cxnLst/>
                <a:rect l="l" t="t" r="r" b="b"/>
                <a:pathLst>
                  <a:path w="940" h="1232" extrusionOk="0">
                    <a:moveTo>
                      <a:pt x="134" y="1"/>
                    </a:moveTo>
                    <a:cubicBezTo>
                      <a:pt x="103" y="1"/>
                      <a:pt x="72" y="14"/>
                      <a:pt x="47" y="43"/>
                    </a:cubicBezTo>
                    <a:cubicBezTo>
                      <a:pt x="1" y="90"/>
                      <a:pt x="1" y="168"/>
                      <a:pt x="55" y="215"/>
                    </a:cubicBezTo>
                    <a:lnTo>
                      <a:pt x="595" y="716"/>
                    </a:lnTo>
                    <a:lnTo>
                      <a:pt x="314" y="1021"/>
                    </a:lnTo>
                    <a:cubicBezTo>
                      <a:pt x="267" y="1075"/>
                      <a:pt x="274" y="1154"/>
                      <a:pt x="321" y="1201"/>
                    </a:cubicBezTo>
                    <a:cubicBezTo>
                      <a:pt x="345" y="1216"/>
                      <a:pt x="376" y="1232"/>
                      <a:pt x="407" y="1232"/>
                    </a:cubicBezTo>
                    <a:cubicBezTo>
                      <a:pt x="439" y="1232"/>
                      <a:pt x="470" y="1216"/>
                      <a:pt x="493" y="1193"/>
                    </a:cubicBezTo>
                    <a:lnTo>
                      <a:pt x="939" y="700"/>
                    </a:lnTo>
                    <a:lnTo>
                      <a:pt x="220" y="35"/>
                    </a:lnTo>
                    <a:cubicBezTo>
                      <a:pt x="193" y="12"/>
                      <a:pt x="163" y="1"/>
                      <a:pt x="134" y="1"/>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4"/>
              <p:cNvSpPr/>
              <p:nvPr/>
            </p:nvSpPr>
            <p:spPr>
              <a:xfrm>
                <a:off x="5063075" y="1705550"/>
                <a:ext cx="28975" cy="16550"/>
              </a:xfrm>
              <a:custGeom>
                <a:avLst/>
                <a:gdLst/>
                <a:ahLst/>
                <a:cxnLst/>
                <a:rect l="l" t="t" r="r" b="b"/>
                <a:pathLst>
                  <a:path w="1159" h="662" extrusionOk="0">
                    <a:moveTo>
                      <a:pt x="899" y="0"/>
                    </a:moveTo>
                    <a:cubicBezTo>
                      <a:pt x="637" y="0"/>
                      <a:pt x="252" y="94"/>
                      <a:pt x="40" y="473"/>
                    </a:cubicBezTo>
                    <a:cubicBezTo>
                      <a:pt x="1" y="536"/>
                      <a:pt x="24" y="614"/>
                      <a:pt x="87" y="645"/>
                    </a:cubicBezTo>
                    <a:cubicBezTo>
                      <a:pt x="102" y="653"/>
                      <a:pt x="126" y="661"/>
                      <a:pt x="141" y="661"/>
                    </a:cubicBezTo>
                    <a:cubicBezTo>
                      <a:pt x="188" y="661"/>
                      <a:pt x="228" y="638"/>
                      <a:pt x="251" y="598"/>
                    </a:cubicBezTo>
                    <a:cubicBezTo>
                      <a:pt x="424" y="291"/>
                      <a:pt x="721" y="247"/>
                      <a:pt x="885" y="247"/>
                    </a:cubicBezTo>
                    <a:cubicBezTo>
                      <a:pt x="951" y="247"/>
                      <a:pt x="995" y="254"/>
                      <a:pt x="1002" y="254"/>
                    </a:cubicBezTo>
                    <a:cubicBezTo>
                      <a:pt x="1011" y="256"/>
                      <a:pt x="1021" y="257"/>
                      <a:pt x="1029" y="257"/>
                    </a:cubicBezTo>
                    <a:cubicBezTo>
                      <a:pt x="1088" y="257"/>
                      <a:pt x="1136" y="215"/>
                      <a:pt x="1143" y="160"/>
                    </a:cubicBezTo>
                    <a:cubicBezTo>
                      <a:pt x="1159" y="90"/>
                      <a:pt x="1112" y="27"/>
                      <a:pt x="1049" y="12"/>
                    </a:cubicBezTo>
                    <a:cubicBezTo>
                      <a:pt x="1007" y="5"/>
                      <a:pt x="956" y="0"/>
                      <a:pt x="899"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4"/>
              <p:cNvSpPr/>
              <p:nvPr/>
            </p:nvSpPr>
            <p:spPr>
              <a:xfrm>
                <a:off x="5066200" y="1512175"/>
                <a:ext cx="59500" cy="23850"/>
              </a:xfrm>
              <a:custGeom>
                <a:avLst/>
                <a:gdLst/>
                <a:ahLst/>
                <a:cxnLst/>
                <a:rect l="l" t="t" r="r" b="b"/>
                <a:pathLst>
                  <a:path w="2380" h="954" extrusionOk="0">
                    <a:moveTo>
                      <a:pt x="1298" y="1"/>
                    </a:moveTo>
                    <a:cubicBezTo>
                      <a:pt x="1245" y="1"/>
                      <a:pt x="1191" y="3"/>
                      <a:pt x="1135" y="8"/>
                    </a:cubicBezTo>
                    <a:cubicBezTo>
                      <a:pt x="627" y="55"/>
                      <a:pt x="267" y="306"/>
                      <a:pt x="142" y="517"/>
                    </a:cubicBezTo>
                    <a:cubicBezTo>
                      <a:pt x="1" y="728"/>
                      <a:pt x="71" y="885"/>
                      <a:pt x="212" y="932"/>
                    </a:cubicBezTo>
                    <a:cubicBezTo>
                      <a:pt x="260" y="948"/>
                      <a:pt x="313" y="954"/>
                      <a:pt x="368" y="954"/>
                    </a:cubicBezTo>
                    <a:cubicBezTo>
                      <a:pt x="475" y="954"/>
                      <a:pt x="592" y="931"/>
                      <a:pt x="705" y="916"/>
                    </a:cubicBezTo>
                    <a:cubicBezTo>
                      <a:pt x="877" y="892"/>
                      <a:pt x="1057" y="869"/>
                      <a:pt x="1206" y="853"/>
                    </a:cubicBezTo>
                    <a:cubicBezTo>
                      <a:pt x="1362" y="838"/>
                      <a:pt x="1542" y="830"/>
                      <a:pt x="1714" y="822"/>
                    </a:cubicBezTo>
                    <a:cubicBezTo>
                      <a:pt x="1894" y="814"/>
                      <a:pt x="2074" y="814"/>
                      <a:pt x="2207" y="744"/>
                    </a:cubicBezTo>
                    <a:cubicBezTo>
                      <a:pt x="2333" y="673"/>
                      <a:pt x="2379" y="509"/>
                      <a:pt x="2207" y="321"/>
                    </a:cubicBezTo>
                    <a:cubicBezTo>
                      <a:pt x="2061" y="161"/>
                      <a:pt x="1728" y="1"/>
                      <a:pt x="1298"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4"/>
              <p:cNvSpPr/>
              <p:nvPr/>
            </p:nvSpPr>
            <p:spPr>
              <a:xfrm>
                <a:off x="4956925" y="1544150"/>
                <a:ext cx="53175" cy="34975"/>
              </a:xfrm>
              <a:custGeom>
                <a:avLst/>
                <a:gdLst/>
                <a:ahLst/>
                <a:cxnLst/>
                <a:rect l="l" t="t" r="r" b="b"/>
                <a:pathLst>
                  <a:path w="2127" h="1399" extrusionOk="0">
                    <a:moveTo>
                      <a:pt x="1502" y="0"/>
                    </a:moveTo>
                    <a:cubicBezTo>
                      <a:pt x="1285" y="0"/>
                      <a:pt x="1022" y="56"/>
                      <a:pt x="757" y="200"/>
                    </a:cubicBezTo>
                    <a:cubicBezTo>
                      <a:pt x="303" y="443"/>
                      <a:pt x="68" y="803"/>
                      <a:pt x="37" y="1045"/>
                    </a:cubicBezTo>
                    <a:cubicBezTo>
                      <a:pt x="0" y="1281"/>
                      <a:pt x="109" y="1399"/>
                      <a:pt x="246" y="1399"/>
                    </a:cubicBezTo>
                    <a:cubicBezTo>
                      <a:pt x="254" y="1399"/>
                      <a:pt x="263" y="1398"/>
                      <a:pt x="272" y="1397"/>
                    </a:cubicBezTo>
                    <a:cubicBezTo>
                      <a:pt x="420" y="1382"/>
                      <a:pt x="569" y="1288"/>
                      <a:pt x="726" y="1194"/>
                    </a:cubicBezTo>
                    <a:cubicBezTo>
                      <a:pt x="874" y="1108"/>
                      <a:pt x="1031" y="1014"/>
                      <a:pt x="1164" y="944"/>
                    </a:cubicBezTo>
                    <a:cubicBezTo>
                      <a:pt x="1297" y="873"/>
                      <a:pt x="1461" y="795"/>
                      <a:pt x="1618" y="717"/>
                    </a:cubicBezTo>
                    <a:cubicBezTo>
                      <a:pt x="1774" y="646"/>
                      <a:pt x="1946" y="576"/>
                      <a:pt x="2040" y="458"/>
                    </a:cubicBezTo>
                    <a:cubicBezTo>
                      <a:pt x="2126" y="341"/>
                      <a:pt x="2095" y="177"/>
                      <a:pt x="1868" y="67"/>
                    </a:cubicBezTo>
                    <a:cubicBezTo>
                      <a:pt x="1776" y="26"/>
                      <a:pt x="1650" y="0"/>
                      <a:pt x="150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4"/>
              <p:cNvSpPr/>
              <p:nvPr/>
            </p:nvSpPr>
            <p:spPr>
              <a:xfrm>
                <a:off x="5084800" y="1567425"/>
                <a:ext cx="19975" cy="18425"/>
              </a:xfrm>
              <a:custGeom>
                <a:avLst/>
                <a:gdLst/>
                <a:ahLst/>
                <a:cxnLst/>
                <a:rect l="l" t="t" r="r" b="b"/>
                <a:pathLst>
                  <a:path w="799" h="737" extrusionOk="0">
                    <a:moveTo>
                      <a:pt x="397" y="0"/>
                    </a:moveTo>
                    <a:cubicBezTo>
                      <a:pt x="223" y="0"/>
                      <a:pt x="67" y="126"/>
                      <a:pt x="39" y="310"/>
                    </a:cubicBezTo>
                    <a:cubicBezTo>
                      <a:pt x="0" y="513"/>
                      <a:pt x="141" y="701"/>
                      <a:pt x="344" y="732"/>
                    </a:cubicBezTo>
                    <a:cubicBezTo>
                      <a:pt x="364" y="736"/>
                      <a:pt x="383" y="737"/>
                      <a:pt x="402" y="737"/>
                    </a:cubicBezTo>
                    <a:cubicBezTo>
                      <a:pt x="575" y="737"/>
                      <a:pt x="731" y="611"/>
                      <a:pt x="759" y="427"/>
                    </a:cubicBezTo>
                    <a:cubicBezTo>
                      <a:pt x="798" y="224"/>
                      <a:pt x="657" y="36"/>
                      <a:pt x="454" y="5"/>
                    </a:cubicBezTo>
                    <a:cubicBezTo>
                      <a:pt x="435" y="2"/>
                      <a:pt x="416" y="0"/>
                      <a:pt x="397" y="0"/>
                    </a:cubicBezTo>
                    <a:close/>
                  </a:path>
                </a:pathLst>
              </a:custGeom>
              <a:solidFill>
                <a:srgbClr val="50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4"/>
              <p:cNvSpPr/>
              <p:nvPr/>
            </p:nvSpPr>
            <p:spPr>
              <a:xfrm>
                <a:off x="5084975" y="1581025"/>
                <a:ext cx="25850" cy="12150"/>
              </a:xfrm>
              <a:custGeom>
                <a:avLst/>
                <a:gdLst/>
                <a:ahLst/>
                <a:cxnLst/>
                <a:rect l="l" t="t" r="r" b="b"/>
                <a:pathLst>
                  <a:path w="1034" h="486" extrusionOk="0">
                    <a:moveTo>
                      <a:pt x="712" y="1"/>
                    </a:moveTo>
                    <a:cubicBezTo>
                      <a:pt x="541" y="1"/>
                      <a:pt x="293" y="51"/>
                      <a:pt x="56" y="275"/>
                    </a:cubicBezTo>
                    <a:cubicBezTo>
                      <a:pt x="1" y="321"/>
                      <a:pt x="1" y="400"/>
                      <a:pt x="48" y="447"/>
                    </a:cubicBezTo>
                    <a:cubicBezTo>
                      <a:pt x="71" y="478"/>
                      <a:pt x="103" y="486"/>
                      <a:pt x="134" y="486"/>
                    </a:cubicBezTo>
                    <a:cubicBezTo>
                      <a:pt x="165" y="486"/>
                      <a:pt x="197" y="478"/>
                      <a:pt x="220" y="454"/>
                    </a:cubicBezTo>
                    <a:cubicBezTo>
                      <a:pt x="410" y="279"/>
                      <a:pt x="600" y="244"/>
                      <a:pt x="723" y="244"/>
                    </a:cubicBezTo>
                    <a:cubicBezTo>
                      <a:pt x="803" y="244"/>
                      <a:pt x="856" y="259"/>
                      <a:pt x="862" y="259"/>
                    </a:cubicBezTo>
                    <a:cubicBezTo>
                      <a:pt x="876" y="264"/>
                      <a:pt x="890" y="267"/>
                      <a:pt x="904" y="267"/>
                    </a:cubicBezTo>
                    <a:cubicBezTo>
                      <a:pt x="953" y="267"/>
                      <a:pt x="1000" y="235"/>
                      <a:pt x="1018" y="181"/>
                    </a:cubicBezTo>
                    <a:cubicBezTo>
                      <a:pt x="1034" y="118"/>
                      <a:pt x="1003" y="48"/>
                      <a:pt x="932" y="32"/>
                    </a:cubicBezTo>
                    <a:cubicBezTo>
                      <a:pt x="925" y="29"/>
                      <a:pt x="840" y="1"/>
                      <a:pt x="712" y="1"/>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4"/>
              <p:cNvSpPr/>
              <p:nvPr/>
            </p:nvSpPr>
            <p:spPr>
              <a:xfrm>
                <a:off x="4988550" y="1595400"/>
                <a:ext cx="19775" cy="18425"/>
              </a:xfrm>
              <a:custGeom>
                <a:avLst/>
                <a:gdLst/>
                <a:ahLst/>
                <a:cxnLst/>
                <a:rect l="l" t="t" r="r" b="b"/>
                <a:pathLst>
                  <a:path w="791" h="737" extrusionOk="0">
                    <a:moveTo>
                      <a:pt x="397" y="0"/>
                    </a:moveTo>
                    <a:cubicBezTo>
                      <a:pt x="223" y="0"/>
                      <a:pt x="67" y="126"/>
                      <a:pt x="32" y="310"/>
                    </a:cubicBezTo>
                    <a:cubicBezTo>
                      <a:pt x="0" y="505"/>
                      <a:pt x="141" y="701"/>
                      <a:pt x="337" y="732"/>
                    </a:cubicBezTo>
                    <a:cubicBezTo>
                      <a:pt x="356" y="735"/>
                      <a:pt x="375" y="737"/>
                      <a:pt x="394" y="737"/>
                    </a:cubicBezTo>
                    <a:cubicBezTo>
                      <a:pt x="574" y="737"/>
                      <a:pt x="731" y="604"/>
                      <a:pt x="759" y="427"/>
                    </a:cubicBezTo>
                    <a:cubicBezTo>
                      <a:pt x="791" y="224"/>
                      <a:pt x="658" y="36"/>
                      <a:pt x="454" y="5"/>
                    </a:cubicBezTo>
                    <a:cubicBezTo>
                      <a:pt x="435" y="2"/>
                      <a:pt x="416" y="0"/>
                      <a:pt x="397" y="0"/>
                    </a:cubicBezTo>
                    <a:close/>
                  </a:path>
                </a:pathLst>
              </a:custGeom>
              <a:solidFill>
                <a:srgbClr val="501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4"/>
              <p:cNvSpPr/>
              <p:nvPr/>
            </p:nvSpPr>
            <p:spPr>
              <a:xfrm>
                <a:off x="4988750" y="1608975"/>
                <a:ext cx="25850" cy="12175"/>
              </a:xfrm>
              <a:custGeom>
                <a:avLst/>
                <a:gdLst/>
                <a:ahLst/>
                <a:cxnLst/>
                <a:rect l="l" t="t" r="r" b="b"/>
                <a:pathLst>
                  <a:path w="1034" h="487" extrusionOk="0">
                    <a:moveTo>
                      <a:pt x="719" y="0"/>
                    </a:moveTo>
                    <a:cubicBezTo>
                      <a:pt x="548" y="0"/>
                      <a:pt x="296" y="48"/>
                      <a:pt x="55" y="275"/>
                    </a:cubicBezTo>
                    <a:cubicBezTo>
                      <a:pt x="0" y="322"/>
                      <a:pt x="0" y="401"/>
                      <a:pt x="47" y="448"/>
                    </a:cubicBezTo>
                    <a:cubicBezTo>
                      <a:pt x="71" y="479"/>
                      <a:pt x="102" y="487"/>
                      <a:pt x="133" y="487"/>
                    </a:cubicBezTo>
                    <a:cubicBezTo>
                      <a:pt x="165" y="487"/>
                      <a:pt x="196" y="479"/>
                      <a:pt x="219" y="455"/>
                    </a:cubicBezTo>
                    <a:cubicBezTo>
                      <a:pt x="409" y="280"/>
                      <a:pt x="599" y="245"/>
                      <a:pt x="723" y="245"/>
                    </a:cubicBezTo>
                    <a:cubicBezTo>
                      <a:pt x="803" y="245"/>
                      <a:pt x="855" y="260"/>
                      <a:pt x="861" y="260"/>
                    </a:cubicBezTo>
                    <a:cubicBezTo>
                      <a:pt x="874" y="264"/>
                      <a:pt x="886" y="267"/>
                      <a:pt x="899" y="267"/>
                    </a:cubicBezTo>
                    <a:cubicBezTo>
                      <a:pt x="950" y="267"/>
                      <a:pt x="997" y="232"/>
                      <a:pt x="1010" y="182"/>
                    </a:cubicBezTo>
                    <a:cubicBezTo>
                      <a:pt x="1033" y="119"/>
                      <a:pt x="1002" y="48"/>
                      <a:pt x="931" y="25"/>
                    </a:cubicBezTo>
                    <a:cubicBezTo>
                      <a:pt x="925" y="25"/>
                      <a:pt x="843" y="0"/>
                      <a:pt x="719"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4"/>
              <p:cNvSpPr/>
              <p:nvPr/>
            </p:nvSpPr>
            <p:spPr>
              <a:xfrm>
                <a:off x="5059575" y="1614100"/>
                <a:ext cx="85575" cy="60325"/>
              </a:xfrm>
              <a:custGeom>
                <a:avLst/>
                <a:gdLst/>
                <a:ahLst/>
                <a:cxnLst/>
                <a:rect l="l" t="t" r="r" b="b"/>
                <a:pathLst>
                  <a:path w="3423" h="2413" extrusionOk="0">
                    <a:moveTo>
                      <a:pt x="2298" y="0"/>
                    </a:moveTo>
                    <a:cubicBezTo>
                      <a:pt x="2238" y="0"/>
                      <a:pt x="2179" y="18"/>
                      <a:pt x="2120" y="55"/>
                    </a:cubicBezTo>
                    <a:cubicBezTo>
                      <a:pt x="2120" y="55"/>
                      <a:pt x="1447" y="782"/>
                      <a:pt x="649" y="1221"/>
                    </a:cubicBezTo>
                    <a:cubicBezTo>
                      <a:pt x="1" y="1573"/>
                      <a:pt x="649" y="2413"/>
                      <a:pt x="1576" y="2413"/>
                    </a:cubicBezTo>
                    <a:cubicBezTo>
                      <a:pt x="1801" y="2413"/>
                      <a:pt x="2042" y="2363"/>
                      <a:pt x="2285" y="2246"/>
                    </a:cubicBezTo>
                    <a:cubicBezTo>
                      <a:pt x="3422" y="1698"/>
                      <a:pt x="2886" y="0"/>
                      <a:pt x="2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4"/>
              <p:cNvSpPr/>
              <p:nvPr/>
            </p:nvSpPr>
            <p:spPr>
              <a:xfrm>
                <a:off x="5037850" y="1558725"/>
                <a:ext cx="41500" cy="70850"/>
              </a:xfrm>
              <a:custGeom>
                <a:avLst/>
                <a:gdLst/>
                <a:ahLst/>
                <a:cxnLst/>
                <a:rect l="l" t="t" r="r" b="b"/>
                <a:pathLst>
                  <a:path w="1660" h="2834" extrusionOk="0">
                    <a:moveTo>
                      <a:pt x="125" y="1"/>
                    </a:moveTo>
                    <a:cubicBezTo>
                      <a:pt x="55" y="1"/>
                      <a:pt x="0" y="55"/>
                      <a:pt x="0" y="126"/>
                    </a:cubicBezTo>
                    <a:lnTo>
                      <a:pt x="8" y="2426"/>
                    </a:lnTo>
                    <a:cubicBezTo>
                      <a:pt x="8" y="2512"/>
                      <a:pt x="47" y="2598"/>
                      <a:pt x="118" y="2653"/>
                    </a:cubicBezTo>
                    <a:cubicBezTo>
                      <a:pt x="212" y="2724"/>
                      <a:pt x="399" y="2833"/>
                      <a:pt x="697" y="2833"/>
                    </a:cubicBezTo>
                    <a:cubicBezTo>
                      <a:pt x="924" y="2833"/>
                      <a:pt x="1213" y="2771"/>
                      <a:pt x="1573" y="2567"/>
                    </a:cubicBezTo>
                    <a:cubicBezTo>
                      <a:pt x="1636" y="2536"/>
                      <a:pt x="1659" y="2465"/>
                      <a:pt x="1620" y="2403"/>
                    </a:cubicBezTo>
                    <a:cubicBezTo>
                      <a:pt x="1598" y="2365"/>
                      <a:pt x="1558" y="2342"/>
                      <a:pt x="1514" y="2342"/>
                    </a:cubicBezTo>
                    <a:cubicBezTo>
                      <a:pt x="1495" y="2342"/>
                      <a:pt x="1475" y="2346"/>
                      <a:pt x="1456" y="2356"/>
                    </a:cubicBezTo>
                    <a:cubicBezTo>
                      <a:pt x="1133" y="2535"/>
                      <a:pt x="882" y="2593"/>
                      <a:pt x="694" y="2593"/>
                    </a:cubicBezTo>
                    <a:cubicBezTo>
                      <a:pt x="472" y="2593"/>
                      <a:pt x="338" y="2513"/>
                      <a:pt x="274" y="2458"/>
                    </a:cubicBezTo>
                    <a:cubicBezTo>
                      <a:pt x="258" y="2450"/>
                      <a:pt x="258" y="2442"/>
                      <a:pt x="258" y="2426"/>
                    </a:cubicBezTo>
                    <a:lnTo>
                      <a:pt x="243" y="118"/>
                    </a:lnTo>
                    <a:cubicBezTo>
                      <a:pt x="243" y="55"/>
                      <a:pt x="188" y="1"/>
                      <a:pt x="125" y="1"/>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4"/>
              <p:cNvSpPr/>
              <p:nvPr/>
            </p:nvSpPr>
            <p:spPr>
              <a:xfrm>
                <a:off x="5189050" y="1577750"/>
                <a:ext cx="49125" cy="44000"/>
              </a:xfrm>
              <a:custGeom>
                <a:avLst/>
                <a:gdLst/>
                <a:ahLst/>
                <a:cxnLst/>
                <a:rect l="l" t="t" r="r" b="b"/>
                <a:pathLst>
                  <a:path w="1965" h="1760" extrusionOk="0">
                    <a:moveTo>
                      <a:pt x="988" y="246"/>
                    </a:moveTo>
                    <a:cubicBezTo>
                      <a:pt x="1261" y="246"/>
                      <a:pt x="1513" y="427"/>
                      <a:pt x="1597" y="703"/>
                    </a:cubicBezTo>
                    <a:cubicBezTo>
                      <a:pt x="1644" y="859"/>
                      <a:pt x="1628" y="1031"/>
                      <a:pt x="1542" y="1180"/>
                    </a:cubicBezTo>
                    <a:cubicBezTo>
                      <a:pt x="1464" y="1329"/>
                      <a:pt x="1331" y="1438"/>
                      <a:pt x="1166" y="1493"/>
                    </a:cubicBezTo>
                    <a:cubicBezTo>
                      <a:pt x="1109" y="1509"/>
                      <a:pt x="1052" y="1517"/>
                      <a:pt x="994" y="1517"/>
                    </a:cubicBezTo>
                    <a:cubicBezTo>
                      <a:pt x="886" y="1517"/>
                      <a:pt x="778" y="1489"/>
                      <a:pt x="681" y="1438"/>
                    </a:cubicBezTo>
                    <a:cubicBezTo>
                      <a:pt x="533" y="1360"/>
                      <a:pt x="423" y="1227"/>
                      <a:pt x="376" y="1063"/>
                    </a:cubicBezTo>
                    <a:cubicBezTo>
                      <a:pt x="274" y="726"/>
                      <a:pt x="470" y="366"/>
                      <a:pt x="807" y="272"/>
                    </a:cubicBezTo>
                    <a:cubicBezTo>
                      <a:pt x="867" y="254"/>
                      <a:pt x="928" y="246"/>
                      <a:pt x="988" y="246"/>
                    </a:cubicBezTo>
                    <a:close/>
                    <a:moveTo>
                      <a:pt x="988" y="0"/>
                    </a:moveTo>
                    <a:cubicBezTo>
                      <a:pt x="905" y="0"/>
                      <a:pt x="820" y="12"/>
                      <a:pt x="736" y="38"/>
                    </a:cubicBezTo>
                    <a:cubicBezTo>
                      <a:pt x="267" y="171"/>
                      <a:pt x="1" y="664"/>
                      <a:pt x="141" y="1133"/>
                    </a:cubicBezTo>
                    <a:cubicBezTo>
                      <a:pt x="204" y="1360"/>
                      <a:pt x="361" y="1540"/>
                      <a:pt x="564" y="1657"/>
                    </a:cubicBezTo>
                    <a:cubicBezTo>
                      <a:pt x="697" y="1728"/>
                      <a:pt x="838" y="1759"/>
                      <a:pt x="986" y="1759"/>
                    </a:cubicBezTo>
                    <a:cubicBezTo>
                      <a:pt x="1065" y="1759"/>
                      <a:pt x="1151" y="1751"/>
                      <a:pt x="1237" y="1728"/>
                    </a:cubicBezTo>
                    <a:cubicBezTo>
                      <a:pt x="1699" y="1587"/>
                      <a:pt x="1965" y="1094"/>
                      <a:pt x="1832" y="632"/>
                    </a:cubicBezTo>
                    <a:cubicBezTo>
                      <a:pt x="1716" y="248"/>
                      <a:pt x="1365" y="0"/>
                      <a:pt x="9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4"/>
              <p:cNvSpPr/>
              <p:nvPr/>
            </p:nvSpPr>
            <p:spPr>
              <a:xfrm>
                <a:off x="4918525" y="1658525"/>
                <a:ext cx="45600" cy="44000"/>
              </a:xfrm>
              <a:custGeom>
                <a:avLst/>
                <a:gdLst/>
                <a:ahLst/>
                <a:cxnLst/>
                <a:rect l="l" t="t" r="r" b="b"/>
                <a:pathLst>
                  <a:path w="1824" h="1760" extrusionOk="0">
                    <a:moveTo>
                      <a:pt x="908" y="242"/>
                    </a:moveTo>
                    <a:cubicBezTo>
                      <a:pt x="1182" y="242"/>
                      <a:pt x="1440" y="422"/>
                      <a:pt x="1518" y="696"/>
                    </a:cubicBezTo>
                    <a:cubicBezTo>
                      <a:pt x="1565" y="860"/>
                      <a:pt x="1550" y="1032"/>
                      <a:pt x="1471" y="1181"/>
                    </a:cubicBezTo>
                    <a:cubicBezTo>
                      <a:pt x="1385" y="1329"/>
                      <a:pt x="1252" y="1439"/>
                      <a:pt x="1088" y="1494"/>
                    </a:cubicBezTo>
                    <a:cubicBezTo>
                      <a:pt x="1029" y="1510"/>
                      <a:pt x="971" y="1518"/>
                      <a:pt x="912" y="1518"/>
                    </a:cubicBezTo>
                    <a:cubicBezTo>
                      <a:pt x="637" y="1518"/>
                      <a:pt x="382" y="1341"/>
                      <a:pt x="298" y="1063"/>
                    </a:cubicBezTo>
                    <a:cubicBezTo>
                      <a:pt x="251" y="899"/>
                      <a:pt x="266" y="727"/>
                      <a:pt x="352" y="578"/>
                    </a:cubicBezTo>
                    <a:cubicBezTo>
                      <a:pt x="431" y="429"/>
                      <a:pt x="564" y="320"/>
                      <a:pt x="728" y="273"/>
                    </a:cubicBezTo>
                    <a:cubicBezTo>
                      <a:pt x="791" y="250"/>
                      <a:pt x="853" y="242"/>
                      <a:pt x="908" y="242"/>
                    </a:cubicBezTo>
                    <a:close/>
                    <a:moveTo>
                      <a:pt x="913" y="1"/>
                    </a:moveTo>
                    <a:cubicBezTo>
                      <a:pt x="829" y="1"/>
                      <a:pt x="743" y="13"/>
                      <a:pt x="658" y="38"/>
                    </a:cubicBezTo>
                    <a:cubicBezTo>
                      <a:pt x="431" y="101"/>
                      <a:pt x="251" y="250"/>
                      <a:pt x="133" y="461"/>
                    </a:cubicBezTo>
                    <a:cubicBezTo>
                      <a:pt x="24" y="664"/>
                      <a:pt x="0" y="907"/>
                      <a:pt x="63" y="1134"/>
                    </a:cubicBezTo>
                    <a:cubicBezTo>
                      <a:pt x="133" y="1353"/>
                      <a:pt x="282" y="1541"/>
                      <a:pt x="485" y="1658"/>
                    </a:cubicBezTo>
                    <a:cubicBezTo>
                      <a:pt x="618" y="1728"/>
                      <a:pt x="767" y="1760"/>
                      <a:pt x="908" y="1760"/>
                    </a:cubicBezTo>
                    <a:cubicBezTo>
                      <a:pt x="994" y="1760"/>
                      <a:pt x="1080" y="1752"/>
                      <a:pt x="1158" y="1728"/>
                    </a:cubicBezTo>
                    <a:cubicBezTo>
                      <a:pt x="1385" y="1658"/>
                      <a:pt x="1573" y="1509"/>
                      <a:pt x="1683" y="1298"/>
                    </a:cubicBezTo>
                    <a:cubicBezTo>
                      <a:pt x="1800" y="1095"/>
                      <a:pt x="1823" y="852"/>
                      <a:pt x="1753" y="633"/>
                    </a:cubicBezTo>
                    <a:cubicBezTo>
                      <a:pt x="1644" y="249"/>
                      <a:pt x="1294" y="1"/>
                      <a:pt x="9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4"/>
              <p:cNvSpPr/>
              <p:nvPr/>
            </p:nvSpPr>
            <p:spPr>
              <a:xfrm>
                <a:off x="5266525" y="1814775"/>
                <a:ext cx="800" cy="25"/>
              </a:xfrm>
              <a:custGeom>
                <a:avLst/>
                <a:gdLst/>
                <a:ahLst/>
                <a:cxnLst/>
                <a:rect l="l" t="t" r="r" b="b"/>
                <a:pathLst>
                  <a:path w="32" h="1" extrusionOk="0">
                    <a:moveTo>
                      <a:pt x="31" y="1"/>
                    </a:moveTo>
                    <a:lnTo>
                      <a:pt x="0" y="1"/>
                    </a:lnTo>
                    <a:cubicBezTo>
                      <a:pt x="8" y="1"/>
                      <a:pt x="16" y="1"/>
                      <a:pt x="31" y="1"/>
                    </a:cubicBezTo>
                    <a:cubicBezTo>
                      <a:pt x="31" y="1"/>
                      <a:pt x="31" y="1"/>
                      <a:pt x="31" y="1"/>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4"/>
              <p:cNvSpPr/>
              <p:nvPr/>
            </p:nvSpPr>
            <p:spPr>
              <a:xfrm>
                <a:off x="4963700" y="1814600"/>
                <a:ext cx="1800" cy="200"/>
              </a:xfrm>
              <a:custGeom>
                <a:avLst/>
                <a:gdLst/>
                <a:ahLst/>
                <a:cxnLst/>
                <a:rect l="l" t="t" r="r" b="b"/>
                <a:pathLst>
                  <a:path w="72" h="8" extrusionOk="0">
                    <a:moveTo>
                      <a:pt x="1" y="0"/>
                    </a:moveTo>
                    <a:cubicBezTo>
                      <a:pt x="1" y="0"/>
                      <a:pt x="1" y="8"/>
                      <a:pt x="1" y="8"/>
                    </a:cubicBezTo>
                    <a:cubicBezTo>
                      <a:pt x="24" y="8"/>
                      <a:pt x="48" y="8"/>
                      <a:pt x="71" y="0"/>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4"/>
              <p:cNvSpPr/>
              <p:nvPr/>
            </p:nvSpPr>
            <p:spPr>
              <a:xfrm>
                <a:off x="5022975" y="1959150"/>
                <a:ext cx="184500" cy="213825"/>
              </a:xfrm>
              <a:custGeom>
                <a:avLst/>
                <a:gdLst/>
                <a:ahLst/>
                <a:cxnLst/>
                <a:rect l="l" t="t" r="r" b="b"/>
                <a:pathLst>
                  <a:path w="7380" h="8553" extrusionOk="0">
                    <a:moveTo>
                      <a:pt x="7379" y="0"/>
                    </a:moveTo>
                    <a:lnTo>
                      <a:pt x="1" y="8"/>
                    </a:lnTo>
                    <a:lnTo>
                      <a:pt x="3287" y="8263"/>
                    </a:lnTo>
                    <a:cubicBezTo>
                      <a:pt x="3357" y="8451"/>
                      <a:pt x="3522" y="8545"/>
                      <a:pt x="3686" y="8552"/>
                    </a:cubicBezTo>
                    <a:cubicBezTo>
                      <a:pt x="3850" y="8545"/>
                      <a:pt x="4015" y="8451"/>
                      <a:pt x="4093" y="8263"/>
                    </a:cubicBezTo>
                    <a:lnTo>
                      <a:pt x="7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4"/>
              <p:cNvSpPr/>
              <p:nvPr/>
            </p:nvSpPr>
            <p:spPr>
              <a:xfrm>
                <a:off x="4786675" y="1814600"/>
                <a:ext cx="651800" cy="562600"/>
              </a:xfrm>
              <a:custGeom>
                <a:avLst/>
                <a:gdLst/>
                <a:ahLst/>
                <a:cxnLst/>
                <a:rect l="l" t="t" r="r" b="b"/>
                <a:pathLst>
                  <a:path w="26072" h="22504" extrusionOk="0">
                    <a:moveTo>
                      <a:pt x="7152" y="0"/>
                    </a:moveTo>
                    <a:cubicBezTo>
                      <a:pt x="7129" y="8"/>
                      <a:pt x="7105" y="8"/>
                      <a:pt x="7082" y="8"/>
                    </a:cubicBezTo>
                    <a:cubicBezTo>
                      <a:pt x="4500" y="63"/>
                      <a:pt x="3678" y="1033"/>
                      <a:pt x="1949" y="2997"/>
                    </a:cubicBezTo>
                    <a:lnTo>
                      <a:pt x="1" y="16549"/>
                    </a:lnTo>
                    <a:lnTo>
                      <a:pt x="6002" y="22362"/>
                    </a:lnTo>
                    <a:cubicBezTo>
                      <a:pt x="6002" y="22362"/>
                      <a:pt x="11670" y="22503"/>
                      <a:pt x="13039" y="22503"/>
                    </a:cubicBezTo>
                    <a:cubicBezTo>
                      <a:pt x="13075" y="22503"/>
                      <a:pt x="13108" y="22503"/>
                      <a:pt x="13138" y="22503"/>
                    </a:cubicBezTo>
                    <a:cubicBezTo>
                      <a:pt x="13150" y="22503"/>
                      <a:pt x="13162" y="22503"/>
                      <a:pt x="13174" y="22503"/>
                    </a:cubicBezTo>
                    <a:cubicBezTo>
                      <a:pt x="14918" y="22503"/>
                      <a:pt x="20759" y="21400"/>
                      <a:pt x="20759" y="21400"/>
                    </a:cubicBezTo>
                    <a:lnTo>
                      <a:pt x="26072" y="10884"/>
                    </a:lnTo>
                    <a:lnTo>
                      <a:pt x="24992" y="3263"/>
                    </a:lnTo>
                    <a:lnTo>
                      <a:pt x="24914" y="3372"/>
                    </a:lnTo>
                    <a:cubicBezTo>
                      <a:pt x="23200" y="1424"/>
                      <a:pt x="21792" y="78"/>
                      <a:pt x="19225" y="8"/>
                    </a:cubicBezTo>
                    <a:lnTo>
                      <a:pt x="19194" y="8"/>
                    </a:lnTo>
                    <a:cubicBezTo>
                      <a:pt x="19171" y="8"/>
                      <a:pt x="19155" y="8"/>
                      <a:pt x="19131" y="0"/>
                    </a:cubicBezTo>
                    <a:lnTo>
                      <a:pt x="19131" y="8"/>
                    </a:lnTo>
                    <a:lnTo>
                      <a:pt x="16870" y="5681"/>
                    </a:lnTo>
                    <a:lnTo>
                      <a:pt x="16831" y="5782"/>
                    </a:lnTo>
                    <a:lnTo>
                      <a:pt x="13545" y="14045"/>
                    </a:lnTo>
                    <a:cubicBezTo>
                      <a:pt x="13467" y="14233"/>
                      <a:pt x="13310" y="14327"/>
                      <a:pt x="13138" y="14334"/>
                    </a:cubicBezTo>
                    <a:cubicBezTo>
                      <a:pt x="12974" y="14327"/>
                      <a:pt x="12809" y="14233"/>
                      <a:pt x="12739" y="14045"/>
                    </a:cubicBezTo>
                    <a:lnTo>
                      <a:pt x="9453" y="5790"/>
                    </a:lnTo>
                    <a:lnTo>
                      <a:pt x="9406" y="5681"/>
                    </a:lnTo>
                    <a:lnTo>
                      <a:pt x="715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4"/>
              <p:cNvSpPr/>
              <p:nvPr/>
            </p:nvSpPr>
            <p:spPr>
              <a:xfrm>
                <a:off x="4566425" y="1978650"/>
                <a:ext cx="239050" cy="188075"/>
              </a:xfrm>
              <a:custGeom>
                <a:avLst/>
                <a:gdLst/>
                <a:ahLst/>
                <a:cxnLst/>
                <a:rect l="l" t="t" r="r" b="b"/>
                <a:pathLst>
                  <a:path w="9562" h="7523" extrusionOk="0">
                    <a:moveTo>
                      <a:pt x="2524" y="0"/>
                    </a:moveTo>
                    <a:cubicBezTo>
                      <a:pt x="2512" y="0"/>
                      <a:pt x="2500" y="1"/>
                      <a:pt x="2488" y="3"/>
                    </a:cubicBezTo>
                    <a:cubicBezTo>
                      <a:pt x="1996" y="73"/>
                      <a:pt x="2418" y="1716"/>
                      <a:pt x="2418" y="1716"/>
                    </a:cubicBezTo>
                    <a:cubicBezTo>
                      <a:pt x="2418" y="1716"/>
                      <a:pt x="1786" y="313"/>
                      <a:pt x="1453" y="313"/>
                    </a:cubicBezTo>
                    <a:cubicBezTo>
                      <a:pt x="1416" y="313"/>
                      <a:pt x="1382" y="331"/>
                      <a:pt x="1354" y="370"/>
                    </a:cubicBezTo>
                    <a:cubicBezTo>
                      <a:pt x="1135" y="683"/>
                      <a:pt x="1456" y="1388"/>
                      <a:pt x="1604" y="1669"/>
                    </a:cubicBezTo>
                    <a:cubicBezTo>
                      <a:pt x="1441" y="1381"/>
                      <a:pt x="1007" y="699"/>
                      <a:pt x="525" y="699"/>
                    </a:cubicBezTo>
                    <a:cubicBezTo>
                      <a:pt x="522" y="699"/>
                      <a:pt x="519" y="699"/>
                      <a:pt x="517" y="699"/>
                    </a:cubicBezTo>
                    <a:cubicBezTo>
                      <a:pt x="0" y="715"/>
                      <a:pt x="1260" y="2616"/>
                      <a:pt x="1643" y="3172"/>
                    </a:cubicBezTo>
                    <a:lnTo>
                      <a:pt x="1792" y="3602"/>
                    </a:lnTo>
                    <a:cubicBezTo>
                      <a:pt x="2058" y="4361"/>
                      <a:pt x="2332" y="5065"/>
                      <a:pt x="2888" y="5699"/>
                    </a:cubicBezTo>
                    <a:cubicBezTo>
                      <a:pt x="3443" y="6348"/>
                      <a:pt x="4179" y="6873"/>
                      <a:pt x="5024" y="7178"/>
                    </a:cubicBezTo>
                    <a:cubicBezTo>
                      <a:pt x="5672" y="7414"/>
                      <a:pt x="6361" y="7522"/>
                      <a:pt x="7056" y="7522"/>
                    </a:cubicBezTo>
                    <a:cubicBezTo>
                      <a:pt x="7166" y="7522"/>
                      <a:pt x="7276" y="7520"/>
                      <a:pt x="7387" y="7514"/>
                    </a:cubicBezTo>
                    <a:cubicBezTo>
                      <a:pt x="7574" y="7506"/>
                      <a:pt x="9562" y="7154"/>
                      <a:pt x="9546" y="7115"/>
                    </a:cubicBezTo>
                    <a:cubicBezTo>
                      <a:pt x="9546" y="7115"/>
                      <a:pt x="7864" y="3071"/>
                      <a:pt x="7864" y="3070"/>
                    </a:cubicBezTo>
                    <a:lnTo>
                      <a:pt x="7864" y="3070"/>
                    </a:lnTo>
                    <a:cubicBezTo>
                      <a:pt x="7872" y="3101"/>
                      <a:pt x="7355" y="3312"/>
                      <a:pt x="7301" y="3336"/>
                    </a:cubicBezTo>
                    <a:cubicBezTo>
                      <a:pt x="7019" y="3492"/>
                      <a:pt x="6737" y="3672"/>
                      <a:pt x="6409" y="3727"/>
                    </a:cubicBezTo>
                    <a:cubicBezTo>
                      <a:pt x="6345" y="3736"/>
                      <a:pt x="6281" y="3741"/>
                      <a:pt x="6217" y="3741"/>
                    </a:cubicBezTo>
                    <a:cubicBezTo>
                      <a:pt x="5851" y="3741"/>
                      <a:pt x="5494" y="3594"/>
                      <a:pt x="5227" y="3367"/>
                    </a:cubicBezTo>
                    <a:cubicBezTo>
                      <a:pt x="4969" y="3148"/>
                      <a:pt x="4797" y="2874"/>
                      <a:pt x="4664" y="2585"/>
                    </a:cubicBezTo>
                    <a:cubicBezTo>
                      <a:pt x="4523" y="2256"/>
                      <a:pt x="4554" y="1935"/>
                      <a:pt x="4499" y="1591"/>
                    </a:cubicBezTo>
                    <a:cubicBezTo>
                      <a:pt x="4460" y="1356"/>
                      <a:pt x="4405" y="1043"/>
                      <a:pt x="4179" y="887"/>
                    </a:cubicBezTo>
                    <a:cubicBezTo>
                      <a:pt x="4137" y="858"/>
                      <a:pt x="4097" y="845"/>
                      <a:pt x="4057" y="845"/>
                    </a:cubicBezTo>
                    <a:cubicBezTo>
                      <a:pt x="3747" y="845"/>
                      <a:pt x="3518" y="1652"/>
                      <a:pt x="3445" y="1652"/>
                    </a:cubicBezTo>
                    <a:cubicBezTo>
                      <a:pt x="3437" y="1652"/>
                      <a:pt x="3431" y="1643"/>
                      <a:pt x="3427" y="1622"/>
                    </a:cubicBezTo>
                    <a:cubicBezTo>
                      <a:pt x="3382" y="1401"/>
                      <a:pt x="3007" y="0"/>
                      <a:pt x="2524" y="0"/>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4"/>
              <p:cNvSpPr/>
              <p:nvPr/>
            </p:nvSpPr>
            <p:spPr>
              <a:xfrm>
                <a:off x="4939850" y="1872750"/>
                <a:ext cx="142025" cy="257425"/>
              </a:xfrm>
              <a:custGeom>
                <a:avLst/>
                <a:gdLst/>
                <a:ahLst/>
                <a:cxnLst/>
                <a:rect l="l" t="t" r="r" b="b"/>
                <a:pathLst>
                  <a:path w="5681" h="10297" extrusionOk="0">
                    <a:moveTo>
                      <a:pt x="0" y="6250"/>
                    </a:moveTo>
                    <a:cubicBezTo>
                      <a:pt x="0" y="6250"/>
                      <a:pt x="0" y="6250"/>
                      <a:pt x="0" y="6250"/>
                    </a:cubicBezTo>
                    <a:lnTo>
                      <a:pt x="0" y="6250"/>
                    </a:lnTo>
                    <a:cubicBezTo>
                      <a:pt x="0" y="6250"/>
                      <a:pt x="0" y="6250"/>
                      <a:pt x="0" y="6250"/>
                    </a:cubicBezTo>
                    <a:close/>
                    <a:moveTo>
                      <a:pt x="3959" y="0"/>
                    </a:moveTo>
                    <a:cubicBezTo>
                      <a:pt x="3933" y="0"/>
                      <a:pt x="3907" y="9"/>
                      <a:pt x="3881" y="29"/>
                    </a:cubicBezTo>
                    <a:cubicBezTo>
                      <a:pt x="3506" y="311"/>
                      <a:pt x="3670" y="1101"/>
                      <a:pt x="3748" y="1406"/>
                    </a:cubicBezTo>
                    <a:cubicBezTo>
                      <a:pt x="3654" y="1109"/>
                      <a:pt x="3396" y="389"/>
                      <a:pt x="3013" y="287"/>
                    </a:cubicBezTo>
                    <a:cubicBezTo>
                      <a:pt x="2996" y="283"/>
                      <a:pt x="2981" y="281"/>
                      <a:pt x="2966" y="281"/>
                    </a:cubicBezTo>
                    <a:cubicBezTo>
                      <a:pt x="2562" y="281"/>
                      <a:pt x="3161" y="1946"/>
                      <a:pt x="3161" y="1946"/>
                    </a:cubicBezTo>
                    <a:cubicBezTo>
                      <a:pt x="3161" y="1946"/>
                      <a:pt x="2442" y="674"/>
                      <a:pt x="1993" y="674"/>
                    </a:cubicBezTo>
                    <a:cubicBezTo>
                      <a:pt x="1955" y="674"/>
                      <a:pt x="1919" y="683"/>
                      <a:pt x="1886" y="702"/>
                    </a:cubicBezTo>
                    <a:cubicBezTo>
                      <a:pt x="1456" y="952"/>
                      <a:pt x="2207" y="2283"/>
                      <a:pt x="2332" y="2478"/>
                    </a:cubicBezTo>
                    <a:cubicBezTo>
                      <a:pt x="2348" y="2503"/>
                      <a:pt x="2346" y="2514"/>
                      <a:pt x="2328" y="2514"/>
                    </a:cubicBezTo>
                    <a:cubicBezTo>
                      <a:pt x="2236" y="2514"/>
                      <a:pt x="1749" y="2236"/>
                      <a:pt x="1455" y="2236"/>
                    </a:cubicBezTo>
                    <a:cubicBezTo>
                      <a:pt x="1344" y="2236"/>
                      <a:pt x="1261" y="2275"/>
                      <a:pt x="1236" y="2384"/>
                    </a:cubicBezTo>
                    <a:cubicBezTo>
                      <a:pt x="1174" y="2635"/>
                      <a:pt x="1354" y="2909"/>
                      <a:pt x="1495" y="3104"/>
                    </a:cubicBezTo>
                    <a:cubicBezTo>
                      <a:pt x="1698" y="3394"/>
                      <a:pt x="1948" y="3621"/>
                      <a:pt x="2074" y="3949"/>
                    </a:cubicBezTo>
                    <a:cubicBezTo>
                      <a:pt x="2183" y="4247"/>
                      <a:pt x="2246" y="4560"/>
                      <a:pt x="2207" y="4873"/>
                    </a:cubicBezTo>
                    <a:cubicBezTo>
                      <a:pt x="2160" y="5264"/>
                      <a:pt x="1941" y="5655"/>
                      <a:pt x="1565" y="5858"/>
                    </a:cubicBezTo>
                    <a:cubicBezTo>
                      <a:pt x="1276" y="6023"/>
                      <a:pt x="939" y="6062"/>
                      <a:pt x="611" y="6117"/>
                    </a:cubicBezTo>
                    <a:cubicBezTo>
                      <a:pt x="561" y="6124"/>
                      <a:pt x="103" y="6254"/>
                      <a:pt x="15" y="6254"/>
                    </a:cubicBezTo>
                    <a:cubicBezTo>
                      <a:pt x="7" y="6254"/>
                      <a:pt x="2" y="6253"/>
                      <a:pt x="0" y="6250"/>
                    </a:cubicBezTo>
                    <a:lnTo>
                      <a:pt x="0" y="6250"/>
                    </a:lnTo>
                    <a:cubicBezTo>
                      <a:pt x="24" y="6309"/>
                      <a:pt x="1596" y="10295"/>
                      <a:pt x="1596" y="10295"/>
                    </a:cubicBezTo>
                    <a:cubicBezTo>
                      <a:pt x="1597" y="10296"/>
                      <a:pt x="1598" y="10296"/>
                      <a:pt x="1600" y="10296"/>
                    </a:cubicBezTo>
                    <a:cubicBezTo>
                      <a:pt x="1683" y="10296"/>
                      <a:pt x="3376" y="9393"/>
                      <a:pt x="3521" y="9285"/>
                    </a:cubicBezTo>
                    <a:cubicBezTo>
                      <a:pt x="4163" y="8832"/>
                      <a:pt x="4703" y="8260"/>
                      <a:pt x="5078" y="7603"/>
                    </a:cubicBezTo>
                    <a:cubicBezTo>
                      <a:pt x="5501" y="6860"/>
                      <a:pt x="5681" y="6023"/>
                      <a:pt x="5649" y="5201"/>
                    </a:cubicBezTo>
                    <a:cubicBezTo>
                      <a:pt x="5610" y="4395"/>
                      <a:pt x="5321" y="3699"/>
                      <a:pt x="4984" y="2971"/>
                    </a:cubicBezTo>
                    <a:lnTo>
                      <a:pt x="4789" y="2556"/>
                    </a:lnTo>
                    <a:cubicBezTo>
                      <a:pt x="4686" y="1949"/>
                      <a:pt x="4331" y="0"/>
                      <a:pt x="39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4"/>
              <p:cNvSpPr/>
              <p:nvPr/>
            </p:nvSpPr>
            <p:spPr>
              <a:xfrm>
                <a:off x="4938275" y="1878650"/>
                <a:ext cx="142225" cy="257175"/>
              </a:xfrm>
              <a:custGeom>
                <a:avLst/>
                <a:gdLst/>
                <a:ahLst/>
                <a:cxnLst/>
                <a:rect l="l" t="t" r="r" b="b"/>
                <a:pathLst>
                  <a:path w="5689" h="10287" extrusionOk="0">
                    <a:moveTo>
                      <a:pt x="1" y="6233"/>
                    </a:moveTo>
                    <a:lnTo>
                      <a:pt x="1" y="6233"/>
                    </a:lnTo>
                    <a:cubicBezTo>
                      <a:pt x="1" y="6233"/>
                      <a:pt x="1" y="6233"/>
                      <a:pt x="1" y="6233"/>
                    </a:cubicBezTo>
                    <a:lnTo>
                      <a:pt x="1" y="6233"/>
                    </a:lnTo>
                    <a:cubicBezTo>
                      <a:pt x="1" y="6233"/>
                      <a:pt x="1" y="6233"/>
                      <a:pt x="1" y="6233"/>
                    </a:cubicBezTo>
                    <a:close/>
                    <a:moveTo>
                      <a:pt x="3990" y="0"/>
                    </a:moveTo>
                    <a:cubicBezTo>
                      <a:pt x="3964" y="0"/>
                      <a:pt x="3939" y="9"/>
                      <a:pt x="3913" y="28"/>
                    </a:cubicBezTo>
                    <a:cubicBezTo>
                      <a:pt x="3537" y="317"/>
                      <a:pt x="3694" y="1100"/>
                      <a:pt x="3772" y="1413"/>
                    </a:cubicBezTo>
                    <a:cubicBezTo>
                      <a:pt x="3686" y="1108"/>
                      <a:pt x="3428" y="388"/>
                      <a:pt x="3044" y="286"/>
                    </a:cubicBezTo>
                    <a:cubicBezTo>
                      <a:pt x="3028" y="282"/>
                      <a:pt x="3012" y="280"/>
                      <a:pt x="2998" y="280"/>
                    </a:cubicBezTo>
                    <a:cubicBezTo>
                      <a:pt x="2594" y="280"/>
                      <a:pt x="3185" y="1945"/>
                      <a:pt x="3185" y="1945"/>
                    </a:cubicBezTo>
                    <a:cubicBezTo>
                      <a:pt x="3185" y="1945"/>
                      <a:pt x="2469" y="666"/>
                      <a:pt x="2021" y="666"/>
                    </a:cubicBezTo>
                    <a:cubicBezTo>
                      <a:pt x="1985" y="666"/>
                      <a:pt x="1950" y="675"/>
                      <a:pt x="1918" y="693"/>
                    </a:cubicBezTo>
                    <a:cubicBezTo>
                      <a:pt x="1487" y="943"/>
                      <a:pt x="2231" y="2274"/>
                      <a:pt x="2356" y="2477"/>
                    </a:cubicBezTo>
                    <a:cubicBezTo>
                      <a:pt x="2371" y="2500"/>
                      <a:pt x="2368" y="2510"/>
                      <a:pt x="2351" y="2510"/>
                    </a:cubicBezTo>
                    <a:cubicBezTo>
                      <a:pt x="2261" y="2510"/>
                      <a:pt x="1771" y="2227"/>
                      <a:pt x="1474" y="2227"/>
                    </a:cubicBezTo>
                    <a:cubicBezTo>
                      <a:pt x="1363" y="2227"/>
                      <a:pt x="1279" y="2267"/>
                      <a:pt x="1253" y="2375"/>
                    </a:cubicBezTo>
                    <a:cubicBezTo>
                      <a:pt x="1198" y="2626"/>
                      <a:pt x="1378" y="2899"/>
                      <a:pt x="1511" y="3095"/>
                    </a:cubicBezTo>
                    <a:cubicBezTo>
                      <a:pt x="1714" y="3385"/>
                      <a:pt x="1965" y="3612"/>
                      <a:pt x="2090" y="3948"/>
                    </a:cubicBezTo>
                    <a:cubicBezTo>
                      <a:pt x="2199" y="4237"/>
                      <a:pt x="2254" y="4558"/>
                      <a:pt x="2215" y="4871"/>
                    </a:cubicBezTo>
                    <a:cubicBezTo>
                      <a:pt x="2168" y="5255"/>
                      <a:pt x="1941" y="5646"/>
                      <a:pt x="1573" y="5849"/>
                    </a:cubicBezTo>
                    <a:cubicBezTo>
                      <a:pt x="1284" y="6014"/>
                      <a:pt x="940" y="6045"/>
                      <a:pt x="611" y="6100"/>
                    </a:cubicBezTo>
                    <a:cubicBezTo>
                      <a:pt x="561" y="6107"/>
                      <a:pt x="104" y="6237"/>
                      <a:pt x="15" y="6237"/>
                    </a:cubicBezTo>
                    <a:cubicBezTo>
                      <a:pt x="7" y="6237"/>
                      <a:pt x="2" y="6236"/>
                      <a:pt x="1" y="6233"/>
                    </a:cubicBezTo>
                    <a:lnTo>
                      <a:pt x="1" y="6233"/>
                    </a:lnTo>
                    <a:cubicBezTo>
                      <a:pt x="24" y="6292"/>
                      <a:pt x="1581" y="10286"/>
                      <a:pt x="1581" y="10286"/>
                    </a:cubicBezTo>
                    <a:cubicBezTo>
                      <a:pt x="1581" y="10287"/>
                      <a:pt x="1582" y="10287"/>
                      <a:pt x="1584" y="10287"/>
                    </a:cubicBezTo>
                    <a:cubicBezTo>
                      <a:pt x="1661" y="10287"/>
                      <a:pt x="3360" y="9392"/>
                      <a:pt x="3506" y="9284"/>
                    </a:cubicBezTo>
                    <a:cubicBezTo>
                      <a:pt x="4148" y="8838"/>
                      <a:pt x="4695" y="8267"/>
                      <a:pt x="5071" y="7610"/>
                    </a:cubicBezTo>
                    <a:cubicBezTo>
                      <a:pt x="5493" y="6874"/>
                      <a:pt x="5689" y="6037"/>
                      <a:pt x="5658" y="5216"/>
                    </a:cubicBezTo>
                    <a:cubicBezTo>
                      <a:pt x="5619" y="4402"/>
                      <a:pt x="5337" y="3705"/>
                      <a:pt x="5000" y="2978"/>
                    </a:cubicBezTo>
                    <a:lnTo>
                      <a:pt x="4813" y="2563"/>
                    </a:lnTo>
                    <a:cubicBezTo>
                      <a:pt x="4710" y="1955"/>
                      <a:pt x="4367" y="0"/>
                      <a:pt x="3990" y="0"/>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4"/>
              <p:cNvSpPr/>
              <p:nvPr/>
            </p:nvSpPr>
            <p:spPr>
              <a:xfrm>
                <a:off x="4711200" y="2021025"/>
                <a:ext cx="347200" cy="311250"/>
              </a:xfrm>
              <a:custGeom>
                <a:avLst/>
                <a:gdLst/>
                <a:ahLst/>
                <a:cxnLst/>
                <a:rect l="l" t="t" r="r" b="b"/>
                <a:pathLst>
                  <a:path w="13888" h="12450" extrusionOk="0">
                    <a:moveTo>
                      <a:pt x="7585" y="0"/>
                    </a:moveTo>
                    <a:cubicBezTo>
                      <a:pt x="7467" y="0"/>
                      <a:pt x="7348" y="7"/>
                      <a:pt x="7229" y="21"/>
                    </a:cubicBezTo>
                    <a:lnTo>
                      <a:pt x="3059" y="514"/>
                    </a:lnTo>
                    <a:cubicBezTo>
                      <a:pt x="1650" y="686"/>
                      <a:pt x="571" y="1837"/>
                      <a:pt x="477" y="3284"/>
                    </a:cubicBezTo>
                    <a:lnTo>
                      <a:pt x="117" y="9066"/>
                    </a:lnTo>
                    <a:cubicBezTo>
                      <a:pt x="0" y="10900"/>
                      <a:pt x="1481" y="12450"/>
                      <a:pt x="3238" y="12450"/>
                    </a:cubicBezTo>
                    <a:cubicBezTo>
                      <a:pt x="3370" y="12450"/>
                      <a:pt x="3503" y="12441"/>
                      <a:pt x="3638" y="12423"/>
                    </a:cubicBezTo>
                    <a:lnTo>
                      <a:pt x="10742" y="11484"/>
                    </a:lnTo>
                    <a:cubicBezTo>
                      <a:pt x="12761" y="11218"/>
                      <a:pt x="13888" y="9035"/>
                      <a:pt x="12980" y="7142"/>
                    </a:cubicBezTo>
                    <a:lnTo>
                      <a:pt x="10414" y="1805"/>
                    </a:lnTo>
                    <a:cubicBezTo>
                      <a:pt x="9873" y="696"/>
                      <a:pt x="8764" y="0"/>
                      <a:pt x="75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4"/>
              <p:cNvSpPr/>
              <p:nvPr/>
            </p:nvSpPr>
            <p:spPr>
              <a:xfrm>
                <a:off x="4750300" y="2018875"/>
                <a:ext cx="194650" cy="144725"/>
              </a:xfrm>
              <a:custGeom>
                <a:avLst/>
                <a:gdLst/>
                <a:ahLst/>
                <a:cxnLst/>
                <a:rect l="l" t="t" r="r" b="b"/>
                <a:pathLst>
                  <a:path w="7786" h="5789" extrusionOk="0">
                    <a:moveTo>
                      <a:pt x="6720" y="0"/>
                    </a:moveTo>
                    <a:cubicBezTo>
                      <a:pt x="6692" y="0"/>
                      <a:pt x="6664" y="2"/>
                      <a:pt x="6635" y="6"/>
                    </a:cubicBezTo>
                    <a:lnTo>
                      <a:pt x="626" y="796"/>
                    </a:lnTo>
                    <a:cubicBezTo>
                      <a:pt x="258" y="851"/>
                      <a:pt x="0" y="1179"/>
                      <a:pt x="55" y="1547"/>
                    </a:cubicBezTo>
                    <a:lnTo>
                      <a:pt x="188" y="2580"/>
                    </a:lnTo>
                    <a:cubicBezTo>
                      <a:pt x="433" y="4429"/>
                      <a:pt x="2034" y="5788"/>
                      <a:pt x="3853" y="5788"/>
                    </a:cubicBezTo>
                    <a:cubicBezTo>
                      <a:pt x="4012" y="5788"/>
                      <a:pt x="4173" y="5778"/>
                      <a:pt x="4335" y="5757"/>
                    </a:cubicBezTo>
                    <a:cubicBezTo>
                      <a:pt x="6354" y="5490"/>
                      <a:pt x="7786" y="3620"/>
                      <a:pt x="7520" y="1610"/>
                    </a:cubicBezTo>
                    <a:lnTo>
                      <a:pt x="7379" y="577"/>
                    </a:lnTo>
                    <a:cubicBezTo>
                      <a:pt x="7336" y="245"/>
                      <a:pt x="7047" y="0"/>
                      <a:pt x="6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4"/>
              <p:cNvSpPr/>
              <p:nvPr/>
            </p:nvSpPr>
            <p:spPr>
              <a:xfrm>
                <a:off x="4714775" y="2168250"/>
                <a:ext cx="344225" cy="171350"/>
              </a:xfrm>
              <a:custGeom>
                <a:avLst/>
                <a:gdLst/>
                <a:ahLst/>
                <a:cxnLst/>
                <a:rect l="l" t="t" r="r" b="b"/>
                <a:pathLst>
                  <a:path w="13769" h="6854" extrusionOk="0">
                    <a:moveTo>
                      <a:pt x="12141" y="1"/>
                    </a:moveTo>
                    <a:lnTo>
                      <a:pt x="52" y="2082"/>
                    </a:lnTo>
                    <a:lnTo>
                      <a:pt x="29" y="3592"/>
                    </a:lnTo>
                    <a:cubicBezTo>
                      <a:pt x="0" y="5391"/>
                      <a:pt x="1477" y="6853"/>
                      <a:pt x="3179" y="6853"/>
                    </a:cubicBezTo>
                    <a:cubicBezTo>
                      <a:pt x="3350" y="6853"/>
                      <a:pt x="3524" y="6839"/>
                      <a:pt x="3698" y="6808"/>
                    </a:cubicBezTo>
                    <a:lnTo>
                      <a:pt x="10740" y="5595"/>
                    </a:lnTo>
                    <a:cubicBezTo>
                      <a:pt x="12743" y="5251"/>
                      <a:pt x="13768" y="3021"/>
                      <a:pt x="12775" y="1166"/>
                    </a:cubicBezTo>
                    <a:lnTo>
                      <a:pt x="121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4"/>
              <p:cNvSpPr/>
              <p:nvPr/>
            </p:nvSpPr>
            <p:spPr>
              <a:xfrm>
                <a:off x="4733925" y="2171375"/>
                <a:ext cx="301400" cy="150050"/>
              </a:xfrm>
              <a:custGeom>
                <a:avLst/>
                <a:gdLst/>
                <a:ahLst/>
                <a:cxnLst/>
                <a:rect l="l" t="t" r="r" b="b"/>
                <a:pathLst>
                  <a:path w="12056" h="6002" extrusionOk="0">
                    <a:moveTo>
                      <a:pt x="10631" y="1"/>
                    </a:moveTo>
                    <a:lnTo>
                      <a:pt x="45" y="1824"/>
                    </a:lnTo>
                    <a:lnTo>
                      <a:pt x="21" y="3146"/>
                    </a:lnTo>
                    <a:cubicBezTo>
                      <a:pt x="0" y="4720"/>
                      <a:pt x="1294" y="6002"/>
                      <a:pt x="2789" y="6002"/>
                    </a:cubicBezTo>
                    <a:cubicBezTo>
                      <a:pt x="2937" y="6002"/>
                      <a:pt x="3087" y="5989"/>
                      <a:pt x="3237" y="5963"/>
                    </a:cubicBezTo>
                    <a:lnTo>
                      <a:pt x="9403" y="4907"/>
                    </a:lnTo>
                    <a:cubicBezTo>
                      <a:pt x="11164" y="4602"/>
                      <a:pt x="12056" y="2653"/>
                      <a:pt x="11187" y="1026"/>
                    </a:cubicBezTo>
                    <a:lnTo>
                      <a:pt x="106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4"/>
              <p:cNvSpPr/>
              <p:nvPr/>
            </p:nvSpPr>
            <p:spPr>
              <a:xfrm>
                <a:off x="4763975" y="2173350"/>
                <a:ext cx="258625" cy="160425"/>
              </a:xfrm>
              <a:custGeom>
                <a:avLst/>
                <a:gdLst/>
                <a:ahLst/>
                <a:cxnLst/>
                <a:rect l="l" t="t" r="r" b="b"/>
                <a:pathLst>
                  <a:path w="10345" h="6417" extrusionOk="0">
                    <a:moveTo>
                      <a:pt x="8968" y="0"/>
                    </a:moveTo>
                    <a:lnTo>
                      <a:pt x="1" y="1549"/>
                    </a:lnTo>
                    <a:lnTo>
                      <a:pt x="56" y="3044"/>
                    </a:lnTo>
                    <a:cubicBezTo>
                      <a:pt x="129" y="4870"/>
                      <a:pt x="1375" y="6417"/>
                      <a:pt x="2692" y="6417"/>
                    </a:cubicBezTo>
                    <a:cubicBezTo>
                      <a:pt x="2786" y="6417"/>
                      <a:pt x="2880" y="6409"/>
                      <a:pt x="2974" y="6393"/>
                    </a:cubicBezTo>
                    <a:lnTo>
                      <a:pt x="8201" y="5493"/>
                    </a:lnTo>
                    <a:cubicBezTo>
                      <a:pt x="9688" y="5235"/>
                      <a:pt x="10345" y="3075"/>
                      <a:pt x="9500" y="1189"/>
                    </a:cubicBezTo>
                    <a:lnTo>
                      <a:pt x="89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4"/>
              <p:cNvSpPr/>
              <p:nvPr/>
            </p:nvSpPr>
            <p:spPr>
              <a:xfrm>
                <a:off x="4629200" y="1716100"/>
                <a:ext cx="368375" cy="276075"/>
              </a:xfrm>
              <a:custGeom>
                <a:avLst/>
                <a:gdLst/>
                <a:ahLst/>
                <a:cxnLst/>
                <a:rect l="l" t="t" r="r" b="b"/>
                <a:pathLst>
                  <a:path w="14735" h="11043" extrusionOk="0">
                    <a:moveTo>
                      <a:pt x="6533" y="0"/>
                    </a:moveTo>
                    <a:cubicBezTo>
                      <a:pt x="6356" y="0"/>
                      <a:pt x="6175" y="19"/>
                      <a:pt x="5994" y="59"/>
                    </a:cubicBezTo>
                    <a:cubicBezTo>
                      <a:pt x="5102" y="255"/>
                      <a:pt x="4422" y="896"/>
                      <a:pt x="4148" y="1702"/>
                    </a:cubicBezTo>
                    <a:cubicBezTo>
                      <a:pt x="3844" y="1492"/>
                      <a:pt x="3479" y="1369"/>
                      <a:pt x="3099" y="1369"/>
                    </a:cubicBezTo>
                    <a:cubicBezTo>
                      <a:pt x="2970" y="1369"/>
                      <a:pt x="2839" y="1383"/>
                      <a:pt x="2708" y="1413"/>
                    </a:cubicBezTo>
                    <a:cubicBezTo>
                      <a:pt x="1714" y="1624"/>
                      <a:pt x="1089" y="2602"/>
                      <a:pt x="1308" y="3588"/>
                    </a:cubicBezTo>
                    <a:cubicBezTo>
                      <a:pt x="1323" y="3682"/>
                      <a:pt x="1355" y="3768"/>
                      <a:pt x="1386" y="3854"/>
                    </a:cubicBezTo>
                    <a:cubicBezTo>
                      <a:pt x="619" y="4050"/>
                      <a:pt x="134" y="4816"/>
                      <a:pt x="306" y="5599"/>
                    </a:cubicBezTo>
                    <a:cubicBezTo>
                      <a:pt x="361" y="5873"/>
                      <a:pt x="502" y="6107"/>
                      <a:pt x="682" y="6303"/>
                    </a:cubicBezTo>
                    <a:cubicBezTo>
                      <a:pt x="220" y="6757"/>
                      <a:pt x="1" y="7438"/>
                      <a:pt x="142" y="8118"/>
                    </a:cubicBezTo>
                    <a:cubicBezTo>
                      <a:pt x="345" y="9034"/>
                      <a:pt x="1151" y="9668"/>
                      <a:pt x="2051" y="9675"/>
                    </a:cubicBezTo>
                    <a:cubicBezTo>
                      <a:pt x="2249" y="10487"/>
                      <a:pt x="3059" y="11043"/>
                      <a:pt x="3994" y="11043"/>
                    </a:cubicBezTo>
                    <a:cubicBezTo>
                      <a:pt x="4132" y="11043"/>
                      <a:pt x="4272" y="11031"/>
                      <a:pt x="4414" y="11005"/>
                    </a:cubicBezTo>
                    <a:lnTo>
                      <a:pt x="11315" y="9793"/>
                    </a:lnTo>
                    <a:cubicBezTo>
                      <a:pt x="12293" y="9621"/>
                      <a:pt x="12966" y="8791"/>
                      <a:pt x="12817" y="7946"/>
                    </a:cubicBezTo>
                    <a:lnTo>
                      <a:pt x="12724" y="7391"/>
                    </a:lnTo>
                    <a:cubicBezTo>
                      <a:pt x="12810" y="7383"/>
                      <a:pt x="12903" y="7375"/>
                      <a:pt x="12990" y="7351"/>
                    </a:cubicBezTo>
                    <a:cubicBezTo>
                      <a:pt x="14054" y="7117"/>
                      <a:pt x="14734" y="6068"/>
                      <a:pt x="14500" y="5004"/>
                    </a:cubicBezTo>
                    <a:cubicBezTo>
                      <a:pt x="14343" y="4284"/>
                      <a:pt x="13819" y="3744"/>
                      <a:pt x="13162" y="3533"/>
                    </a:cubicBezTo>
                    <a:cubicBezTo>
                      <a:pt x="13216" y="3322"/>
                      <a:pt x="13224" y="3087"/>
                      <a:pt x="13177" y="2852"/>
                    </a:cubicBezTo>
                    <a:cubicBezTo>
                      <a:pt x="13029" y="2163"/>
                      <a:pt x="12419" y="1689"/>
                      <a:pt x="11741" y="1689"/>
                    </a:cubicBezTo>
                    <a:cubicBezTo>
                      <a:pt x="11634" y="1689"/>
                      <a:pt x="11525" y="1701"/>
                      <a:pt x="11417" y="1726"/>
                    </a:cubicBezTo>
                    <a:cubicBezTo>
                      <a:pt x="11354" y="1734"/>
                      <a:pt x="11299" y="1757"/>
                      <a:pt x="11237" y="1773"/>
                    </a:cubicBezTo>
                    <a:cubicBezTo>
                      <a:pt x="11237" y="1757"/>
                      <a:pt x="11229" y="1741"/>
                      <a:pt x="11229" y="1726"/>
                    </a:cubicBezTo>
                    <a:cubicBezTo>
                      <a:pt x="11039" y="862"/>
                      <a:pt x="10281" y="276"/>
                      <a:pt x="9434" y="276"/>
                    </a:cubicBezTo>
                    <a:cubicBezTo>
                      <a:pt x="9306" y="276"/>
                      <a:pt x="9176" y="290"/>
                      <a:pt x="9046" y="317"/>
                    </a:cubicBezTo>
                    <a:cubicBezTo>
                      <a:pt x="8757" y="388"/>
                      <a:pt x="8490" y="521"/>
                      <a:pt x="8271" y="701"/>
                    </a:cubicBezTo>
                    <a:cubicBezTo>
                      <a:pt x="7809" y="263"/>
                      <a:pt x="7191" y="0"/>
                      <a:pt x="6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4"/>
              <p:cNvSpPr/>
              <p:nvPr/>
            </p:nvSpPr>
            <p:spPr>
              <a:xfrm>
                <a:off x="4644850" y="1836700"/>
                <a:ext cx="336875" cy="227300"/>
              </a:xfrm>
              <a:custGeom>
                <a:avLst/>
                <a:gdLst/>
                <a:ahLst/>
                <a:cxnLst/>
                <a:rect l="l" t="t" r="r" b="b"/>
                <a:pathLst>
                  <a:path w="13475" h="9092" extrusionOk="0">
                    <a:moveTo>
                      <a:pt x="7747" y="0"/>
                    </a:moveTo>
                    <a:cubicBezTo>
                      <a:pt x="7802" y="830"/>
                      <a:pt x="7239" y="1596"/>
                      <a:pt x="6401" y="1776"/>
                    </a:cubicBezTo>
                    <a:cubicBezTo>
                      <a:pt x="6277" y="1803"/>
                      <a:pt x="6154" y="1816"/>
                      <a:pt x="6032" y="1816"/>
                    </a:cubicBezTo>
                    <a:cubicBezTo>
                      <a:pt x="5518" y="1816"/>
                      <a:pt x="5042" y="1585"/>
                      <a:pt x="4719" y="1205"/>
                    </a:cubicBezTo>
                    <a:cubicBezTo>
                      <a:pt x="4711" y="1878"/>
                      <a:pt x="4242" y="2481"/>
                      <a:pt x="3553" y="2629"/>
                    </a:cubicBezTo>
                    <a:cubicBezTo>
                      <a:pt x="3449" y="2652"/>
                      <a:pt x="3344" y="2663"/>
                      <a:pt x="3242" y="2663"/>
                    </a:cubicBezTo>
                    <a:cubicBezTo>
                      <a:pt x="2775" y="2663"/>
                      <a:pt x="2342" y="2439"/>
                      <a:pt x="2067" y="2074"/>
                    </a:cubicBezTo>
                    <a:lnTo>
                      <a:pt x="2067" y="2074"/>
                    </a:lnTo>
                    <a:cubicBezTo>
                      <a:pt x="2067" y="2230"/>
                      <a:pt x="2082" y="2387"/>
                      <a:pt x="2106" y="2543"/>
                    </a:cubicBezTo>
                    <a:lnTo>
                      <a:pt x="2113" y="2574"/>
                    </a:lnTo>
                    <a:lnTo>
                      <a:pt x="1347" y="2684"/>
                    </a:lnTo>
                    <a:cubicBezTo>
                      <a:pt x="549" y="2801"/>
                      <a:pt x="1" y="3537"/>
                      <a:pt x="110" y="4335"/>
                    </a:cubicBezTo>
                    <a:lnTo>
                      <a:pt x="134" y="4484"/>
                    </a:lnTo>
                    <a:cubicBezTo>
                      <a:pt x="241" y="5210"/>
                      <a:pt x="860" y="5736"/>
                      <a:pt x="1572" y="5736"/>
                    </a:cubicBezTo>
                    <a:cubicBezTo>
                      <a:pt x="1642" y="5736"/>
                      <a:pt x="1713" y="5730"/>
                      <a:pt x="1785" y="5720"/>
                    </a:cubicBezTo>
                    <a:lnTo>
                      <a:pt x="2559" y="5610"/>
                    </a:lnTo>
                    <a:cubicBezTo>
                      <a:pt x="3014" y="7641"/>
                      <a:pt x="4840" y="9092"/>
                      <a:pt x="6899" y="9092"/>
                    </a:cubicBezTo>
                    <a:cubicBezTo>
                      <a:pt x="7109" y="9092"/>
                      <a:pt x="7322" y="9076"/>
                      <a:pt x="7536" y="9045"/>
                    </a:cubicBezTo>
                    <a:lnTo>
                      <a:pt x="8005" y="8983"/>
                    </a:lnTo>
                    <a:cubicBezTo>
                      <a:pt x="10314" y="8646"/>
                      <a:pt x="11965" y="6573"/>
                      <a:pt x="11808" y="4280"/>
                    </a:cubicBezTo>
                    <a:lnTo>
                      <a:pt x="12129" y="4233"/>
                    </a:lnTo>
                    <a:cubicBezTo>
                      <a:pt x="12919" y="4116"/>
                      <a:pt x="13475" y="3380"/>
                      <a:pt x="13357" y="2582"/>
                    </a:cubicBezTo>
                    <a:lnTo>
                      <a:pt x="13342" y="2426"/>
                    </a:lnTo>
                    <a:cubicBezTo>
                      <a:pt x="13235" y="1706"/>
                      <a:pt x="12609" y="1182"/>
                      <a:pt x="11902" y="1182"/>
                    </a:cubicBezTo>
                    <a:cubicBezTo>
                      <a:pt x="11832" y="1182"/>
                      <a:pt x="11762" y="1187"/>
                      <a:pt x="11691" y="1197"/>
                    </a:cubicBezTo>
                    <a:lnTo>
                      <a:pt x="11487" y="1221"/>
                    </a:lnTo>
                    <a:cubicBezTo>
                      <a:pt x="11292" y="1385"/>
                      <a:pt x="11057" y="1502"/>
                      <a:pt x="10791" y="1565"/>
                    </a:cubicBezTo>
                    <a:cubicBezTo>
                      <a:pt x="10673" y="1590"/>
                      <a:pt x="10556" y="1602"/>
                      <a:pt x="10441" y="1602"/>
                    </a:cubicBezTo>
                    <a:cubicBezTo>
                      <a:pt x="9695" y="1602"/>
                      <a:pt x="9024" y="1097"/>
                      <a:pt x="8835" y="344"/>
                    </a:cubicBezTo>
                    <a:cubicBezTo>
                      <a:pt x="8760" y="359"/>
                      <a:pt x="8684" y="366"/>
                      <a:pt x="8610" y="366"/>
                    </a:cubicBezTo>
                    <a:cubicBezTo>
                      <a:pt x="8282" y="366"/>
                      <a:pt x="7970" y="230"/>
                      <a:pt x="7747" y="0"/>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4"/>
              <p:cNvSpPr/>
              <p:nvPr/>
            </p:nvSpPr>
            <p:spPr>
              <a:xfrm>
                <a:off x="4704725" y="1917875"/>
                <a:ext cx="243150" cy="146125"/>
              </a:xfrm>
              <a:custGeom>
                <a:avLst/>
                <a:gdLst/>
                <a:ahLst/>
                <a:cxnLst/>
                <a:rect l="l" t="t" r="r" b="b"/>
                <a:pathLst>
                  <a:path w="9726" h="5845" extrusionOk="0">
                    <a:moveTo>
                      <a:pt x="9280" y="0"/>
                    </a:moveTo>
                    <a:lnTo>
                      <a:pt x="9289" y="66"/>
                    </a:lnTo>
                    <a:lnTo>
                      <a:pt x="9289" y="66"/>
                    </a:lnTo>
                    <a:cubicBezTo>
                      <a:pt x="9286" y="44"/>
                      <a:pt x="9283" y="22"/>
                      <a:pt x="9280" y="0"/>
                    </a:cubicBezTo>
                    <a:close/>
                    <a:moveTo>
                      <a:pt x="9289" y="66"/>
                    </a:moveTo>
                    <a:lnTo>
                      <a:pt x="9289" y="66"/>
                    </a:lnTo>
                    <a:cubicBezTo>
                      <a:pt x="9593" y="2459"/>
                      <a:pt x="7904" y="4683"/>
                      <a:pt x="5509" y="5031"/>
                    </a:cubicBezTo>
                    <a:lnTo>
                      <a:pt x="5039" y="5102"/>
                    </a:lnTo>
                    <a:cubicBezTo>
                      <a:pt x="4829" y="5132"/>
                      <a:pt x="4619" y="5146"/>
                      <a:pt x="4412" y="5146"/>
                    </a:cubicBezTo>
                    <a:cubicBezTo>
                      <a:pt x="2241" y="5146"/>
                      <a:pt x="322" y="3545"/>
                      <a:pt x="0" y="1331"/>
                    </a:cubicBezTo>
                    <a:lnTo>
                      <a:pt x="0" y="1331"/>
                    </a:lnTo>
                    <a:lnTo>
                      <a:pt x="102" y="2035"/>
                    </a:lnTo>
                    <a:cubicBezTo>
                      <a:pt x="423" y="4239"/>
                      <a:pt x="2330" y="5844"/>
                      <a:pt x="4503" y="5844"/>
                    </a:cubicBezTo>
                    <a:cubicBezTo>
                      <a:pt x="4713" y="5844"/>
                      <a:pt x="4926" y="5829"/>
                      <a:pt x="5141" y="5798"/>
                    </a:cubicBezTo>
                    <a:lnTo>
                      <a:pt x="5610" y="5736"/>
                    </a:lnTo>
                    <a:cubicBezTo>
                      <a:pt x="8028" y="5384"/>
                      <a:pt x="9726" y="3114"/>
                      <a:pt x="9374" y="697"/>
                    </a:cubicBezTo>
                    <a:lnTo>
                      <a:pt x="9289" y="6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4"/>
              <p:cNvSpPr/>
              <p:nvPr/>
            </p:nvSpPr>
            <p:spPr>
              <a:xfrm>
                <a:off x="4745425" y="1894675"/>
                <a:ext cx="39525" cy="26550"/>
              </a:xfrm>
              <a:custGeom>
                <a:avLst/>
                <a:gdLst/>
                <a:ahLst/>
                <a:cxnLst/>
                <a:rect l="l" t="t" r="r" b="b"/>
                <a:pathLst>
                  <a:path w="1581" h="1062" extrusionOk="0">
                    <a:moveTo>
                      <a:pt x="1129" y="1"/>
                    </a:moveTo>
                    <a:cubicBezTo>
                      <a:pt x="963" y="1"/>
                      <a:pt x="759" y="45"/>
                      <a:pt x="555" y="162"/>
                    </a:cubicBezTo>
                    <a:cubicBezTo>
                      <a:pt x="219" y="349"/>
                      <a:pt x="47" y="623"/>
                      <a:pt x="23" y="803"/>
                    </a:cubicBezTo>
                    <a:cubicBezTo>
                      <a:pt x="1" y="982"/>
                      <a:pt x="85" y="1062"/>
                      <a:pt x="188" y="1062"/>
                    </a:cubicBezTo>
                    <a:cubicBezTo>
                      <a:pt x="193" y="1062"/>
                      <a:pt x="198" y="1062"/>
                      <a:pt x="203" y="1061"/>
                    </a:cubicBezTo>
                    <a:cubicBezTo>
                      <a:pt x="320" y="1046"/>
                      <a:pt x="430" y="967"/>
                      <a:pt x="540" y="897"/>
                    </a:cubicBezTo>
                    <a:cubicBezTo>
                      <a:pt x="649" y="827"/>
                      <a:pt x="766" y="764"/>
                      <a:pt x="868" y="701"/>
                    </a:cubicBezTo>
                    <a:cubicBezTo>
                      <a:pt x="970" y="647"/>
                      <a:pt x="1087" y="584"/>
                      <a:pt x="1205" y="529"/>
                    </a:cubicBezTo>
                    <a:cubicBezTo>
                      <a:pt x="1322" y="467"/>
                      <a:pt x="1447" y="412"/>
                      <a:pt x="1518" y="326"/>
                    </a:cubicBezTo>
                    <a:cubicBezTo>
                      <a:pt x="1580" y="240"/>
                      <a:pt x="1557" y="115"/>
                      <a:pt x="1385" y="44"/>
                    </a:cubicBezTo>
                    <a:cubicBezTo>
                      <a:pt x="1319" y="17"/>
                      <a:pt x="1231" y="1"/>
                      <a:pt x="1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4"/>
              <p:cNvSpPr/>
              <p:nvPr/>
            </p:nvSpPr>
            <p:spPr>
              <a:xfrm>
                <a:off x="4850050" y="1876925"/>
                <a:ext cx="42475" cy="17100"/>
              </a:xfrm>
              <a:custGeom>
                <a:avLst/>
                <a:gdLst/>
                <a:ahLst/>
                <a:cxnLst/>
                <a:rect l="l" t="t" r="r" b="b"/>
                <a:pathLst>
                  <a:path w="1699" h="684" extrusionOk="0">
                    <a:moveTo>
                      <a:pt x="746" y="1"/>
                    </a:moveTo>
                    <a:cubicBezTo>
                      <a:pt x="459" y="1"/>
                      <a:pt x="233" y="106"/>
                      <a:pt x="126" y="206"/>
                    </a:cubicBezTo>
                    <a:cubicBezTo>
                      <a:pt x="1" y="339"/>
                      <a:pt x="24" y="457"/>
                      <a:pt x="118" y="504"/>
                    </a:cubicBezTo>
                    <a:cubicBezTo>
                      <a:pt x="204" y="559"/>
                      <a:pt x="337" y="566"/>
                      <a:pt x="462" y="574"/>
                    </a:cubicBezTo>
                    <a:cubicBezTo>
                      <a:pt x="588" y="582"/>
                      <a:pt x="721" y="590"/>
                      <a:pt x="830" y="606"/>
                    </a:cubicBezTo>
                    <a:cubicBezTo>
                      <a:pt x="940" y="613"/>
                      <a:pt x="1065" y="637"/>
                      <a:pt x="1190" y="652"/>
                    </a:cubicBezTo>
                    <a:cubicBezTo>
                      <a:pt x="1272" y="668"/>
                      <a:pt x="1354" y="683"/>
                      <a:pt x="1429" y="683"/>
                    </a:cubicBezTo>
                    <a:cubicBezTo>
                      <a:pt x="1469" y="683"/>
                      <a:pt x="1507" y="679"/>
                      <a:pt x="1542" y="668"/>
                    </a:cubicBezTo>
                    <a:cubicBezTo>
                      <a:pt x="1644" y="645"/>
                      <a:pt x="1699" y="535"/>
                      <a:pt x="1605" y="379"/>
                    </a:cubicBezTo>
                    <a:cubicBezTo>
                      <a:pt x="1519" y="230"/>
                      <a:pt x="1268" y="50"/>
                      <a:pt x="901" y="11"/>
                    </a:cubicBezTo>
                    <a:cubicBezTo>
                      <a:pt x="847" y="4"/>
                      <a:pt x="796" y="1"/>
                      <a:pt x="7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4"/>
              <p:cNvSpPr/>
              <p:nvPr/>
            </p:nvSpPr>
            <p:spPr>
              <a:xfrm>
                <a:off x="4767500" y="1938925"/>
                <a:ext cx="25650" cy="11650"/>
              </a:xfrm>
              <a:custGeom>
                <a:avLst/>
                <a:gdLst/>
                <a:ahLst/>
                <a:cxnLst/>
                <a:rect l="l" t="t" r="r" b="b"/>
                <a:pathLst>
                  <a:path w="1026" h="466" extrusionOk="0">
                    <a:moveTo>
                      <a:pt x="617" y="0"/>
                    </a:moveTo>
                    <a:cubicBezTo>
                      <a:pt x="453" y="0"/>
                      <a:pt x="255" y="62"/>
                      <a:pt x="56" y="254"/>
                    </a:cubicBezTo>
                    <a:cubicBezTo>
                      <a:pt x="9" y="301"/>
                      <a:pt x="1" y="379"/>
                      <a:pt x="48" y="426"/>
                    </a:cubicBezTo>
                    <a:cubicBezTo>
                      <a:pt x="71" y="449"/>
                      <a:pt x="110" y="465"/>
                      <a:pt x="142" y="465"/>
                    </a:cubicBezTo>
                    <a:cubicBezTo>
                      <a:pt x="173" y="465"/>
                      <a:pt x="196" y="457"/>
                      <a:pt x="220" y="434"/>
                    </a:cubicBezTo>
                    <a:cubicBezTo>
                      <a:pt x="378" y="287"/>
                      <a:pt x="515" y="247"/>
                      <a:pt x="618" y="247"/>
                    </a:cubicBezTo>
                    <a:cubicBezTo>
                      <a:pt x="728" y="247"/>
                      <a:pt x="798" y="293"/>
                      <a:pt x="815" y="301"/>
                    </a:cubicBezTo>
                    <a:cubicBezTo>
                      <a:pt x="837" y="320"/>
                      <a:pt x="863" y="328"/>
                      <a:pt x="889" y="328"/>
                    </a:cubicBezTo>
                    <a:cubicBezTo>
                      <a:pt x="926" y="328"/>
                      <a:pt x="963" y="310"/>
                      <a:pt x="987" y="277"/>
                    </a:cubicBezTo>
                    <a:cubicBezTo>
                      <a:pt x="1026" y="222"/>
                      <a:pt x="1018" y="152"/>
                      <a:pt x="963" y="105"/>
                    </a:cubicBezTo>
                    <a:cubicBezTo>
                      <a:pt x="892" y="53"/>
                      <a:pt x="769" y="0"/>
                      <a:pt x="617"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4"/>
              <p:cNvSpPr/>
              <p:nvPr/>
            </p:nvSpPr>
            <p:spPr>
              <a:xfrm>
                <a:off x="4861000" y="1921100"/>
                <a:ext cx="25650" cy="11475"/>
              </a:xfrm>
              <a:custGeom>
                <a:avLst/>
                <a:gdLst/>
                <a:ahLst/>
                <a:cxnLst/>
                <a:rect l="l" t="t" r="r" b="b"/>
                <a:pathLst>
                  <a:path w="1026" h="459" extrusionOk="0">
                    <a:moveTo>
                      <a:pt x="614" y="0"/>
                    </a:moveTo>
                    <a:cubicBezTo>
                      <a:pt x="450" y="0"/>
                      <a:pt x="254" y="61"/>
                      <a:pt x="56" y="247"/>
                    </a:cubicBezTo>
                    <a:cubicBezTo>
                      <a:pt x="1" y="294"/>
                      <a:pt x="1" y="372"/>
                      <a:pt x="48" y="427"/>
                    </a:cubicBezTo>
                    <a:cubicBezTo>
                      <a:pt x="71" y="450"/>
                      <a:pt x="103" y="458"/>
                      <a:pt x="134" y="458"/>
                    </a:cubicBezTo>
                    <a:cubicBezTo>
                      <a:pt x="165" y="458"/>
                      <a:pt x="197" y="450"/>
                      <a:pt x="220" y="427"/>
                    </a:cubicBezTo>
                    <a:cubicBezTo>
                      <a:pt x="373" y="281"/>
                      <a:pt x="508" y="241"/>
                      <a:pt x="611" y="241"/>
                    </a:cubicBezTo>
                    <a:cubicBezTo>
                      <a:pt x="724" y="241"/>
                      <a:pt x="798" y="289"/>
                      <a:pt x="815" y="302"/>
                    </a:cubicBezTo>
                    <a:cubicBezTo>
                      <a:pt x="838" y="318"/>
                      <a:pt x="863" y="326"/>
                      <a:pt x="888" y="326"/>
                    </a:cubicBezTo>
                    <a:cubicBezTo>
                      <a:pt x="924" y="326"/>
                      <a:pt x="959" y="310"/>
                      <a:pt x="987" y="278"/>
                    </a:cubicBezTo>
                    <a:cubicBezTo>
                      <a:pt x="1026" y="223"/>
                      <a:pt x="1010" y="145"/>
                      <a:pt x="963" y="106"/>
                    </a:cubicBezTo>
                    <a:cubicBezTo>
                      <a:pt x="892" y="53"/>
                      <a:pt x="767" y="0"/>
                      <a:pt x="614"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4"/>
              <p:cNvSpPr/>
              <p:nvPr/>
            </p:nvSpPr>
            <p:spPr>
              <a:xfrm>
                <a:off x="4785925" y="1960125"/>
                <a:ext cx="76200" cy="41875"/>
              </a:xfrm>
              <a:custGeom>
                <a:avLst/>
                <a:gdLst/>
                <a:ahLst/>
                <a:cxnLst/>
                <a:rect l="l" t="t" r="r" b="b"/>
                <a:pathLst>
                  <a:path w="3048" h="1675" extrusionOk="0">
                    <a:moveTo>
                      <a:pt x="633" y="0"/>
                    </a:moveTo>
                    <a:cubicBezTo>
                      <a:pt x="1" y="0"/>
                      <a:pt x="288" y="1675"/>
                      <a:pt x="1385" y="1675"/>
                    </a:cubicBezTo>
                    <a:cubicBezTo>
                      <a:pt x="1428" y="1675"/>
                      <a:pt x="1472" y="1672"/>
                      <a:pt x="1517" y="1667"/>
                    </a:cubicBezTo>
                    <a:cubicBezTo>
                      <a:pt x="2695" y="1536"/>
                      <a:pt x="3047" y="164"/>
                      <a:pt x="2299" y="164"/>
                    </a:cubicBezTo>
                    <a:cubicBezTo>
                      <a:pt x="2286" y="164"/>
                      <a:pt x="2274" y="164"/>
                      <a:pt x="2261" y="165"/>
                    </a:cubicBezTo>
                    <a:cubicBezTo>
                      <a:pt x="2173" y="171"/>
                      <a:pt x="2084" y="174"/>
                      <a:pt x="1997" y="174"/>
                    </a:cubicBezTo>
                    <a:cubicBezTo>
                      <a:pt x="1295" y="174"/>
                      <a:pt x="633" y="0"/>
                      <a:pt x="6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4"/>
              <p:cNvSpPr/>
              <p:nvPr/>
            </p:nvSpPr>
            <p:spPr>
              <a:xfrm>
                <a:off x="4805850" y="1975150"/>
                <a:ext cx="16075" cy="18050"/>
              </a:xfrm>
              <a:custGeom>
                <a:avLst/>
                <a:gdLst/>
                <a:ahLst/>
                <a:cxnLst/>
                <a:rect l="l" t="t" r="r" b="b"/>
                <a:pathLst>
                  <a:path w="643" h="722" extrusionOk="0">
                    <a:moveTo>
                      <a:pt x="80" y="1"/>
                    </a:moveTo>
                    <a:cubicBezTo>
                      <a:pt x="40" y="1"/>
                      <a:pt x="8" y="30"/>
                      <a:pt x="8" y="72"/>
                    </a:cubicBezTo>
                    <a:cubicBezTo>
                      <a:pt x="0" y="119"/>
                      <a:pt x="32" y="158"/>
                      <a:pt x="79" y="166"/>
                    </a:cubicBezTo>
                    <a:cubicBezTo>
                      <a:pt x="196" y="174"/>
                      <a:pt x="298" y="229"/>
                      <a:pt x="368" y="323"/>
                    </a:cubicBezTo>
                    <a:cubicBezTo>
                      <a:pt x="439" y="409"/>
                      <a:pt x="470" y="518"/>
                      <a:pt x="462" y="636"/>
                    </a:cubicBezTo>
                    <a:cubicBezTo>
                      <a:pt x="454" y="675"/>
                      <a:pt x="486" y="722"/>
                      <a:pt x="532" y="722"/>
                    </a:cubicBezTo>
                    <a:lnTo>
                      <a:pt x="540" y="722"/>
                    </a:lnTo>
                    <a:cubicBezTo>
                      <a:pt x="579" y="722"/>
                      <a:pt x="619" y="690"/>
                      <a:pt x="626" y="651"/>
                    </a:cubicBezTo>
                    <a:cubicBezTo>
                      <a:pt x="642" y="495"/>
                      <a:pt x="595" y="338"/>
                      <a:pt x="493" y="213"/>
                    </a:cubicBezTo>
                    <a:cubicBezTo>
                      <a:pt x="392" y="96"/>
                      <a:pt x="251" y="18"/>
                      <a:pt x="94" y="2"/>
                    </a:cubicBezTo>
                    <a:cubicBezTo>
                      <a:pt x="89" y="1"/>
                      <a:pt x="85" y="1"/>
                      <a:pt x="80"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4"/>
              <p:cNvSpPr/>
              <p:nvPr/>
            </p:nvSpPr>
            <p:spPr>
              <a:xfrm>
                <a:off x="4821100" y="2006875"/>
                <a:ext cx="24675" cy="9800"/>
              </a:xfrm>
              <a:custGeom>
                <a:avLst/>
                <a:gdLst/>
                <a:ahLst/>
                <a:cxnLst/>
                <a:rect l="l" t="t" r="r" b="b"/>
                <a:pathLst>
                  <a:path w="987" h="392" extrusionOk="0">
                    <a:moveTo>
                      <a:pt x="512" y="0"/>
                    </a:moveTo>
                    <a:cubicBezTo>
                      <a:pt x="371" y="0"/>
                      <a:pt x="209" y="41"/>
                      <a:pt x="56" y="173"/>
                    </a:cubicBezTo>
                    <a:cubicBezTo>
                      <a:pt x="1" y="220"/>
                      <a:pt x="1" y="298"/>
                      <a:pt x="40" y="353"/>
                    </a:cubicBezTo>
                    <a:cubicBezTo>
                      <a:pt x="63" y="376"/>
                      <a:pt x="102" y="392"/>
                      <a:pt x="134" y="392"/>
                    </a:cubicBezTo>
                    <a:cubicBezTo>
                      <a:pt x="165" y="392"/>
                      <a:pt x="196" y="384"/>
                      <a:pt x="212" y="360"/>
                    </a:cubicBezTo>
                    <a:cubicBezTo>
                      <a:pt x="314" y="274"/>
                      <a:pt x="423" y="247"/>
                      <a:pt x="517" y="247"/>
                    </a:cubicBezTo>
                    <a:cubicBezTo>
                      <a:pt x="662" y="247"/>
                      <a:pt x="774" y="309"/>
                      <a:pt x="783" y="313"/>
                    </a:cubicBezTo>
                    <a:cubicBezTo>
                      <a:pt x="805" y="324"/>
                      <a:pt x="827" y="329"/>
                      <a:pt x="849" y="329"/>
                    </a:cubicBezTo>
                    <a:cubicBezTo>
                      <a:pt x="890" y="329"/>
                      <a:pt x="930" y="310"/>
                      <a:pt x="955" y="274"/>
                    </a:cubicBezTo>
                    <a:cubicBezTo>
                      <a:pt x="987" y="212"/>
                      <a:pt x="963" y="133"/>
                      <a:pt x="908" y="102"/>
                    </a:cubicBezTo>
                    <a:cubicBezTo>
                      <a:pt x="899" y="97"/>
                      <a:pt x="730" y="0"/>
                      <a:pt x="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4"/>
              <p:cNvSpPr/>
              <p:nvPr/>
            </p:nvSpPr>
            <p:spPr>
              <a:xfrm>
                <a:off x="4819925" y="1899875"/>
                <a:ext cx="25275" cy="53025"/>
              </a:xfrm>
              <a:custGeom>
                <a:avLst/>
                <a:gdLst/>
                <a:ahLst/>
                <a:cxnLst/>
                <a:rect l="l" t="t" r="r" b="b"/>
                <a:pathLst>
                  <a:path w="1011" h="2121" extrusionOk="0">
                    <a:moveTo>
                      <a:pt x="118" y="0"/>
                    </a:moveTo>
                    <a:cubicBezTo>
                      <a:pt x="56" y="8"/>
                      <a:pt x="1" y="63"/>
                      <a:pt x="1" y="126"/>
                    </a:cubicBezTo>
                    <a:lnTo>
                      <a:pt x="40" y="932"/>
                    </a:lnTo>
                    <a:cubicBezTo>
                      <a:pt x="40" y="1018"/>
                      <a:pt x="79" y="1104"/>
                      <a:pt x="149" y="1159"/>
                    </a:cubicBezTo>
                    <a:cubicBezTo>
                      <a:pt x="211" y="1206"/>
                      <a:pt x="285" y="1230"/>
                      <a:pt x="365" y="1230"/>
                    </a:cubicBezTo>
                    <a:cubicBezTo>
                      <a:pt x="376" y="1230"/>
                      <a:pt x="388" y="1230"/>
                      <a:pt x="400" y="1229"/>
                    </a:cubicBezTo>
                    <a:lnTo>
                      <a:pt x="564" y="1205"/>
                    </a:lnTo>
                    <a:cubicBezTo>
                      <a:pt x="572" y="1204"/>
                      <a:pt x="580" y="1203"/>
                      <a:pt x="588" y="1203"/>
                    </a:cubicBezTo>
                    <a:cubicBezTo>
                      <a:pt x="627" y="1203"/>
                      <a:pt x="665" y="1219"/>
                      <a:pt x="697" y="1245"/>
                    </a:cubicBezTo>
                    <a:cubicBezTo>
                      <a:pt x="736" y="1276"/>
                      <a:pt x="760" y="1323"/>
                      <a:pt x="760" y="1370"/>
                    </a:cubicBezTo>
                    <a:lnTo>
                      <a:pt x="760" y="1378"/>
                    </a:lnTo>
                    <a:cubicBezTo>
                      <a:pt x="760" y="1644"/>
                      <a:pt x="564" y="1863"/>
                      <a:pt x="306" y="1878"/>
                    </a:cubicBezTo>
                    <a:cubicBezTo>
                      <a:pt x="236" y="1886"/>
                      <a:pt x="189" y="1941"/>
                      <a:pt x="189" y="2011"/>
                    </a:cubicBezTo>
                    <a:cubicBezTo>
                      <a:pt x="196" y="2074"/>
                      <a:pt x="251" y="2121"/>
                      <a:pt x="314" y="2121"/>
                    </a:cubicBezTo>
                    <a:lnTo>
                      <a:pt x="322" y="2121"/>
                    </a:lnTo>
                    <a:cubicBezTo>
                      <a:pt x="713" y="2097"/>
                      <a:pt x="1010" y="1769"/>
                      <a:pt x="1002" y="1378"/>
                    </a:cubicBezTo>
                    <a:lnTo>
                      <a:pt x="1002" y="1362"/>
                    </a:lnTo>
                    <a:cubicBezTo>
                      <a:pt x="1002" y="1245"/>
                      <a:pt x="948" y="1135"/>
                      <a:pt x="861" y="1057"/>
                    </a:cubicBezTo>
                    <a:cubicBezTo>
                      <a:pt x="786" y="994"/>
                      <a:pt x="695" y="956"/>
                      <a:pt x="601" y="956"/>
                    </a:cubicBezTo>
                    <a:cubicBezTo>
                      <a:pt x="579" y="956"/>
                      <a:pt x="556" y="958"/>
                      <a:pt x="533" y="963"/>
                    </a:cubicBezTo>
                    <a:lnTo>
                      <a:pt x="361" y="986"/>
                    </a:lnTo>
                    <a:cubicBezTo>
                      <a:pt x="337" y="986"/>
                      <a:pt x="314" y="979"/>
                      <a:pt x="306" y="971"/>
                    </a:cubicBezTo>
                    <a:cubicBezTo>
                      <a:pt x="298" y="963"/>
                      <a:pt x="282" y="947"/>
                      <a:pt x="282" y="916"/>
                    </a:cubicBezTo>
                    <a:lnTo>
                      <a:pt x="251" y="118"/>
                    </a:lnTo>
                    <a:cubicBezTo>
                      <a:pt x="243" y="47"/>
                      <a:pt x="189" y="0"/>
                      <a:pt x="1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4"/>
              <p:cNvSpPr/>
              <p:nvPr/>
            </p:nvSpPr>
            <p:spPr>
              <a:xfrm>
                <a:off x="4670475" y="1933750"/>
                <a:ext cx="18825" cy="24825"/>
              </a:xfrm>
              <a:custGeom>
                <a:avLst/>
                <a:gdLst/>
                <a:ahLst/>
                <a:cxnLst/>
                <a:rect l="l" t="t" r="r" b="b"/>
                <a:pathLst>
                  <a:path w="753" h="993" extrusionOk="0">
                    <a:moveTo>
                      <a:pt x="142" y="1"/>
                    </a:moveTo>
                    <a:cubicBezTo>
                      <a:pt x="98" y="1"/>
                      <a:pt x="54" y="24"/>
                      <a:pt x="32" y="62"/>
                    </a:cubicBezTo>
                    <a:cubicBezTo>
                      <a:pt x="1" y="124"/>
                      <a:pt x="17" y="195"/>
                      <a:pt x="79" y="234"/>
                    </a:cubicBezTo>
                    <a:lnTo>
                      <a:pt x="455" y="437"/>
                    </a:lnTo>
                    <a:lnTo>
                      <a:pt x="236" y="805"/>
                    </a:lnTo>
                    <a:cubicBezTo>
                      <a:pt x="197" y="860"/>
                      <a:pt x="212" y="938"/>
                      <a:pt x="275" y="969"/>
                    </a:cubicBezTo>
                    <a:cubicBezTo>
                      <a:pt x="290" y="985"/>
                      <a:pt x="314" y="993"/>
                      <a:pt x="337" y="993"/>
                    </a:cubicBezTo>
                    <a:cubicBezTo>
                      <a:pt x="376" y="993"/>
                      <a:pt x="423" y="969"/>
                      <a:pt x="439" y="930"/>
                    </a:cubicBezTo>
                    <a:lnTo>
                      <a:pt x="729" y="453"/>
                    </a:lnTo>
                    <a:cubicBezTo>
                      <a:pt x="744" y="429"/>
                      <a:pt x="752" y="390"/>
                      <a:pt x="744" y="359"/>
                    </a:cubicBezTo>
                    <a:cubicBezTo>
                      <a:pt x="736" y="328"/>
                      <a:pt x="713" y="304"/>
                      <a:pt x="682" y="281"/>
                    </a:cubicBezTo>
                    <a:lnTo>
                      <a:pt x="197" y="15"/>
                    </a:lnTo>
                    <a:cubicBezTo>
                      <a:pt x="180" y="5"/>
                      <a:pt x="161" y="1"/>
                      <a:pt x="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4"/>
              <p:cNvSpPr/>
              <p:nvPr/>
            </p:nvSpPr>
            <p:spPr>
              <a:xfrm>
                <a:off x="4937500" y="1888175"/>
                <a:ext cx="18600" cy="25025"/>
              </a:xfrm>
              <a:custGeom>
                <a:avLst/>
                <a:gdLst/>
                <a:ahLst/>
                <a:cxnLst/>
                <a:rect l="l" t="t" r="r" b="b"/>
                <a:pathLst>
                  <a:path w="744" h="1001" extrusionOk="0">
                    <a:moveTo>
                      <a:pt x="432" y="1"/>
                    </a:moveTo>
                    <a:cubicBezTo>
                      <a:pt x="393" y="1"/>
                      <a:pt x="353" y="20"/>
                      <a:pt x="329" y="54"/>
                    </a:cubicBezTo>
                    <a:lnTo>
                      <a:pt x="24" y="515"/>
                    </a:lnTo>
                    <a:cubicBezTo>
                      <a:pt x="8" y="547"/>
                      <a:pt x="0" y="578"/>
                      <a:pt x="8" y="609"/>
                    </a:cubicBezTo>
                    <a:cubicBezTo>
                      <a:pt x="16" y="648"/>
                      <a:pt x="39" y="672"/>
                      <a:pt x="63" y="688"/>
                    </a:cubicBezTo>
                    <a:lnTo>
                      <a:pt x="540" y="977"/>
                    </a:lnTo>
                    <a:cubicBezTo>
                      <a:pt x="556" y="993"/>
                      <a:pt x="579" y="1001"/>
                      <a:pt x="603" y="1001"/>
                    </a:cubicBezTo>
                    <a:cubicBezTo>
                      <a:pt x="642" y="1001"/>
                      <a:pt x="681" y="977"/>
                      <a:pt x="705" y="938"/>
                    </a:cubicBezTo>
                    <a:cubicBezTo>
                      <a:pt x="744" y="883"/>
                      <a:pt x="720" y="805"/>
                      <a:pt x="665" y="766"/>
                    </a:cubicBezTo>
                    <a:lnTo>
                      <a:pt x="298" y="547"/>
                    </a:lnTo>
                    <a:lnTo>
                      <a:pt x="540" y="195"/>
                    </a:lnTo>
                    <a:cubicBezTo>
                      <a:pt x="571" y="132"/>
                      <a:pt x="556" y="62"/>
                      <a:pt x="501" y="22"/>
                    </a:cubicBezTo>
                    <a:cubicBezTo>
                      <a:pt x="480" y="8"/>
                      <a:pt x="456" y="1"/>
                      <a:pt x="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4"/>
              <p:cNvSpPr/>
              <p:nvPr/>
            </p:nvSpPr>
            <p:spPr>
              <a:xfrm>
                <a:off x="4880175" y="2129375"/>
                <a:ext cx="529950" cy="243625"/>
              </a:xfrm>
              <a:custGeom>
                <a:avLst/>
                <a:gdLst/>
                <a:ahLst/>
                <a:cxnLst/>
                <a:rect l="l" t="t" r="r" b="b"/>
                <a:pathLst>
                  <a:path w="21198" h="9745" extrusionOk="0">
                    <a:moveTo>
                      <a:pt x="5255" y="0"/>
                    </a:moveTo>
                    <a:cubicBezTo>
                      <a:pt x="5083" y="0"/>
                      <a:pt x="4930" y="48"/>
                      <a:pt x="4805" y="155"/>
                    </a:cubicBezTo>
                    <a:cubicBezTo>
                      <a:pt x="4390" y="507"/>
                      <a:pt x="5063" y="1524"/>
                      <a:pt x="5728" y="2338"/>
                    </a:cubicBezTo>
                    <a:cubicBezTo>
                      <a:pt x="5618" y="2340"/>
                      <a:pt x="5509" y="2341"/>
                      <a:pt x="5399" y="2341"/>
                    </a:cubicBezTo>
                    <a:cubicBezTo>
                      <a:pt x="4517" y="2341"/>
                      <a:pt x="3641" y="2278"/>
                      <a:pt x="2771" y="2049"/>
                    </a:cubicBezTo>
                    <a:lnTo>
                      <a:pt x="1714" y="1767"/>
                    </a:lnTo>
                    <a:cubicBezTo>
                      <a:pt x="1656" y="1752"/>
                      <a:pt x="1597" y="1745"/>
                      <a:pt x="1538" y="1745"/>
                    </a:cubicBezTo>
                    <a:cubicBezTo>
                      <a:pt x="1224" y="1745"/>
                      <a:pt x="933" y="1951"/>
                      <a:pt x="854" y="2268"/>
                    </a:cubicBezTo>
                    <a:lnTo>
                      <a:pt x="838" y="2330"/>
                    </a:lnTo>
                    <a:cubicBezTo>
                      <a:pt x="752" y="2643"/>
                      <a:pt x="893" y="2964"/>
                      <a:pt x="1159" y="3113"/>
                    </a:cubicBezTo>
                    <a:cubicBezTo>
                      <a:pt x="1135" y="3120"/>
                      <a:pt x="1112" y="3120"/>
                      <a:pt x="1088" y="3128"/>
                    </a:cubicBezTo>
                    <a:lnTo>
                      <a:pt x="971" y="3097"/>
                    </a:lnTo>
                    <a:cubicBezTo>
                      <a:pt x="910" y="3081"/>
                      <a:pt x="849" y="3073"/>
                      <a:pt x="789" y="3073"/>
                    </a:cubicBezTo>
                    <a:cubicBezTo>
                      <a:pt x="479" y="3073"/>
                      <a:pt x="196" y="3283"/>
                      <a:pt x="110" y="3598"/>
                    </a:cubicBezTo>
                    <a:lnTo>
                      <a:pt x="95" y="3660"/>
                    </a:lnTo>
                    <a:cubicBezTo>
                      <a:pt x="1" y="4036"/>
                      <a:pt x="220" y="4419"/>
                      <a:pt x="595" y="4521"/>
                    </a:cubicBezTo>
                    <a:lnTo>
                      <a:pt x="611" y="4521"/>
                    </a:lnTo>
                    <a:cubicBezTo>
                      <a:pt x="478" y="4607"/>
                      <a:pt x="376" y="4740"/>
                      <a:pt x="329" y="4904"/>
                    </a:cubicBezTo>
                    <a:lnTo>
                      <a:pt x="306" y="4967"/>
                    </a:lnTo>
                    <a:cubicBezTo>
                      <a:pt x="204" y="5335"/>
                      <a:pt x="415" y="5734"/>
                      <a:pt x="783" y="5836"/>
                    </a:cubicBezTo>
                    <a:lnTo>
                      <a:pt x="1135" y="5937"/>
                    </a:lnTo>
                    <a:cubicBezTo>
                      <a:pt x="1151" y="5953"/>
                      <a:pt x="1159" y="5969"/>
                      <a:pt x="1167" y="5976"/>
                    </a:cubicBezTo>
                    <a:cubicBezTo>
                      <a:pt x="1167" y="5976"/>
                      <a:pt x="1174" y="5992"/>
                      <a:pt x="1182" y="6016"/>
                    </a:cubicBezTo>
                    <a:cubicBezTo>
                      <a:pt x="971" y="6055"/>
                      <a:pt x="791" y="6203"/>
                      <a:pt x="713" y="6415"/>
                    </a:cubicBezTo>
                    <a:lnTo>
                      <a:pt x="697" y="6469"/>
                    </a:lnTo>
                    <a:cubicBezTo>
                      <a:pt x="580" y="6798"/>
                      <a:pt x="752" y="7150"/>
                      <a:pt x="1073" y="7267"/>
                    </a:cubicBezTo>
                    <a:cubicBezTo>
                      <a:pt x="1073" y="7267"/>
                      <a:pt x="4265" y="8175"/>
                      <a:pt x="4844" y="8316"/>
                    </a:cubicBezTo>
                    <a:cubicBezTo>
                      <a:pt x="5564" y="8488"/>
                      <a:pt x="6284" y="8668"/>
                      <a:pt x="7004" y="8840"/>
                    </a:cubicBezTo>
                    <a:cubicBezTo>
                      <a:pt x="9474" y="9441"/>
                      <a:pt x="12049" y="9744"/>
                      <a:pt x="14635" y="9744"/>
                    </a:cubicBezTo>
                    <a:cubicBezTo>
                      <a:pt x="16834" y="9744"/>
                      <a:pt x="19040" y="9525"/>
                      <a:pt x="21197" y="9083"/>
                    </a:cubicBezTo>
                    <a:lnTo>
                      <a:pt x="21197" y="351"/>
                    </a:lnTo>
                    <a:cubicBezTo>
                      <a:pt x="20047" y="914"/>
                      <a:pt x="18858" y="1399"/>
                      <a:pt x="17621" y="1790"/>
                    </a:cubicBezTo>
                    <a:cubicBezTo>
                      <a:pt x="15444" y="2469"/>
                      <a:pt x="13609" y="2665"/>
                      <a:pt x="12164" y="2665"/>
                    </a:cubicBezTo>
                    <a:cubicBezTo>
                      <a:pt x="10246" y="2665"/>
                      <a:pt x="9014" y="2320"/>
                      <a:pt x="8576" y="2307"/>
                    </a:cubicBezTo>
                    <a:cubicBezTo>
                      <a:pt x="7698" y="1402"/>
                      <a:pt x="6189" y="0"/>
                      <a:pt x="5255" y="0"/>
                    </a:cubicBezTo>
                    <a:close/>
                  </a:path>
                </a:pathLst>
              </a:custGeom>
              <a:solidFill>
                <a:srgbClr val="EB8D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4904825" y="2202725"/>
                <a:ext cx="84525" cy="27300"/>
              </a:xfrm>
              <a:custGeom>
                <a:avLst/>
                <a:gdLst/>
                <a:ahLst/>
                <a:cxnLst/>
                <a:rect l="l" t="t" r="r" b="b"/>
                <a:pathLst>
                  <a:path w="3381" h="1092" extrusionOk="0">
                    <a:moveTo>
                      <a:pt x="143" y="0"/>
                    </a:moveTo>
                    <a:cubicBezTo>
                      <a:pt x="87" y="0"/>
                      <a:pt x="36" y="42"/>
                      <a:pt x="16" y="100"/>
                    </a:cubicBezTo>
                    <a:cubicBezTo>
                      <a:pt x="1" y="171"/>
                      <a:pt x="40" y="249"/>
                      <a:pt x="110" y="265"/>
                    </a:cubicBezTo>
                    <a:lnTo>
                      <a:pt x="3193" y="1086"/>
                    </a:lnTo>
                    <a:cubicBezTo>
                      <a:pt x="3205" y="1090"/>
                      <a:pt x="3216" y="1091"/>
                      <a:pt x="3228" y="1091"/>
                    </a:cubicBezTo>
                    <a:cubicBezTo>
                      <a:pt x="3270" y="1091"/>
                      <a:pt x="3309" y="1070"/>
                      <a:pt x="3334" y="1039"/>
                    </a:cubicBezTo>
                    <a:cubicBezTo>
                      <a:pt x="3349" y="1024"/>
                      <a:pt x="3357" y="1008"/>
                      <a:pt x="3365" y="985"/>
                    </a:cubicBezTo>
                    <a:cubicBezTo>
                      <a:pt x="3381" y="914"/>
                      <a:pt x="3342" y="836"/>
                      <a:pt x="3263" y="820"/>
                    </a:cubicBezTo>
                    <a:lnTo>
                      <a:pt x="181" y="7"/>
                    </a:lnTo>
                    <a:cubicBezTo>
                      <a:pt x="168" y="2"/>
                      <a:pt x="156" y="0"/>
                      <a:pt x="143"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4899950" y="2239375"/>
                <a:ext cx="84525" cy="27425"/>
              </a:xfrm>
              <a:custGeom>
                <a:avLst/>
                <a:gdLst/>
                <a:ahLst/>
                <a:cxnLst/>
                <a:rect l="l" t="t" r="r" b="b"/>
                <a:pathLst>
                  <a:path w="3381" h="1097" extrusionOk="0">
                    <a:moveTo>
                      <a:pt x="158" y="1"/>
                    </a:moveTo>
                    <a:cubicBezTo>
                      <a:pt x="92" y="1"/>
                      <a:pt x="36" y="44"/>
                      <a:pt x="16" y="105"/>
                    </a:cubicBezTo>
                    <a:cubicBezTo>
                      <a:pt x="0" y="176"/>
                      <a:pt x="39" y="254"/>
                      <a:pt x="117" y="270"/>
                    </a:cubicBezTo>
                    <a:lnTo>
                      <a:pt x="3192" y="1091"/>
                    </a:lnTo>
                    <a:cubicBezTo>
                      <a:pt x="3204" y="1095"/>
                      <a:pt x="3216" y="1096"/>
                      <a:pt x="3227" y="1096"/>
                    </a:cubicBezTo>
                    <a:cubicBezTo>
                      <a:pt x="3270" y="1096"/>
                      <a:pt x="3309" y="1075"/>
                      <a:pt x="3333" y="1044"/>
                    </a:cubicBezTo>
                    <a:cubicBezTo>
                      <a:pt x="3349" y="1029"/>
                      <a:pt x="3357" y="1013"/>
                      <a:pt x="3365" y="990"/>
                    </a:cubicBezTo>
                    <a:cubicBezTo>
                      <a:pt x="3380" y="919"/>
                      <a:pt x="3341" y="841"/>
                      <a:pt x="3263" y="825"/>
                    </a:cubicBezTo>
                    <a:lnTo>
                      <a:pt x="188" y="4"/>
                    </a:lnTo>
                    <a:cubicBezTo>
                      <a:pt x="178" y="2"/>
                      <a:pt x="168" y="1"/>
                      <a:pt x="158" y="1"/>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4906975" y="2275875"/>
                <a:ext cx="84150" cy="29475"/>
              </a:xfrm>
              <a:custGeom>
                <a:avLst/>
                <a:gdLst/>
                <a:ahLst/>
                <a:cxnLst/>
                <a:rect l="l" t="t" r="r" b="b"/>
                <a:pathLst>
                  <a:path w="3366" h="1179" extrusionOk="0">
                    <a:moveTo>
                      <a:pt x="154" y="0"/>
                    </a:moveTo>
                    <a:cubicBezTo>
                      <a:pt x="97" y="0"/>
                      <a:pt x="43" y="36"/>
                      <a:pt x="24" y="93"/>
                    </a:cubicBezTo>
                    <a:cubicBezTo>
                      <a:pt x="1" y="171"/>
                      <a:pt x="48" y="242"/>
                      <a:pt x="118" y="265"/>
                    </a:cubicBezTo>
                    <a:lnTo>
                      <a:pt x="3170" y="1173"/>
                    </a:lnTo>
                    <a:cubicBezTo>
                      <a:pt x="3184" y="1177"/>
                      <a:pt x="3198" y="1179"/>
                      <a:pt x="3212" y="1179"/>
                    </a:cubicBezTo>
                    <a:cubicBezTo>
                      <a:pt x="3252" y="1179"/>
                      <a:pt x="3289" y="1163"/>
                      <a:pt x="3318" y="1134"/>
                    </a:cubicBezTo>
                    <a:cubicBezTo>
                      <a:pt x="3326" y="1118"/>
                      <a:pt x="3334" y="1102"/>
                      <a:pt x="3342" y="1087"/>
                    </a:cubicBezTo>
                    <a:cubicBezTo>
                      <a:pt x="3365" y="1008"/>
                      <a:pt x="3326" y="930"/>
                      <a:pt x="3248" y="915"/>
                    </a:cubicBezTo>
                    <a:lnTo>
                      <a:pt x="196" y="7"/>
                    </a:lnTo>
                    <a:cubicBezTo>
                      <a:pt x="182" y="2"/>
                      <a:pt x="168" y="0"/>
                      <a:pt x="154" y="0"/>
                    </a:cubicBezTo>
                    <a:close/>
                  </a:path>
                </a:pathLst>
              </a:custGeom>
              <a:solidFill>
                <a:srgbClr val="DA7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95;p34">
            <a:extLst>
              <a:ext uri="{FF2B5EF4-FFF2-40B4-BE49-F238E27FC236}">
                <a16:creationId xmlns:a16="http://schemas.microsoft.com/office/drawing/2014/main" id="{573D6408-5019-4018-9A8D-6C69157BFBA8}"/>
              </a:ext>
            </a:extLst>
          </p:cNvPr>
          <p:cNvSpPr txBox="1">
            <a:spLocks noGrp="1"/>
          </p:cNvSpPr>
          <p:nvPr>
            <p:ph type="subTitle" idx="1"/>
          </p:nvPr>
        </p:nvSpPr>
        <p:spPr>
          <a:xfrm>
            <a:off x="921575" y="260247"/>
            <a:ext cx="7625525" cy="1394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000" b="1" i="1" dirty="0">
                <a:solidFill>
                  <a:schemeClr val="accent2">
                    <a:lumMod val="60000"/>
                    <a:lumOff val="40000"/>
                  </a:schemeClr>
                </a:solidFill>
                <a:latin typeface="Times New Roman" panose="02020603050405020304" pitchFamily="18" charset="0"/>
                <a:cs typeface="Times New Roman" panose="02020603050405020304" pitchFamily="18" charset="0"/>
              </a:rPr>
              <a:t>Hãy giới thiệu về những người trong gia đình Minh, từ người nhiều tuổi nhất đến người ít tuổi nhất</a:t>
            </a:r>
            <a:endParaRPr sz="2000" b="1" i="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7" name="Google Shape;895;p34">
            <a:extLst>
              <a:ext uri="{FF2B5EF4-FFF2-40B4-BE49-F238E27FC236}">
                <a16:creationId xmlns:a16="http://schemas.microsoft.com/office/drawing/2014/main" id="{61D7D6D4-4A59-481F-BBBB-AE35C40CB65C}"/>
              </a:ext>
            </a:extLst>
          </p:cNvPr>
          <p:cNvSpPr txBox="1">
            <a:spLocks/>
          </p:cNvSpPr>
          <p:nvPr/>
        </p:nvSpPr>
        <p:spPr>
          <a:xfrm>
            <a:off x="4959308" y="2381808"/>
            <a:ext cx="3965163" cy="1394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2pPr>
            <a:lvl3pPr marL="1371600" marR="0" lvl="2"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3pPr>
            <a:lvl4pPr marL="1828800" marR="0" lvl="3"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4pPr>
            <a:lvl5pPr marL="2286000" marR="0" lvl="4"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5pPr>
            <a:lvl6pPr marL="2743200" marR="0" lvl="5"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6pPr>
            <a:lvl7pPr marL="3200400" marR="0" lvl="6"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7pPr>
            <a:lvl8pPr marL="3657600" marR="0" lvl="7"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8pPr>
            <a:lvl9pPr marL="4114800" marR="0" lvl="8"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9pPr>
          </a:lstStyle>
          <a:p>
            <a:pPr marL="0" indent="0" algn="l"/>
            <a:r>
              <a:rPr lang="vi-VN" sz="2000" dirty="0">
                <a:latin typeface="Times New Roman" panose="02020603050405020304" pitchFamily="18" charset="0"/>
                <a:cs typeface="Times New Roman" panose="02020603050405020304" pitchFamily="18" charset="0"/>
              </a:rPr>
              <a:t>Trong gia đình của Minh có 6 người bao gồm: </a:t>
            </a:r>
            <a:endParaRPr lang="en-US" sz="2000" dirty="0">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Ô</a:t>
            </a:r>
            <a:r>
              <a:rPr lang="vi-VN" sz="2000" dirty="0">
                <a:latin typeface="Times New Roman" panose="02020603050405020304" pitchFamily="18" charset="0"/>
                <a:cs typeface="Times New Roman" panose="02020603050405020304" pitchFamily="18" charset="0"/>
              </a:rPr>
              <a:t>ng nội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vi-VN" sz="2000" dirty="0">
                <a:latin typeface="Times New Roman" panose="02020603050405020304" pitchFamily="18" charset="0"/>
                <a:cs typeface="Times New Roman" panose="02020603050405020304" pitchFamily="18" charset="0"/>
              </a:rPr>
              <a:t> của Minh là người nhiều tuổi nhất</a:t>
            </a:r>
            <a:endParaRPr lang="en-US" sz="2000" dirty="0">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a:t>
            </a:r>
            <a:r>
              <a:rPr lang="vi-VN" sz="2000" dirty="0">
                <a:latin typeface="Times New Roman" panose="02020603050405020304" pitchFamily="18" charset="0"/>
                <a:cs typeface="Times New Roman" panose="02020603050405020304" pitchFamily="18" charset="0"/>
              </a:rPr>
              <a:t>ố và mẹ của Minh</a:t>
            </a:r>
            <a:endParaRPr lang="en-US" sz="2000" dirty="0">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vi-VN" sz="2000" dirty="0">
                <a:latin typeface="Times New Roman" panose="02020603050405020304" pitchFamily="18" charset="0"/>
                <a:cs typeface="Times New Roman" panose="02020603050405020304" pitchFamily="18" charset="0"/>
              </a:rPr>
              <a:t>Minh và em gái của Minh là người ít tuổi nhất.</a:t>
            </a:r>
          </a:p>
        </p:txBody>
      </p:sp>
      <p:grpSp>
        <p:nvGrpSpPr>
          <p:cNvPr id="9" name="Group 8">
            <a:extLst>
              <a:ext uri="{FF2B5EF4-FFF2-40B4-BE49-F238E27FC236}">
                <a16:creationId xmlns:a16="http://schemas.microsoft.com/office/drawing/2014/main" id="{26EB0439-372F-435B-B09C-30C9D07AB6DF}"/>
              </a:ext>
            </a:extLst>
          </p:cNvPr>
          <p:cNvGrpSpPr/>
          <p:nvPr/>
        </p:nvGrpSpPr>
        <p:grpSpPr>
          <a:xfrm>
            <a:off x="716151" y="1484116"/>
            <a:ext cx="3855849" cy="4010075"/>
            <a:chOff x="878488" y="1403470"/>
            <a:chExt cx="3855849" cy="4010075"/>
          </a:xfrm>
        </p:grpSpPr>
        <p:pic>
          <p:nvPicPr>
            <p:cNvPr id="6" name="Picture 5">
              <a:extLst>
                <a:ext uri="{FF2B5EF4-FFF2-40B4-BE49-F238E27FC236}">
                  <a16:creationId xmlns:a16="http://schemas.microsoft.com/office/drawing/2014/main" id="{0F7F537E-6153-4D7C-9CA4-DC548AE6FF06}"/>
                </a:ext>
              </a:extLst>
            </p:cNvPr>
            <p:cNvPicPr>
              <a:picLocks noChangeAspect="1"/>
            </p:cNvPicPr>
            <p:nvPr/>
          </p:nvPicPr>
          <p:blipFill>
            <a:blip r:embed="rId2"/>
            <a:stretch>
              <a:fillRect/>
            </a:stretch>
          </p:blipFill>
          <p:spPr>
            <a:xfrm>
              <a:off x="878488" y="1403470"/>
              <a:ext cx="3855849" cy="3019253"/>
            </a:xfrm>
            <a:prstGeom prst="rect">
              <a:avLst/>
            </a:prstGeom>
          </p:spPr>
        </p:pic>
        <p:sp>
          <p:nvSpPr>
            <p:cNvPr id="8" name="Google Shape;895;p34">
              <a:extLst>
                <a:ext uri="{FF2B5EF4-FFF2-40B4-BE49-F238E27FC236}">
                  <a16:creationId xmlns:a16="http://schemas.microsoft.com/office/drawing/2014/main" id="{555022B8-091E-472A-AEA5-663216B83BCA}"/>
                </a:ext>
              </a:extLst>
            </p:cNvPr>
            <p:cNvSpPr txBox="1">
              <a:spLocks/>
            </p:cNvSpPr>
            <p:nvPr/>
          </p:nvSpPr>
          <p:spPr>
            <a:xfrm>
              <a:off x="2030330" y="4019445"/>
              <a:ext cx="2059070" cy="1394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2pPr>
              <a:lvl3pPr marL="1371600" marR="0" lvl="2"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3pPr>
              <a:lvl4pPr marL="1828800" marR="0" lvl="3"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4pPr>
              <a:lvl5pPr marL="2286000" marR="0" lvl="4"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5pPr>
              <a:lvl6pPr marL="2743200" marR="0" lvl="5"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6pPr>
              <a:lvl7pPr marL="3200400" marR="0" lvl="6"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7pPr>
              <a:lvl8pPr marL="3657600" marR="0" lvl="7"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8pPr>
              <a:lvl9pPr marL="4114800" marR="0" lvl="8" indent="-330200" algn="ctr"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9pPr>
            </a:lstStyle>
            <a:p>
              <a:pPr marL="0" indent="0" algn="l"/>
              <a:r>
                <a:rPr lang="en-US" sz="2000" b="1" dirty="0">
                  <a:solidFill>
                    <a:schemeClr val="accent2">
                      <a:lumMod val="75000"/>
                    </a:schemeClr>
                  </a:solidFill>
                  <a:latin typeface="Times New Roman" panose="02020603050405020304" pitchFamily="18" charset="0"/>
                  <a:cs typeface="Times New Roman" panose="02020603050405020304" pitchFamily="18" charset="0"/>
                </a:rPr>
                <a:t>Gia </a:t>
              </a:r>
              <a:r>
                <a:rPr lang="en-US" sz="2000" b="1" dirty="0" err="1">
                  <a:solidFill>
                    <a:schemeClr val="accent2">
                      <a:lumMod val="75000"/>
                    </a:schemeClr>
                  </a:solidFill>
                  <a:latin typeface="Times New Roman" panose="02020603050405020304" pitchFamily="18" charset="0"/>
                  <a:cs typeface="Times New Roman" panose="02020603050405020304" pitchFamily="18" charset="0"/>
                </a:rPr>
                <a:t>đình</a:t>
              </a:r>
              <a:r>
                <a:rPr lang="en-US" sz="2000" b="1" dirty="0">
                  <a:solidFill>
                    <a:schemeClr val="accent2">
                      <a:lumMod val="75000"/>
                    </a:schemeClr>
                  </a:solidFill>
                  <a:latin typeface="Times New Roman" panose="02020603050405020304" pitchFamily="18" charset="0"/>
                  <a:cs typeface="Times New Roman" panose="02020603050405020304" pitchFamily="18" charset="0"/>
                </a:rPr>
                <a:t> Minh</a:t>
              </a:r>
              <a:endParaRPr lang="vi-VN" sz="2000" b="1" dirty="0">
                <a:solidFill>
                  <a:schemeClr val="accent2">
                    <a:lumMod val="7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0007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C300ABB-3E6F-4EB4-A8E7-43674068C3D8}"/>
              </a:ext>
            </a:extLst>
          </p:cNvPr>
          <p:cNvSpPr/>
          <p:nvPr/>
        </p:nvSpPr>
        <p:spPr>
          <a:xfrm>
            <a:off x="2990648" y="215900"/>
            <a:ext cx="3983265" cy="643137"/>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Google Shape;895;p34">
            <a:extLst>
              <a:ext uri="{FF2B5EF4-FFF2-40B4-BE49-F238E27FC236}">
                <a16:creationId xmlns:a16="http://schemas.microsoft.com/office/drawing/2014/main" id="{573D6408-5019-4018-9A8D-6C69157BFBA8}"/>
              </a:ext>
            </a:extLst>
          </p:cNvPr>
          <p:cNvSpPr txBox="1">
            <a:spLocks noGrp="1"/>
          </p:cNvSpPr>
          <p:nvPr>
            <p:ph type="subTitle" idx="1"/>
          </p:nvPr>
        </p:nvSpPr>
        <p:spPr>
          <a:xfrm>
            <a:off x="3261137" y="164439"/>
            <a:ext cx="3431763" cy="788061"/>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2400" b="1" dirty="0">
                <a:solidFill>
                  <a:schemeClr val="accent3"/>
                </a:solidFill>
                <a:latin typeface="Times New Roman" panose="02020603050405020304" pitchFamily="18" charset="0"/>
                <a:cs typeface="Times New Roman" panose="02020603050405020304" pitchFamily="18" charset="0"/>
              </a:rPr>
              <a:t>Gia đình Minh có 3 thế hệ</a:t>
            </a:r>
            <a:endParaRPr sz="2400" b="1" dirty="0">
              <a:solidFill>
                <a:schemeClr val="accent3"/>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F7F537E-6153-4D7C-9CA4-DC548AE6FF06}"/>
              </a:ext>
            </a:extLst>
          </p:cNvPr>
          <p:cNvPicPr>
            <a:picLocks noChangeAspect="1"/>
          </p:cNvPicPr>
          <p:nvPr/>
        </p:nvPicPr>
        <p:blipFill rotWithShape="1">
          <a:blip r:embed="rId2"/>
          <a:srcRect r="35901" b="49583"/>
          <a:stretch/>
        </p:blipFill>
        <p:spPr>
          <a:xfrm>
            <a:off x="693504" y="941703"/>
            <a:ext cx="2024950" cy="1247155"/>
          </a:xfrm>
          <a:prstGeom prst="rect">
            <a:avLst/>
          </a:prstGeom>
        </p:spPr>
      </p:pic>
      <p:pic>
        <p:nvPicPr>
          <p:cNvPr id="12" name="Picture 11">
            <a:extLst>
              <a:ext uri="{FF2B5EF4-FFF2-40B4-BE49-F238E27FC236}">
                <a16:creationId xmlns:a16="http://schemas.microsoft.com/office/drawing/2014/main" id="{8484C21B-4CFD-4D67-8028-7D040783E8D2}"/>
              </a:ext>
            </a:extLst>
          </p:cNvPr>
          <p:cNvPicPr>
            <a:picLocks noChangeAspect="1"/>
          </p:cNvPicPr>
          <p:nvPr/>
        </p:nvPicPr>
        <p:blipFill rotWithShape="1">
          <a:blip r:embed="rId2"/>
          <a:srcRect t="50417" r="35901" b="-834"/>
          <a:stretch/>
        </p:blipFill>
        <p:spPr>
          <a:xfrm>
            <a:off x="716151" y="2271523"/>
            <a:ext cx="1995098" cy="1228769"/>
          </a:xfrm>
          <a:prstGeom prst="rect">
            <a:avLst/>
          </a:prstGeom>
        </p:spPr>
      </p:pic>
      <p:grpSp>
        <p:nvGrpSpPr>
          <p:cNvPr id="2" name="Group 1">
            <a:extLst>
              <a:ext uri="{FF2B5EF4-FFF2-40B4-BE49-F238E27FC236}">
                <a16:creationId xmlns:a16="http://schemas.microsoft.com/office/drawing/2014/main" id="{EEF7B8C5-F52B-4CC6-8B73-FF31AA4C864A}"/>
              </a:ext>
            </a:extLst>
          </p:cNvPr>
          <p:cNvGrpSpPr/>
          <p:nvPr/>
        </p:nvGrpSpPr>
        <p:grpSpPr>
          <a:xfrm>
            <a:off x="716151" y="3705845"/>
            <a:ext cx="2042286" cy="1247155"/>
            <a:chOff x="716151" y="3896345"/>
            <a:chExt cx="2042286" cy="1247155"/>
          </a:xfrm>
        </p:grpSpPr>
        <p:pic>
          <p:nvPicPr>
            <p:cNvPr id="11" name="Picture 10">
              <a:extLst>
                <a:ext uri="{FF2B5EF4-FFF2-40B4-BE49-F238E27FC236}">
                  <a16:creationId xmlns:a16="http://schemas.microsoft.com/office/drawing/2014/main" id="{5DAD7BB4-AB4A-43A1-A276-FF3141E67DEF}"/>
                </a:ext>
              </a:extLst>
            </p:cNvPr>
            <p:cNvPicPr>
              <a:picLocks noChangeAspect="1"/>
            </p:cNvPicPr>
            <p:nvPr/>
          </p:nvPicPr>
          <p:blipFill rotWithShape="1">
            <a:blip r:embed="rId2"/>
            <a:srcRect l="70292" t="904" r="-2341" b="48679"/>
            <a:stretch/>
          </p:blipFill>
          <p:spPr>
            <a:xfrm>
              <a:off x="1745962" y="3896345"/>
              <a:ext cx="1012475" cy="1247155"/>
            </a:xfrm>
            <a:prstGeom prst="rect">
              <a:avLst/>
            </a:prstGeom>
          </p:spPr>
        </p:pic>
        <p:pic>
          <p:nvPicPr>
            <p:cNvPr id="13" name="Picture 12">
              <a:extLst>
                <a:ext uri="{FF2B5EF4-FFF2-40B4-BE49-F238E27FC236}">
                  <a16:creationId xmlns:a16="http://schemas.microsoft.com/office/drawing/2014/main" id="{B81F77EC-12F1-42DD-AA79-A51FA298D999}"/>
                </a:ext>
              </a:extLst>
            </p:cNvPr>
            <p:cNvPicPr>
              <a:picLocks noChangeAspect="1"/>
            </p:cNvPicPr>
            <p:nvPr/>
          </p:nvPicPr>
          <p:blipFill rotWithShape="1">
            <a:blip r:embed="rId2"/>
            <a:srcRect l="70292" t="50001" r="-2341" b="-418"/>
            <a:stretch/>
          </p:blipFill>
          <p:spPr>
            <a:xfrm>
              <a:off x="716151" y="3914731"/>
              <a:ext cx="997549" cy="1228769"/>
            </a:xfrm>
            <a:prstGeom prst="rect">
              <a:avLst/>
            </a:prstGeom>
          </p:spPr>
        </p:pic>
      </p:grpSp>
      <p:sp>
        <p:nvSpPr>
          <p:cNvPr id="5" name="Right Brace 4">
            <a:extLst>
              <a:ext uri="{FF2B5EF4-FFF2-40B4-BE49-F238E27FC236}">
                <a16:creationId xmlns:a16="http://schemas.microsoft.com/office/drawing/2014/main" id="{66D0B823-E5CD-4C7B-93CB-E8A57657FA8A}"/>
              </a:ext>
            </a:extLst>
          </p:cNvPr>
          <p:cNvSpPr/>
          <p:nvPr/>
        </p:nvSpPr>
        <p:spPr>
          <a:xfrm>
            <a:off x="2895600" y="952500"/>
            <a:ext cx="365537" cy="1153692"/>
          </a:xfrm>
          <a:prstGeom prst="rightBrace">
            <a:avLst>
              <a:gd name="adj1" fmla="val 46551"/>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a:extLst>
              <a:ext uri="{FF2B5EF4-FFF2-40B4-BE49-F238E27FC236}">
                <a16:creationId xmlns:a16="http://schemas.microsoft.com/office/drawing/2014/main" id="{76C86BC2-DE2F-4B9B-9FD7-4F964E64C974}"/>
              </a:ext>
            </a:extLst>
          </p:cNvPr>
          <p:cNvSpPr/>
          <p:nvPr/>
        </p:nvSpPr>
        <p:spPr>
          <a:xfrm>
            <a:off x="2895600" y="2338365"/>
            <a:ext cx="365537" cy="1153692"/>
          </a:xfrm>
          <a:prstGeom prst="rightBrace">
            <a:avLst>
              <a:gd name="adj1" fmla="val 46551"/>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a:extLst>
              <a:ext uri="{FF2B5EF4-FFF2-40B4-BE49-F238E27FC236}">
                <a16:creationId xmlns:a16="http://schemas.microsoft.com/office/drawing/2014/main" id="{E3E17AB8-45DB-4737-8DA9-A30A03A89149}"/>
              </a:ext>
            </a:extLst>
          </p:cNvPr>
          <p:cNvSpPr/>
          <p:nvPr/>
        </p:nvSpPr>
        <p:spPr>
          <a:xfrm>
            <a:off x="2895600" y="3799308"/>
            <a:ext cx="365537" cy="1153692"/>
          </a:xfrm>
          <a:prstGeom prst="rightBrace">
            <a:avLst>
              <a:gd name="adj1" fmla="val 46551"/>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a:extLst>
              <a:ext uri="{FF2B5EF4-FFF2-40B4-BE49-F238E27FC236}">
                <a16:creationId xmlns:a16="http://schemas.microsoft.com/office/drawing/2014/main" id="{5FC8B835-5249-47C8-9E2F-CA25AF27094E}"/>
              </a:ext>
            </a:extLst>
          </p:cNvPr>
          <p:cNvSpPr txBox="1"/>
          <p:nvPr/>
        </p:nvSpPr>
        <p:spPr>
          <a:xfrm>
            <a:off x="3632200" y="1346200"/>
            <a:ext cx="2057400" cy="400110"/>
          </a:xfrm>
          <a:prstGeom prst="rect">
            <a:avLst/>
          </a:prstGeom>
          <a:noFill/>
        </p:spPr>
        <p:txBody>
          <a:bodyPr wrap="square" rtlCol="0">
            <a:spAutoFit/>
          </a:bodyPr>
          <a:lstStyle/>
          <a:p>
            <a:r>
              <a:rPr lang="en-US" sz="2000" b="1" i="1" dirty="0" err="1">
                <a:solidFill>
                  <a:srgbClr val="FF8687"/>
                </a:solidFill>
                <a:latin typeface="Times New Roman" panose="02020603050405020304" pitchFamily="18" charset="0"/>
                <a:cs typeface="Times New Roman" panose="02020603050405020304" pitchFamily="18" charset="0"/>
              </a:rPr>
              <a:t>Ông</a:t>
            </a:r>
            <a:r>
              <a:rPr lang="en-US" sz="2000" b="1" i="1" dirty="0">
                <a:solidFill>
                  <a:srgbClr val="FF8687"/>
                </a:solidFill>
                <a:latin typeface="Times New Roman" panose="02020603050405020304" pitchFamily="18" charset="0"/>
                <a:cs typeface="Times New Roman" panose="02020603050405020304" pitchFamily="18" charset="0"/>
              </a:rPr>
              <a:t> </a:t>
            </a:r>
            <a:r>
              <a:rPr lang="en-US" sz="2000" b="1" i="1" dirty="0" err="1">
                <a:solidFill>
                  <a:srgbClr val="FF8687"/>
                </a:solidFill>
                <a:latin typeface="Times New Roman" panose="02020603050405020304" pitchFamily="18" charset="0"/>
                <a:cs typeface="Times New Roman" panose="02020603050405020304" pitchFamily="18" charset="0"/>
              </a:rPr>
              <a:t>bà</a:t>
            </a:r>
            <a:r>
              <a:rPr lang="en-US" sz="2000" b="1" i="1" dirty="0">
                <a:solidFill>
                  <a:srgbClr val="FF8687"/>
                </a:solidFill>
                <a:latin typeface="Times New Roman" panose="02020603050405020304" pitchFamily="18" charset="0"/>
                <a:cs typeface="Times New Roman" panose="02020603050405020304" pitchFamily="18" charset="0"/>
              </a:rPr>
              <a:t> Minh</a:t>
            </a:r>
          </a:p>
        </p:txBody>
      </p:sp>
      <p:sp>
        <p:nvSpPr>
          <p:cNvPr id="17" name="TextBox 16">
            <a:extLst>
              <a:ext uri="{FF2B5EF4-FFF2-40B4-BE49-F238E27FC236}">
                <a16:creationId xmlns:a16="http://schemas.microsoft.com/office/drawing/2014/main" id="{48FEF2AD-D49F-4A82-ADBC-08D3ADE78C3D}"/>
              </a:ext>
            </a:extLst>
          </p:cNvPr>
          <p:cNvSpPr txBox="1"/>
          <p:nvPr/>
        </p:nvSpPr>
        <p:spPr>
          <a:xfrm>
            <a:off x="3632200" y="2715156"/>
            <a:ext cx="2057400" cy="400110"/>
          </a:xfrm>
          <a:prstGeom prst="rect">
            <a:avLst/>
          </a:prstGeom>
          <a:noFill/>
        </p:spPr>
        <p:txBody>
          <a:bodyPr wrap="square" rtlCol="0">
            <a:spAutoFit/>
          </a:bodyPr>
          <a:lstStyle/>
          <a:p>
            <a:r>
              <a:rPr lang="en-US" sz="2000" b="1" i="1" dirty="0" err="1">
                <a:solidFill>
                  <a:srgbClr val="192A4B"/>
                </a:solidFill>
                <a:latin typeface="Times New Roman" panose="02020603050405020304" pitchFamily="18" charset="0"/>
                <a:cs typeface="Times New Roman" panose="02020603050405020304" pitchFamily="18" charset="0"/>
              </a:rPr>
              <a:t>Bố</a:t>
            </a:r>
            <a:r>
              <a:rPr lang="en-US" sz="2000" b="1" i="1" dirty="0">
                <a:solidFill>
                  <a:srgbClr val="192A4B"/>
                </a:solidFill>
                <a:latin typeface="Times New Roman" panose="02020603050405020304" pitchFamily="18" charset="0"/>
                <a:cs typeface="Times New Roman" panose="02020603050405020304" pitchFamily="18" charset="0"/>
              </a:rPr>
              <a:t> </a:t>
            </a:r>
            <a:r>
              <a:rPr lang="en-US" sz="2000" b="1" i="1" dirty="0" err="1">
                <a:solidFill>
                  <a:srgbClr val="192A4B"/>
                </a:solidFill>
                <a:latin typeface="Times New Roman" panose="02020603050405020304" pitchFamily="18" charset="0"/>
                <a:cs typeface="Times New Roman" panose="02020603050405020304" pitchFamily="18" charset="0"/>
              </a:rPr>
              <a:t>mẹ</a:t>
            </a:r>
            <a:r>
              <a:rPr lang="en-US" sz="2000" b="1" i="1" dirty="0">
                <a:solidFill>
                  <a:srgbClr val="192A4B"/>
                </a:solidFill>
                <a:latin typeface="Times New Roman" panose="02020603050405020304" pitchFamily="18" charset="0"/>
                <a:cs typeface="Times New Roman" panose="02020603050405020304" pitchFamily="18" charset="0"/>
              </a:rPr>
              <a:t> Minh</a:t>
            </a:r>
          </a:p>
        </p:txBody>
      </p:sp>
      <p:sp>
        <p:nvSpPr>
          <p:cNvPr id="18" name="TextBox 17">
            <a:extLst>
              <a:ext uri="{FF2B5EF4-FFF2-40B4-BE49-F238E27FC236}">
                <a16:creationId xmlns:a16="http://schemas.microsoft.com/office/drawing/2014/main" id="{368979CA-B7D7-45C2-832D-82A1258CDBF6}"/>
              </a:ext>
            </a:extLst>
          </p:cNvPr>
          <p:cNvSpPr txBox="1"/>
          <p:nvPr/>
        </p:nvSpPr>
        <p:spPr>
          <a:xfrm>
            <a:off x="3632200" y="4129367"/>
            <a:ext cx="2057400" cy="400110"/>
          </a:xfrm>
          <a:prstGeom prst="rect">
            <a:avLst/>
          </a:prstGeom>
          <a:noFill/>
        </p:spPr>
        <p:txBody>
          <a:bodyPr wrap="square" rtlCol="0">
            <a:spAutoFit/>
          </a:bodyPr>
          <a:lstStyle/>
          <a:p>
            <a:r>
              <a:rPr lang="en-US" sz="2000" b="1" i="1" dirty="0">
                <a:solidFill>
                  <a:schemeClr val="accent2">
                    <a:lumMod val="60000"/>
                    <a:lumOff val="40000"/>
                  </a:schemeClr>
                </a:solidFill>
                <a:latin typeface="Times New Roman" panose="02020603050405020304" pitchFamily="18" charset="0"/>
                <a:cs typeface="Times New Roman" panose="02020603050405020304" pitchFamily="18" charset="0"/>
              </a:rPr>
              <a:t>Minh </a:t>
            </a:r>
            <a:r>
              <a:rPr lang="en-US" sz="2000" b="1" i="1" dirty="0" err="1">
                <a:solidFill>
                  <a:schemeClr val="accent2">
                    <a:lumMod val="60000"/>
                    <a:lumOff val="40000"/>
                  </a:schemeClr>
                </a:solidFill>
                <a:latin typeface="Times New Roman" panose="02020603050405020304" pitchFamily="18" charset="0"/>
                <a:cs typeface="Times New Roman" panose="02020603050405020304" pitchFamily="18" charset="0"/>
              </a:rPr>
              <a:t>và</a:t>
            </a:r>
            <a:r>
              <a:rPr lang="en-US" sz="2000" b="1" i="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i="1" dirty="0" err="1">
                <a:solidFill>
                  <a:schemeClr val="accent2">
                    <a:lumMod val="60000"/>
                    <a:lumOff val="40000"/>
                  </a:schemeClr>
                </a:solidFill>
                <a:latin typeface="Times New Roman" panose="02020603050405020304" pitchFamily="18" charset="0"/>
                <a:cs typeface="Times New Roman" panose="02020603050405020304" pitchFamily="18" charset="0"/>
              </a:rPr>
              <a:t>em</a:t>
            </a:r>
            <a:endParaRPr lang="en-US" sz="2000" b="1" i="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9CEA3E75-0536-4BBB-A44B-974B4528662F}"/>
              </a:ext>
            </a:extLst>
          </p:cNvPr>
          <p:cNvGrpSpPr/>
          <p:nvPr/>
        </p:nvGrpSpPr>
        <p:grpSpPr>
          <a:xfrm rot="16200000" flipH="1">
            <a:off x="5922938" y="1004274"/>
            <a:ext cx="356291" cy="1127758"/>
            <a:chOff x="5470300" y="1532706"/>
            <a:chExt cx="215424" cy="514477"/>
          </a:xfrm>
        </p:grpSpPr>
        <p:sp>
          <p:nvSpPr>
            <p:cNvPr id="19" name="Google Shape;1255;p42">
              <a:extLst>
                <a:ext uri="{FF2B5EF4-FFF2-40B4-BE49-F238E27FC236}">
                  <a16:creationId xmlns:a16="http://schemas.microsoft.com/office/drawing/2014/main" id="{44BD9017-E2A8-43D9-A4E8-E1EB3642F7C1}"/>
                </a:ext>
              </a:extLst>
            </p:cNvPr>
            <p:cNvSpPr/>
            <p:nvPr/>
          </p:nvSpPr>
          <p:spPr>
            <a:xfrm>
              <a:off x="5470300" y="1897320"/>
              <a:ext cx="215424" cy="149863"/>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0" name="Google Shape;1262;p42">
              <a:extLst>
                <a:ext uri="{FF2B5EF4-FFF2-40B4-BE49-F238E27FC236}">
                  <a16:creationId xmlns:a16="http://schemas.microsoft.com/office/drawing/2014/main" id="{997D3A49-FC01-466B-BC61-790016B9EE8F}"/>
                </a:ext>
              </a:extLst>
            </p:cNvPr>
            <p:cNvCxnSpPr>
              <a:cxnSpLocks/>
              <a:endCxn id="19" idx="0"/>
            </p:cNvCxnSpPr>
            <p:nvPr/>
          </p:nvCxnSpPr>
          <p:spPr>
            <a:xfrm rot="16200000" flipH="1" flipV="1">
              <a:off x="5396675" y="1714044"/>
              <a:ext cx="364614" cy="1938"/>
            </a:xfrm>
            <a:prstGeom prst="straightConnector1">
              <a:avLst/>
            </a:prstGeom>
            <a:noFill/>
            <a:ln w="19050" cap="flat" cmpd="sng">
              <a:solidFill>
                <a:schemeClr val="accent6"/>
              </a:solidFill>
              <a:prstDash val="solid"/>
              <a:round/>
              <a:headEnd type="oval" w="med" len="med"/>
              <a:tailEnd type="none" w="med" len="med"/>
            </a:ln>
          </p:spPr>
        </p:cxnSp>
      </p:grpSp>
      <p:grpSp>
        <p:nvGrpSpPr>
          <p:cNvPr id="24" name="Group 23">
            <a:extLst>
              <a:ext uri="{FF2B5EF4-FFF2-40B4-BE49-F238E27FC236}">
                <a16:creationId xmlns:a16="http://schemas.microsoft.com/office/drawing/2014/main" id="{27B15419-4CCC-4712-B64D-51052F16CC62}"/>
              </a:ext>
            </a:extLst>
          </p:cNvPr>
          <p:cNvGrpSpPr/>
          <p:nvPr/>
        </p:nvGrpSpPr>
        <p:grpSpPr>
          <a:xfrm rot="16200000" flipH="1">
            <a:off x="5882517" y="3812275"/>
            <a:ext cx="356291" cy="1127758"/>
            <a:chOff x="5470300" y="1532706"/>
            <a:chExt cx="215424" cy="514477"/>
          </a:xfrm>
        </p:grpSpPr>
        <p:sp>
          <p:nvSpPr>
            <p:cNvPr id="25" name="Google Shape;1255;p42">
              <a:extLst>
                <a:ext uri="{FF2B5EF4-FFF2-40B4-BE49-F238E27FC236}">
                  <a16:creationId xmlns:a16="http://schemas.microsoft.com/office/drawing/2014/main" id="{2BDD55FE-C599-459C-969E-12432523F1E7}"/>
                </a:ext>
              </a:extLst>
            </p:cNvPr>
            <p:cNvSpPr/>
            <p:nvPr/>
          </p:nvSpPr>
          <p:spPr>
            <a:xfrm>
              <a:off x="5470300" y="1897320"/>
              <a:ext cx="215424" cy="149863"/>
            </a:xfrm>
            <a:prstGeom prst="ellipse">
              <a:avLst/>
            </a:prstGeom>
            <a:solidFill>
              <a:schemeClr val="tx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6" name="Google Shape;1262;p42">
              <a:extLst>
                <a:ext uri="{FF2B5EF4-FFF2-40B4-BE49-F238E27FC236}">
                  <a16:creationId xmlns:a16="http://schemas.microsoft.com/office/drawing/2014/main" id="{FE68C9D3-9534-4DC1-A2BE-406F8E4E6F3F}"/>
                </a:ext>
              </a:extLst>
            </p:cNvPr>
            <p:cNvCxnSpPr>
              <a:cxnSpLocks/>
              <a:endCxn id="25" idx="0"/>
            </p:cNvCxnSpPr>
            <p:nvPr/>
          </p:nvCxnSpPr>
          <p:spPr>
            <a:xfrm rot="16200000" flipH="1" flipV="1">
              <a:off x="5396675" y="1714044"/>
              <a:ext cx="364614" cy="1938"/>
            </a:xfrm>
            <a:prstGeom prst="straightConnector1">
              <a:avLst/>
            </a:prstGeom>
            <a:noFill/>
            <a:ln w="19050" cap="flat" cmpd="sng">
              <a:solidFill>
                <a:schemeClr val="accent6"/>
              </a:solidFill>
              <a:prstDash val="solid"/>
              <a:round/>
              <a:headEnd type="oval" w="med" len="med"/>
              <a:tailEnd type="none" w="med" len="med"/>
            </a:ln>
          </p:spPr>
        </p:cxnSp>
      </p:grpSp>
      <p:grpSp>
        <p:nvGrpSpPr>
          <p:cNvPr id="27" name="Group 26">
            <a:extLst>
              <a:ext uri="{FF2B5EF4-FFF2-40B4-BE49-F238E27FC236}">
                <a16:creationId xmlns:a16="http://schemas.microsoft.com/office/drawing/2014/main" id="{A5BA5BBA-E669-4CFC-87B0-73BDCFF19799}"/>
              </a:ext>
            </a:extLst>
          </p:cNvPr>
          <p:cNvGrpSpPr/>
          <p:nvPr/>
        </p:nvGrpSpPr>
        <p:grpSpPr>
          <a:xfrm rot="16200000" flipH="1">
            <a:off x="5922939" y="2385225"/>
            <a:ext cx="356291" cy="1127758"/>
            <a:chOff x="5470300" y="1532706"/>
            <a:chExt cx="215424" cy="514477"/>
          </a:xfrm>
        </p:grpSpPr>
        <p:sp>
          <p:nvSpPr>
            <p:cNvPr id="28" name="Google Shape;1255;p42">
              <a:extLst>
                <a:ext uri="{FF2B5EF4-FFF2-40B4-BE49-F238E27FC236}">
                  <a16:creationId xmlns:a16="http://schemas.microsoft.com/office/drawing/2014/main" id="{D8DC4624-AEAF-4AC6-B386-D747367FF4B9}"/>
                </a:ext>
              </a:extLst>
            </p:cNvPr>
            <p:cNvSpPr/>
            <p:nvPr/>
          </p:nvSpPr>
          <p:spPr>
            <a:xfrm>
              <a:off x="5470300" y="1897320"/>
              <a:ext cx="215424" cy="149863"/>
            </a:xfrm>
            <a:prstGeom prst="ellipse">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9" name="Google Shape;1262;p42">
              <a:extLst>
                <a:ext uri="{FF2B5EF4-FFF2-40B4-BE49-F238E27FC236}">
                  <a16:creationId xmlns:a16="http://schemas.microsoft.com/office/drawing/2014/main" id="{E20826F8-F85A-4472-BD32-0E4E55AF2454}"/>
                </a:ext>
              </a:extLst>
            </p:cNvPr>
            <p:cNvCxnSpPr>
              <a:cxnSpLocks/>
              <a:endCxn id="28" idx="0"/>
            </p:cNvCxnSpPr>
            <p:nvPr/>
          </p:nvCxnSpPr>
          <p:spPr>
            <a:xfrm rot="16200000" flipH="1" flipV="1">
              <a:off x="5396675" y="1714044"/>
              <a:ext cx="364614" cy="1938"/>
            </a:xfrm>
            <a:prstGeom prst="straightConnector1">
              <a:avLst/>
            </a:prstGeom>
            <a:noFill/>
            <a:ln w="19050" cap="flat" cmpd="sng">
              <a:solidFill>
                <a:schemeClr val="accent6"/>
              </a:solidFill>
              <a:prstDash val="solid"/>
              <a:round/>
              <a:headEnd type="oval" w="med" len="med"/>
              <a:tailEnd type="none" w="med" len="med"/>
            </a:ln>
          </p:spPr>
        </p:cxnSp>
      </p:grpSp>
      <p:sp>
        <p:nvSpPr>
          <p:cNvPr id="30" name="TextBox 29">
            <a:extLst>
              <a:ext uri="{FF2B5EF4-FFF2-40B4-BE49-F238E27FC236}">
                <a16:creationId xmlns:a16="http://schemas.microsoft.com/office/drawing/2014/main" id="{E18CD7C3-23FA-40EB-8A9A-6FDB17ADB404}"/>
              </a:ext>
            </a:extLst>
          </p:cNvPr>
          <p:cNvSpPr txBox="1"/>
          <p:nvPr/>
        </p:nvSpPr>
        <p:spPr>
          <a:xfrm>
            <a:off x="7055240" y="1346200"/>
            <a:ext cx="2057400" cy="400110"/>
          </a:xfrm>
          <a:prstGeom prst="rect">
            <a:avLst/>
          </a:prstGeom>
          <a:noFill/>
        </p:spPr>
        <p:txBody>
          <a:bodyPr wrap="square" rtlCol="0">
            <a:spAutoFit/>
          </a:bodyPr>
          <a:lstStyle/>
          <a:p>
            <a:r>
              <a:rPr lang="en-US" sz="2000" b="1" i="1" dirty="0" err="1">
                <a:solidFill>
                  <a:srgbClr val="FF8687"/>
                </a:solidFill>
                <a:latin typeface="Times New Roman" panose="02020603050405020304" pitchFamily="18" charset="0"/>
                <a:cs typeface="Times New Roman" panose="02020603050405020304" pitchFamily="18" charset="0"/>
              </a:rPr>
              <a:t>Thế</a:t>
            </a:r>
            <a:r>
              <a:rPr lang="en-US" sz="2000" b="1" i="1" dirty="0">
                <a:solidFill>
                  <a:srgbClr val="FF8687"/>
                </a:solidFill>
                <a:latin typeface="Times New Roman" panose="02020603050405020304" pitchFamily="18" charset="0"/>
                <a:cs typeface="Times New Roman" panose="02020603050405020304" pitchFamily="18" charset="0"/>
              </a:rPr>
              <a:t> </a:t>
            </a:r>
            <a:r>
              <a:rPr lang="en-US" sz="2000" b="1" i="1" dirty="0" err="1">
                <a:solidFill>
                  <a:srgbClr val="FF8687"/>
                </a:solidFill>
                <a:latin typeface="Times New Roman" panose="02020603050405020304" pitchFamily="18" charset="0"/>
                <a:cs typeface="Times New Roman" panose="02020603050405020304" pitchFamily="18" charset="0"/>
              </a:rPr>
              <a:t>hệ</a:t>
            </a:r>
            <a:r>
              <a:rPr lang="en-US" sz="2000" b="1" i="1" dirty="0">
                <a:solidFill>
                  <a:srgbClr val="FF8687"/>
                </a:solidFill>
                <a:latin typeface="Times New Roman" panose="02020603050405020304" pitchFamily="18" charset="0"/>
                <a:cs typeface="Times New Roman" panose="02020603050405020304" pitchFamily="18" charset="0"/>
              </a:rPr>
              <a:t> </a:t>
            </a:r>
            <a:r>
              <a:rPr lang="en-US" sz="2000" b="1" i="1" dirty="0" err="1">
                <a:solidFill>
                  <a:srgbClr val="FF8687"/>
                </a:solidFill>
                <a:latin typeface="Times New Roman" panose="02020603050405020304" pitchFamily="18" charset="0"/>
                <a:cs typeface="Times New Roman" panose="02020603050405020304" pitchFamily="18" charset="0"/>
              </a:rPr>
              <a:t>thứ</a:t>
            </a:r>
            <a:r>
              <a:rPr lang="en-US" sz="2000" b="1" i="1" dirty="0">
                <a:solidFill>
                  <a:srgbClr val="FF8687"/>
                </a:solidFill>
                <a:latin typeface="Times New Roman" panose="02020603050405020304" pitchFamily="18" charset="0"/>
                <a:cs typeface="Times New Roman" panose="02020603050405020304" pitchFamily="18" charset="0"/>
              </a:rPr>
              <a:t> </a:t>
            </a:r>
            <a:r>
              <a:rPr lang="en-US" sz="2000" b="1" i="1" dirty="0" err="1">
                <a:solidFill>
                  <a:srgbClr val="FF8687"/>
                </a:solidFill>
                <a:latin typeface="Times New Roman" panose="02020603050405020304" pitchFamily="18" charset="0"/>
                <a:cs typeface="Times New Roman" panose="02020603050405020304" pitchFamily="18" charset="0"/>
              </a:rPr>
              <a:t>nhất</a:t>
            </a:r>
            <a:endParaRPr lang="en-US" sz="2000" b="1" i="1" dirty="0">
              <a:solidFill>
                <a:srgbClr val="FF8687"/>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E73623F8-21A2-43CA-8175-CD623750C9D1}"/>
              </a:ext>
            </a:extLst>
          </p:cNvPr>
          <p:cNvSpPr txBox="1"/>
          <p:nvPr/>
        </p:nvSpPr>
        <p:spPr>
          <a:xfrm>
            <a:off x="7055240" y="2715156"/>
            <a:ext cx="2057400" cy="400110"/>
          </a:xfrm>
          <a:prstGeom prst="rect">
            <a:avLst/>
          </a:prstGeom>
          <a:noFill/>
        </p:spPr>
        <p:txBody>
          <a:bodyPr wrap="square" rtlCol="0">
            <a:spAutoFit/>
          </a:bodyPr>
          <a:lstStyle/>
          <a:p>
            <a:r>
              <a:rPr lang="en-US" sz="2000" b="1" i="1" dirty="0" err="1">
                <a:solidFill>
                  <a:srgbClr val="192A4B"/>
                </a:solidFill>
                <a:latin typeface="Times New Roman" panose="02020603050405020304" pitchFamily="18" charset="0"/>
                <a:cs typeface="Times New Roman" panose="02020603050405020304" pitchFamily="18" charset="0"/>
              </a:rPr>
              <a:t>Thế</a:t>
            </a:r>
            <a:r>
              <a:rPr lang="en-US" sz="2000" b="1" i="1" dirty="0">
                <a:solidFill>
                  <a:srgbClr val="192A4B"/>
                </a:solidFill>
                <a:latin typeface="Times New Roman" panose="02020603050405020304" pitchFamily="18" charset="0"/>
                <a:cs typeface="Times New Roman" panose="02020603050405020304" pitchFamily="18" charset="0"/>
              </a:rPr>
              <a:t> </a:t>
            </a:r>
            <a:r>
              <a:rPr lang="en-US" sz="2000" b="1" i="1" dirty="0" err="1">
                <a:solidFill>
                  <a:srgbClr val="192A4B"/>
                </a:solidFill>
                <a:latin typeface="Times New Roman" panose="02020603050405020304" pitchFamily="18" charset="0"/>
                <a:cs typeface="Times New Roman" panose="02020603050405020304" pitchFamily="18" charset="0"/>
              </a:rPr>
              <a:t>hệ</a:t>
            </a:r>
            <a:r>
              <a:rPr lang="en-US" sz="2000" b="1" i="1" dirty="0">
                <a:solidFill>
                  <a:srgbClr val="192A4B"/>
                </a:solidFill>
                <a:latin typeface="Times New Roman" panose="02020603050405020304" pitchFamily="18" charset="0"/>
                <a:cs typeface="Times New Roman" panose="02020603050405020304" pitchFamily="18" charset="0"/>
              </a:rPr>
              <a:t> </a:t>
            </a:r>
            <a:r>
              <a:rPr lang="en-US" sz="2000" b="1" i="1" dirty="0" err="1">
                <a:solidFill>
                  <a:srgbClr val="192A4B"/>
                </a:solidFill>
                <a:latin typeface="Times New Roman" panose="02020603050405020304" pitchFamily="18" charset="0"/>
                <a:cs typeface="Times New Roman" panose="02020603050405020304" pitchFamily="18" charset="0"/>
              </a:rPr>
              <a:t>thứ</a:t>
            </a:r>
            <a:r>
              <a:rPr lang="en-US" sz="2000" b="1" i="1" dirty="0">
                <a:solidFill>
                  <a:srgbClr val="192A4B"/>
                </a:solidFill>
                <a:latin typeface="Times New Roman" panose="02020603050405020304" pitchFamily="18" charset="0"/>
                <a:cs typeface="Times New Roman" panose="02020603050405020304" pitchFamily="18" charset="0"/>
              </a:rPr>
              <a:t> </a:t>
            </a:r>
            <a:r>
              <a:rPr lang="en-US" sz="2000" b="1" i="1" dirty="0" err="1">
                <a:solidFill>
                  <a:srgbClr val="192A4B"/>
                </a:solidFill>
                <a:latin typeface="Times New Roman" panose="02020603050405020304" pitchFamily="18" charset="0"/>
                <a:cs typeface="Times New Roman" panose="02020603050405020304" pitchFamily="18" charset="0"/>
              </a:rPr>
              <a:t>hai</a:t>
            </a:r>
            <a:endParaRPr lang="en-US" sz="2000" b="1" i="1" dirty="0">
              <a:solidFill>
                <a:srgbClr val="192A4B"/>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EF37D272-F101-46A5-A108-4F27AB5D1451}"/>
              </a:ext>
            </a:extLst>
          </p:cNvPr>
          <p:cNvSpPr txBox="1"/>
          <p:nvPr/>
        </p:nvSpPr>
        <p:spPr>
          <a:xfrm>
            <a:off x="7055240" y="4151699"/>
            <a:ext cx="2057400" cy="400110"/>
          </a:xfrm>
          <a:prstGeom prst="rect">
            <a:avLst/>
          </a:prstGeom>
          <a:noFill/>
        </p:spPr>
        <p:txBody>
          <a:bodyPr wrap="square" rtlCol="0">
            <a:spAutoFit/>
          </a:bodyPr>
          <a:lstStyle/>
          <a:p>
            <a:r>
              <a:rPr lang="en-US" sz="2000" b="1" i="1" dirty="0" err="1">
                <a:solidFill>
                  <a:schemeClr val="accent2">
                    <a:lumMod val="60000"/>
                    <a:lumOff val="40000"/>
                  </a:schemeClr>
                </a:solidFill>
                <a:latin typeface="Times New Roman" panose="02020603050405020304" pitchFamily="18" charset="0"/>
                <a:cs typeface="Times New Roman" panose="02020603050405020304" pitchFamily="18" charset="0"/>
              </a:rPr>
              <a:t>Thế</a:t>
            </a:r>
            <a:r>
              <a:rPr lang="en-US" sz="2000" b="1" i="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i="1" dirty="0" err="1">
                <a:solidFill>
                  <a:schemeClr val="accent2">
                    <a:lumMod val="60000"/>
                    <a:lumOff val="40000"/>
                  </a:schemeClr>
                </a:solidFill>
                <a:latin typeface="Times New Roman" panose="02020603050405020304" pitchFamily="18" charset="0"/>
                <a:cs typeface="Times New Roman" panose="02020603050405020304" pitchFamily="18" charset="0"/>
              </a:rPr>
              <a:t>hệ</a:t>
            </a:r>
            <a:r>
              <a:rPr lang="en-US" sz="2000" b="1" i="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i="1" dirty="0" err="1">
                <a:solidFill>
                  <a:schemeClr val="accent2">
                    <a:lumMod val="60000"/>
                    <a:lumOff val="40000"/>
                  </a:schemeClr>
                </a:solidFill>
                <a:latin typeface="Times New Roman" panose="02020603050405020304" pitchFamily="18" charset="0"/>
                <a:cs typeface="Times New Roman" panose="02020603050405020304" pitchFamily="18" charset="0"/>
              </a:rPr>
              <a:t>thứ</a:t>
            </a:r>
            <a:r>
              <a:rPr lang="en-US" sz="2000" b="1" i="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i="1" dirty="0" err="1">
                <a:solidFill>
                  <a:schemeClr val="accent2">
                    <a:lumMod val="60000"/>
                    <a:lumOff val="40000"/>
                  </a:schemeClr>
                </a:solidFill>
                <a:latin typeface="Times New Roman" panose="02020603050405020304" pitchFamily="18" charset="0"/>
                <a:cs typeface="Times New Roman" panose="02020603050405020304" pitchFamily="18" charset="0"/>
              </a:rPr>
              <a:t>ba</a:t>
            </a:r>
            <a:endParaRPr lang="en-US" sz="2000" b="1" i="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C616A5A-AD1F-41F3-BD14-203F1444AA71}"/>
              </a:ext>
            </a:extLst>
          </p:cNvPr>
          <p:cNvSpPr/>
          <p:nvPr/>
        </p:nvSpPr>
        <p:spPr>
          <a:xfrm>
            <a:off x="716151" y="859037"/>
            <a:ext cx="1993484" cy="4093963"/>
          </a:xfrm>
          <a:prstGeom prst="rect">
            <a:avLst/>
          </a:prstGeom>
          <a:noFill/>
          <a:ln w="285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71A2DFC9-69C2-4663-BA4B-FFAA14441A3F}"/>
              </a:ext>
            </a:extLst>
          </p:cNvPr>
          <p:cNvSpPr/>
          <p:nvPr/>
        </p:nvSpPr>
        <p:spPr>
          <a:xfrm>
            <a:off x="719824" y="156601"/>
            <a:ext cx="2012458" cy="70243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6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strVal val="#ppt_w+.3"/>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Effect transition="in" filter="fade">
                                      <p:cBhvr>
                                        <p:cTn id="13" dur="1000"/>
                                        <p:tgtEl>
                                          <p:spTgt spid="16"/>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2000"/>
                            </p:stCondLst>
                            <p:childTnLst>
                              <p:par>
                                <p:cTn id="19" presetID="23" presetClass="entr" presetSubtype="16"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par>
                          <p:cTn id="28" fill="hold">
                            <p:stCondLst>
                              <p:cond delay="500"/>
                            </p:stCondLst>
                            <p:childTnLst>
                              <p:par>
                                <p:cTn id="29" presetID="50" presetClass="entr" presetSubtype="0" decel="10000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strVal val="#ppt_w+.3"/>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Effect transition="in" filter="fade">
                                      <p:cBhvr>
                                        <p:cTn id="33" dur="1000"/>
                                        <p:tgtEl>
                                          <p:spTgt spid="17"/>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par>
                          <p:cTn id="38" fill="hold">
                            <p:stCondLst>
                              <p:cond delay="2000"/>
                            </p:stCondLst>
                            <p:childTnLst>
                              <p:par>
                                <p:cTn id="39" presetID="23" presetClass="entr" presetSubtype="16"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fltVal val="0"/>
                                          </p:val>
                                        </p:tav>
                                        <p:tav tm="100000">
                                          <p:val>
                                            <p:strVal val="#ppt_w"/>
                                          </p:val>
                                        </p:tav>
                                      </p:tavLst>
                                    </p:anim>
                                    <p:anim calcmode="lin" valueType="num">
                                      <p:cBhvr>
                                        <p:cTn id="42"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par>
                          <p:cTn id="48" fill="hold">
                            <p:stCondLst>
                              <p:cond delay="500"/>
                            </p:stCondLst>
                            <p:childTnLst>
                              <p:par>
                                <p:cTn id="49" presetID="50" presetClass="entr" presetSubtype="0" decel="10000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strVal val="#ppt_w+.3"/>
                                          </p:val>
                                        </p:tav>
                                        <p:tav tm="100000">
                                          <p:val>
                                            <p:strVal val="#ppt_w"/>
                                          </p:val>
                                        </p:tav>
                                      </p:tavLst>
                                    </p:anim>
                                    <p:anim calcmode="lin" valueType="num">
                                      <p:cBhvr>
                                        <p:cTn id="52" dur="1000" fill="hold"/>
                                        <p:tgtEl>
                                          <p:spTgt spid="18"/>
                                        </p:tgtEl>
                                        <p:attrNameLst>
                                          <p:attrName>ppt_h</p:attrName>
                                        </p:attrNameLst>
                                      </p:cBhvr>
                                      <p:tavLst>
                                        <p:tav tm="0">
                                          <p:val>
                                            <p:strVal val="#ppt_h"/>
                                          </p:val>
                                        </p:tav>
                                        <p:tav tm="100000">
                                          <p:val>
                                            <p:strVal val="#ppt_h"/>
                                          </p:val>
                                        </p:tav>
                                      </p:tavLst>
                                    </p:anim>
                                    <p:animEffect transition="in" filter="fade">
                                      <p:cBhvr>
                                        <p:cTn id="53" dur="1000"/>
                                        <p:tgtEl>
                                          <p:spTgt spid="18"/>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par>
                          <p:cTn id="58" fill="hold">
                            <p:stCondLst>
                              <p:cond delay="2000"/>
                            </p:stCondLst>
                            <p:childTnLst>
                              <p:par>
                                <p:cTn id="59" presetID="23" presetClass="entr" presetSubtype="16"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p:bldP spid="17" grpId="0"/>
      <p:bldP spid="18" grpId="0"/>
      <p:bldP spid="30" grpId="0"/>
      <p:bldP spid="31" grpId="0"/>
      <p:bldP spid="32" grpId="0"/>
    </p:bldLst>
  </p:timing>
</p:sld>
</file>

<file path=ppt/theme/theme1.xml><?xml version="1.0" encoding="utf-8"?>
<a:theme xmlns:a="http://schemas.openxmlformats.org/drawingml/2006/main" name="Family Center by Slidesgo">
  <a:themeElements>
    <a:clrScheme name="Simple Light">
      <a:dk1>
        <a:srgbClr val="5571A7"/>
      </a:dk1>
      <a:lt1>
        <a:srgbClr val="FAECE3"/>
      </a:lt1>
      <a:dk2>
        <a:srgbClr val="813E3B"/>
      </a:dk2>
      <a:lt2>
        <a:srgbClr val="FF8687"/>
      </a:lt2>
      <a:accent1>
        <a:srgbClr val="FFA79B"/>
      </a:accent1>
      <a:accent2>
        <a:srgbClr val="213864"/>
      </a:accent2>
      <a:accent3>
        <a:srgbClr val="B14545"/>
      </a:accent3>
      <a:accent4>
        <a:srgbClr val="FFFFFF"/>
      </a:accent4>
      <a:accent5>
        <a:srgbClr val="FF8E77"/>
      </a:accent5>
      <a:accent6>
        <a:srgbClr val="A15631"/>
      </a:accent6>
      <a:hlink>
        <a:srgbClr val="5571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affic Lights Infographics by Slidesgo">
  <a:themeElements>
    <a:clrScheme name="Simple Light">
      <a:dk1>
        <a:srgbClr val="000000"/>
      </a:dk1>
      <a:lt1>
        <a:srgbClr val="FFFFFF"/>
      </a:lt1>
      <a:dk2>
        <a:srgbClr val="000000"/>
      </a:dk2>
      <a:lt2>
        <a:srgbClr val="E66353"/>
      </a:lt2>
      <a:accent1>
        <a:srgbClr val="FFCE56"/>
      </a:accent1>
      <a:accent2>
        <a:srgbClr val="A9BA5A"/>
      </a:accent2>
      <a:accent3>
        <a:srgbClr val="F0A198"/>
      </a:accent3>
      <a:accent4>
        <a:srgbClr val="CBD69C"/>
      </a:accent4>
      <a:accent5>
        <a:srgbClr val="FFEAB5"/>
      </a:accent5>
      <a:accent6>
        <a:srgbClr val="D8D0B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TotalTime>
  <Words>1296</Words>
  <Application>Microsoft Office PowerPoint</Application>
  <PresentationFormat>On-screen Show (16:9)</PresentationFormat>
  <Paragraphs>160</Paragraphs>
  <Slides>30</Slides>
  <Notes>17</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Calibri</vt:lpstr>
      <vt:lpstr>Roboto</vt:lpstr>
      <vt:lpstr>Fira Sans</vt:lpstr>
      <vt:lpstr>Arial</vt:lpstr>
      <vt:lpstr>Arial</vt:lpstr>
      <vt:lpstr>Times New Roman</vt:lpstr>
      <vt:lpstr>Pacifico</vt:lpstr>
      <vt:lpstr>Didact Gothic</vt:lpstr>
      <vt:lpstr>Segoe UI Black</vt:lpstr>
      <vt:lpstr>Roboto Condensed Light</vt:lpstr>
      <vt:lpstr>Family Center by Slidesgo</vt:lpstr>
      <vt:lpstr>Traffic Lights Infographics by Slidesgo</vt:lpstr>
      <vt:lpstr>Chương Xã hội</vt:lpstr>
      <vt:lpstr>Các thế hệ trong một gia đình</vt:lpstr>
      <vt:lpstr>PowerPoint Presentation</vt:lpstr>
      <vt:lpstr>Tìm hiểu về các thế hệ trong một gia đình</vt:lpstr>
      <vt:lpstr>Liên hệ bản thân</vt:lpstr>
      <vt:lpstr>Các thế hệ trong một gia đình</vt:lpstr>
      <vt:lpstr>Gia đình các thế hệ</vt:lpstr>
      <vt:lpstr>PowerPoint Presentation</vt:lpstr>
      <vt:lpstr>PowerPoint Presentation</vt:lpstr>
      <vt:lpstr>Kết luận</vt:lpstr>
      <vt:lpstr>Quan sát tranh và trả lời câu hỏi</vt:lpstr>
      <vt:lpstr>Các thế hệ trong một gia đình</vt:lpstr>
      <vt:lpstr>Các thế hệ trong một gia đình</vt:lpstr>
      <vt:lpstr>Các thế hệ trong một gia đình</vt:lpstr>
      <vt:lpstr>PowerPoint Presentation</vt:lpstr>
      <vt:lpstr>Trả lời câu hỏi</vt:lpstr>
      <vt:lpstr>PowerPoint Presentation</vt:lpstr>
      <vt:lpstr>Kết luận</vt:lpstr>
      <vt:lpstr>Giới thiệu  gia đình mình</vt:lpstr>
      <vt:lpstr>Giới thiệu gia đình mình</vt:lpstr>
      <vt:lpstr>Họ nội, họ ngoại</vt:lpstr>
      <vt:lpstr>Tìm hiểu về họ nội, họ ngoại</vt:lpstr>
      <vt:lpstr>PowerPoint Presentation</vt:lpstr>
      <vt:lpstr>PowerPoint Presentation</vt:lpstr>
      <vt:lpstr>PowerPoint Presentation</vt:lpstr>
      <vt:lpstr>Trò chơi</vt:lpstr>
      <vt:lpstr>Kết luận</vt:lpstr>
      <vt:lpstr>PowerPoint Presentation</vt:lpstr>
      <vt:lpstr>Kết luận</vt:lpstr>
      <vt:lpstr>Giới thiệu  về họ nội, họ ngoại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Xã hội</dc:title>
  <cp:lastModifiedBy>OS</cp:lastModifiedBy>
  <cp:revision>21</cp:revision>
  <dcterms:modified xsi:type="dcterms:W3CDTF">2021-11-04T09:41:24Z</dcterms:modified>
</cp:coreProperties>
</file>