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7" r:id="rId2"/>
    <p:sldMasterId id="2147483708" r:id="rId3"/>
  </p:sldMasterIdLst>
  <p:notesMasterIdLst>
    <p:notesMasterId r:id="rId35"/>
  </p:notesMasterIdLst>
  <p:sldIdLst>
    <p:sldId id="256" r:id="rId4"/>
    <p:sldId id="313" r:id="rId5"/>
    <p:sldId id="314" r:id="rId6"/>
    <p:sldId id="258" r:id="rId7"/>
    <p:sldId id="261" r:id="rId8"/>
    <p:sldId id="262" r:id="rId9"/>
    <p:sldId id="308" r:id="rId10"/>
    <p:sldId id="307" r:id="rId11"/>
    <p:sldId id="265" r:id="rId12"/>
    <p:sldId id="259" r:id="rId13"/>
    <p:sldId id="309" r:id="rId14"/>
    <p:sldId id="310" r:id="rId15"/>
    <p:sldId id="311" r:id="rId16"/>
    <p:sldId id="312" r:id="rId17"/>
    <p:sldId id="274" r:id="rId18"/>
    <p:sldId id="320" r:id="rId19"/>
    <p:sldId id="321" r:id="rId20"/>
    <p:sldId id="322" r:id="rId21"/>
    <p:sldId id="323" r:id="rId22"/>
    <p:sldId id="324" r:id="rId23"/>
    <p:sldId id="325" r:id="rId24"/>
    <p:sldId id="327" r:id="rId25"/>
    <p:sldId id="326" r:id="rId26"/>
    <p:sldId id="328" r:id="rId27"/>
    <p:sldId id="329" r:id="rId28"/>
    <p:sldId id="263" r:id="rId29"/>
    <p:sldId id="315" r:id="rId30"/>
    <p:sldId id="330" r:id="rId31"/>
    <p:sldId id="318" r:id="rId32"/>
    <p:sldId id="319" r:id="rId33"/>
    <p:sldId id="317" r:id="rId34"/>
  </p:sldIdLst>
  <p:sldSz cx="9144000" cy="5143500" type="screen16x9"/>
  <p:notesSz cx="6858000" cy="9144000"/>
  <p:embeddedFontLst>
    <p:embeddedFont>
      <p:font typeface="Abel" panose="020B0604020202020204" charset="0"/>
      <p:regular r:id="rId36"/>
    </p:embeddedFont>
    <p:embeddedFont>
      <p:font typeface="Bahiana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Fira Sans Extra Condensed Medium" panose="020B0604020202020204" charset="0"/>
      <p:regular r:id="rId44"/>
      <p:bold r:id="rId45"/>
      <p:italic r:id="rId46"/>
      <p:boldItalic r:id="rId47"/>
    </p:embeddedFont>
    <p:embeddedFont>
      <p:font typeface="Gudea" panose="020B0604020202020204" charset="0"/>
      <p:regular r:id="rId48"/>
      <p:bold r:id="rId49"/>
      <p:italic r:id="rId50"/>
    </p:embeddedFont>
    <p:embeddedFont>
      <p:font typeface="Josefin Sans" panose="020B0604020202020204" charset="0"/>
      <p:regular r:id="rId51"/>
      <p:bold r:id="rId52"/>
      <p:italic r:id="rId53"/>
      <p:boldItalic r:id="rId54"/>
    </p:embeddedFont>
    <p:embeddedFont>
      <p:font typeface="Montserrat" panose="00000500000000000000" pitchFamily="2" charset="0"/>
      <p:regular r:id="rId55"/>
      <p:bold r:id="rId56"/>
      <p:italic r:id="rId57"/>
      <p:boldItalic r:id="rId58"/>
    </p:embeddedFont>
    <p:embeddedFont>
      <p:font typeface="Segoe UI Black" panose="020B0A02040204020203" pitchFamily="34" charset="0"/>
      <p:bold r:id="rId59"/>
      <p:boldItalic r:id="rId60"/>
    </p:embeddedFont>
    <p:embeddedFont>
      <p:font typeface="Staatliches" panose="020B0604020202020204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242"/>
    <a:srgbClr val="FFD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467DFC-D3AD-4CCE-8BE3-A8487AB5A864}">
  <a:tblStyle styleId="{A2467DFC-D3AD-4CCE-8BE3-A8487AB5A8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font" Target="fonts/font2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9a97c1c14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9a97c1c14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3960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916eed8d62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916eed8d62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9a97c1c14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9a97c1c14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102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9a97c1c14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9a97c1c14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863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916eed8d62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916eed8d62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916eed8d62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916eed8d62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049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916eed8d62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916eed8d62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984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6aff08049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6aff08049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406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2416fa8cc_1_1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2416fa8cc_1_1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877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8b17b3b75f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8b17b3b75f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9a97c1c14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9a97c1c14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916eed8d62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916eed8d62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916eed8d62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916eed8d62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7676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916eed8d62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916eed8d62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8b17b3b75f_0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8b17b3b75f_0_1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29400" y="1065725"/>
            <a:ext cx="4601700" cy="15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404275" y="2537450"/>
            <a:ext cx="30264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25"/>
          <p:cNvGrpSpPr/>
          <p:nvPr/>
        </p:nvGrpSpPr>
        <p:grpSpPr>
          <a:xfrm rot="10800000">
            <a:off x="8046000" y="672215"/>
            <a:ext cx="133175" cy="133200"/>
            <a:chOff x="1811800" y="3511500"/>
            <a:chExt cx="133175" cy="133200"/>
          </a:xfrm>
        </p:grpSpPr>
        <p:sp>
          <p:nvSpPr>
            <p:cNvPr id="628" name="Google Shape;628;p25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5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" name="Google Shape;630;p25"/>
          <p:cNvGrpSpPr/>
          <p:nvPr/>
        </p:nvGrpSpPr>
        <p:grpSpPr>
          <a:xfrm rot="10800000">
            <a:off x="7823372" y="4766853"/>
            <a:ext cx="222629" cy="215744"/>
            <a:chOff x="1811800" y="3511500"/>
            <a:chExt cx="133175" cy="133200"/>
          </a:xfrm>
        </p:grpSpPr>
        <p:sp>
          <p:nvSpPr>
            <p:cNvPr id="631" name="Google Shape;631;p25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5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" name="Google Shape;633;p25"/>
          <p:cNvGrpSpPr/>
          <p:nvPr/>
        </p:nvGrpSpPr>
        <p:grpSpPr>
          <a:xfrm rot="10800000">
            <a:off x="8185600" y="3343140"/>
            <a:ext cx="133175" cy="133200"/>
            <a:chOff x="1811800" y="3511500"/>
            <a:chExt cx="133175" cy="133200"/>
          </a:xfrm>
        </p:grpSpPr>
        <p:sp>
          <p:nvSpPr>
            <p:cNvPr id="634" name="Google Shape;634;p25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5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" name="Google Shape;636;p25"/>
          <p:cNvGrpSpPr/>
          <p:nvPr/>
        </p:nvGrpSpPr>
        <p:grpSpPr>
          <a:xfrm rot="10800000">
            <a:off x="1158300" y="4349365"/>
            <a:ext cx="133175" cy="133200"/>
            <a:chOff x="1811800" y="3511500"/>
            <a:chExt cx="133175" cy="133200"/>
          </a:xfrm>
        </p:grpSpPr>
        <p:sp>
          <p:nvSpPr>
            <p:cNvPr id="637" name="Google Shape;637;p25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5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25"/>
          <p:cNvGrpSpPr/>
          <p:nvPr/>
        </p:nvGrpSpPr>
        <p:grpSpPr>
          <a:xfrm rot="10800000">
            <a:off x="646638" y="3075040"/>
            <a:ext cx="133175" cy="133200"/>
            <a:chOff x="1811800" y="3511500"/>
            <a:chExt cx="133175" cy="133200"/>
          </a:xfrm>
        </p:grpSpPr>
        <p:sp>
          <p:nvSpPr>
            <p:cNvPr id="640" name="Google Shape;640;p25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5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" name="Google Shape;642;p25"/>
          <p:cNvGrpSpPr/>
          <p:nvPr/>
        </p:nvGrpSpPr>
        <p:grpSpPr>
          <a:xfrm rot="10800000">
            <a:off x="3423125" y="4723577"/>
            <a:ext cx="133175" cy="133200"/>
            <a:chOff x="1811800" y="3511500"/>
            <a:chExt cx="133175" cy="133200"/>
          </a:xfrm>
        </p:grpSpPr>
        <p:sp>
          <p:nvSpPr>
            <p:cNvPr id="643" name="Google Shape;643;p25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5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25"/>
          <p:cNvGrpSpPr/>
          <p:nvPr/>
        </p:nvGrpSpPr>
        <p:grpSpPr>
          <a:xfrm rot="10800000">
            <a:off x="7206281" y="4107209"/>
            <a:ext cx="73925" cy="73939"/>
            <a:chOff x="1811800" y="3511500"/>
            <a:chExt cx="133175" cy="133200"/>
          </a:xfrm>
        </p:grpSpPr>
        <p:sp>
          <p:nvSpPr>
            <p:cNvPr id="646" name="Google Shape;646;p25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5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25"/>
          <p:cNvGrpSpPr/>
          <p:nvPr/>
        </p:nvGrpSpPr>
        <p:grpSpPr>
          <a:xfrm rot="10800000">
            <a:off x="283369" y="862747"/>
            <a:ext cx="73925" cy="73939"/>
            <a:chOff x="1811800" y="3511500"/>
            <a:chExt cx="133175" cy="133200"/>
          </a:xfrm>
        </p:grpSpPr>
        <p:sp>
          <p:nvSpPr>
            <p:cNvPr id="649" name="Google Shape;649;p25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5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" name="Google Shape;651;p25"/>
          <p:cNvGrpSpPr/>
          <p:nvPr/>
        </p:nvGrpSpPr>
        <p:grpSpPr>
          <a:xfrm rot="10800000">
            <a:off x="2512950" y="193640"/>
            <a:ext cx="133175" cy="133200"/>
            <a:chOff x="1811800" y="3511500"/>
            <a:chExt cx="133175" cy="133200"/>
          </a:xfrm>
        </p:grpSpPr>
        <p:sp>
          <p:nvSpPr>
            <p:cNvPr id="652" name="Google Shape;652;p25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5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" name="Google Shape;654;p25"/>
          <p:cNvGrpSpPr/>
          <p:nvPr/>
        </p:nvGrpSpPr>
        <p:grpSpPr>
          <a:xfrm rot="10800000">
            <a:off x="4976731" y="119709"/>
            <a:ext cx="73925" cy="73939"/>
            <a:chOff x="1811800" y="3511500"/>
            <a:chExt cx="133175" cy="133200"/>
          </a:xfrm>
        </p:grpSpPr>
        <p:sp>
          <p:nvSpPr>
            <p:cNvPr id="655" name="Google Shape;655;p25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5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oogle Shape;658;p26"/>
          <p:cNvGrpSpPr/>
          <p:nvPr/>
        </p:nvGrpSpPr>
        <p:grpSpPr>
          <a:xfrm>
            <a:off x="1156494" y="3781455"/>
            <a:ext cx="105395" cy="105414"/>
            <a:chOff x="1811800" y="3511500"/>
            <a:chExt cx="133175" cy="133200"/>
          </a:xfrm>
        </p:grpSpPr>
        <p:sp>
          <p:nvSpPr>
            <p:cNvPr id="659" name="Google Shape;659;p26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6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26"/>
          <p:cNvGrpSpPr/>
          <p:nvPr/>
        </p:nvGrpSpPr>
        <p:grpSpPr>
          <a:xfrm>
            <a:off x="309281" y="4456539"/>
            <a:ext cx="264872" cy="255398"/>
            <a:chOff x="1811800" y="3511500"/>
            <a:chExt cx="133175" cy="133200"/>
          </a:xfrm>
        </p:grpSpPr>
        <p:sp>
          <p:nvSpPr>
            <p:cNvPr id="662" name="Google Shape;662;p26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6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26"/>
          <p:cNvGrpSpPr/>
          <p:nvPr/>
        </p:nvGrpSpPr>
        <p:grpSpPr>
          <a:xfrm>
            <a:off x="1154720" y="73489"/>
            <a:ext cx="176191" cy="170749"/>
            <a:chOff x="1811800" y="3511500"/>
            <a:chExt cx="133175" cy="133200"/>
          </a:xfrm>
        </p:grpSpPr>
        <p:sp>
          <p:nvSpPr>
            <p:cNvPr id="665" name="Google Shape;665;p26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6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26"/>
          <p:cNvGrpSpPr/>
          <p:nvPr/>
        </p:nvGrpSpPr>
        <p:grpSpPr>
          <a:xfrm>
            <a:off x="761828" y="1257264"/>
            <a:ext cx="105395" cy="105414"/>
            <a:chOff x="1811800" y="3511500"/>
            <a:chExt cx="133175" cy="133200"/>
          </a:xfrm>
        </p:grpSpPr>
        <p:sp>
          <p:nvSpPr>
            <p:cNvPr id="668" name="Google Shape;668;p26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6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26"/>
          <p:cNvGrpSpPr/>
          <p:nvPr/>
        </p:nvGrpSpPr>
        <p:grpSpPr>
          <a:xfrm>
            <a:off x="2186800" y="654338"/>
            <a:ext cx="58504" cy="58515"/>
            <a:chOff x="1811800" y="3511500"/>
            <a:chExt cx="133175" cy="133200"/>
          </a:xfrm>
        </p:grpSpPr>
        <p:sp>
          <p:nvSpPr>
            <p:cNvPr id="671" name="Google Shape;671;p26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6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673;p26"/>
          <p:cNvGrpSpPr/>
          <p:nvPr/>
        </p:nvGrpSpPr>
        <p:grpSpPr>
          <a:xfrm>
            <a:off x="2171368" y="4846091"/>
            <a:ext cx="73925" cy="73939"/>
            <a:chOff x="1811800" y="3511500"/>
            <a:chExt cx="133175" cy="133200"/>
          </a:xfrm>
        </p:grpSpPr>
        <p:sp>
          <p:nvSpPr>
            <p:cNvPr id="674" name="Google Shape;674;p26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6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_1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27"/>
          <p:cNvGrpSpPr/>
          <p:nvPr/>
        </p:nvGrpSpPr>
        <p:grpSpPr>
          <a:xfrm flipH="1">
            <a:off x="7636315" y="153194"/>
            <a:ext cx="96885" cy="96903"/>
            <a:chOff x="1811800" y="3511500"/>
            <a:chExt cx="133175" cy="133200"/>
          </a:xfrm>
        </p:grpSpPr>
        <p:sp>
          <p:nvSpPr>
            <p:cNvPr id="678" name="Google Shape;678;p27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" name="Google Shape;680;p27"/>
          <p:cNvGrpSpPr/>
          <p:nvPr/>
        </p:nvGrpSpPr>
        <p:grpSpPr>
          <a:xfrm flipH="1">
            <a:off x="1083293" y="3530006"/>
            <a:ext cx="192704" cy="185801"/>
            <a:chOff x="1811800" y="3511500"/>
            <a:chExt cx="133175" cy="133200"/>
          </a:xfrm>
        </p:grpSpPr>
        <p:sp>
          <p:nvSpPr>
            <p:cNvPr id="681" name="Google Shape;681;p27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27"/>
          <p:cNvGrpSpPr/>
          <p:nvPr/>
        </p:nvGrpSpPr>
        <p:grpSpPr>
          <a:xfrm flipH="1">
            <a:off x="6591461" y="250102"/>
            <a:ext cx="161967" cy="156963"/>
            <a:chOff x="1811800" y="3511500"/>
            <a:chExt cx="133175" cy="133200"/>
          </a:xfrm>
        </p:grpSpPr>
        <p:sp>
          <p:nvSpPr>
            <p:cNvPr id="684" name="Google Shape;684;p27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27"/>
          <p:cNvGrpSpPr/>
          <p:nvPr/>
        </p:nvGrpSpPr>
        <p:grpSpPr>
          <a:xfrm flipH="1">
            <a:off x="375172" y="2828308"/>
            <a:ext cx="96885" cy="96903"/>
            <a:chOff x="1811800" y="3511500"/>
            <a:chExt cx="133175" cy="133200"/>
          </a:xfrm>
        </p:grpSpPr>
        <p:sp>
          <p:nvSpPr>
            <p:cNvPr id="687" name="Google Shape;687;p27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27"/>
          <p:cNvGrpSpPr/>
          <p:nvPr/>
        </p:nvGrpSpPr>
        <p:grpSpPr>
          <a:xfrm flipH="1">
            <a:off x="5863808" y="656176"/>
            <a:ext cx="53776" cy="53786"/>
            <a:chOff x="1811800" y="3511500"/>
            <a:chExt cx="133175" cy="133200"/>
          </a:xfrm>
        </p:grpSpPr>
        <p:sp>
          <p:nvSpPr>
            <p:cNvPr id="690" name="Google Shape;690;p27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27"/>
          <p:cNvGrpSpPr/>
          <p:nvPr/>
        </p:nvGrpSpPr>
        <p:grpSpPr>
          <a:xfrm flipH="1">
            <a:off x="110946" y="4480789"/>
            <a:ext cx="53776" cy="53786"/>
            <a:chOff x="1811800" y="3511500"/>
            <a:chExt cx="133175" cy="133200"/>
          </a:xfrm>
        </p:grpSpPr>
        <p:sp>
          <p:nvSpPr>
            <p:cNvPr id="693" name="Google Shape;693;p27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5" name="Google Shape;695;p27"/>
          <p:cNvGrpSpPr/>
          <p:nvPr/>
        </p:nvGrpSpPr>
        <p:grpSpPr>
          <a:xfrm flipH="1">
            <a:off x="1732940" y="4924563"/>
            <a:ext cx="96885" cy="96903"/>
            <a:chOff x="1811800" y="3511500"/>
            <a:chExt cx="133175" cy="133200"/>
          </a:xfrm>
        </p:grpSpPr>
        <p:sp>
          <p:nvSpPr>
            <p:cNvPr id="696" name="Google Shape;696;p27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" name="Google Shape;698;p27"/>
          <p:cNvGrpSpPr/>
          <p:nvPr/>
        </p:nvGrpSpPr>
        <p:grpSpPr>
          <a:xfrm flipH="1">
            <a:off x="8430731" y="1206994"/>
            <a:ext cx="204863" cy="204955"/>
            <a:chOff x="1811800" y="3511500"/>
            <a:chExt cx="133175" cy="133200"/>
          </a:xfrm>
        </p:grpSpPr>
        <p:sp>
          <p:nvSpPr>
            <p:cNvPr id="699" name="Google Shape;699;p27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925750" y="860400"/>
            <a:ext cx="2498400" cy="2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925750" y="3659875"/>
            <a:ext cx="24984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504831" y="1782683"/>
            <a:ext cx="6795898" cy="3371479"/>
          </a:xfrm>
          <a:custGeom>
            <a:avLst/>
            <a:gdLst/>
            <a:ahLst/>
            <a:cxnLst/>
            <a:rect l="l" t="t" r="r" b="b"/>
            <a:pathLst>
              <a:path w="182796" h="90686" extrusionOk="0">
                <a:moveTo>
                  <a:pt x="42095" y="260"/>
                </a:moveTo>
                <a:cubicBezTo>
                  <a:pt x="32418" y="893"/>
                  <a:pt x="23619" y="6668"/>
                  <a:pt x="17167" y="14056"/>
                </a:cubicBezTo>
                <a:cubicBezTo>
                  <a:pt x="14287" y="17340"/>
                  <a:pt x="11810" y="20954"/>
                  <a:pt x="9563" y="24699"/>
                </a:cubicBezTo>
                <a:cubicBezTo>
                  <a:pt x="4782" y="32677"/>
                  <a:pt x="1469" y="39878"/>
                  <a:pt x="649" y="49224"/>
                </a:cubicBezTo>
                <a:cubicBezTo>
                  <a:pt x="1" y="56857"/>
                  <a:pt x="821" y="64561"/>
                  <a:pt x="3068" y="71892"/>
                </a:cubicBezTo>
                <a:cubicBezTo>
                  <a:pt x="4695" y="77249"/>
                  <a:pt x="6985" y="82376"/>
                  <a:pt x="9894" y="87157"/>
                </a:cubicBezTo>
                <a:cubicBezTo>
                  <a:pt x="10125" y="87517"/>
                  <a:pt x="10974" y="89159"/>
                  <a:pt x="11853" y="90541"/>
                </a:cubicBezTo>
                <a:cubicBezTo>
                  <a:pt x="11954" y="90685"/>
                  <a:pt x="170022" y="90426"/>
                  <a:pt x="170022" y="90426"/>
                </a:cubicBezTo>
                <a:cubicBezTo>
                  <a:pt x="178562" y="73087"/>
                  <a:pt x="182796" y="57346"/>
                  <a:pt x="181442" y="44313"/>
                </a:cubicBezTo>
                <a:cubicBezTo>
                  <a:pt x="179973" y="30243"/>
                  <a:pt x="177727" y="16980"/>
                  <a:pt x="159048" y="8483"/>
                </a:cubicBezTo>
                <a:cubicBezTo>
                  <a:pt x="140370" y="1"/>
                  <a:pt x="120438" y="14661"/>
                  <a:pt x="102019" y="14920"/>
                </a:cubicBezTo>
                <a:cubicBezTo>
                  <a:pt x="95294" y="15007"/>
                  <a:pt x="89173" y="12443"/>
                  <a:pt x="82851" y="10514"/>
                </a:cubicBezTo>
                <a:cubicBezTo>
                  <a:pt x="76039" y="8440"/>
                  <a:pt x="69213" y="6294"/>
                  <a:pt x="62416" y="4105"/>
                </a:cubicBezTo>
                <a:cubicBezTo>
                  <a:pt x="56410" y="2161"/>
                  <a:pt x="50247" y="202"/>
                  <a:pt x="43982" y="202"/>
                </a:cubicBezTo>
                <a:cubicBezTo>
                  <a:pt x="43348" y="202"/>
                  <a:pt x="42729" y="231"/>
                  <a:pt x="42095" y="274"/>
                </a:cubicBezTo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1447" y="2804246"/>
            <a:ext cx="5150645" cy="2346160"/>
          </a:xfrm>
          <a:custGeom>
            <a:avLst/>
            <a:gdLst/>
            <a:ahLst/>
            <a:cxnLst/>
            <a:rect l="l" t="t" r="r" b="b"/>
            <a:pathLst>
              <a:path w="138542" h="63107" extrusionOk="0">
                <a:moveTo>
                  <a:pt x="37084" y="1498"/>
                </a:moveTo>
                <a:cubicBezTo>
                  <a:pt x="30834" y="4018"/>
                  <a:pt x="25966" y="9116"/>
                  <a:pt x="22193" y="14704"/>
                </a:cubicBezTo>
                <a:cubicBezTo>
                  <a:pt x="18406" y="20277"/>
                  <a:pt x="15554" y="26427"/>
                  <a:pt x="12055" y="32173"/>
                </a:cubicBezTo>
                <a:cubicBezTo>
                  <a:pt x="8123" y="38653"/>
                  <a:pt x="7331" y="42153"/>
                  <a:pt x="1916" y="47452"/>
                </a:cubicBezTo>
                <a:cubicBezTo>
                  <a:pt x="1" y="49325"/>
                  <a:pt x="103892" y="63020"/>
                  <a:pt x="103892" y="63020"/>
                </a:cubicBezTo>
                <a:lnTo>
                  <a:pt x="129540" y="63107"/>
                </a:lnTo>
                <a:lnTo>
                  <a:pt x="138541" y="63107"/>
                </a:lnTo>
                <a:lnTo>
                  <a:pt x="138541" y="42225"/>
                </a:lnTo>
                <a:cubicBezTo>
                  <a:pt x="136885" y="41591"/>
                  <a:pt x="134955" y="41116"/>
                  <a:pt x="133040" y="41289"/>
                </a:cubicBezTo>
                <a:cubicBezTo>
                  <a:pt x="132262" y="41361"/>
                  <a:pt x="131484" y="41490"/>
                  <a:pt x="130721" y="41692"/>
                </a:cubicBezTo>
                <a:cubicBezTo>
                  <a:pt x="125119" y="43190"/>
                  <a:pt x="119013" y="42426"/>
                  <a:pt x="114333" y="38812"/>
                </a:cubicBezTo>
                <a:cubicBezTo>
                  <a:pt x="109364" y="34981"/>
                  <a:pt x="106513" y="28644"/>
                  <a:pt x="100997" y="25620"/>
                </a:cubicBezTo>
                <a:cubicBezTo>
                  <a:pt x="96259" y="23013"/>
                  <a:pt x="90599" y="23373"/>
                  <a:pt x="84997" y="23734"/>
                </a:cubicBezTo>
                <a:cubicBezTo>
                  <a:pt x="78805" y="24137"/>
                  <a:pt x="72684" y="24540"/>
                  <a:pt x="67917" y="20968"/>
                </a:cubicBezTo>
                <a:cubicBezTo>
                  <a:pt x="62373" y="16821"/>
                  <a:pt x="61091" y="8843"/>
                  <a:pt x="56036" y="4119"/>
                </a:cubicBezTo>
                <a:cubicBezTo>
                  <a:pt x="53012" y="1296"/>
                  <a:pt x="48922" y="0"/>
                  <a:pt x="44760" y="0"/>
                </a:cubicBezTo>
                <a:cubicBezTo>
                  <a:pt x="42125" y="0"/>
                  <a:pt x="39518" y="504"/>
                  <a:pt x="37084" y="1484"/>
                </a:cubicBezTo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568224" y="3606277"/>
            <a:ext cx="4655367" cy="1546287"/>
          </a:xfrm>
          <a:custGeom>
            <a:avLst/>
            <a:gdLst/>
            <a:ahLst/>
            <a:cxnLst/>
            <a:rect l="l" t="t" r="r" b="b"/>
            <a:pathLst>
              <a:path w="125220" h="41592" extrusionOk="0">
                <a:moveTo>
                  <a:pt x="44111" y="3658"/>
                </a:moveTo>
                <a:cubicBezTo>
                  <a:pt x="40165" y="6654"/>
                  <a:pt x="37184" y="10758"/>
                  <a:pt x="33670" y="14286"/>
                </a:cubicBezTo>
                <a:cubicBezTo>
                  <a:pt x="30156" y="17815"/>
                  <a:pt x="25750" y="20897"/>
                  <a:pt x="20810" y="20954"/>
                </a:cubicBezTo>
                <a:cubicBezTo>
                  <a:pt x="17973" y="20997"/>
                  <a:pt x="15222" y="20018"/>
                  <a:pt x="12486" y="19039"/>
                </a:cubicBezTo>
                <a:cubicBezTo>
                  <a:pt x="9375" y="17915"/>
                  <a:pt x="6265" y="16807"/>
                  <a:pt x="3024" y="17195"/>
                </a:cubicBezTo>
                <a:cubicBezTo>
                  <a:pt x="1987" y="17325"/>
                  <a:pt x="965" y="17599"/>
                  <a:pt x="0" y="18016"/>
                </a:cubicBezTo>
                <a:cubicBezTo>
                  <a:pt x="346" y="19644"/>
                  <a:pt x="778" y="21257"/>
                  <a:pt x="1253" y="22855"/>
                </a:cubicBezTo>
                <a:cubicBezTo>
                  <a:pt x="2880" y="28212"/>
                  <a:pt x="5170" y="33339"/>
                  <a:pt x="8079" y="38106"/>
                </a:cubicBezTo>
                <a:cubicBezTo>
                  <a:pt x="8310" y="38481"/>
                  <a:pt x="9174" y="40137"/>
                  <a:pt x="10052" y="41519"/>
                </a:cubicBezTo>
                <a:cubicBezTo>
                  <a:pt x="10124" y="41591"/>
                  <a:pt x="125162" y="41418"/>
                  <a:pt x="125219" y="41505"/>
                </a:cubicBezTo>
                <a:cubicBezTo>
                  <a:pt x="124859" y="41217"/>
                  <a:pt x="124557" y="40886"/>
                  <a:pt x="124297" y="40511"/>
                </a:cubicBezTo>
                <a:cubicBezTo>
                  <a:pt x="122526" y="38106"/>
                  <a:pt x="119099" y="37818"/>
                  <a:pt x="116161" y="38120"/>
                </a:cubicBezTo>
                <a:cubicBezTo>
                  <a:pt x="113223" y="38437"/>
                  <a:pt x="110127" y="39114"/>
                  <a:pt x="107419" y="37919"/>
                </a:cubicBezTo>
                <a:cubicBezTo>
                  <a:pt x="102134" y="35571"/>
                  <a:pt x="101558" y="27766"/>
                  <a:pt x="96921" y="24281"/>
                </a:cubicBezTo>
                <a:cubicBezTo>
                  <a:pt x="93695" y="21847"/>
                  <a:pt x="89605" y="22164"/>
                  <a:pt x="85457" y="22481"/>
                </a:cubicBezTo>
                <a:cubicBezTo>
                  <a:pt x="81943" y="22740"/>
                  <a:pt x="78386" y="23014"/>
                  <a:pt x="75276" y="21602"/>
                </a:cubicBezTo>
                <a:cubicBezTo>
                  <a:pt x="66952" y="17843"/>
                  <a:pt x="66347" y="4450"/>
                  <a:pt x="57965" y="836"/>
                </a:cubicBezTo>
                <a:cubicBezTo>
                  <a:pt x="56655" y="274"/>
                  <a:pt x="55258" y="0"/>
                  <a:pt x="53846" y="15"/>
                </a:cubicBezTo>
                <a:cubicBezTo>
                  <a:pt x="50419" y="15"/>
                  <a:pt x="46919" y="1527"/>
                  <a:pt x="44111" y="3658"/>
                </a:cubicBezTo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-518832" y="2571746"/>
            <a:ext cx="1301062" cy="1333212"/>
          </a:xfrm>
          <a:custGeom>
            <a:avLst/>
            <a:gdLst/>
            <a:ahLst/>
            <a:cxnLst/>
            <a:rect l="l" t="t" r="r" b="b"/>
            <a:pathLst>
              <a:path w="15194" h="15569" extrusionOk="0">
                <a:moveTo>
                  <a:pt x="13955" y="5502"/>
                </a:moveTo>
                <a:cubicBezTo>
                  <a:pt x="12343" y="2204"/>
                  <a:pt x="7936" y="0"/>
                  <a:pt x="4436" y="3687"/>
                </a:cubicBezTo>
                <a:cubicBezTo>
                  <a:pt x="1" y="8367"/>
                  <a:pt x="5416" y="15568"/>
                  <a:pt x="11176" y="12875"/>
                </a:cubicBezTo>
                <a:cubicBezTo>
                  <a:pt x="14805" y="11190"/>
                  <a:pt x="15194" y="8022"/>
                  <a:pt x="13955" y="5502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923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030400" y="2532925"/>
            <a:ext cx="5076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2030550" y="1534348"/>
            <a:ext cx="50760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030250" y="3317569"/>
            <a:ext cx="5076000" cy="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 rot="10800000">
            <a:off x="-115" y="-76"/>
            <a:ext cx="4572115" cy="2501947"/>
          </a:xfrm>
          <a:custGeom>
            <a:avLst/>
            <a:gdLst/>
            <a:ahLst/>
            <a:cxnLst/>
            <a:rect l="l" t="t" r="r" b="b"/>
            <a:pathLst>
              <a:path w="111481" h="52416" extrusionOk="0">
                <a:moveTo>
                  <a:pt x="111480" y="0"/>
                </a:moveTo>
                <a:cubicBezTo>
                  <a:pt x="103510" y="168"/>
                  <a:pt x="89976" y="3075"/>
                  <a:pt x="82641" y="19449"/>
                </a:cubicBezTo>
                <a:cubicBezTo>
                  <a:pt x="71814" y="43593"/>
                  <a:pt x="33936" y="36124"/>
                  <a:pt x="33936" y="36124"/>
                </a:cubicBezTo>
                <a:cubicBezTo>
                  <a:pt x="33936" y="36124"/>
                  <a:pt x="1" y="34520"/>
                  <a:pt x="6316" y="52415"/>
                </a:cubicBezTo>
                <a:lnTo>
                  <a:pt x="111480" y="52415"/>
                </a:lnTo>
                <a:cubicBezTo>
                  <a:pt x="111480" y="52415"/>
                  <a:pt x="111480" y="0"/>
                  <a:pt x="111480" y="0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5189688" y="3289527"/>
            <a:ext cx="3954231" cy="1859196"/>
          </a:xfrm>
          <a:custGeom>
            <a:avLst/>
            <a:gdLst/>
            <a:ahLst/>
            <a:cxnLst/>
            <a:rect l="l" t="t" r="r" b="b"/>
            <a:pathLst>
              <a:path w="111481" h="52416" extrusionOk="0">
                <a:moveTo>
                  <a:pt x="111480" y="0"/>
                </a:moveTo>
                <a:cubicBezTo>
                  <a:pt x="103510" y="168"/>
                  <a:pt x="89976" y="3075"/>
                  <a:pt x="82641" y="19449"/>
                </a:cubicBezTo>
                <a:cubicBezTo>
                  <a:pt x="71814" y="43593"/>
                  <a:pt x="33936" y="36124"/>
                  <a:pt x="33936" y="36124"/>
                </a:cubicBezTo>
                <a:cubicBezTo>
                  <a:pt x="33936" y="36124"/>
                  <a:pt x="1" y="34520"/>
                  <a:pt x="6316" y="52415"/>
                </a:cubicBezTo>
                <a:lnTo>
                  <a:pt x="111480" y="52415"/>
                </a:lnTo>
                <a:cubicBezTo>
                  <a:pt x="111480" y="52415"/>
                  <a:pt x="111480" y="0"/>
                  <a:pt x="111480" y="0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349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860400"/>
            <a:ext cx="5874600" cy="37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mpiere"/>
              <a:buChar char="●"/>
              <a:defRPr sz="1200"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○"/>
              <a:defRPr sz="1000"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■"/>
              <a:defRPr sz="1000"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●"/>
              <a:defRPr sz="1000"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○"/>
              <a:defRPr sz="1000"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■"/>
              <a:defRPr sz="1000"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●"/>
              <a:defRPr sz="1000"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○"/>
              <a:defRPr sz="1000"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000"/>
              <a:buFont typeface="Roboto Condensed Light"/>
              <a:buChar char="■"/>
              <a:defRPr sz="10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5639026" y="2487075"/>
            <a:ext cx="3508522" cy="2660742"/>
          </a:xfrm>
          <a:custGeom>
            <a:avLst/>
            <a:gdLst/>
            <a:ahLst/>
            <a:cxnLst/>
            <a:rect l="l" t="t" r="r" b="b"/>
            <a:pathLst>
              <a:path w="95457" h="92115" extrusionOk="0">
                <a:moveTo>
                  <a:pt x="95456" y="17"/>
                </a:moveTo>
                <a:cubicBezTo>
                  <a:pt x="88205" y="318"/>
                  <a:pt x="75924" y="5414"/>
                  <a:pt x="69274" y="34169"/>
                </a:cubicBezTo>
                <a:cubicBezTo>
                  <a:pt x="61588" y="67336"/>
                  <a:pt x="39482" y="71780"/>
                  <a:pt x="30176" y="72148"/>
                </a:cubicBezTo>
                <a:cubicBezTo>
                  <a:pt x="24729" y="72365"/>
                  <a:pt x="19365" y="73551"/>
                  <a:pt x="14486" y="75857"/>
                </a:cubicBezTo>
                <a:cubicBezTo>
                  <a:pt x="8070" y="78864"/>
                  <a:pt x="1136" y="83961"/>
                  <a:pt x="0" y="92114"/>
                </a:cubicBezTo>
                <a:lnTo>
                  <a:pt x="95439" y="92114"/>
                </a:lnTo>
                <a:cubicBezTo>
                  <a:pt x="95439" y="92114"/>
                  <a:pt x="95439" y="0"/>
                  <a:pt x="95456" y="17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087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720000" y="2232900"/>
            <a:ext cx="2763000" cy="15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mpiere"/>
              <a:buAutoNum type="arabicPeriod"/>
              <a:defRPr sz="1200"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lphaLcPeriod"/>
              <a:defRPr sz="1000"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romanLcPeriod"/>
              <a:defRPr sz="1000"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rabicPeriod"/>
              <a:defRPr sz="1000"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lphaLcPeriod"/>
              <a:defRPr sz="1000"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romanLcPeriod"/>
              <a:defRPr sz="1000"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rabicPeriod"/>
              <a:defRPr sz="1000"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lphaLcPeriod"/>
              <a:defRPr sz="1000"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000"/>
              <a:buFont typeface="Roboto Condensed Light"/>
              <a:buAutoNum type="romanLcPeriod"/>
              <a:defRPr sz="10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5658950" y="2232900"/>
            <a:ext cx="2763000" cy="15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mpiere"/>
              <a:buAutoNum type="arabicPeriod"/>
              <a:defRPr sz="1200"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lphaLcPeriod"/>
              <a:defRPr sz="1000"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romanLcPeriod"/>
              <a:defRPr sz="1000"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rabicPeriod"/>
              <a:defRPr sz="1000"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lphaLcPeriod"/>
              <a:defRPr sz="1000"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romanLcPeriod"/>
              <a:defRPr sz="1000"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rabicPeriod"/>
              <a:defRPr sz="1000"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AutoNum type="alphaLcPeriod"/>
              <a:defRPr sz="1000"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000"/>
              <a:buFont typeface="Roboto Condensed Light"/>
              <a:buAutoNum type="romanLcPeriod"/>
              <a:defRPr sz="10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720000" y="1894000"/>
            <a:ext cx="2763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5658900" y="1894025"/>
            <a:ext cx="2763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1667550" y="3931099"/>
            <a:ext cx="5809067" cy="1212418"/>
          </a:xfrm>
          <a:custGeom>
            <a:avLst/>
            <a:gdLst/>
            <a:ahLst/>
            <a:cxnLst/>
            <a:rect l="l" t="t" r="r" b="b"/>
            <a:pathLst>
              <a:path w="176059" h="46952" extrusionOk="0">
                <a:moveTo>
                  <a:pt x="1" y="46951"/>
                </a:moveTo>
                <a:cubicBezTo>
                  <a:pt x="1" y="46951"/>
                  <a:pt x="4211" y="34119"/>
                  <a:pt x="27603" y="31395"/>
                </a:cubicBezTo>
                <a:cubicBezTo>
                  <a:pt x="41471" y="29791"/>
                  <a:pt x="48506" y="23609"/>
                  <a:pt x="51948" y="18864"/>
                </a:cubicBezTo>
                <a:cubicBezTo>
                  <a:pt x="55924" y="13367"/>
                  <a:pt x="61338" y="9090"/>
                  <a:pt x="67604" y="6500"/>
                </a:cubicBezTo>
                <a:cubicBezTo>
                  <a:pt x="72399" y="4511"/>
                  <a:pt x="78163" y="2607"/>
                  <a:pt x="84195" y="1754"/>
                </a:cubicBezTo>
                <a:cubicBezTo>
                  <a:pt x="96760" y="0"/>
                  <a:pt x="108807" y="7352"/>
                  <a:pt x="112984" y="19332"/>
                </a:cubicBezTo>
                <a:cubicBezTo>
                  <a:pt x="114287" y="23108"/>
                  <a:pt x="118849" y="27051"/>
                  <a:pt x="123460" y="27853"/>
                </a:cubicBezTo>
                <a:cubicBezTo>
                  <a:pt x="134321" y="29725"/>
                  <a:pt x="153536" y="33902"/>
                  <a:pt x="153536" y="33902"/>
                </a:cubicBezTo>
                <a:cubicBezTo>
                  <a:pt x="153536" y="33902"/>
                  <a:pt x="173920" y="37661"/>
                  <a:pt x="176059" y="46951"/>
                </a:cubicBezTo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936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850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7"/>
          <p:cNvGrpSpPr/>
          <p:nvPr/>
        </p:nvGrpSpPr>
        <p:grpSpPr>
          <a:xfrm>
            <a:off x="3527981" y="1436716"/>
            <a:ext cx="5616442" cy="3706262"/>
            <a:chOff x="3527981" y="1436716"/>
            <a:chExt cx="5616442" cy="3706262"/>
          </a:xfrm>
        </p:grpSpPr>
        <p:sp>
          <p:nvSpPr>
            <p:cNvPr id="36" name="Google Shape;36;p7"/>
            <p:cNvSpPr/>
            <p:nvPr/>
          </p:nvSpPr>
          <p:spPr>
            <a:xfrm>
              <a:off x="8037512" y="1436716"/>
              <a:ext cx="1106911" cy="1352702"/>
            </a:xfrm>
            <a:custGeom>
              <a:avLst/>
              <a:gdLst/>
              <a:ahLst/>
              <a:cxnLst/>
              <a:rect l="l" t="t" r="r" b="b"/>
              <a:pathLst>
                <a:path w="34537" h="42206" extrusionOk="0">
                  <a:moveTo>
                    <a:pt x="33000" y="36174"/>
                  </a:moveTo>
                  <a:cubicBezTo>
                    <a:pt x="33501" y="35773"/>
                    <a:pt x="33986" y="35322"/>
                    <a:pt x="34437" y="34871"/>
                  </a:cubicBezTo>
                  <a:cubicBezTo>
                    <a:pt x="34336" y="34821"/>
                    <a:pt x="34537" y="11011"/>
                    <a:pt x="34537" y="10944"/>
                  </a:cubicBezTo>
                  <a:cubicBezTo>
                    <a:pt x="33668" y="10242"/>
                    <a:pt x="32749" y="9608"/>
                    <a:pt x="31780" y="9039"/>
                  </a:cubicBezTo>
                  <a:cubicBezTo>
                    <a:pt x="16091" y="0"/>
                    <a:pt x="0" y="19432"/>
                    <a:pt x="11078" y="33400"/>
                  </a:cubicBezTo>
                  <a:cubicBezTo>
                    <a:pt x="18079" y="42206"/>
                    <a:pt x="26951" y="41187"/>
                    <a:pt x="33000" y="36174"/>
                  </a:cubicBezTo>
                </a:path>
              </a:pathLst>
            </a:custGeom>
            <a:gradFill>
              <a:gsLst>
                <a:gs pos="0">
                  <a:srgbClr val="E3FFD5"/>
                </a:gs>
                <a:gs pos="100000">
                  <a:srgbClr val="90EBBA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7"/>
            <p:cNvSpPr/>
            <p:nvPr/>
          </p:nvSpPr>
          <p:spPr>
            <a:xfrm>
              <a:off x="3527981" y="4113725"/>
              <a:ext cx="1150851" cy="1029254"/>
            </a:xfrm>
            <a:custGeom>
              <a:avLst/>
              <a:gdLst/>
              <a:ahLst/>
              <a:cxnLst/>
              <a:rect l="l" t="t" r="r" b="b"/>
              <a:pathLst>
                <a:path w="35908" h="32114" extrusionOk="0">
                  <a:moveTo>
                    <a:pt x="33267" y="15455"/>
                  </a:moveTo>
                  <a:cubicBezTo>
                    <a:pt x="28739" y="6165"/>
                    <a:pt x="16375" y="0"/>
                    <a:pt x="6600" y="10326"/>
                  </a:cubicBezTo>
                  <a:cubicBezTo>
                    <a:pt x="0" y="17310"/>
                    <a:pt x="1170" y="26283"/>
                    <a:pt x="6149" y="32030"/>
                  </a:cubicBezTo>
                  <a:cubicBezTo>
                    <a:pt x="6066" y="32114"/>
                    <a:pt x="31346" y="32114"/>
                    <a:pt x="31245" y="32114"/>
                  </a:cubicBezTo>
                  <a:cubicBezTo>
                    <a:pt x="35907" y="27252"/>
                    <a:pt x="35907" y="20836"/>
                    <a:pt x="33267" y="15455"/>
                  </a:cubicBezTo>
                </a:path>
              </a:pathLst>
            </a:custGeom>
            <a:gradFill>
              <a:gsLst>
                <a:gs pos="0">
                  <a:srgbClr val="E3FFD5"/>
                </a:gs>
                <a:gs pos="100000">
                  <a:srgbClr val="90EBBA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7"/>
            <p:cNvSpPr/>
            <p:nvPr/>
          </p:nvSpPr>
          <p:spPr>
            <a:xfrm>
              <a:off x="4108471" y="2028456"/>
              <a:ext cx="5035952" cy="3114523"/>
            </a:xfrm>
            <a:custGeom>
              <a:avLst/>
              <a:gdLst/>
              <a:ahLst/>
              <a:cxnLst/>
              <a:rect l="l" t="t" r="r" b="b"/>
              <a:pathLst>
                <a:path w="157128" h="97177" extrusionOk="0">
                  <a:moveTo>
                    <a:pt x="47737" y="67"/>
                  </a:moveTo>
                  <a:cubicBezTo>
                    <a:pt x="36759" y="769"/>
                    <a:pt x="26784" y="7185"/>
                    <a:pt x="19466" y="15389"/>
                  </a:cubicBezTo>
                  <a:cubicBezTo>
                    <a:pt x="16208" y="19048"/>
                    <a:pt x="13401" y="23058"/>
                    <a:pt x="10844" y="27235"/>
                  </a:cubicBezTo>
                  <a:cubicBezTo>
                    <a:pt x="5431" y="36107"/>
                    <a:pt x="1671" y="44111"/>
                    <a:pt x="736" y="54503"/>
                  </a:cubicBezTo>
                  <a:cubicBezTo>
                    <a:pt x="0" y="63008"/>
                    <a:pt x="936" y="71579"/>
                    <a:pt x="3493" y="79716"/>
                  </a:cubicBezTo>
                  <a:cubicBezTo>
                    <a:pt x="5330" y="85665"/>
                    <a:pt x="8054" y="91880"/>
                    <a:pt x="11346" y="97177"/>
                  </a:cubicBezTo>
                  <a:lnTo>
                    <a:pt x="157128" y="97177"/>
                  </a:lnTo>
                  <a:cubicBezTo>
                    <a:pt x="157128" y="97177"/>
                    <a:pt x="156927" y="6951"/>
                    <a:pt x="157028" y="7068"/>
                  </a:cubicBezTo>
                  <a:cubicBezTo>
                    <a:pt x="143093" y="9440"/>
                    <a:pt x="129024" y="16174"/>
                    <a:pt x="115674" y="16358"/>
                  </a:cubicBezTo>
                  <a:cubicBezTo>
                    <a:pt x="108038" y="16458"/>
                    <a:pt x="101121" y="13601"/>
                    <a:pt x="93953" y="11462"/>
                  </a:cubicBezTo>
                  <a:cubicBezTo>
                    <a:pt x="86217" y="9156"/>
                    <a:pt x="78481" y="6767"/>
                    <a:pt x="70761" y="4328"/>
                  </a:cubicBezTo>
                  <a:cubicBezTo>
                    <a:pt x="63961" y="2172"/>
                    <a:pt x="56977" y="0"/>
                    <a:pt x="49876" y="0"/>
                  </a:cubicBezTo>
                  <a:cubicBezTo>
                    <a:pt x="49157" y="0"/>
                    <a:pt x="48455" y="17"/>
                    <a:pt x="47737" y="67"/>
                  </a:cubicBezTo>
                </a:path>
              </a:pathLst>
            </a:custGeom>
            <a:gradFill>
              <a:gsLst>
                <a:gs pos="0">
                  <a:srgbClr val="E3FFD5"/>
                </a:gs>
                <a:gs pos="100000">
                  <a:srgbClr val="90EBBA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20000" y="1767600"/>
            <a:ext cx="3136500" cy="9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720000" y="2667600"/>
            <a:ext cx="3136500" cy="14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200"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41" name="Google Shape;41;p7"/>
          <p:cNvSpPr/>
          <p:nvPr/>
        </p:nvSpPr>
        <p:spPr>
          <a:xfrm>
            <a:off x="-10" y="-1993"/>
            <a:ext cx="3207179" cy="1774160"/>
          </a:xfrm>
          <a:custGeom>
            <a:avLst/>
            <a:gdLst/>
            <a:ahLst/>
            <a:cxnLst/>
            <a:rect l="l" t="t" r="r" b="b"/>
            <a:pathLst>
              <a:path w="100068" h="55356" extrusionOk="0">
                <a:moveTo>
                  <a:pt x="0" y="55339"/>
                </a:moveTo>
                <a:cubicBezTo>
                  <a:pt x="7151" y="55155"/>
                  <a:pt x="19315" y="52097"/>
                  <a:pt x="25898" y="34821"/>
                </a:cubicBezTo>
                <a:cubicBezTo>
                  <a:pt x="35606" y="9323"/>
                  <a:pt x="69608" y="17210"/>
                  <a:pt x="69608" y="17210"/>
                </a:cubicBezTo>
                <a:cubicBezTo>
                  <a:pt x="69608" y="17210"/>
                  <a:pt x="100068" y="18897"/>
                  <a:pt x="94387" y="0"/>
                </a:cubicBezTo>
                <a:lnTo>
                  <a:pt x="0" y="0"/>
                </a:lnTo>
                <a:cubicBezTo>
                  <a:pt x="0" y="0"/>
                  <a:pt x="0" y="55355"/>
                  <a:pt x="0" y="55339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597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913000" y="1949398"/>
            <a:ext cx="5237700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2913000" y="2695348"/>
            <a:ext cx="5237700" cy="3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1065800" y="1913854"/>
            <a:ext cx="2079600" cy="11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5" name="Google Shape;15;p3"/>
          <p:cNvGrpSpPr/>
          <p:nvPr/>
        </p:nvGrpSpPr>
        <p:grpSpPr>
          <a:xfrm flipH="1">
            <a:off x="8056861" y="2957668"/>
            <a:ext cx="222629" cy="215744"/>
            <a:chOff x="1811800" y="3511500"/>
            <a:chExt cx="133175" cy="133200"/>
          </a:xfrm>
        </p:grpSpPr>
        <p:sp>
          <p:nvSpPr>
            <p:cNvPr id="16" name="Google Shape;16;p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3"/>
          <p:cNvGrpSpPr/>
          <p:nvPr/>
        </p:nvGrpSpPr>
        <p:grpSpPr>
          <a:xfrm>
            <a:off x="6165075" y="119550"/>
            <a:ext cx="133175" cy="133200"/>
            <a:chOff x="1811800" y="3511500"/>
            <a:chExt cx="133175" cy="133200"/>
          </a:xfrm>
        </p:grpSpPr>
        <p:sp>
          <p:nvSpPr>
            <p:cNvPr id="19" name="Google Shape;19;p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3"/>
          <p:cNvGrpSpPr/>
          <p:nvPr/>
        </p:nvGrpSpPr>
        <p:grpSpPr>
          <a:xfrm>
            <a:off x="8585800" y="1624525"/>
            <a:ext cx="133175" cy="133200"/>
            <a:chOff x="1811800" y="3511500"/>
            <a:chExt cx="133175" cy="133200"/>
          </a:xfrm>
        </p:grpSpPr>
        <p:sp>
          <p:nvSpPr>
            <p:cNvPr id="22" name="Google Shape;22;p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3"/>
          <p:cNvGrpSpPr/>
          <p:nvPr/>
        </p:nvGrpSpPr>
        <p:grpSpPr>
          <a:xfrm flipH="1">
            <a:off x="6844852" y="1343188"/>
            <a:ext cx="133175" cy="133200"/>
            <a:chOff x="1811800" y="3511500"/>
            <a:chExt cx="133175" cy="133200"/>
          </a:xfrm>
        </p:grpSpPr>
        <p:sp>
          <p:nvSpPr>
            <p:cNvPr id="25" name="Google Shape;25;p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3"/>
          <p:cNvGrpSpPr/>
          <p:nvPr/>
        </p:nvGrpSpPr>
        <p:grpSpPr>
          <a:xfrm flipH="1">
            <a:off x="8350070" y="502529"/>
            <a:ext cx="73925" cy="73939"/>
            <a:chOff x="1811800" y="3511500"/>
            <a:chExt cx="133175" cy="133200"/>
          </a:xfrm>
        </p:grpSpPr>
        <p:sp>
          <p:nvSpPr>
            <p:cNvPr id="28" name="Google Shape;28;p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3"/>
          <p:cNvGrpSpPr/>
          <p:nvPr/>
        </p:nvGrpSpPr>
        <p:grpSpPr>
          <a:xfrm>
            <a:off x="8583944" y="4242304"/>
            <a:ext cx="73925" cy="73939"/>
            <a:chOff x="1811800" y="3511500"/>
            <a:chExt cx="133175" cy="133200"/>
          </a:xfrm>
        </p:grpSpPr>
        <p:sp>
          <p:nvSpPr>
            <p:cNvPr id="31" name="Google Shape;31;p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3"/>
          <p:cNvGrpSpPr/>
          <p:nvPr/>
        </p:nvGrpSpPr>
        <p:grpSpPr>
          <a:xfrm flipH="1">
            <a:off x="4081837" y="1087814"/>
            <a:ext cx="264872" cy="255398"/>
            <a:chOff x="1811800" y="3511500"/>
            <a:chExt cx="133175" cy="133200"/>
          </a:xfrm>
        </p:grpSpPr>
        <p:sp>
          <p:nvSpPr>
            <p:cNvPr id="34" name="Google Shape;34;p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3"/>
          <p:cNvGrpSpPr/>
          <p:nvPr/>
        </p:nvGrpSpPr>
        <p:grpSpPr>
          <a:xfrm rot="10800000" flipH="1">
            <a:off x="1485122" y="669294"/>
            <a:ext cx="222629" cy="215744"/>
            <a:chOff x="1811800" y="3511500"/>
            <a:chExt cx="133175" cy="133200"/>
          </a:xfrm>
        </p:grpSpPr>
        <p:sp>
          <p:nvSpPr>
            <p:cNvPr id="37" name="Google Shape;37;p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3"/>
          <p:cNvGrpSpPr/>
          <p:nvPr/>
        </p:nvGrpSpPr>
        <p:grpSpPr>
          <a:xfrm rot="10800000">
            <a:off x="2518612" y="4936768"/>
            <a:ext cx="133175" cy="133200"/>
            <a:chOff x="1811800" y="3511500"/>
            <a:chExt cx="133175" cy="133200"/>
          </a:xfrm>
        </p:grpSpPr>
        <p:sp>
          <p:nvSpPr>
            <p:cNvPr id="40" name="Google Shape;40;p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800000">
            <a:off x="97887" y="3584193"/>
            <a:ext cx="133175" cy="133200"/>
            <a:chOff x="1811800" y="3511500"/>
            <a:chExt cx="133175" cy="133200"/>
          </a:xfrm>
        </p:grpSpPr>
        <p:sp>
          <p:nvSpPr>
            <p:cNvPr id="43" name="Google Shape;43;p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3"/>
          <p:cNvGrpSpPr/>
          <p:nvPr/>
        </p:nvGrpSpPr>
        <p:grpSpPr>
          <a:xfrm rot="10800000" flipH="1">
            <a:off x="3242148" y="3724343"/>
            <a:ext cx="133175" cy="133200"/>
            <a:chOff x="1811800" y="3511500"/>
            <a:chExt cx="133175" cy="133200"/>
          </a:xfrm>
        </p:grpSpPr>
        <p:sp>
          <p:nvSpPr>
            <p:cNvPr id="46" name="Google Shape;46;p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3"/>
          <p:cNvGrpSpPr/>
          <p:nvPr/>
        </p:nvGrpSpPr>
        <p:grpSpPr>
          <a:xfrm rot="10800000" flipH="1">
            <a:off x="1065791" y="4242300"/>
            <a:ext cx="73925" cy="73939"/>
            <a:chOff x="1811800" y="3511500"/>
            <a:chExt cx="133175" cy="133200"/>
          </a:xfrm>
        </p:grpSpPr>
        <p:sp>
          <p:nvSpPr>
            <p:cNvPr id="49" name="Google Shape;49;p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3"/>
          <p:cNvGrpSpPr/>
          <p:nvPr/>
        </p:nvGrpSpPr>
        <p:grpSpPr>
          <a:xfrm rot="10800000">
            <a:off x="158993" y="1025675"/>
            <a:ext cx="73925" cy="73939"/>
            <a:chOff x="1811800" y="3511500"/>
            <a:chExt cx="133175" cy="133200"/>
          </a:xfrm>
        </p:grpSpPr>
        <p:sp>
          <p:nvSpPr>
            <p:cNvPr id="52" name="Google Shape;52;p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3"/>
          <p:cNvGrpSpPr/>
          <p:nvPr/>
        </p:nvGrpSpPr>
        <p:grpSpPr>
          <a:xfrm rot="10800000" flipH="1">
            <a:off x="5499779" y="3724357"/>
            <a:ext cx="264872" cy="255398"/>
            <a:chOff x="1811800" y="3511500"/>
            <a:chExt cx="133175" cy="133200"/>
          </a:xfrm>
        </p:grpSpPr>
        <p:sp>
          <p:nvSpPr>
            <p:cNvPr id="55" name="Google Shape;55;p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5443200" y="1767600"/>
            <a:ext cx="2980800" cy="17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flipH="1">
            <a:off x="-14590" y="-179329"/>
            <a:ext cx="5025144" cy="5336997"/>
          </a:xfrm>
          <a:custGeom>
            <a:avLst/>
            <a:gdLst/>
            <a:ahLst/>
            <a:cxnLst/>
            <a:rect l="l" t="t" r="r" b="b"/>
            <a:pathLst>
              <a:path w="154870" h="164481" extrusionOk="0">
                <a:moveTo>
                  <a:pt x="28" y="164344"/>
                </a:moveTo>
                <a:cubicBezTo>
                  <a:pt x="1561" y="153364"/>
                  <a:pt x="9830" y="132554"/>
                  <a:pt x="48712" y="118946"/>
                </a:cubicBezTo>
                <a:cubicBezTo>
                  <a:pt x="103639" y="99724"/>
                  <a:pt x="93946" y="55284"/>
                  <a:pt x="93946" y="55284"/>
                </a:cubicBezTo>
                <a:cubicBezTo>
                  <a:pt x="93946" y="55284"/>
                  <a:pt x="83869" y="1"/>
                  <a:pt x="154869" y="3834"/>
                </a:cubicBezTo>
                <a:cubicBezTo>
                  <a:pt x="154705" y="3971"/>
                  <a:pt x="154705" y="164152"/>
                  <a:pt x="154705" y="164152"/>
                </a:cubicBezTo>
                <a:cubicBezTo>
                  <a:pt x="154705" y="164152"/>
                  <a:pt x="0" y="164481"/>
                  <a:pt x="28" y="164344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325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720000" y="1233175"/>
            <a:ext cx="35907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720000" y="2803075"/>
            <a:ext cx="35907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84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5749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720000" y="399570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3261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0" y="2505825"/>
            <a:ext cx="5927168" cy="276470"/>
          </a:xfrm>
          <a:custGeom>
            <a:avLst/>
            <a:gdLst/>
            <a:ahLst/>
            <a:cxnLst/>
            <a:rect l="l" t="t" r="r" b="b"/>
            <a:pathLst>
              <a:path w="168757" h="19216" extrusionOk="0">
                <a:moveTo>
                  <a:pt x="0" y="1"/>
                </a:moveTo>
                <a:lnTo>
                  <a:pt x="168757" y="1"/>
                </a:lnTo>
                <a:lnTo>
                  <a:pt x="168757" y="19216"/>
                </a:lnTo>
                <a:lnTo>
                  <a:pt x="0" y="19216"/>
                </a:ln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920925" y="908575"/>
            <a:ext cx="5006400" cy="20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920925" y="2937600"/>
            <a:ext cx="50064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00"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/>
          <p:nvPr/>
        </p:nvSpPr>
        <p:spPr>
          <a:xfrm flipH="1">
            <a:off x="5997499" y="2188625"/>
            <a:ext cx="3146501" cy="2952286"/>
          </a:xfrm>
          <a:custGeom>
            <a:avLst/>
            <a:gdLst/>
            <a:ahLst/>
            <a:cxnLst/>
            <a:rect l="l" t="t" r="r" b="b"/>
            <a:pathLst>
              <a:path w="95457" h="92115" extrusionOk="0">
                <a:moveTo>
                  <a:pt x="0" y="17"/>
                </a:moveTo>
                <a:cubicBezTo>
                  <a:pt x="7235" y="317"/>
                  <a:pt x="19533" y="5414"/>
                  <a:pt x="26183" y="34169"/>
                </a:cubicBezTo>
                <a:cubicBezTo>
                  <a:pt x="33869" y="67319"/>
                  <a:pt x="55974" y="71780"/>
                  <a:pt x="65281" y="72147"/>
                </a:cubicBezTo>
                <a:cubicBezTo>
                  <a:pt x="70728" y="72365"/>
                  <a:pt x="76091" y="73551"/>
                  <a:pt x="80953" y="75840"/>
                </a:cubicBezTo>
                <a:cubicBezTo>
                  <a:pt x="87369" y="78864"/>
                  <a:pt x="94303" y="83960"/>
                  <a:pt x="95456" y="92114"/>
                </a:cubicBezTo>
                <a:lnTo>
                  <a:pt x="0" y="92114"/>
                </a:lnTo>
                <a:cubicBezTo>
                  <a:pt x="0" y="92114"/>
                  <a:pt x="0" y="0"/>
                  <a:pt x="0" y="17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030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504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6118088" y="1929640"/>
            <a:ext cx="3025773" cy="3213548"/>
          </a:xfrm>
          <a:custGeom>
            <a:avLst/>
            <a:gdLst/>
            <a:ahLst/>
            <a:cxnLst/>
            <a:rect l="l" t="t" r="r" b="b"/>
            <a:pathLst>
              <a:path w="154870" h="164481" extrusionOk="0">
                <a:moveTo>
                  <a:pt x="28" y="164344"/>
                </a:moveTo>
                <a:cubicBezTo>
                  <a:pt x="1561" y="153364"/>
                  <a:pt x="9830" y="132554"/>
                  <a:pt x="48712" y="118946"/>
                </a:cubicBezTo>
                <a:cubicBezTo>
                  <a:pt x="103639" y="99724"/>
                  <a:pt x="93946" y="55284"/>
                  <a:pt x="93946" y="55284"/>
                </a:cubicBezTo>
                <a:cubicBezTo>
                  <a:pt x="93946" y="55284"/>
                  <a:pt x="83869" y="1"/>
                  <a:pt x="154869" y="3834"/>
                </a:cubicBezTo>
                <a:cubicBezTo>
                  <a:pt x="154705" y="3971"/>
                  <a:pt x="154705" y="164152"/>
                  <a:pt x="154705" y="164152"/>
                </a:cubicBezTo>
                <a:cubicBezTo>
                  <a:pt x="154705" y="164152"/>
                  <a:pt x="0" y="164481"/>
                  <a:pt x="28" y="164344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2" hasCustomPrompt="1"/>
          </p:nvPr>
        </p:nvSpPr>
        <p:spPr>
          <a:xfrm>
            <a:off x="720150" y="1470375"/>
            <a:ext cx="1680900" cy="4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720000" y="1965275"/>
            <a:ext cx="16809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3"/>
          </p:nvPr>
        </p:nvSpPr>
        <p:spPr>
          <a:xfrm>
            <a:off x="720000" y="2326675"/>
            <a:ext cx="1680900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4" hasCustomPrompt="1"/>
          </p:nvPr>
        </p:nvSpPr>
        <p:spPr>
          <a:xfrm>
            <a:off x="4294388" y="1470375"/>
            <a:ext cx="1680900" cy="4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4294238" y="1965275"/>
            <a:ext cx="16809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6"/>
          </p:nvPr>
        </p:nvSpPr>
        <p:spPr>
          <a:xfrm>
            <a:off x="4294246" y="2326675"/>
            <a:ext cx="1680900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7" hasCustomPrompt="1"/>
          </p:nvPr>
        </p:nvSpPr>
        <p:spPr>
          <a:xfrm>
            <a:off x="2507188" y="1470375"/>
            <a:ext cx="1680900" cy="4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2507038" y="1965275"/>
            <a:ext cx="16809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2507042" y="2326675"/>
            <a:ext cx="1680900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150" y="2937600"/>
            <a:ext cx="1680900" cy="4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720000" y="3432500"/>
            <a:ext cx="16809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720000" y="3793900"/>
            <a:ext cx="1680900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6" hasCustomPrompt="1"/>
          </p:nvPr>
        </p:nvSpPr>
        <p:spPr>
          <a:xfrm>
            <a:off x="2507188" y="2937600"/>
            <a:ext cx="1680900" cy="4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7"/>
          </p:nvPr>
        </p:nvSpPr>
        <p:spPr>
          <a:xfrm>
            <a:off x="2507038" y="3432500"/>
            <a:ext cx="16809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8"/>
          </p:nvPr>
        </p:nvSpPr>
        <p:spPr>
          <a:xfrm>
            <a:off x="2507044" y="3793900"/>
            <a:ext cx="1680900" cy="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1703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Section 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4427593" y="3102404"/>
            <a:ext cx="3993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 idx="2" hasCustomPrompt="1"/>
          </p:nvPr>
        </p:nvSpPr>
        <p:spPr>
          <a:xfrm>
            <a:off x="4430425" y="2103825"/>
            <a:ext cx="39936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1"/>
          </p:nvPr>
        </p:nvSpPr>
        <p:spPr>
          <a:xfrm>
            <a:off x="4427475" y="3887049"/>
            <a:ext cx="3993600" cy="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14"/>
          <p:cNvSpPr/>
          <p:nvPr/>
        </p:nvSpPr>
        <p:spPr>
          <a:xfrm flipH="1">
            <a:off x="-787948" y="326625"/>
            <a:ext cx="4827298" cy="4831218"/>
          </a:xfrm>
          <a:custGeom>
            <a:avLst/>
            <a:gdLst/>
            <a:ahLst/>
            <a:cxnLst/>
            <a:rect l="l" t="t" r="r" b="b"/>
            <a:pathLst>
              <a:path w="154870" h="164481" extrusionOk="0">
                <a:moveTo>
                  <a:pt x="28" y="164344"/>
                </a:moveTo>
                <a:cubicBezTo>
                  <a:pt x="1561" y="153364"/>
                  <a:pt x="9830" y="132554"/>
                  <a:pt x="48712" y="118946"/>
                </a:cubicBezTo>
                <a:cubicBezTo>
                  <a:pt x="103639" y="99724"/>
                  <a:pt x="93946" y="55284"/>
                  <a:pt x="93946" y="55284"/>
                </a:cubicBezTo>
                <a:cubicBezTo>
                  <a:pt x="93946" y="55284"/>
                  <a:pt x="83869" y="1"/>
                  <a:pt x="154869" y="3834"/>
                </a:cubicBezTo>
                <a:cubicBezTo>
                  <a:pt x="154705" y="3971"/>
                  <a:pt x="154705" y="164152"/>
                  <a:pt x="154705" y="164152"/>
                </a:cubicBezTo>
                <a:cubicBezTo>
                  <a:pt x="154705" y="164152"/>
                  <a:pt x="0" y="164481"/>
                  <a:pt x="28" y="164344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4"/>
          <p:cNvSpPr/>
          <p:nvPr/>
        </p:nvSpPr>
        <p:spPr>
          <a:xfrm rot="10800000" flipH="1">
            <a:off x="5189763" y="2"/>
            <a:ext cx="3954231" cy="1859196"/>
          </a:xfrm>
          <a:custGeom>
            <a:avLst/>
            <a:gdLst/>
            <a:ahLst/>
            <a:cxnLst/>
            <a:rect l="l" t="t" r="r" b="b"/>
            <a:pathLst>
              <a:path w="111481" h="52416" extrusionOk="0">
                <a:moveTo>
                  <a:pt x="111480" y="0"/>
                </a:moveTo>
                <a:cubicBezTo>
                  <a:pt x="103510" y="168"/>
                  <a:pt x="89976" y="3075"/>
                  <a:pt x="82641" y="19449"/>
                </a:cubicBezTo>
                <a:cubicBezTo>
                  <a:pt x="71814" y="43593"/>
                  <a:pt x="33936" y="36124"/>
                  <a:pt x="33936" y="36124"/>
                </a:cubicBezTo>
                <a:cubicBezTo>
                  <a:pt x="33936" y="36124"/>
                  <a:pt x="1" y="34520"/>
                  <a:pt x="6316" y="52415"/>
                </a:cubicBezTo>
                <a:lnTo>
                  <a:pt x="111480" y="52415"/>
                </a:lnTo>
                <a:cubicBezTo>
                  <a:pt x="111480" y="52415"/>
                  <a:pt x="111480" y="0"/>
                  <a:pt x="111480" y="0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557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3">
  <p:cSld name="Section 3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2924493" y="2532916"/>
            <a:ext cx="3993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2" hasCustomPrompt="1"/>
          </p:nvPr>
        </p:nvSpPr>
        <p:spPr>
          <a:xfrm>
            <a:off x="2927325" y="1534338"/>
            <a:ext cx="39936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7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>
            <a:off x="2924375" y="3317562"/>
            <a:ext cx="3993600" cy="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15"/>
          <p:cNvSpPr/>
          <p:nvPr/>
        </p:nvSpPr>
        <p:spPr>
          <a:xfrm rot="5400000" flipH="1">
            <a:off x="-388504" y="388398"/>
            <a:ext cx="3905458" cy="3128449"/>
          </a:xfrm>
          <a:custGeom>
            <a:avLst/>
            <a:gdLst/>
            <a:ahLst/>
            <a:cxnLst/>
            <a:rect l="l" t="t" r="r" b="b"/>
            <a:pathLst>
              <a:path w="111481" h="52416" extrusionOk="0">
                <a:moveTo>
                  <a:pt x="111480" y="0"/>
                </a:moveTo>
                <a:cubicBezTo>
                  <a:pt x="103510" y="168"/>
                  <a:pt x="89976" y="3075"/>
                  <a:pt x="82641" y="19449"/>
                </a:cubicBezTo>
                <a:cubicBezTo>
                  <a:pt x="71814" y="43593"/>
                  <a:pt x="33936" y="36124"/>
                  <a:pt x="33936" y="36124"/>
                </a:cubicBezTo>
                <a:cubicBezTo>
                  <a:pt x="33936" y="36124"/>
                  <a:pt x="1" y="34520"/>
                  <a:pt x="6316" y="52415"/>
                </a:cubicBezTo>
                <a:lnTo>
                  <a:pt x="111480" y="52415"/>
                </a:lnTo>
                <a:cubicBezTo>
                  <a:pt x="111480" y="52415"/>
                  <a:pt x="111480" y="0"/>
                  <a:pt x="111480" y="0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/>
          <p:nvPr/>
        </p:nvSpPr>
        <p:spPr>
          <a:xfrm rot="-5400000" flipH="1">
            <a:off x="5005889" y="1005385"/>
            <a:ext cx="3954231" cy="4321961"/>
          </a:xfrm>
          <a:custGeom>
            <a:avLst/>
            <a:gdLst/>
            <a:ahLst/>
            <a:cxnLst/>
            <a:rect l="l" t="t" r="r" b="b"/>
            <a:pathLst>
              <a:path w="111481" h="52416" extrusionOk="0">
                <a:moveTo>
                  <a:pt x="111480" y="0"/>
                </a:moveTo>
                <a:cubicBezTo>
                  <a:pt x="103510" y="168"/>
                  <a:pt x="89976" y="3075"/>
                  <a:pt x="82641" y="19449"/>
                </a:cubicBezTo>
                <a:cubicBezTo>
                  <a:pt x="71814" y="43593"/>
                  <a:pt x="33936" y="36124"/>
                  <a:pt x="33936" y="36124"/>
                </a:cubicBezTo>
                <a:cubicBezTo>
                  <a:pt x="33936" y="36124"/>
                  <a:pt x="1" y="34520"/>
                  <a:pt x="6316" y="52415"/>
                </a:cubicBezTo>
                <a:lnTo>
                  <a:pt x="111480" y="52415"/>
                </a:lnTo>
                <a:cubicBezTo>
                  <a:pt x="111480" y="52415"/>
                  <a:pt x="111480" y="0"/>
                  <a:pt x="111480" y="0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104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>
            <a:off x="-71150" y="1614625"/>
            <a:ext cx="9286200" cy="479100"/>
          </a:xfrm>
          <a:prstGeom prst="rect">
            <a:avLst/>
          </a:pr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791238" y="1614625"/>
            <a:ext cx="23529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2"/>
          </p:nvPr>
        </p:nvSpPr>
        <p:spPr>
          <a:xfrm>
            <a:off x="791300" y="3808800"/>
            <a:ext cx="2352900" cy="7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3"/>
          </p:nvPr>
        </p:nvSpPr>
        <p:spPr>
          <a:xfrm>
            <a:off x="3395550" y="1614625"/>
            <a:ext cx="23529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4"/>
          </p:nvPr>
        </p:nvSpPr>
        <p:spPr>
          <a:xfrm>
            <a:off x="3395550" y="3808800"/>
            <a:ext cx="2352900" cy="7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5"/>
          </p:nvPr>
        </p:nvSpPr>
        <p:spPr>
          <a:xfrm>
            <a:off x="5999863" y="1614625"/>
            <a:ext cx="2352900" cy="4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subTitle" idx="6"/>
          </p:nvPr>
        </p:nvSpPr>
        <p:spPr>
          <a:xfrm>
            <a:off x="5999878" y="3808800"/>
            <a:ext cx="2352900" cy="7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620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1"/>
          </p:nvPr>
        </p:nvSpPr>
        <p:spPr>
          <a:xfrm>
            <a:off x="2765325" y="1424050"/>
            <a:ext cx="2328600" cy="21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57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Pompiere"/>
              <a:buChar char="❏"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❏"/>
              <a:defRPr sz="21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2"/>
          </p:nvPr>
        </p:nvSpPr>
        <p:spPr>
          <a:xfrm>
            <a:off x="5595175" y="1424050"/>
            <a:ext cx="20556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3"/>
          </p:nvPr>
        </p:nvSpPr>
        <p:spPr>
          <a:xfrm>
            <a:off x="5595300" y="1781950"/>
            <a:ext cx="20556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4"/>
          </p:nvPr>
        </p:nvSpPr>
        <p:spPr>
          <a:xfrm>
            <a:off x="5595175" y="2548175"/>
            <a:ext cx="20556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5"/>
          </p:nvPr>
        </p:nvSpPr>
        <p:spPr>
          <a:xfrm>
            <a:off x="5595300" y="2906075"/>
            <a:ext cx="20556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6"/>
          </p:nvPr>
        </p:nvSpPr>
        <p:spPr>
          <a:xfrm>
            <a:off x="5595175" y="3672300"/>
            <a:ext cx="20556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7"/>
          </p:nvPr>
        </p:nvSpPr>
        <p:spPr>
          <a:xfrm>
            <a:off x="5595300" y="4030200"/>
            <a:ext cx="20556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233" y="2757361"/>
            <a:ext cx="3507616" cy="2385738"/>
          </a:xfrm>
          <a:custGeom>
            <a:avLst/>
            <a:gdLst/>
            <a:ahLst/>
            <a:cxnLst/>
            <a:rect l="l" t="t" r="r" b="b"/>
            <a:pathLst>
              <a:path w="109442" h="74438" extrusionOk="0">
                <a:moveTo>
                  <a:pt x="0" y="6768"/>
                </a:moveTo>
                <a:cubicBezTo>
                  <a:pt x="0" y="6768"/>
                  <a:pt x="11362" y="1"/>
                  <a:pt x="18430" y="12415"/>
                </a:cubicBezTo>
                <a:cubicBezTo>
                  <a:pt x="31512" y="35389"/>
                  <a:pt x="54604" y="30761"/>
                  <a:pt x="73000" y="33301"/>
                </a:cubicBezTo>
                <a:cubicBezTo>
                  <a:pt x="82106" y="34554"/>
                  <a:pt x="95857" y="41655"/>
                  <a:pt x="100736" y="53551"/>
                </a:cubicBezTo>
                <a:cubicBezTo>
                  <a:pt x="102858" y="58714"/>
                  <a:pt x="109441" y="74337"/>
                  <a:pt x="109441" y="74337"/>
                </a:cubicBezTo>
                <a:lnTo>
                  <a:pt x="0" y="74437"/>
                </a:ln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7"/>
          <p:cNvSpPr/>
          <p:nvPr/>
        </p:nvSpPr>
        <p:spPr>
          <a:xfrm>
            <a:off x="7845432" y="-1022"/>
            <a:ext cx="1298634" cy="4143777"/>
          </a:xfrm>
          <a:custGeom>
            <a:avLst/>
            <a:gdLst/>
            <a:ahLst/>
            <a:cxnLst/>
            <a:rect l="l" t="t" r="r" b="b"/>
            <a:pathLst>
              <a:path w="40519" h="129291" extrusionOk="0">
                <a:moveTo>
                  <a:pt x="6484" y="0"/>
                </a:moveTo>
                <a:cubicBezTo>
                  <a:pt x="6484" y="0"/>
                  <a:pt x="1" y="14202"/>
                  <a:pt x="14420" y="37811"/>
                </a:cubicBezTo>
                <a:cubicBezTo>
                  <a:pt x="28823" y="61404"/>
                  <a:pt x="19215" y="82289"/>
                  <a:pt x="19215" y="82289"/>
                </a:cubicBezTo>
                <a:cubicBezTo>
                  <a:pt x="19215" y="82289"/>
                  <a:pt x="5013" y="115506"/>
                  <a:pt x="40519" y="129291"/>
                </a:cubicBezTo>
                <a:lnTo>
                  <a:pt x="40519" y="0"/>
                </a:ln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597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9" name="Google Shape;109;p6"/>
          <p:cNvGrpSpPr/>
          <p:nvPr/>
        </p:nvGrpSpPr>
        <p:grpSpPr>
          <a:xfrm>
            <a:off x="1034503" y="777388"/>
            <a:ext cx="150847" cy="146174"/>
            <a:chOff x="1811800" y="3511500"/>
            <a:chExt cx="133175" cy="133200"/>
          </a:xfrm>
        </p:grpSpPr>
        <p:sp>
          <p:nvSpPr>
            <p:cNvPr id="110" name="Google Shape;110;p6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6"/>
          <p:cNvGrpSpPr/>
          <p:nvPr/>
        </p:nvGrpSpPr>
        <p:grpSpPr>
          <a:xfrm>
            <a:off x="7982923" y="729246"/>
            <a:ext cx="90239" cy="90256"/>
            <a:chOff x="1811800" y="3511500"/>
            <a:chExt cx="133175" cy="133200"/>
          </a:xfrm>
        </p:grpSpPr>
        <p:sp>
          <p:nvSpPr>
            <p:cNvPr id="113" name="Google Shape;113;p6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6"/>
          <p:cNvGrpSpPr/>
          <p:nvPr/>
        </p:nvGrpSpPr>
        <p:grpSpPr>
          <a:xfrm>
            <a:off x="6466604" y="111626"/>
            <a:ext cx="90239" cy="90256"/>
            <a:chOff x="1811800" y="3511500"/>
            <a:chExt cx="133175" cy="133200"/>
          </a:xfrm>
        </p:grpSpPr>
        <p:sp>
          <p:nvSpPr>
            <p:cNvPr id="116" name="Google Shape;116;p6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6"/>
          <p:cNvGrpSpPr/>
          <p:nvPr/>
        </p:nvGrpSpPr>
        <p:grpSpPr>
          <a:xfrm>
            <a:off x="3534103" y="207942"/>
            <a:ext cx="50087" cy="50097"/>
            <a:chOff x="1811800" y="3511500"/>
            <a:chExt cx="133175" cy="133200"/>
          </a:xfrm>
        </p:grpSpPr>
        <p:sp>
          <p:nvSpPr>
            <p:cNvPr id="119" name="Google Shape;119;p6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5341973" y="4787662"/>
            <a:ext cx="90239" cy="90256"/>
            <a:chOff x="1811800" y="3511500"/>
            <a:chExt cx="133175" cy="133200"/>
          </a:xfrm>
        </p:grpSpPr>
        <p:sp>
          <p:nvSpPr>
            <p:cNvPr id="122" name="Google Shape;122;p6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6"/>
          <p:cNvGrpSpPr/>
          <p:nvPr/>
        </p:nvGrpSpPr>
        <p:grpSpPr>
          <a:xfrm>
            <a:off x="909976" y="4737549"/>
            <a:ext cx="50087" cy="50097"/>
            <a:chOff x="1811800" y="3511500"/>
            <a:chExt cx="133175" cy="133200"/>
          </a:xfrm>
        </p:grpSpPr>
        <p:sp>
          <p:nvSpPr>
            <p:cNvPr id="125" name="Google Shape;125;p6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6"/>
          <p:cNvGrpSpPr/>
          <p:nvPr/>
        </p:nvGrpSpPr>
        <p:grpSpPr>
          <a:xfrm>
            <a:off x="8591526" y="181799"/>
            <a:ext cx="90239" cy="90256"/>
            <a:chOff x="1811800" y="3511500"/>
            <a:chExt cx="133175" cy="133200"/>
          </a:xfrm>
        </p:grpSpPr>
        <p:sp>
          <p:nvSpPr>
            <p:cNvPr id="128" name="Google Shape;128;p6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6"/>
          <p:cNvGrpSpPr/>
          <p:nvPr/>
        </p:nvGrpSpPr>
        <p:grpSpPr>
          <a:xfrm>
            <a:off x="8184997" y="4591365"/>
            <a:ext cx="150847" cy="146174"/>
            <a:chOff x="1811800" y="3511500"/>
            <a:chExt cx="133175" cy="133200"/>
          </a:xfrm>
        </p:grpSpPr>
        <p:sp>
          <p:nvSpPr>
            <p:cNvPr id="131" name="Google Shape;131;p6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columns">
  <p:cSld name="Five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/>
          <p:nvPr/>
        </p:nvSpPr>
        <p:spPr>
          <a:xfrm>
            <a:off x="35" y="124"/>
            <a:ext cx="2446248" cy="1506414"/>
          </a:xfrm>
          <a:custGeom>
            <a:avLst/>
            <a:gdLst/>
            <a:ahLst/>
            <a:cxnLst/>
            <a:rect l="l" t="t" r="r" b="b"/>
            <a:pathLst>
              <a:path w="76326" h="47002" extrusionOk="0">
                <a:moveTo>
                  <a:pt x="0" y="46985"/>
                </a:moveTo>
                <a:cubicBezTo>
                  <a:pt x="5464" y="46834"/>
                  <a:pt x="14737" y="44228"/>
                  <a:pt x="19750" y="29574"/>
                </a:cubicBezTo>
                <a:cubicBezTo>
                  <a:pt x="27168" y="7920"/>
                  <a:pt x="53100" y="14620"/>
                  <a:pt x="53100" y="14620"/>
                </a:cubicBezTo>
                <a:cubicBezTo>
                  <a:pt x="53100" y="14620"/>
                  <a:pt x="76325" y="16057"/>
                  <a:pt x="71997" y="0"/>
                </a:cubicBezTo>
                <a:lnTo>
                  <a:pt x="0" y="0"/>
                </a:lnTo>
                <a:cubicBezTo>
                  <a:pt x="0" y="0"/>
                  <a:pt x="0" y="47001"/>
                  <a:pt x="0" y="46985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8"/>
          <p:cNvSpPr/>
          <p:nvPr/>
        </p:nvSpPr>
        <p:spPr>
          <a:xfrm>
            <a:off x="7618737" y="124"/>
            <a:ext cx="1525163" cy="2402853"/>
          </a:xfrm>
          <a:custGeom>
            <a:avLst/>
            <a:gdLst/>
            <a:ahLst/>
            <a:cxnLst/>
            <a:rect l="l" t="t" r="r" b="b"/>
            <a:pathLst>
              <a:path w="47587" h="74972" extrusionOk="0">
                <a:moveTo>
                  <a:pt x="0" y="0"/>
                </a:moveTo>
                <a:cubicBezTo>
                  <a:pt x="150" y="5364"/>
                  <a:pt x="2790" y="14470"/>
                  <a:pt x="17644" y="19399"/>
                </a:cubicBezTo>
                <a:cubicBezTo>
                  <a:pt x="39583" y="26684"/>
                  <a:pt x="32799" y="52164"/>
                  <a:pt x="32799" y="52164"/>
                </a:cubicBezTo>
                <a:cubicBezTo>
                  <a:pt x="32799" y="52164"/>
                  <a:pt x="31329" y="74971"/>
                  <a:pt x="47586" y="70727"/>
                </a:cubicBezTo>
                <a:lnTo>
                  <a:pt x="47586" y="0"/>
                </a:lnTo>
                <a:cubicBezTo>
                  <a:pt x="47586" y="0"/>
                  <a:pt x="0" y="0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1"/>
          </p:nvPr>
        </p:nvSpPr>
        <p:spPr>
          <a:xfrm>
            <a:off x="3206675" y="1708800"/>
            <a:ext cx="1392300" cy="2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ubTitle" idx="2"/>
          </p:nvPr>
        </p:nvSpPr>
        <p:spPr>
          <a:xfrm>
            <a:off x="3206675" y="1938225"/>
            <a:ext cx="13923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3"/>
          </p:nvPr>
        </p:nvSpPr>
        <p:spPr>
          <a:xfrm>
            <a:off x="5739468" y="1708800"/>
            <a:ext cx="1392300" cy="2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4"/>
          </p:nvPr>
        </p:nvSpPr>
        <p:spPr>
          <a:xfrm>
            <a:off x="5739475" y="1938300"/>
            <a:ext cx="13923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5"/>
          </p:nvPr>
        </p:nvSpPr>
        <p:spPr>
          <a:xfrm>
            <a:off x="6879087" y="3430050"/>
            <a:ext cx="1392300" cy="2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6"/>
          </p:nvPr>
        </p:nvSpPr>
        <p:spPr>
          <a:xfrm>
            <a:off x="6879076" y="3659575"/>
            <a:ext cx="13923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7"/>
          </p:nvPr>
        </p:nvSpPr>
        <p:spPr>
          <a:xfrm>
            <a:off x="4472556" y="3430050"/>
            <a:ext cx="1392300" cy="2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8"/>
          </p:nvPr>
        </p:nvSpPr>
        <p:spPr>
          <a:xfrm>
            <a:off x="4472552" y="3659575"/>
            <a:ext cx="13923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9"/>
          </p:nvPr>
        </p:nvSpPr>
        <p:spPr>
          <a:xfrm>
            <a:off x="2067072" y="3430050"/>
            <a:ext cx="1392300" cy="2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13"/>
          </p:nvPr>
        </p:nvSpPr>
        <p:spPr>
          <a:xfrm>
            <a:off x="2067075" y="3659575"/>
            <a:ext cx="13923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title" idx="14" hasCustomPrompt="1"/>
          </p:nvPr>
        </p:nvSpPr>
        <p:spPr>
          <a:xfrm>
            <a:off x="2012325" y="2003425"/>
            <a:ext cx="1071600" cy="3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3" name="Google Shape;123;p18"/>
          <p:cNvSpPr txBox="1">
            <a:spLocks noGrp="1"/>
          </p:cNvSpPr>
          <p:nvPr>
            <p:ph type="title" idx="15" hasCustomPrompt="1"/>
          </p:nvPr>
        </p:nvSpPr>
        <p:spPr>
          <a:xfrm>
            <a:off x="4545124" y="2003425"/>
            <a:ext cx="1071600" cy="3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4" name="Google Shape;124;p18"/>
          <p:cNvSpPr txBox="1">
            <a:spLocks noGrp="1"/>
          </p:cNvSpPr>
          <p:nvPr>
            <p:ph type="title" idx="16" hasCustomPrompt="1"/>
          </p:nvPr>
        </p:nvSpPr>
        <p:spPr>
          <a:xfrm>
            <a:off x="5684726" y="3724675"/>
            <a:ext cx="1071600" cy="3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5" name="Google Shape;125;p18"/>
          <p:cNvSpPr txBox="1">
            <a:spLocks noGrp="1"/>
          </p:cNvSpPr>
          <p:nvPr>
            <p:ph type="title" idx="17" hasCustomPrompt="1"/>
          </p:nvPr>
        </p:nvSpPr>
        <p:spPr>
          <a:xfrm>
            <a:off x="3278200" y="3724675"/>
            <a:ext cx="1071600" cy="3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6" name="Google Shape;126;p18"/>
          <p:cNvSpPr txBox="1">
            <a:spLocks noGrp="1"/>
          </p:cNvSpPr>
          <p:nvPr>
            <p:ph type="title" idx="18" hasCustomPrompt="1"/>
          </p:nvPr>
        </p:nvSpPr>
        <p:spPr>
          <a:xfrm>
            <a:off x="872625" y="3724675"/>
            <a:ext cx="1071600" cy="3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91184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columns 2">
  <p:cSld name="Five columns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1"/>
          </p:nvPr>
        </p:nvSpPr>
        <p:spPr>
          <a:xfrm>
            <a:off x="3840150" y="1451875"/>
            <a:ext cx="14640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title" idx="2" hasCustomPrompt="1"/>
          </p:nvPr>
        </p:nvSpPr>
        <p:spPr>
          <a:xfrm>
            <a:off x="3840150" y="3213250"/>
            <a:ext cx="1464000" cy="3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1" name="Google Shape;131;p19"/>
          <p:cNvSpPr txBox="1">
            <a:spLocks noGrp="1"/>
          </p:cNvSpPr>
          <p:nvPr>
            <p:ph type="subTitle" idx="3"/>
          </p:nvPr>
        </p:nvSpPr>
        <p:spPr>
          <a:xfrm>
            <a:off x="3839925" y="3572600"/>
            <a:ext cx="1464000" cy="9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ubTitle" idx="4"/>
          </p:nvPr>
        </p:nvSpPr>
        <p:spPr>
          <a:xfrm>
            <a:off x="6960000" y="1451875"/>
            <a:ext cx="14640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title" idx="5" hasCustomPrompt="1"/>
          </p:nvPr>
        </p:nvSpPr>
        <p:spPr>
          <a:xfrm>
            <a:off x="6960000" y="3213250"/>
            <a:ext cx="1464000" cy="3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6"/>
          </p:nvPr>
        </p:nvSpPr>
        <p:spPr>
          <a:xfrm>
            <a:off x="6960000" y="3572600"/>
            <a:ext cx="1464000" cy="9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ubTitle" idx="7"/>
          </p:nvPr>
        </p:nvSpPr>
        <p:spPr>
          <a:xfrm>
            <a:off x="5400075" y="1451875"/>
            <a:ext cx="14640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title" idx="8" hasCustomPrompt="1"/>
          </p:nvPr>
        </p:nvSpPr>
        <p:spPr>
          <a:xfrm>
            <a:off x="5400075" y="3213250"/>
            <a:ext cx="1464000" cy="3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9"/>
          </p:nvPr>
        </p:nvSpPr>
        <p:spPr>
          <a:xfrm>
            <a:off x="5399963" y="3572600"/>
            <a:ext cx="1464000" cy="9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13"/>
          </p:nvPr>
        </p:nvSpPr>
        <p:spPr>
          <a:xfrm>
            <a:off x="2279925" y="1451875"/>
            <a:ext cx="14643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title" idx="14" hasCustomPrompt="1"/>
          </p:nvPr>
        </p:nvSpPr>
        <p:spPr>
          <a:xfrm>
            <a:off x="2279925" y="3213250"/>
            <a:ext cx="1464300" cy="3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15"/>
          </p:nvPr>
        </p:nvSpPr>
        <p:spPr>
          <a:xfrm>
            <a:off x="2279888" y="3572600"/>
            <a:ext cx="1464000" cy="9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subTitle" idx="16"/>
          </p:nvPr>
        </p:nvSpPr>
        <p:spPr>
          <a:xfrm>
            <a:off x="719700" y="1451875"/>
            <a:ext cx="1464300" cy="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title" idx="17" hasCustomPrompt="1"/>
          </p:nvPr>
        </p:nvSpPr>
        <p:spPr>
          <a:xfrm>
            <a:off x="719700" y="3213250"/>
            <a:ext cx="1464300" cy="3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3" name="Google Shape;143;p19"/>
          <p:cNvSpPr txBox="1">
            <a:spLocks noGrp="1"/>
          </p:cNvSpPr>
          <p:nvPr>
            <p:ph type="subTitle" idx="18"/>
          </p:nvPr>
        </p:nvSpPr>
        <p:spPr>
          <a:xfrm>
            <a:off x="719850" y="3572600"/>
            <a:ext cx="1464000" cy="9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9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5443200" y="1767600"/>
            <a:ext cx="2980800" cy="81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1"/>
          </p:nvPr>
        </p:nvSpPr>
        <p:spPr>
          <a:xfrm>
            <a:off x="5443050" y="2571750"/>
            <a:ext cx="2980800" cy="20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7" name="Google Shape;147;p20"/>
          <p:cNvSpPr/>
          <p:nvPr/>
        </p:nvSpPr>
        <p:spPr>
          <a:xfrm>
            <a:off x="0" y="613131"/>
            <a:ext cx="4867800" cy="4539000"/>
          </a:xfrm>
          <a:custGeom>
            <a:avLst/>
            <a:gdLst/>
            <a:ahLst/>
            <a:cxnLst/>
            <a:rect l="l" t="t" r="r" b="b"/>
            <a:pathLst>
              <a:path w="194712" h="181560" extrusionOk="0">
                <a:moveTo>
                  <a:pt x="106727" y="133"/>
                </a:moveTo>
                <a:cubicBezTo>
                  <a:pt x="126954" y="1419"/>
                  <a:pt x="145341" y="13241"/>
                  <a:pt x="158826" y="28390"/>
                </a:cubicBezTo>
                <a:cubicBezTo>
                  <a:pt x="164814" y="35110"/>
                  <a:pt x="170004" y="42518"/>
                  <a:pt x="174706" y="50214"/>
                </a:cubicBezTo>
                <a:cubicBezTo>
                  <a:pt x="184665" y="66538"/>
                  <a:pt x="191584" y="81287"/>
                  <a:pt x="193314" y="100450"/>
                </a:cubicBezTo>
                <a:cubicBezTo>
                  <a:pt x="194712" y="116109"/>
                  <a:pt x="192871" y="131922"/>
                  <a:pt x="188235" y="146916"/>
                </a:cubicBezTo>
                <a:cubicBezTo>
                  <a:pt x="184842" y="157894"/>
                  <a:pt x="180051" y="168407"/>
                  <a:pt x="173974" y="178188"/>
                </a:cubicBezTo>
                <a:cubicBezTo>
                  <a:pt x="173708" y="178610"/>
                  <a:pt x="172111" y="181427"/>
                  <a:pt x="172111" y="181427"/>
                </a:cubicBezTo>
                <a:lnTo>
                  <a:pt x="0" y="181560"/>
                </a:lnTo>
                <a:lnTo>
                  <a:pt x="155" y="27635"/>
                </a:lnTo>
                <a:cubicBezTo>
                  <a:pt x="155" y="27635"/>
                  <a:pt x="14394" y="23266"/>
                  <a:pt x="21580" y="21115"/>
                </a:cubicBezTo>
                <a:cubicBezTo>
                  <a:pt x="35820" y="16878"/>
                  <a:pt x="50103" y="12465"/>
                  <a:pt x="64298" y="7962"/>
                </a:cubicBezTo>
                <a:cubicBezTo>
                  <a:pt x="76851" y="4014"/>
                  <a:pt x="89715" y="0"/>
                  <a:pt x="102801" y="0"/>
                </a:cubicBezTo>
                <a:cubicBezTo>
                  <a:pt x="104109" y="0"/>
                  <a:pt x="105418" y="44"/>
                  <a:pt x="106727" y="133"/>
                </a:cubicBezTo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994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subTitle" idx="1"/>
          </p:nvPr>
        </p:nvSpPr>
        <p:spPr>
          <a:xfrm>
            <a:off x="3480325" y="1579350"/>
            <a:ext cx="2849700" cy="6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subTitle" idx="2"/>
          </p:nvPr>
        </p:nvSpPr>
        <p:spPr>
          <a:xfrm>
            <a:off x="6469550" y="1576225"/>
            <a:ext cx="1954500" cy="6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2" name="Google Shape;152;p21"/>
          <p:cNvSpPr/>
          <p:nvPr/>
        </p:nvSpPr>
        <p:spPr>
          <a:xfrm>
            <a:off x="950" y="2188625"/>
            <a:ext cx="2984702" cy="2952286"/>
          </a:xfrm>
          <a:custGeom>
            <a:avLst/>
            <a:gdLst/>
            <a:ahLst/>
            <a:cxnLst/>
            <a:rect l="l" t="t" r="r" b="b"/>
            <a:pathLst>
              <a:path w="95457" h="92115" extrusionOk="0">
                <a:moveTo>
                  <a:pt x="0" y="17"/>
                </a:moveTo>
                <a:cubicBezTo>
                  <a:pt x="7235" y="317"/>
                  <a:pt x="19533" y="5414"/>
                  <a:pt x="26183" y="34169"/>
                </a:cubicBezTo>
                <a:cubicBezTo>
                  <a:pt x="33869" y="67319"/>
                  <a:pt x="55974" y="71780"/>
                  <a:pt x="65281" y="72147"/>
                </a:cubicBezTo>
                <a:cubicBezTo>
                  <a:pt x="70728" y="72365"/>
                  <a:pt x="76091" y="73551"/>
                  <a:pt x="80953" y="75840"/>
                </a:cubicBezTo>
                <a:cubicBezTo>
                  <a:pt x="87369" y="78864"/>
                  <a:pt x="94303" y="83960"/>
                  <a:pt x="95456" y="92114"/>
                </a:cubicBezTo>
                <a:lnTo>
                  <a:pt x="0" y="92114"/>
                </a:lnTo>
                <a:cubicBezTo>
                  <a:pt x="0" y="92114"/>
                  <a:pt x="0" y="0"/>
                  <a:pt x="0" y="17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3"/>
          </p:nvPr>
        </p:nvSpPr>
        <p:spPr>
          <a:xfrm>
            <a:off x="3480325" y="2629959"/>
            <a:ext cx="2849700" cy="6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subTitle" idx="4"/>
          </p:nvPr>
        </p:nvSpPr>
        <p:spPr>
          <a:xfrm>
            <a:off x="6469550" y="2631538"/>
            <a:ext cx="1954500" cy="6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5" name="Google Shape;155;p21"/>
          <p:cNvSpPr txBox="1">
            <a:spLocks noGrp="1"/>
          </p:cNvSpPr>
          <p:nvPr>
            <p:ph type="subTitle" idx="5"/>
          </p:nvPr>
        </p:nvSpPr>
        <p:spPr>
          <a:xfrm>
            <a:off x="3480325" y="3688450"/>
            <a:ext cx="2849700" cy="6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subTitle" idx="6"/>
          </p:nvPr>
        </p:nvSpPr>
        <p:spPr>
          <a:xfrm>
            <a:off x="6469550" y="3688475"/>
            <a:ext cx="1954500" cy="6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02481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3">
  <p:cSld name="Three columns 3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/>
          <p:nvPr/>
        </p:nvSpPr>
        <p:spPr>
          <a:xfrm>
            <a:off x="-848" y="1674182"/>
            <a:ext cx="5408662" cy="615873"/>
          </a:xfrm>
          <a:custGeom>
            <a:avLst/>
            <a:gdLst/>
            <a:ahLst/>
            <a:cxnLst/>
            <a:rect l="l" t="t" r="r" b="b"/>
            <a:pathLst>
              <a:path w="168757" h="19216" extrusionOk="0">
                <a:moveTo>
                  <a:pt x="0" y="1"/>
                </a:moveTo>
                <a:lnTo>
                  <a:pt x="168757" y="1"/>
                </a:lnTo>
                <a:lnTo>
                  <a:pt x="168757" y="19216"/>
                </a:lnTo>
                <a:lnTo>
                  <a:pt x="0" y="19216"/>
                </a:ln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2"/>
          <p:cNvSpPr/>
          <p:nvPr/>
        </p:nvSpPr>
        <p:spPr>
          <a:xfrm>
            <a:off x="-848" y="2550995"/>
            <a:ext cx="5408662" cy="615873"/>
          </a:xfrm>
          <a:custGeom>
            <a:avLst/>
            <a:gdLst/>
            <a:ahLst/>
            <a:cxnLst/>
            <a:rect l="l" t="t" r="r" b="b"/>
            <a:pathLst>
              <a:path w="168757" h="19216" extrusionOk="0">
                <a:moveTo>
                  <a:pt x="0" y="1"/>
                </a:moveTo>
                <a:lnTo>
                  <a:pt x="168757" y="1"/>
                </a:lnTo>
                <a:lnTo>
                  <a:pt x="168757" y="19216"/>
                </a:lnTo>
                <a:lnTo>
                  <a:pt x="0" y="19216"/>
                </a:ln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2"/>
          <p:cNvSpPr/>
          <p:nvPr/>
        </p:nvSpPr>
        <p:spPr>
          <a:xfrm>
            <a:off x="-848" y="3427645"/>
            <a:ext cx="5408662" cy="615873"/>
          </a:xfrm>
          <a:custGeom>
            <a:avLst/>
            <a:gdLst/>
            <a:ahLst/>
            <a:cxnLst/>
            <a:rect l="l" t="t" r="r" b="b"/>
            <a:pathLst>
              <a:path w="168757" h="19216" extrusionOk="0">
                <a:moveTo>
                  <a:pt x="0" y="1"/>
                </a:moveTo>
                <a:lnTo>
                  <a:pt x="168757" y="1"/>
                </a:lnTo>
                <a:lnTo>
                  <a:pt x="168757" y="19216"/>
                </a:lnTo>
                <a:lnTo>
                  <a:pt x="0" y="19216"/>
                </a:ln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title" idx="2" hasCustomPrompt="1"/>
          </p:nvPr>
        </p:nvSpPr>
        <p:spPr>
          <a:xfrm>
            <a:off x="3831300" y="1674300"/>
            <a:ext cx="1494300" cy="6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3" name="Google Shape;163;p22"/>
          <p:cNvSpPr txBox="1">
            <a:spLocks noGrp="1"/>
          </p:cNvSpPr>
          <p:nvPr>
            <p:ph type="subTitle" idx="1"/>
          </p:nvPr>
        </p:nvSpPr>
        <p:spPr>
          <a:xfrm>
            <a:off x="5443200" y="1674150"/>
            <a:ext cx="2980800" cy="6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title" idx="3" hasCustomPrompt="1"/>
          </p:nvPr>
        </p:nvSpPr>
        <p:spPr>
          <a:xfrm>
            <a:off x="3831300" y="2550975"/>
            <a:ext cx="1494300" cy="6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5" name="Google Shape;165;p22"/>
          <p:cNvSpPr txBox="1">
            <a:spLocks noGrp="1"/>
          </p:cNvSpPr>
          <p:nvPr>
            <p:ph type="subTitle" idx="4"/>
          </p:nvPr>
        </p:nvSpPr>
        <p:spPr>
          <a:xfrm>
            <a:off x="5443200" y="2550825"/>
            <a:ext cx="2980800" cy="6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title" idx="5" hasCustomPrompt="1"/>
          </p:nvPr>
        </p:nvSpPr>
        <p:spPr>
          <a:xfrm>
            <a:off x="3831300" y="3427825"/>
            <a:ext cx="1494300" cy="6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7" name="Google Shape;167;p22"/>
          <p:cNvSpPr txBox="1">
            <a:spLocks noGrp="1"/>
          </p:cNvSpPr>
          <p:nvPr>
            <p:ph type="subTitle" idx="6"/>
          </p:nvPr>
        </p:nvSpPr>
        <p:spPr>
          <a:xfrm>
            <a:off x="5443200" y="3427675"/>
            <a:ext cx="2980800" cy="6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982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4"/>
          <p:cNvSpPr/>
          <p:nvPr/>
        </p:nvSpPr>
        <p:spPr>
          <a:xfrm>
            <a:off x="6831885" y="3664338"/>
            <a:ext cx="2311831" cy="1478595"/>
          </a:xfrm>
          <a:custGeom>
            <a:avLst/>
            <a:gdLst/>
            <a:ahLst/>
            <a:cxnLst/>
            <a:rect l="l" t="t" r="r" b="b"/>
            <a:pathLst>
              <a:path w="72132" h="46134" extrusionOk="0">
                <a:moveTo>
                  <a:pt x="72131" y="18"/>
                </a:moveTo>
                <a:cubicBezTo>
                  <a:pt x="67069" y="168"/>
                  <a:pt x="58464" y="2758"/>
                  <a:pt x="53785" y="17411"/>
                </a:cubicBezTo>
                <a:cubicBezTo>
                  <a:pt x="48171" y="35055"/>
                  <a:pt x="31747" y="37361"/>
                  <a:pt x="24646" y="36325"/>
                </a:cubicBezTo>
                <a:cubicBezTo>
                  <a:pt x="20819" y="35757"/>
                  <a:pt x="15656" y="36325"/>
                  <a:pt x="12532" y="37161"/>
                </a:cubicBezTo>
                <a:cubicBezTo>
                  <a:pt x="6834" y="38681"/>
                  <a:pt x="1" y="46133"/>
                  <a:pt x="1" y="46133"/>
                </a:cubicBezTo>
                <a:lnTo>
                  <a:pt x="72081" y="46133"/>
                </a:lnTo>
                <a:cubicBezTo>
                  <a:pt x="72081" y="46133"/>
                  <a:pt x="72131" y="1"/>
                  <a:pt x="72131" y="18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4"/>
          <p:cNvSpPr/>
          <p:nvPr/>
        </p:nvSpPr>
        <p:spPr>
          <a:xfrm>
            <a:off x="395" y="2786104"/>
            <a:ext cx="1525676" cy="2356829"/>
          </a:xfrm>
          <a:custGeom>
            <a:avLst/>
            <a:gdLst/>
            <a:ahLst/>
            <a:cxnLst/>
            <a:rect l="l" t="t" r="r" b="b"/>
            <a:pathLst>
              <a:path w="47603" h="73536" extrusionOk="0">
                <a:moveTo>
                  <a:pt x="47586" y="73535"/>
                </a:moveTo>
                <a:cubicBezTo>
                  <a:pt x="47436" y="68172"/>
                  <a:pt x="44796" y="59065"/>
                  <a:pt x="29942" y="54136"/>
                </a:cubicBezTo>
                <a:cubicBezTo>
                  <a:pt x="12081" y="48205"/>
                  <a:pt x="14203" y="19466"/>
                  <a:pt x="13551" y="16074"/>
                </a:cubicBezTo>
                <a:cubicBezTo>
                  <a:pt x="12365" y="9959"/>
                  <a:pt x="9992" y="2290"/>
                  <a:pt x="184" y="1"/>
                </a:cubicBezTo>
                <a:cubicBezTo>
                  <a:pt x="151" y="101"/>
                  <a:pt x="0" y="73535"/>
                  <a:pt x="0" y="73535"/>
                </a:cubicBezTo>
                <a:cubicBezTo>
                  <a:pt x="0" y="73535"/>
                  <a:pt x="47603" y="73535"/>
                  <a:pt x="47586" y="73535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subTitle" idx="1"/>
          </p:nvPr>
        </p:nvSpPr>
        <p:spPr>
          <a:xfrm>
            <a:off x="2085150" y="1452000"/>
            <a:ext cx="135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1900">
                <a:latin typeface="Pompiere"/>
                <a:ea typeface="Pompiere"/>
                <a:cs typeface="Pompiere"/>
                <a:sym typeface="Pompier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subTitle" idx="2"/>
          </p:nvPr>
        </p:nvSpPr>
        <p:spPr>
          <a:xfrm>
            <a:off x="5527650" y="1451850"/>
            <a:ext cx="18135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3"/>
          </p:nvPr>
        </p:nvSpPr>
        <p:spPr>
          <a:xfrm>
            <a:off x="2085150" y="2989014"/>
            <a:ext cx="135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1900">
                <a:latin typeface="Pompiere"/>
                <a:ea typeface="Pompiere"/>
                <a:cs typeface="Pompiere"/>
                <a:sym typeface="Pompier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subTitle" idx="4"/>
          </p:nvPr>
        </p:nvSpPr>
        <p:spPr>
          <a:xfrm>
            <a:off x="5527650" y="2988864"/>
            <a:ext cx="18135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subTitle" idx="5"/>
          </p:nvPr>
        </p:nvSpPr>
        <p:spPr>
          <a:xfrm>
            <a:off x="5982500" y="2220420"/>
            <a:ext cx="135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1900">
                <a:latin typeface="Pompiere"/>
                <a:ea typeface="Pompiere"/>
                <a:cs typeface="Pompiere"/>
                <a:sym typeface="Pompier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6"/>
          </p:nvPr>
        </p:nvSpPr>
        <p:spPr>
          <a:xfrm>
            <a:off x="2085150" y="2220270"/>
            <a:ext cx="18135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subTitle" idx="7"/>
          </p:nvPr>
        </p:nvSpPr>
        <p:spPr>
          <a:xfrm>
            <a:off x="5982500" y="3757909"/>
            <a:ext cx="135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1900">
                <a:latin typeface="Pompiere"/>
                <a:ea typeface="Pompiere"/>
                <a:cs typeface="Pompiere"/>
                <a:sym typeface="Pompier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8"/>
          </p:nvPr>
        </p:nvSpPr>
        <p:spPr>
          <a:xfrm>
            <a:off x="2085150" y="3757759"/>
            <a:ext cx="18135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8639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723200" cy="4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98625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ght columns">
  <p:cSld name="Eight columns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subTitle" idx="1"/>
          </p:nvPr>
        </p:nvSpPr>
        <p:spPr>
          <a:xfrm>
            <a:off x="720000" y="2287300"/>
            <a:ext cx="18741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subTitle" idx="2"/>
          </p:nvPr>
        </p:nvSpPr>
        <p:spPr>
          <a:xfrm>
            <a:off x="720000" y="1488300"/>
            <a:ext cx="18741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subTitle" idx="3"/>
          </p:nvPr>
        </p:nvSpPr>
        <p:spPr>
          <a:xfrm>
            <a:off x="720000" y="3086300"/>
            <a:ext cx="18741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subTitle" idx="4"/>
          </p:nvPr>
        </p:nvSpPr>
        <p:spPr>
          <a:xfrm>
            <a:off x="720000" y="3885300"/>
            <a:ext cx="18741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3" name="Google Shape;203;p26"/>
          <p:cNvSpPr txBox="1">
            <a:spLocks noGrp="1"/>
          </p:cNvSpPr>
          <p:nvPr>
            <p:ph type="subTitle" idx="5"/>
          </p:nvPr>
        </p:nvSpPr>
        <p:spPr>
          <a:xfrm>
            <a:off x="6549900" y="2287300"/>
            <a:ext cx="18741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4" name="Google Shape;204;p26"/>
          <p:cNvSpPr txBox="1">
            <a:spLocks noGrp="1"/>
          </p:cNvSpPr>
          <p:nvPr>
            <p:ph type="subTitle" idx="6"/>
          </p:nvPr>
        </p:nvSpPr>
        <p:spPr>
          <a:xfrm>
            <a:off x="6549900" y="1488300"/>
            <a:ext cx="18741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5" name="Google Shape;205;p26"/>
          <p:cNvSpPr txBox="1">
            <a:spLocks noGrp="1"/>
          </p:cNvSpPr>
          <p:nvPr>
            <p:ph type="subTitle" idx="7"/>
          </p:nvPr>
        </p:nvSpPr>
        <p:spPr>
          <a:xfrm>
            <a:off x="6549900" y="3086300"/>
            <a:ext cx="18741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6" name="Google Shape;206;p26"/>
          <p:cNvSpPr txBox="1">
            <a:spLocks noGrp="1"/>
          </p:cNvSpPr>
          <p:nvPr>
            <p:ph type="subTitle" idx="8"/>
          </p:nvPr>
        </p:nvSpPr>
        <p:spPr>
          <a:xfrm>
            <a:off x="6549900" y="3885300"/>
            <a:ext cx="18741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682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 2">
  <p:cSld name="Six columns 2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7"/>
          <p:cNvSpPr/>
          <p:nvPr/>
        </p:nvSpPr>
        <p:spPr>
          <a:xfrm>
            <a:off x="4164" y="-5"/>
            <a:ext cx="2490702" cy="1204920"/>
          </a:xfrm>
          <a:custGeom>
            <a:avLst/>
            <a:gdLst/>
            <a:ahLst/>
            <a:cxnLst/>
            <a:rect l="l" t="t" r="r" b="b"/>
            <a:pathLst>
              <a:path w="77713" h="37595" extrusionOk="0">
                <a:moveTo>
                  <a:pt x="1" y="37594"/>
                </a:moveTo>
                <a:cubicBezTo>
                  <a:pt x="5046" y="37461"/>
                  <a:pt x="13618" y="35389"/>
                  <a:pt x="18263" y="23643"/>
                </a:cubicBezTo>
                <a:cubicBezTo>
                  <a:pt x="22824" y="12114"/>
                  <a:pt x="34955" y="10644"/>
                  <a:pt x="42557" y="10928"/>
                </a:cubicBezTo>
                <a:cubicBezTo>
                  <a:pt x="48121" y="11162"/>
                  <a:pt x="53668" y="10359"/>
                  <a:pt x="58932" y="8588"/>
                </a:cubicBezTo>
                <a:cubicBezTo>
                  <a:pt x="65849" y="6232"/>
                  <a:pt x="74437" y="2907"/>
                  <a:pt x="77712" y="0"/>
                </a:cubicBezTo>
                <a:lnTo>
                  <a:pt x="1" y="0"/>
                </a:lnTo>
                <a:cubicBezTo>
                  <a:pt x="1" y="0"/>
                  <a:pt x="1" y="37594"/>
                  <a:pt x="1" y="37594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7"/>
          <p:cNvSpPr/>
          <p:nvPr/>
        </p:nvSpPr>
        <p:spPr>
          <a:xfrm>
            <a:off x="6651463" y="-5"/>
            <a:ext cx="2490125" cy="1204920"/>
          </a:xfrm>
          <a:custGeom>
            <a:avLst/>
            <a:gdLst/>
            <a:ahLst/>
            <a:cxnLst/>
            <a:rect l="l" t="t" r="r" b="b"/>
            <a:pathLst>
              <a:path w="77695" h="37595" extrusionOk="0">
                <a:moveTo>
                  <a:pt x="77695" y="37594"/>
                </a:moveTo>
                <a:cubicBezTo>
                  <a:pt x="72649" y="37461"/>
                  <a:pt x="64077" y="35389"/>
                  <a:pt x="59432" y="23643"/>
                </a:cubicBezTo>
                <a:cubicBezTo>
                  <a:pt x="54888" y="12114"/>
                  <a:pt x="42757" y="10644"/>
                  <a:pt x="35138" y="10928"/>
                </a:cubicBezTo>
                <a:cubicBezTo>
                  <a:pt x="29574" y="11162"/>
                  <a:pt x="24027" y="10359"/>
                  <a:pt x="18764" y="8588"/>
                </a:cubicBezTo>
                <a:cubicBezTo>
                  <a:pt x="11846" y="6232"/>
                  <a:pt x="3275" y="2907"/>
                  <a:pt x="0" y="0"/>
                </a:cubicBezTo>
                <a:lnTo>
                  <a:pt x="77695" y="0"/>
                </a:lnTo>
                <a:cubicBezTo>
                  <a:pt x="77695" y="0"/>
                  <a:pt x="77695" y="37594"/>
                  <a:pt x="77695" y="37594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subTitle" idx="1"/>
          </p:nvPr>
        </p:nvSpPr>
        <p:spPr>
          <a:xfrm>
            <a:off x="2957175" y="1567325"/>
            <a:ext cx="1206000" cy="3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subTitle" idx="2"/>
          </p:nvPr>
        </p:nvSpPr>
        <p:spPr>
          <a:xfrm>
            <a:off x="1291975" y="1576575"/>
            <a:ext cx="1574100" cy="6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subTitle" idx="3"/>
          </p:nvPr>
        </p:nvSpPr>
        <p:spPr>
          <a:xfrm>
            <a:off x="2957175" y="3836931"/>
            <a:ext cx="1206000" cy="3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4" name="Google Shape;214;p27"/>
          <p:cNvSpPr txBox="1">
            <a:spLocks noGrp="1"/>
          </p:cNvSpPr>
          <p:nvPr>
            <p:ph type="subTitle" idx="4"/>
          </p:nvPr>
        </p:nvSpPr>
        <p:spPr>
          <a:xfrm>
            <a:off x="1291975" y="3846175"/>
            <a:ext cx="1574100" cy="6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subTitle" idx="5"/>
          </p:nvPr>
        </p:nvSpPr>
        <p:spPr>
          <a:xfrm>
            <a:off x="2385075" y="2700037"/>
            <a:ext cx="1206000" cy="3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subTitle" idx="6"/>
          </p:nvPr>
        </p:nvSpPr>
        <p:spPr>
          <a:xfrm>
            <a:off x="720000" y="2709275"/>
            <a:ext cx="1574100" cy="6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subTitle" idx="7"/>
          </p:nvPr>
        </p:nvSpPr>
        <p:spPr>
          <a:xfrm flipH="1">
            <a:off x="4980825" y="1567325"/>
            <a:ext cx="1206000" cy="3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subTitle" idx="8"/>
          </p:nvPr>
        </p:nvSpPr>
        <p:spPr>
          <a:xfrm flipH="1">
            <a:off x="6277925" y="1576575"/>
            <a:ext cx="1574100" cy="6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subTitle" idx="9"/>
          </p:nvPr>
        </p:nvSpPr>
        <p:spPr>
          <a:xfrm flipH="1">
            <a:off x="4980825" y="3836931"/>
            <a:ext cx="1206000" cy="3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ubTitle" idx="13"/>
          </p:nvPr>
        </p:nvSpPr>
        <p:spPr>
          <a:xfrm flipH="1">
            <a:off x="6277925" y="3846175"/>
            <a:ext cx="1574100" cy="6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subTitle" idx="14"/>
          </p:nvPr>
        </p:nvSpPr>
        <p:spPr>
          <a:xfrm flipH="1">
            <a:off x="5552925" y="2700037"/>
            <a:ext cx="1206000" cy="3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subTitle" idx="15"/>
          </p:nvPr>
        </p:nvSpPr>
        <p:spPr>
          <a:xfrm flipH="1">
            <a:off x="6849900" y="2709275"/>
            <a:ext cx="1574100" cy="63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4668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2">
  <p:cSld name="Four columns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8"/>
          <p:cNvSpPr txBox="1">
            <a:spLocks noGrp="1"/>
          </p:cNvSpPr>
          <p:nvPr>
            <p:ph type="subTitle" idx="1"/>
          </p:nvPr>
        </p:nvSpPr>
        <p:spPr>
          <a:xfrm>
            <a:off x="892750" y="3344700"/>
            <a:ext cx="1766100" cy="2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6" name="Google Shape;226;p28"/>
          <p:cNvSpPr txBox="1">
            <a:spLocks noGrp="1"/>
          </p:cNvSpPr>
          <p:nvPr>
            <p:ph type="subTitle" idx="2"/>
          </p:nvPr>
        </p:nvSpPr>
        <p:spPr>
          <a:xfrm>
            <a:off x="892750" y="3583031"/>
            <a:ext cx="1766100" cy="10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subTitle" idx="3"/>
          </p:nvPr>
        </p:nvSpPr>
        <p:spPr>
          <a:xfrm>
            <a:off x="2760225" y="3344700"/>
            <a:ext cx="1766100" cy="2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8" name="Google Shape;228;p28"/>
          <p:cNvSpPr txBox="1">
            <a:spLocks noGrp="1"/>
          </p:cNvSpPr>
          <p:nvPr>
            <p:ph type="subTitle" idx="4"/>
          </p:nvPr>
        </p:nvSpPr>
        <p:spPr>
          <a:xfrm>
            <a:off x="2760225" y="3583046"/>
            <a:ext cx="1766100" cy="10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9" name="Google Shape;229;p28"/>
          <p:cNvSpPr txBox="1">
            <a:spLocks noGrp="1"/>
          </p:cNvSpPr>
          <p:nvPr>
            <p:ph type="subTitle" idx="5"/>
          </p:nvPr>
        </p:nvSpPr>
        <p:spPr>
          <a:xfrm>
            <a:off x="4627700" y="3344700"/>
            <a:ext cx="1766100" cy="2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0" name="Google Shape;230;p28"/>
          <p:cNvSpPr txBox="1">
            <a:spLocks noGrp="1"/>
          </p:cNvSpPr>
          <p:nvPr>
            <p:ph type="subTitle" idx="6"/>
          </p:nvPr>
        </p:nvSpPr>
        <p:spPr>
          <a:xfrm>
            <a:off x="4627700" y="3583046"/>
            <a:ext cx="1766100" cy="10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subTitle" idx="7"/>
          </p:nvPr>
        </p:nvSpPr>
        <p:spPr>
          <a:xfrm>
            <a:off x="6495175" y="3344700"/>
            <a:ext cx="1766100" cy="20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2" name="Google Shape;232;p28"/>
          <p:cNvSpPr txBox="1">
            <a:spLocks noGrp="1"/>
          </p:cNvSpPr>
          <p:nvPr>
            <p:ph type="subTitle" idx="8"/>
          </p:nvPr>
        </p:nvSpPr>
        <p:spPr>
          <a:xfrm>
            <a:off x="6495175" y="3583046"/>
            <a:ext cx="1766100" cy="10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89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1529400" y="1722422"/>
            <a:ext cx="41520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1529400" y="2257500"/>
            <a:ext cx="4152000" cy="12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983925" y="2709193"/>
            <a:ext cx="222629" cy="215744"/>
            <a:chOff x="1811800" y="3511500"/>
            <a:chExt cx="133175" cy="133200"/>
          </a:xfrm>
        </p:grpSpPr>
        <p:sp>
          <p:nvSpPr>
            <p:cNvPr id="137" name="Google Shape;137;p7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7"/>
          <p:cNvGrpSpPr/>
          <p:nvPr/>
        </p:nvGrpSpPr>
        <p:grpSpPr>
          <a:xfrm flipH="1">
            <a:off x="1875164" y="694375"/>
            <a:ext cx="133175" cy="133200"/>
            <a:chOff x="1811800" y="3511500"/>
            <a:chExt cx="133175" cy="133200"/>
          </a:xfrm>
        </p:grpSpPr>
        <p:sp>
          <p:nvSpPr>
            <p:cNvPr id="140" name="Google Shape;140;p7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7"/>
          <p:cNvGrpSpPr/>
          <p:nvPr/>
        </p:nvGrpSpPr>
        <p:grpSpPr>
          <a:xfrm flipH="1">
            <a:off x="315839" y="1376050"/>
            <a:ext cx="133175" cy="133200"/>
            <a:chOff x="1811800" y="3511500"/>
            <a:chExt cx="133175" cy="133200"/>
          </a:xfrm>
        </p:grpSpPr>
        <p:sp>
          <p:nvSpPr>
            <p:cNvPr id="143" name="Google Shape;143;p7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7"/>
          <p:cNvGrpSpPr/>
          <p:nvPr/>
        </p:nvGrpSpPr>
        <p:grpSpPr>
          <a:xfrm>
            <a:off x="3401875" y="1022400"/>
            <a:ext cx="133175" cy="133200"/>
            <a:chOff x="1811800" y="3511500"/>
            <a:chExt cx="133175" cy="133200"/>
          </a:xfrm>
        </p:grpSpPr>
        <p:sp>
          <p:nvSpPr>
            <p:cNvPr id="146" name="Google Shape;146;p7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7"/>
          <p:cNvGrpSpPr/>
          <p:nvPr/>
        </p:nvGrpSpPr>
        <p:grpSpPr>
          <a:xfrm>
            <a:off x="1287694" y="1509241"/>
            <a:ext cx="73925" cy="73939"/>
            <a:chOff x="1811800" y="3511500"/>
            <a:chExt cx="133175" cy="133200"/>
          </a:xfrm>
        </p:grpSpPr>
        <p:sp>
          <p:nvSpPr>
            <p:cNvPr id="149" name="Google Shape;149;p7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7"/>
          <p:cNvGrpSpPr/>
          <p:nvPr/>
        </p:nvGrpSpPr>
        <p:grpSpPr>
          <a:xfrm flipH="1">
            <a:off x="376945" y="3993829"/>
            <a:ext cx="73925" cy="73939"/>
            <a:chOff x="1811800" y="3511500"/>
            <a:chExt cx="133175" cy="133200"/>
          </a:xfrm>
        </p:grpSpPr>
        <p:sp>
          <p:nvSpPr>
            <p:cNvPr id="152" name="Google Shape;152;p7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7"/>
          <p:cNvGrpSpPr/>
          <p:nvPr/>
        </p:nvGrpSpPr>
        <p:grpSpPr>
          <a:xfrm>
            <a:off x="4688106" y="534539"/>
            <a:ext cx="264872" cy="255398"/>
            <a:chOff x="1811800" y="3511500"/>
            <a:chExt cx="133175" cy="133200"/>
          </a:xfrm>
        </p:grpSpPr>
        <p:sp>
          <p:nvSpPr>
            <p:cNvPr id="155" name="Google Shape;155;p7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/>
          <p:nvPr/>
        </p:nvSpPr>
        <p:spPr>
          <a:xfrm>
            <a:off x="1192350" y="625625"/>
            <a:ext cx="6595754" cy="3833136"/>
          </a:xfrm>
          <a:custGeom>
            <a:avLst/>
            <a:gdLst/>
            <a:ahLst/>
            <a:cxnLst/>
            <a:rect l="l" t="t" r="r" b="b"/>
            <a:pathLst>
              <a:path w="305359" h="177460" extrusionOk="0">
                <a:moveTo>
                  <a:pt x="262195" y="0"/>
                </a:moveTo>
                <a:cubicBezTo>
                  <a:pt x="258473" y="0"/>
                  <a:pt x="254363" y="1311"/>
                  <a:pt x="249880" y="4529"/>
                </a:cubicBezTo>
                <a:cubicBezTo>
                  <a:pt x="244029" y="8719"/>
                  <a:pt x="237832" y="12908"/>
                  <a:pt x="231758" y="16875"/>
                </a:cubicBezTo>
                <a:cubicBezTo>
                  <a:pt x="229627" y="18263"/>
                  <a:pt x="227296" y="19329"/>
                  <a:pt x="224867" y="20023"/>
                </a:cubicBezTo>
                <a:lnTo>
                  <a:pt x="209844" y="24287"/>
                </a:lnTo>
                <a:cubicBezTo>
                  <a:pt x="206944" y="25108"/>
                  <a:pt x="203988" y="25508"/>
                  <a:pt x="201050" y="25508"/>
                </a:cubicBezTo>
                <a:cubicBezTo>
                  <a:pt x="193795" y="25508"/>
                  <a:pt x="186653" y="23071"/>
                  <a:pt x="180741" y="18536"/>
                </a:cubicBezTo>
                <a:cubicBezTo>
                  <a:pt x="168844" y="9391"/>
                  <a:pt x="152459" y="6436"/>
                  <a:pt x="136250" y="6436"/>
                </a:cubicBezTo>
                <a:cubicBezTo>
                  <a:pt x="106628" y="6436"/>
                  <a:pt x="77592" y="16305"/>
                  <a:pt x="77592" y="16305"/>
                </a:cubicBezTo>
                <a:cubicBezTo>
                  <a:pt x="77592" y="16305"/>
                  <a:pt x="54661" y="12264"/>
                  <a:pt x="48786" y="10727"/>
                </a:cubicBezTo>
                <a:cubicBezTo>
                  <a:pt x="47704" y="10441"/>
                  <a:pt x="46204" y="10268"/>
                  <a:pt x="44426" y="10268"/>
                </a:cubicBezTo>
                <a:cubicBezTo>
                  <a:pt x="35570" y="10268"/>
                  <a:pt x="19808" y="14559"/>
                  <a:pt x="14378" y="30559"/>
                </a:cubicBezTo>
                <a:cubicBezTo>
                  <a:pt x="9048" y="46325"/>
                  <a:pt x="23352" y="62314"/>
                  <a:pt x="28632" y="67520"/>
                </a:cubicBezTo>
                <a:cubicBezTo>
                  <a:pt x="32202" y="71015"/>
                  <a:pt x="34929" y="75279"/>
                  <a:pt x="36590" y="79964"/>
                </a:cubicBezTo>
                <a:cubicBezTo>
                  <a:pt x="39788" y="89062"/>
                  <a:pt x="39961" y="102622"/>
                  <a:pt x="22435" y="115463"/>
                </a:cubicBezTo>
                <a:cubicBezTo>
                  <a:pt x="0" y="131873"/>
                  <a:pt x="12445" y="154159"/>
                  <a:pt x="20179" y="164422"/>
                </a:cubicBezTo>
                <a:cubicBezTo>
                  <a:pt x="23327" y="168587"/>
                  <a:pt x="27665" y="171710"/>
                  <a:pt x="32599" y="173421"/>
                </a:cubicBezTo>
                <a:cubicBezTo>
                  <a:pt x="37677" y="175147"/>
                  <a:pt x="45157" y="176879"/>
                  <a:pt x="54741" y="176879"/>
                </a:cubicBezTo>
                <a:cubicBezTo>
                  <a:pt x="64291" y="176879"/>
                  <a:pt x="75930" y="175159"/>
                  <a:pt x="89367" y="170000"/>
                </a:cubicBezTo>
                <a:cubicBezTo>
                  <a:pt x="100815" y="165592"/>
                  <a:pt x="118494" y="164014"/>
                  <a:pt x="137937" y="164014"/>
                </a:cubicBezTo>
                <a:cubicBezTo>
                  <a:pt x="173056" y="164014"/>
                  <a:pt x="213934" y="169162"/>
                  <a:pt x="234262" y="172082"/>
                </a:cubicBezTo>
                <a:cubicBezTo>
                  <a:pt x="240360" y="172975"/>
                  <a:pt x="246384" y="174388"/>
                  <a:pt x="252235" y="176296"/>
                </a:cubicBezTo>
                <a:cubicBezTo>
                  <a:pt x="254243" y="176934"/>
                  <a:pt x="256700" y="177459"/>
                  <a:pt x="259356" y="177459"/>
                </a:cubicBezTo>
                <a:cubicBezTo>
                  <a:pt x="267850" y="177459"/>
                  <a:pt x="278382" y="172090"/>
                  <a:pt x="282800" y="147863"/>
                </a:cubicBezTo>
                <a:cubicBezTo>
                  <a:pt x="283222" y="145607"/>
                  <a:pt x="283346" y="143301"/>
                  <a:pt x="283172" y="140996"/>
                </a:cubicBezTo>
                <a:cubicBezTo>
                  <a:pt x="282577" y="133336"/>
                  <a:pt x="280148" y="114917"/>
                  <a:pt x="270232" y="102076"/>
                </a:cubicBezTo>
                <a:cubicBezTo>
                  <a:pt x="268001" y="99250"/>
                  <a:pt x="267034" y="95656"/>
                  <a:pt x="267579" y="92111"/>
                </a:cubicBezTo>
                <a:cubicBezTo>
                  <a:pt x="268398" y="87128"/>
                  <a:pt x="271992" y="80485"/>
                  <a:pt x="283346" y="74238"/>
                </a:cubicBezTo>
                <a:cubicBezTo>
                  <a:pt x="305359" y="62165"/>
                  <a:pt x="287386" y="25278"/>
                  <a:pt x="287386" y="25278"/>
                </a:cubicBezTo>
                <a:cubicBezTo>
                  <a:pt x="287386" y="25278"/>
                  <a:pt x="278538" y="0"/>
                  <a:pt x="262195" y="0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9"/>
          <p:cNvSpPr txBox="1">
            <a:spLocks noGrp="1"/>
          </p:cNvSpPr>
          <p:nvPr>
            <p:ph type="title"/>
          </p:nvPr>
        </p:nvSpPr>
        <p:spPr>
          <a:xfrm>
            <a:off x="3192200" y="1520775"/>
            <a:ext cx="2649300" cy="8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9"/>
          <p:cNvSpPr txBox="1">
            <a:spLocks noGrp="1"/>
          </p:cNvSpPr>
          <p:nvPr>
            <p:ph type="subTitle" idx="1"/>
          </p:nvPr>
        </p:nvSpPr>
        <p:spPr>
          <a:xfrm>
            <a:off x="3192200" y="2324925"/>
            <a:ext cx="2649300" cy="20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8430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>
  <p:cSld name="Three columns 4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/>
          <p:nvPr/>
        </p:nvSpPr>
        <p:spPr>
          <a:xfrm>
            <a:off x="412" y="2825979"/>
            <a:ext cx="9143682" cy="2327673"/>
          </a:xfrm>
          <a:custGeom>
            <a:avLst/>
            <a:gdLst/>
            <a:ahLst/>
            <a:cxnLst/>
            <a:rect l="l" t="t" r="r" b="b"/>
            <a:pathLst>
              <a:path w="285517" h="72683" extrusionOk="0">
                <a:moveTo>
                  <a:pt x="0" y="1"/>
                </a:moveTo>
                <a:lnTo>
                  <a:pt x="285516" y="1"/>
                </a:lnTo>
                <a:lnTo>
                  <a:pt x="285516" y="72683"/>
                </a:lnTo>
                <a:lnTo>
                  <a:pt x="0" y="72683"/>
                </a:ln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0"/>
          <p:cNvSpPr txBox="1">
            <a:spLocks noGrp="1"/>
          </p:cNvSpPr>
          <p:nvPr>
            <p:ph type="subTitle" idx="1"/>
          </p:nvPr>
        </p:nvSpPr>
        <p:spPr>
          <a:xfrm>
            <a:off x="3688950" y="2958650"/>
            <a:ext cx="17661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1" name="Google Shape;241;p30"/>
          <p:cNvSpPr txBox="1">
            <a:spLocks noGrp="1"/>
          </p:cNvSpPr>
          <p:nvPr>
            <p:ph type="subTitle" idx="2"/>
          </p:nvPr>
        </p:nvSpPr>
        <p:spPr>
          <a:xfrm>
            <a:off x="3688950" y="3318725"/>
            <a:ext cx="17661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2" name="Google Shape;242;p30"/>
          <p:cNvSpPr txBox="1">
            <a:spLocks noGrp="1"/>
          </p:cNvSpPr>
          <p:nvPr>
            <p:ph type="subTitle" idx="3"/>
          </p:nvPr>
        </p:nvSpPr>
        <p:spPr>
          <a:xfrm>
            <a:off x="6316048" y="2958650"/>
            <a:ext cx="17661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3" name="Google Shape;243;p30"/>
          <p:cNvSpPr txBox="1">
            <a:spLocks noGrp="1"/>
          </p:cNvSpPr>
          <p:nvPr>
            <p:ph type="subTitle" idx="4"/>
          </p:nvPr>
        </p:nvSpPr>
        <p:spPr>
          <a:xfrm>
            <a:off x="6316038" y="3318725"/>
            <a:ext cx="17661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4" name="Google Shape;244;p30"/>
          <p:cNvSpPr txBox="1">
            <a:spLocks noGrp="1"/>
          </p:cNvSpPr>
          <p:nvPr>
            <p:ph type="subTitle" idx="5"/>
          </p:nvPr>
        </p:nvSpPr>
        <p:spPr>
          <a:xfrm>
            <a:off x="1061850" y="2958525"/>
            <a:ext cx="17661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mpiere"/>
              <a:buNone/>
              <a:defRPr sz="2000">
                <a:latin typeface="Pompiere"/>
                <a:ea typeface="Pompiere"/>
                <a:cs typeface="Pompiere"/>
                <a:sym typeface="Pompier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5" name="Google Shape;245;p30"/>
          <p:cNvSpPr txBox="1">
            <a:spLocks noGrp="1"/>
          </p:cNvSpPr>
          <p:nvPr>
            <p:ph type="subTitle" idx="6"/>
          </p:nvPr>
        </p:nvSpPr>
        <p:spPr>
          <a:xfrm>
            <a:off x="1061850" y="3318725"/>
            <a:ext cx="1766100" cy="7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55267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 txBox="1">
            <a:spLocks noGrp="1"/>
          </p:cNvSpPr>
          <p:nvPr>
            <p:ph type="title"/>
          </p:nvPr>
        </p:nvSpPr>
        <p:spPr>
          <a:xfrm>
            <a:off x="5446800" y="540000"/>
            <a:ext cx="2534400" cy="12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1"/>
          <p:cNvSpPr txBox="1"/>
          <p:nvPr/>
        </p:nvSpPr>
        <p:spPr>
          <a:xfrm>
            <a:off x="5443200" y="3808800"/>
            <a:ext cx="25380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CREDITS: This presentation template was created by </a:t>
            </a:r>
            <a:r>
              <a:rPr lang="en" sz="800">
                <a:solidFill>
                  <a:schemeClr val="dk1"/>
                </a:solidFill>
                <a:uFill>
                  <a:noFill/>
                </a:uFill>
                <a:latin typeface="Hind"/>
                <a:ea typeface="Hind"/>
                <a:cs typeface="Hind"/>
                <a:sym typeface="Hi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, including icons by </a:t>
            </a:r>
            <a:r>
              <a:rPr lang="en" sz="800">
                <a:solidFill>
                  <a:schemeClr val="dk1"/>
                </a:solidFill>
                <a:uFill>
                  <a:noFill/>
                </a:uFill>
                <a:latin typeface="Hind"/>
                <a:ea typeface="Hind"/>
                <a:cs typeface="Hind"/>
                <a:sym typeface="Hi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, and infographics &amp; images by </a:t>
            </a:r>
            <a:r>
              <a:rPr lang="en" sz="800">
                <a:solidFill>
                  <a:schemeClr val="dk1"/>
                </a:solidFill>
                <a:uFill>
                  <a:noFill/>
                </a:uFill>
                <a:latin typeface="Hind"/>
                <a:ea typeface="Hind"/>
                <a:cs typeface="Hind"/>
                <a:sym typeface="Hi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.</a:t>
            </a:r>
            <a:endParaRPr sz="8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249" name="Google Shape;249;p31"/>
          <p:cNvSpPr txBox="1">
            <a:spLocks noGrp="1"/>
          </p:cNvSpPr>
          <p:nvPr>
            <p:ph type="subTitle" idx="1"/>
          </p:nvPr>
        </p:nvSpPr>
        <p:spPr>
          <a:xfrm>
            <a:off x="5446800" y="1767600"/>
            <a:ext cx="25380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31"/>
          <p:cNvSpPr/>
          <p:nvPr/>
        </p:nvSpPr>
        <p:spPr>
          <a:xfrm rot="-5400000" flipH="1">
            <a:off x="1002303" y="1182572"/>
            <a:ext cx="2669183" cy="5447538"/>
          </a:xfrm>
          <a:custGeom>
            <a:avLst/>
            <a:gdLst/>
            <a:ahLst/>
            <a:cxnLst/>
            <a:rect l="l" t="t" r="r" b="b"/>
            <a:pathLst>
              <a:path w="103718" h="170796" extrusionOk="0">
                <a:moveTo>
                  <a:pt x="42136" y="0"/>
                </a:moveTo>
                <a:cubicBezTo>
                  <a:pt x="23819" y="0"/>
                  <a:pt x="12197" y="18853"/>
                  <a:pt x="12197" y="18853"/>
                </a:cubicBezTo>
                <a:cubicBezTo>
                  <a:pt x="4205" y="35426"/>
                  <a:pt x="16082" y="50720"/>
                  <a:pt x="25376" y="59376"/>
                </a:cubicBezTo>
                <a:cubicBezTo>
                  <a:pt x="38089" y="71252"/>
                  <a:pt x="38114" y="91563"/>
                  <a:pt x="25032" y="103021"/>
                </a:cubicBezTo>
                <a:cubicBezTo>
                  <a:pt x="23729" y="104152"/>
                  <a:pt x="22352" y="105185"/>
                  <a:pt x="20901" y="106119"/>
                </a:cubicBezTo>
                <a:cubicBezTo>
                  <a:pt x="0" y="119324"/>
                  <a:pt x="3787" y="145437"/>
                  <a:pt x="19868" y="162084"/>
                </a:cubicBezTo>
                <a:cubicBezTo>
                  <a:pt x="26221" y="168644"/>
                  <a:pt x="37060" y="170795"/>
                  <a:pt x="48541" y="170795"/>
                </a:cubicBezTo>
                <a:cubicBezTo>
                  <a:pt x="62923" y="170795"/>
                  <a:pt x="78311" y="167420"/>
                  <a:pt x="87144" y="165109"/>
                </a:cubicBezTo>
                <a:cubicBezTo>
                  <a:pt x="92554" y="163682"/>
                  <a:pt x="98136" y="162945"/>
                  <a:pt x="103717" y="162871"/>
                </a:cubicBezTo>
                <a:lnTo>
                  <a:pt x="100349" y="5452"/>
                </a:lnTo>
                <a:cubicBezTo>
                  <a:pt x="94789" y="6066"/>
                  <a:pt x="89568" y="6312"/>
                  <a:pt x="84776" y="6312"/>
                </a:cubicBezTo>
                <a:cubicBezTo>
                  <a:pt x="72892" y="6312"/>
                  <a:pt x="63653" y="4803"/>
                  <a:pt x="58449" y="3681"/>
                </a:cubicBezTo>
                <a:cubicBezTo>
                  <a:pt x="56211" y="3189"/>
                  <a:pt x="53974" y="2550"/>
                  <a:pt x="51810" y="1739"/>
                </a:cubicBezTo>
                <a:cubicBezTo>
                  <a:pt x="48415" y="522"/>
                  <a:pt x="45183" y="0"/>
                  <a:pt x="42136" y="0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407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1_Title + desig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2"/>
          <p:cNvSpPr/>
          <p:nvPr/>
        </p:nvSpPr>
        <p:spPr>
          <a:xfrm>
            <a:off x="4572001" y="1071024"/>
            <a:ext cx="4594174" cy="4079573"/>
          </a:xfrm>
          <a:custGeom>
            <a:avLst/>
            <a:gdLst/>
            <a:ahLst/>
            <a:cxnLst/>
            <a:rect l="l" t="t" r="r" b="b"/>
            <a:pathLst>
              <a:path w="156198" h="138702" extrusionOk="0">
                <a:moveTo>
                  <a:pt x="0" y="138701"/>
                </a:moveTo>
                <a:cubicBezTo>
                  <a:pt x="0" y="138701"/>
                  <a:pt x="2116" y="120906"/>
                  <a:pt x="13564" y="117157"/>
                </a:cubicBezTo>
                <a:cubicBezTo>
                  <a:pt x="16913" y="116057"/>
                  <a:pt x="20929" y="114074"/>
                  <a:pt x="24911" y="111808"/>
                </a:cubicBezTo>
                <a:cubicBezTo>
                  <a:pt x="35042" y="106076"/>
                  <a:pt x="41257" y="95328"/>
                  <a:pt x="41341" y="83714"/>
                </a:cubicBezTo>
                <a:cubicBezTo>
                  <a:pt x="41407" y="76549"/>
                  <a:pt x="44240" y="70118"/>
                  <a:pt x="55221" y="72584"/>
                </a:cubicBezTo>
                <a:cubicBezTo>
                  <a:pt x="77516" y="77582"/>
                  <a:pt x="91229" y="53771"/>
                  <a:pt x="91229" y="53771"/>
                </a:cubicBezTo>
                <a:cubicBezTo>
                  <a:pt x="91229" y="53771"/>
                  <a:pt x="84797" y="17380"/>
                  <a:pt x="108958" y="12181"/>
                </a:cubicBezTo>
                <a:cubicBezTo>
                  <a:pt x="133119" y="6966"/>
                  <a:pt x="156197" y="1"/>
                  <a:pt x="156197" y="1"/>
                </a:cubicBezTo>
                <a:lnTo>
                  <a:pt x="155831" y="138601"/>
                </a:ln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116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713175" y="4042600"/>
            <a:ext cx="7717500" cy="561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 flipH="1">
            <a:off x="3905350" y="1879646"/>
            <a:ext cx="4249200" cy="175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flipH="1">
            <a:off x="2689450" y="4091575"/>
            <a:ext cx="54651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133150" y="807733"/>
            <a:ext cx="2021400" cy="104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27432"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0566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716450" y="2571750"/>
            <a:ext cx="7716000" cy="203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2590800" y="539500"/>
            <a:ext cx="5841600" cy="1407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 flipH="1">
            <a:off x="1125075" y="2571750"/>
            <a:ext cx="6875100" cy="164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3657600" y="539600"/>
            <a:ext cx="4506300" cy="14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199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713250" y="332672"/>
            <a:ext cx="7717500" cy="561300"/>
          </a:xfrm>
          <a:prstGeom prst="roundRect">
            <a:avLst>
              <a:gd name="adj" fmla="val 50000"/>
            </a:avLst>
          </a:prstGeom>
          <a:solidFill>
            <a:srgbClr val="FFFA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1743150" y="345822"/>
            <a:ext cx="56580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037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713175" y="157157"/>
            <a:ext cx="7717500" cy="7196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3066000" y="402682"/>
            <a:ext cx="3012000" cy="9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713175" y="2114893"/>
            <a:ext cx="4177500" cy="235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6941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664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 1">
  <p:cSld name="Background  1 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36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"/>
          <p:cNvSpPr txBox="1">
            <a:spLocks noGrp="1"/>
          </p:cNvSpPr>
          <p:nvPr>
            <p:ph type="title"/>
          </p:nvPr>
        </p:nvSpPr>
        <p:spPr>
          <a:xfrm>
            <a:off x="4765625" y="2075475"/>
            <a:ext cx="360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9"/>
          <p:cNvSpPr txBox="1">
            <a:spLocks noGrp="1"/>
          </p:cNvSpPr>
          <p:nvPr>
            <p:ph type="subTitle" idx="1"/>
          </p:nvPr>
        </p:nvSpPr>
        <p:spPr>
          <a:xfrm>
            <a:off x="4765625" y="2685025"/>
            <a:ext cx="36009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5" name="Google Shape;205;p9"/>
          <p:cNvGrpSpPr/>
          <p:nvPr/>
        </p:nvGrpSpPr>
        <p:grpSpPr>
          <a:xfrm flipH="1">
            <a:off x="8661239" y="303488"/>
            <a:ext cx="133175" cy="133200"/>
            <a:chOff x="1811800" y="3511500"/>
            <a:chExt cx="133175" cy="133200"/>
          </a:xfrm>
        </p:grpSpPr>
        <p:sp>
          <p:nvSpPr>
            <p:cNvPr id="206" name="Google Shape;206;p9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9"/>
          <p:cNvGrpSpPr/>
          <p:nvPr/>
        </p:nvGrpSpPr>
        <p:grpSpPr>
          <a:xfrm flipH="1">
            <a:off x="203014" y="1144125"/>
            <a:ext cx="133175" cy="133200"/>
            <a:chOff x="1811800" y="3511500"/>
            <a:chExt cx="133175" cy="133200"/>
          </a:xfrm>
        </p:grpSpPr>
        <p:sp>
          <p:nvSpPr>
            <p:cNvPr id="209" name="Google Shape;209;p9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9"/>
          <p:cNvGrpSpPr/>
          <p:nvPr/>
        </p:nvGrpSpPr>
        <p:grpSpPr>
          <a:xfrm>
            <a:off x="3923675" y="4302325"/>
            <a:ext cx="133175" cy="133200"/>
            <a:chOff x="1811800" y="3511500"/>
            <a:chExt cx="133175" cy="133200"/>
          </a:xfrm>
        </p:grpSpPr>
        <p:sp>
          <p:nvSpPr>
            <p:cNvPr id="212" name="Google Shape;212;p9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9"/>
          <p:cNvGrpSpPr/>
          <p:nvPr/>
        </p:nvGrpSpPr>
        <p:grpSpPr>
          <a:xfrm>
            <a:off x="955519" y="203641"/>
            <a:ext cx="73925" cy="73939"/>
            <a:chOff x="1811800" y="3511500"/>
            <a:chExt cx="133175" cy="133200"/>
          </a:xfrm>
        </p:grpSpPr>
        <p:sp>
          <p:nvSpPr>
            <p:cNvPr id="215" name="Google Shape;215;p9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9"/>
          <p:cNvGrpSpPr/>
          <p:nvPr/>
        </p:nvGrpSpPr>
        <p:grpSpPr>
          <a:xfrm flipH="1">
            <a:off x="1132620" y="4714429"/>
            <a:ext cx="73925" cy="73939"/>
            <a:chOff x="1811800" y="3511500"/>
            <a:chExt cx="133175" cy="133200"/>
          </a:xfrm>
        </p:grpSpPr>
        <p:sp>
          <p:nvSpPr>
            <p:cNvPr id="218" name="Google Shape;218;p9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9"/>
          <p:cNvGrpSpPr/>
          <p:nvPr/>
        </p:nvGrpSpPr>
        <p:grpSpPr>
          <a:xfrm>
            <a:off x="4439568" y="638789"/>
            <a:ext cx="264872" cy="255398"/>
            <a:chOff x="1811800" y="3511500"/>
            <a:chExt cx="133175" cy="133200"/>
          </a:xfrm>
        </p:grpSpPr>
        <p:sp>
          <p:nvSpPr>
            <p:cNvPr id="221" name="Google Shape;221;p9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104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398CE-E885-4C3A-8E6F-8EDC4ED9D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032B8-CECA-4750-9308-5873CB173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FBDF1-0A31-475F-B99D-7A41054D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9D24-6848-4136-B3F4-1EE6CA91C77C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F48FD-1BD9-4D71-A47E-4D80A724E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0411-0495-404E-9006-2C835A05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A8AD-6E10-45BC-BCCB-CD970025E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7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>
            <a:spLocks noGrp="1"/>
          </p:cNvSpPr>
          <p:nvPr>
            <p:ph type="title" hasCustomPrompt="1"/>
          </p:nvPr>
        </p:nvSpPr>
        <p:spPr>
          <a:xfrm>
            <a:off x="1579175" y="1835400"/>
            <a:ext cx="1954500" cy="116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11"/>
          <p:cNvSpPr txBox="1">
            <a:spLocks noGrp="1"/>
          </p:cNvSpPr>
          <p:nvPr>
            <p:ph type="body" idx="1"/>
          </p:nvPr>
        </p:nvSpPr>
        <p:spPr>
          <a:xfrm>
            <a:off x="4851025" y="2210875"/>
            <a:ext cx="2722500" cy="17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1" name="Google Shape;251;p11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52" name="Google Shape;252;p11"/>
          <p:cNvGrpSpPr/>
          <p:nvPr/>
        </p:nvGrpSpPr>
        <p:grpSpPr>
          <a:xfrm>
            <a:off x="1579167" y="3992570"/>
            <a:ext cx="193810" cy="187812"/>
            <a:chOff x="1811800" y="3511500"/>
            <a:chExt cx="133175" cy="133200"/>
          </a:xfrm>
        </p:grpSpPr>
        <p:sp>
          <p:nvSpPr>
            <p:cNvPr id="253" name="Google Shape;253;p1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11"/>
          <p:cNvGrpSpPr/>
          <p:nvPr/>
        </p:nvGrpSpPr>
        <p:grpSpPr>
          <a:xfrm flipH="1">
            <a:off x="5859447" y="4783049"/>
            <a:ext cx="115929" cy="115951"/>
            <a:chOff x="1811800" y="3511500"/>
            <a:chExt cx="133175" cy="133200"/>
          </a:xfrm>
        </p:grpSpPr>
        <p:sp>
          <p:nvSpPr>
            <p:cNvPr id="256" name="Google Shape;256;p1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11"/>
          <p:cNvGrpSpPr/>
          <p:nvPr/>
        </p:nvGrpSpPr>
        <p:grpSpPr>
          <a:xfrm flipH="1">
            <a:off x="407967" y="977475"/>
            <a:ext cx="115929" cy="115951"/>
            <a:chOff x="1811800" y="3511500"/>
            <a:chExt cx="133175" cy="133200"/>
          </a:xfrm>
        </p:grpSpPr>
        <p:sp>
          <p:nvSpPr>
            <p:cNvPr id="259" name="Google Shape;259;p1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261;p11"/>
          <p:cNvGrpSpPr/>
          <p:nvPr/>
        </p:nvGrpSpPr>
        <p:grpSpPr>
          <a:xfrm>
            <a:off x="2899863" y="171810"/>
            <a:ext cx="115929" cy="115951"/>
            <a:chOff x="1811800" y="3511500"/>
            <a:chExt cx="133175" cy="133200"/>
          </a:xfrm>
        </p:grpSpPr>
        <p:sp>
          <p:nvSpPr>
            <p:cNvPr id="262" name="Google Shape;262;p1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264;p11"/>
          <p:cNvGrpSpPr/>
          <p:nvPr/>
        </p:nvGrpSpPr>
        <p:grpSpPr>
          <a:xfrm>
            <a:off x="2318132" y="4857328"/>
            <a:ext cx="83834" cy="83849"/>
            <a:chOff x="1811800" y="3511500"/>
            <a:chExt cx="133175" cy="133200"/>
          </a:xfrm>
        </p:grpSpPr>
        <p:sp>
          <p:nvSpPr>
            <p:cNvPr id="265" name="Google Shape;265;p1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11"/>
          <p:cNvGrpSpPr/>
          <p:nvPr/>
        </p:nvGrpSpPr>
        <p:grpSpPr>
          <a:xfrm flipH="1">
            <a:off x="366980" y="3641396"/>
            <a:ext cx="83834" cy="83849"/>
            <a:chOff x="1811800" y="3511500"/>
            <a:chExt cx="133175" cy="133200"/>
          </a:xfrm>
        </p:grpSpPr>
        <p:sp>
          <p:nvSpPr>
            <p:cNvPr id="268" name="Google Shape;268;p1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11"/>
          <p:cNvGrpSpPr/>
          <p:nvPr/>
        </p:nvGrpSpPr>
        <p:grpSpPr>
          <a:xfrm flipH="1">
            <a:off x="8559572" y="1180099"/>
            <a:ext cx="115929" cy="115951"/>
            <a:chOff x="1811800" y="3511500"/>
            <a:chExt cx="133175" cy="133200"/>
          </a:xfrm>
        </p:grpSpPr>
        <p:sp>
          <p:nvSpPr>
            <p:cNvPr id="271" name="Google Shape;271;p1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1"/>
          <p:cNvGrpSpPr/>
          <p:nvPr/>
        </p:nvGrpSpPr>
        <p:grpSpPr>
          <a:xfrm flipH="1">
            <a:off x="8109930" y="4633021"/>
            <a:ext cx="83834" cy="83849"/>
            <a:chOff x="1811800" y="3511500"/>
            <a:chExt cx="133175" cy="133200"/>
          </a:xfrm>
        </p:grpSpPr>
        <p:sp>
          <p:nvSpPr>
            <p:cNvPr id="274" name="Google Shape;274;p1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276;p11"/>
          <p:cNvGrpSpPr/>
          <p:nvPr/>
        </p:nvGrpSpPr>
        <p:grpSpPr>
          <a:xfrm>
            <a:off x="8109917" y="201245"/>
            <a:ext cx="193810" cy="187812"/>
            <a:chOff x="1811800" y="3511500"/>
            <a:chExt cx="133175" cy="133200"/>
          </a:xfrm>
        </p:grpSpPr>
        <p:sp>
          <p:nvSpPr>
            <p:cNvPr id="277" name="Google Shape;277;p1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1584675"/>
            <a:ext cx="61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/>
          </p:nvPr>
        </p:nvSpPr>
        <p:spPr>
          <a:xfrm>
            <a:off x="1533000" y="1419008"/>
            <a:ext cx="52341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1"/>
          </p:nvPr>
        </p:nvSpPr>
        <p:spPr>
          <a:xfrm>
            <a:off x="1533000" y="1672700"/>
            <a:ext cx="5234100" cy="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2396950"/>
            <a:ext cx="61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5"/>
          </p:nvPr>
        </p:nvSpPr>
        <p:spPr>
          <a:xfrm>
            <a:off x="1533000" y="2231308"/>
            <a:ext cx="52341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6"/>
          </p:nvPr>
        </p:nvSpPr>
        <p:spPr>
          <a:xfrm>
            <a:off x="1533000" y="2484975"/>
            <a:ext cx="5234100" cy="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209225"/>
            <a:ext cx="61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8"/>
          </p:nvPr>
        </p:nvSpPr>
        <p:spPr>
          <a:xfrm>
            <a:off x="1533000" y="3043575"/>
            <a:ext cx="47334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subTitle" idx="9"/>
          </p:nvPr>
        </p:nvSpPr>
        <p:spPr>
          <a:xfrm>
            <a:off x="1533000" y="3297244"/>
            <a:ext cx="4733400" cy="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4021500"/>
            <a:ext cx="61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14"/>
          </p:nvPr>
        </p:nvSpPr>
        <p:spPr>
          <a:xfrm>
            <a:off x="1533000" y="3862912"/>
            <a:ext cx="47334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5"/>
          </p:nvPr>
        </p:nvSpPr>
        <p:spPr>
          <a:xfrm>
            <a:off x="1533000" y="4109524"/>
            <a:ext cx="4733400" cy="3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3"/>
          <p:cNvGrpSpPr/>
          <p:nvPr/>
        </p:nvGrpSpPr>
        <p:grpSpPr>
          <a:xfrm flipH="1">
            <a:off x="7899797" y="190343"/>
            <a:ext cx="222629" cy="215744"/>
            <a:chOff x="1811800" y="3511500"/>
            <a:chExt cx="133175" cy="133200"/>
          </a:xfrm>
        </p:grpSpPr>
        <p:sp>
          <p:nvSpPr>
            <p:cNvPr id="295" name="Google Shape;295;p1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13"/>
          <p:cNvGrpSpPr/>
          <p:nvPr/>
        </p:nvGrpSpPr>
        <p:grpSpPr>
          <a:xfrm flipH="1">
            <a:off x="1234725" y="690375"/>
            <a:ext cx="133175" cy="133200"/>
            <a:chOff x="1811800" y="3511500"/>
            <a:chExt cx="133175" cy="133200"/>
          </a:xfrm>
        </p:grpSpPr>
        <p:sp>
          <p:nvSpPr>
            <p:cNvPr id="298" name="Google Shape;298;p1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13"/>
          <p:cNvGrpSpPr/>
          <p:nvPr/>
        </p:nvGrpSpPr>
        <p:grpSpPr>
          <a:xfrm flipH="1">
            <a:off x="3499550" y="316163"/>
            <a:ext cx="133175" cy="133200"/>
            <a:chOff x="1811800" y="3511500"/>
            <a:chExt cx="133175" cy="133200"/>
          </a:xfrm>
        </p:grpSpPr>
        <p:sp>
          <p:nvSpPr>
            <p:cNvPr id="301" name="Google Shape;301;p1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13"/>
          <p:cNvGrpSpPr/>
          <p:nvPr/>
        </p:nvGrpSpPr>
        <p:grpSpPr>
          <a:xfrm flipH="1">
            <a:off x="7282706" y="991791"/>
            <a:ext cx="73925" cy="73939"/>
            <a:chOff x="1811800" y="3511500"/>
            <a:chExt cx="133175" cy="133200"/>
          </a:xfrm>
        </p:grpSpPr>
        <p:sp>
          <p:nvSpPr>
            <p:cNvPr id="304" name="Google Shape;304;p1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13"/>
          <p:cNvGrpSpPr/>
          <p:nvPr/>
        </p:nvGrpSpPr>
        <p:grpSpPr>
          <a:xfrm flipH="1">
            <a:off x="195122" y="2463880"/>
            <a:ext cx="222629" cy="215744"/>
            <a:chOff x="1811800" y="3511500"/>
            <a:chExt cx="133175" cy="133200"/>
          </a:xfrm>
        </p:grpSpPr>
        <p:sp>
          <p:nvSpPr>
            <p:cNvPr id="307" name="Google Shape;307;p1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13"/>
          <p:cNvGrpSpPr/>
          <p:nvPr/>
        </p:nvGrpSpPr>
        <p:grpSpPr>
          <a:xfrm flipH="1">
            <a:off x="8721450" y="3092963"/>
            <a:ext cx="133175" cy="133200"/>
            <a:chOff x="1811800" y="3511500"/>
            <a:chExt cx="133175" cy="133200"/>
          </a:xfrm>
        </p:grpSpPr>
        <p:sp>
          <p:nvSpPr>
            <p:cNvPr id="310" name="Google Shape;310;p1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13"/>
          <p:cNvGrpSpPr/>
          <p:nvPr/>
        </p:nvGrpSpPr>
        <p:grpSpPr>
          <a:xfrm flipH="1">
            <a:off x="6469706" y="4848666"/>
            <a:ext cx="73925" cy="73939"/>
            <a:chOff x="1811800" y="3511500"/>
            <a:chExt cx="133175" cy="133200"/>
          </a:xfrm>
        </p:grpSpPr>
        <p:sp>
          <p:nvSpPr>
            <p:cNvPr id="313" name="Google Shape;313;p1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 flipH="1">
            <a:off x="1234725" y="4715475"/>
            <a:ext cx="133175" cy="133200"/>
            <a:chOff x="1811800" y="3511500"/>
            <a:chExt cx="133175" cy="133200"/>
          </a:xfrm>
        </p:grpSpPr>
        <p:sp>
          <p:nvSpPr>
            <p:cNvPr id="316" name="Google Shape;316;p13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5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60375" y="3158386"/>
            <a:ext cx="476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subTitle" idx="1"/>
          </p:nvPr>
        </p:nvSpPr>
        <p:spPr>
          <a:xfrm>
            <a:off x="3432300" y="1793425"/>
            <a:ext cx="49917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8" name="Google Shape;538;p21"/>
          <p:cNvGrpSpPr/>
          <p:nvPr/>
        </p:nvGrpSpPr>
        <p:grpSpPr>
          <a:xfrm flipH="1">
            <a:off x="8144423" y="3731068"/>
            <a:ext cx="222629" cy="215744"/>
            <a:chOff x="1811800" y="3511500"/>
            <a:chExt cx="133175" cy="133200"/>
          </a:xfrm>
        </p:grpSpPr>
        <p:sp>
          <p:nvSpPr>
            <p:cNvPr id="539" name="Google Shape;539;p2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21"/>
          <p:cNvGrpSpPr/>
          <p:nvPr/>
        </p:nvGrpSpPr>
        <p:grpSpPr>
          <a:xfrm>
            <a:off x="6977750" y="677900"/>
            <a:ext cx="133175" cy="133200"/>
            <a:chOff x="1811800" y="3511500"/>
            <a:chExt cx="133175" cy="133200"/>
          </a:xfrm>
        </p:grpSpPr>
        <p:sp>
          <p:nvSpPr>
            <p:cNvPr id="542" name="Google Shape;542;p2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21"/>
          <p:cNvGrpSpPr/>
          <p:nvPr/>
        </p:nvGrpSpPr>
        <p:grpSpPr>
          <a:xfrm>
            <a:off x="8537075" y="1359575"/>
            <a:ext cx="133175" cy="133200"/>
            <a:chOff x="1811800" y="3511500"/>
            <a:chExt cx="133175" cy="133200"/>
          </a:xfrm>
        </p:grpSpPr>
        <p:sp>
          <p:nvSpPr>
            <p:cNvPr id="545" name="Google Shape;545;p2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21"/>
          <p:cNvGrpSpPr/>
          <p:nvPr/>
        </p:nvGrpSpPr>
        <p:grpSpPr>
          <a:xfrm flipH="1">
            <a:off x="6105164" y="1226375"/>
            <a:ext cx="133175" cy="133200"/>
            <a:chOff x="1811800" y="3511500"/>
            <a:chExt cx="133175" cy="133200"/>
          </a:xfrm>
        </p:grpSpPr>
        <p:sp>
          <p:nvSpPr>
            <p:cNvPr id="548" name="Google Shape;548;p2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" name="Google Shape;550;p21"/>
          <p:cNvGrpSpPr/>
          <p:nvPr/>
        </p:nvGrpSpPr>
        <p:grpSpPr>
          <a:xfrm flipH="1">
            <a:off x="8596320" y="2439716"/>
            <a:ext cx="73925" cy="73939"/>
            <a:chOff x="1811800" y="3511500"/>
            <a:chExt cx="133175" cy="133200"/>
          </a:xfrm>
        </p:grpSpPr>
        <p:sp>
          <p:nvSpPr>
            <p:cNvPr id="551" name="Google Shape;551;p2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" name="Google Shape;553;p21"/>
          <p:cNvGrpSpPr/>
          <p:nvPr/>
        </p:nvGrpSpPr>
        <p:grpSpPr>
          <a:xfrm>
            <a:off x="6634669" y="3921354"/>
            <a:ext cx="73925" cy="73939"/>
            <a:chOff x="1811800" y="3511500"/>
            <a:chExt cx="133175" cy="133200"/>
          </a:xfrm>
        </p:grpSpPr>
        <p:sp>
          <p:nvSpPr>
            <p:cNvPr id="554" name="Google Shape;554;p2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21"/>
          <p:cNvGrpSpPr/>
          <p:nvPr/>
        </p:nvGrpSpPr>
        <p:grpSpPr>
          <a:xfrm flipH="1">
            <a:off x="4078487" y="331764"/>
            <a:ext cx="264872" cy="255398"/>
            <a:chOff x="1811800" y="3511500"/>
            <a:chExt cx="133175" cy="133200"/>
          </a:xfrm>
        </p:grpSpPr>
        <p:sp>
          <p:nvSpPr>
            <p:cNvPr id="557" name="Google Shape;557;p21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1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efin Sans"/>
              <a:buNone/>
              <a:defRPr sz="28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efin Sans"/>
              <a:buNone/>
              <a:defRPr sz="28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efin Sans"/>
              <a:buNone/>
              <a:defRPr sz="28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efin Sans"/>
              <a:buNone/>
              <a:defRPr sz="28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efin Sans"/>
              <a:buNone/>
              <a:defRPr sz="28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efin Sans"/>
              <a:buNone/>
              <a:defRPr sz="28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efin Sans"/>
              <a:buNone/>
              <a:defRPr sz="28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efin Sans"/>
              <a:buNone/>
              <a:defRPr sz="28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udea"/>
              <a:buChar char="●"/>
              <a:defRPr sz="1800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Char char="○"/>
              <a:defRPr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Char char="■"/>
              <a:defRPr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Char char="●"/>
              <a:defRPr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Char char="○"/>
              <a:defRPr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Char char="■"/>
              <a:defRPr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Char char="●"/>
              <a:defRPr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Char char="○"/>
              <a:defRPr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Char char="■"/>
              <a:defRPr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7" r:id="rId6"/>
    <p:sldLayoutId id="2147483658" r:id="rId7"/>
    <p:sldLayoutId id="2147483659" r:id="rId8"/>
    <p:sldLayoutId id="2147483667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Char char="●"/>
              <a:defRPr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5579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2400"/>
              <a:buFont typeface="Staatliches"/>
              <a:buNone/>
              <a:defRPr sz="2400">
                <a:solidFill>
                  <a:srgbClr val="20124D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●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Abel"/>
              <a:buChar char="○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Abel"/>
              <a:buChar char="■"/>
              <a:defRPr>
                <a:solidFill>
                  <a:srgbClr val="20124D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52362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30"/>
          <p:cNvGrpSpPr/>
          <p:nvPr/>
        </p:nvGrpSpPr>
        <p:grpSpPr>
          <a:xfrm>
            <a:off x="7159266" y="3711726"/>
            <a:ext cx="216649" cy="208911"/>
            <a:chOff x="1811800" y="3511500"/>
            <a:chExt cx="133175" cy="133200"/>
          </a:xfrm>
        </p:grpSpPr>
        <p:sp>
          <p:nvSpPr>
            <p:cNvPr id="710" name="Google Shape;710;p30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" name="Google Shape;712;p30"/>
          <p:cNvGrpSpPr/>
          <p:nvPr/>
        </p:nvGrpSpPr>
        <p:grpSpPr>
          <a:xfrm>
            <a:off x="1174425" y="190343"/>
            <a:ext cx="222629" cy="215744"/>
            <a:chOff x="1811800" y="3511500"/>
            <a:chExt cx="133175" cy="133200"/>
          </a:xfrm>
        </p:grpSpPr>
        <p:sp>
          <p:nvSpPr>
            <p:cNvPr id="713" name="Google Shape;713;p30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" name="Google Shape;715;p30"/>
          <p:cNvGrpSpPr/>
          <p:nvPr/>
        </p:nvGrpSpPr>
        <p:grpSpPr>
          <a:xfrm>
            <a:off x="901650" y="1696600"/>
            <a:ext cx="133175" cy="133200"/>
            <a:chOff x="1811800" y="3511500"/>
            <a:chExt cx="133175" cy="133200"/>
          </a:xfrm>
        </p:grpSpPr>
        <p:sp>
          <p:nvSpPr>
            <p:cNvPr id="716" name="Google Shape;716;p30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0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30"/>
          <p:cNvGrpSpPr/>
          <p:nvPr/>
        </p:nvGrpSpPr>
        <p:grpSpPr>
          <a:xfrm>
            <a:off x="7928950" y="690375"/>
            <a:ext cx="133175" cy="133200"/>
            <a:chOff x="1811800" y="3511500"/>
            <a:chExt cx="133175" cy="133200"/>
          </a:xfrm>
        </p:grpSpPr>
        <p:sp>
          <p:nvSpPr>
            <p:cNvPr id="719" name="Google Shape;719;p30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0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30"/>
          <p:cNvGrpSpPr/>
          <p:nvPr/>
        </p:nvGrpSpPr>
        <p:grpSpPr>
          <a:xfrm>
            <a:off x="4882925" y="557163"/>
            <a:ext cx="133175" cy="133200"/>
            <a:chOff x="1811800" y="3511500"/>
            <a:chExt cx="133175" cy="133200"/>
          </a:xfrm>
        </p:grpSpPr>
        <p:sp>
          <p:nvSpPr>
            <p:cNvPr id="722" name="Google Shape;722;p30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0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4" name="Google Shape;724;p30"/>
          <p:cNvGrpSpPr/>
          <p:nvPr/>
        </p:nvGrpSpPr>
        <p:grpSpPr>
          <a:xfrm>
            <a:off x="1940219" y="991791"/>
            <a:ext cx="73925" cy="73939"/>
            <a:chOff x="1811800" y="3511500"/>
            <a:chExt cx="133175" cy="133200"/>
          </a:xfrm>
        </p:grpSpPr>
        <p:sp>
          <p:nvSpPr>
            <p:cNvPr id="725" name="Google Shape;725;p30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0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7" name="Google Shape;727;p30"/>
          <p:cNvGrpSpPr/>
          <p:nvPr/>
        </p:nvGrpSpPr>
        <p:grpSpPr>
          <a:xfrm>
            <a:off x="6499369" y="925204"/>
            <a:ext cx="73925" cy="73939"/>
            <a:chOff x="1811800" y="3511500"/>
            <a:chExt cx="133175" cy="133200"/>
          </a:xfrm>
        </p:grpSpPr>
        <p:sp>
          <p:nvSpPr>
            <p:cNvPr id="728" name="Google Shape;728;p30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0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30"/>
          <p:cNvGrpSpPr/>
          <p:nvPr/>
        </p:nvGrpSpPr>
        <p:grpSpPr>
          <a:xfrm flipH="1">
            <a:off x="5305385" y="3270639"/>
            <a:ext cx="98896" cy="95784"/>
            <a:chOff x="1811800" y="3511500"/>
            <a:chExt cx="133175" cy="133200"/>
          </a:xfrm>
        </p:grpSpPr>
        <p:sp>
          <p:nvSpPr>
            <p:cNvPr id="731" name="Google Shape;731;p30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0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30"/>
          <p:cNvGrpSpPr/>
          <p:nvPr/>
        </p:nvGrpSpPr>
        <p:grpSpPr>
          <a:xfrm rot="5400000" flipH="1">
            <a:off x="3395036" y="136975"/>
            <a:ext cx="133175" cy="133200"/>
            <a:chOff x="1811800" y="3511500"/>
            <a:chExt cx="133175" cy="133200"/>
          </a:xfrm>
        </p:grpSpPr>
        <p:sp>
          <p:nvSpPr>
            <p:cNvPr id="734" name="Google Shape;734;p30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0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30"/>
          <p:cNvSpPr/>
          <p:nvPr/>
        </p:nvSpPr>
        <p:spPr>
          <a:xfrm>
            <a:off x="0" y="4127500"/>
            <a:ext cx="9144000" cy="1016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7" name="Google Shape;737;p30"/>
          <p:cNvGrpSpPr/>
          <p:nvPr/>
        </p:nvGrpSpPr>
        <p:grpSpPr>
          <a:xfrm>
            <a:off x="193115" y="1203756"/>
            <a:ext cx="3416707" cy="3151800"/>
            <a:chOff x="1356900" y="-49399"/>
            <a:chExt cx="6107806" cy="5634250"/>
          </a:xfrm>
        </p:grpSpPr>
        <p:sp>
          <p:nvSpPr>
            <p:cNvPr id="738" name="Google Shape;738;p30"/>
            <p:cNvSpPr/>
            <p:nvPr/>
          </p:nvSpPr>
          <p:spPr>
            <a:xfrm>
              <a:off x="4038998" y="-49399"/>
              <a:ext cx="1273839" cy="1857852"/>
            </a:xfrm>
            <a:custGeom>
              <a:avLst/>
              <a:gdLst/>
              <a:ahLst/>
              <a:cxnLst/>
              <a:rect l="l" t="t" r="r" b="b"/>
              <a:pathLst>
                <a:path w="34821" h="50379" extrusionOk="0">
                  <a:moveTo>
                    <a:pt x="16152" y="1"/>
                  </a:moveTo>
                  <a:cubicBezTo>
                    <a:pt x="10264" y="1"/>
                    <a:pt x="2897" y="4092"/>
                    <a:pt x="2682" y="18294"/>
                  </a:cubicBezTo>
                  <a:cubicBezTo>
                    <a:pt x="2387" y="39842"/>
                    <a:pt x="1995" y="44257"/>
                    <a:pt x="0" y="49685"/>
                  </a:cubicBezTo>
                  <a:cubicBezTo>
                    <a:pt x="13303" y="50304"/>
                    <a:pt x="25967" y="50379"/>
                    <a:pt x="31325" y="50379"/>
                  </a:cubicBezTo>
                  <a:cubicBezTo>
                    <a:pt x="33040" y="50379"/>
                    <a:pt x="34007" y="50371"/>
                    <a:pt x="34007" y="50371"/>
                  </a:cubicBezTo>
                  <a:cubicBezTo>
                    <a:pt x="34007" y="50371"/>
                    <a:pt x="31947" y="40039"/>
                    <a:pt x="31554" y="31635"/>
                  </a:cubicBezTo>
                  <a:cubicBezTo>
                    <a:pt x="31489" y="30523"/>
                    <a:pt x="31522" y="29444"/>
                    <a:pt x="31652" y="28365"/>
                  </a:cubicBezTo>
                  <a:cubicBezTo>
                    <a:pt x="32722" y="19256"/>
                    <a:pt x="34820" y="2465"/>
                    <a:pt x="23225" y="2465"/>
                  </a:cubicBezTo>
                  <a:cubicBezTo>
                    <a:pt x="23125" y="2465"/>
                    <a:pt x="23024" y="2466"/>
                    <a:pt x="22922" y="2468"/>
                  </a:cubicBezTo>
                  <a:cubicBezTo>
                    <a:pt x="21871" y="1105"/>
                    <a:pt x="19211" y="1"/>
                    <a:pt x="16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4053339" y="1498255"/>
              <a:ext cx="1212966" cy="1515776"/>
            </a:xfrm>
            <a:custGeom>
              <a:avLst/>
              <a:gdLst/>
              <a:ahLst/>
              <a:cxnLst/>
              <a:rect l="l" t="t" r="r" b="b"/>
              <a:pathLst>
                <a:path w="33157" h="41103" extrusionOk="0">
                  <a:moveTo>
                    <a:pt x="11805" y="1"/>
                  </a:moveTo>
                  <a:lnTo>
                    <a:pt x="5690" y="2617"/>
                  </a:lnTo>
                  <a:cubicBezTo>
                    <a:pt x="2224" y="4088"/>
                    <a:pt x="1" y="7489"/>
                    <a:pt x="1" y="11249"/>
                  </a:cubicBezTo>
                  <a:lnTo>
                    <a:pt x="1" y="41102"/>
                  </a:lnTo>
                  <a:lnTo>
                    <a:pt x="33157" y="40089"/>
                  </a:lnTo>
                  <a:lnTo>
                    <a:pt x="33157" y="11020"/>
                  </a:lnTo>
                  <a:cubicBezTo>
                    <a:pt x="33157" y="6900"/>
                    <a:pt x="30476" y="3271"/>
                    <a:pt x="26552" y="2061"/>
                  </a:cubicBezTo>
                  <a:lnTo>
                    <a:pt x="19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4299767" y="1956499"/>
              <a:ext cx="720127" cy="37"/>
            </a:xfrm>
            <a:custGeom>
              <a:avLst/>
              <a:gdLst/>
              <a:ahLst/>
              <a:cxnLst/>
              <a:rect l="l" t="t" r="r" b="b"/>
              <a:pathLst>
                <a:path w="19685" h="1" fill="none" extrusionOk="0">
                  <a:moveTo>
                    <a:pt x="1" y="0"/>
                  </a:moveTo>
                  <a:lnTo>
                    <a:pt x="19685" y="0"/>
                  </a:lnTo>
                </a:path>
              </a:pathLst>
            </a:custGeom>
            <a:noFill/>
            <a:ln w="40875" cap="flat" cmpd="sng">
              <a:solidFill>
                <a:schemeClr val="accent2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4279426" y="2033647"/>
              <a:ext cx="721334" cy="37"/>
            </a:xfrm>
            <a:custGeom>
              <a:avLst/>
              <a:gdLst/>
              <a:ahLst/>
              <a:cxnLst/>
              <a:rect l="l" t="t" r="r" b="b"/>
              <a:pathLst>
                <a:path w="19718" h="1" fill="none" extrusionOk="0">
                  <a:moveTo>
                    <a:pt x="1" y="1"/>
                  </a:moveTo>
                  <a:lnTo>
                    <a:pt x="19718" y="1"/>
                  </a:lnTo>
                </a:path>
              </a:pathLst>
            </a:custGeom>
            <a:noFill/>
            <a:ln w="20425" cap="flat" cmpd="sng">
              <a:solidFill>
                <a:schemeClr val="accent2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4279426" y="2092726"/>
              <a:ext cx="721334" cy="37"/>
            </a:xfrm>
            <a:custGeom>
              <a:avLst/>
              <a:gdLst/>
              <a:ahLst/>
              <a:cxnLst/>
              <a:rect l="l" t="t" r="r" b="b"/>
              <a:pathLst>
                <a:path w="19718" h="1" fill="none" extrusionOk="0">
                  <a:moveTo>
                    <a:pt x="1" y="1"/>
                  </a:moveTo>
                  <a:lnTo>
                    <a:pt x="19718" y="1"/>
                  </a:lnTo>
                </a:path>
              </a:pathLst>
            </a:custGeom>
            <a:noFill/>
            <a:ln w="20425" cap="flat" cmpd="sng">
              <a:solidFill>
                <a:schemeClr val="accent2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4799793" y="1504303"/>
              <a:ext cx="478499" cy="1538640"/>
            </a:xfrm>
            <a:custGeom>
              <a:avLst/>
              <a:gdLst/>
              <a:ahLst/>
              <a:cxnLst/>
              <a:rect l="l" t="t" r="r" b="b"/>
              <a:pathLst>
                <a:path w="13080" h="41723" extrusionOk="0">
                  <a:moveTo>
                    <a:pt x="1" y="0"/>
                  </a:moveTo>
                  <a:cubicBezTo>
                    <a:pt x="1" y="0"/>
                    <a:pt x="2878" y="327"/>
                    <a:pt x="3140" y="8077"/>
                  </a:cubicBezTo>
                  <a:cubicBezTo>
                    <a:pt x="3368" y="15826"/>
                    <a:pt x="3140" y="41723"/>
                    <a:pt x="3140" y="41723"/>
                  </a:cubicBezTo>
                  <a:lnTo>
                    <a:pt x="12360" y="41723"/>
                  </a:lnTo>
                  <a:lnTo>
                    <a:pt x="13080" y="4840"/>
                  </a:lnTo>
                  <a:cubicBezTo>
                    <a:pt x="13080" y="4840"/>
                    <a:pt x="3074" y="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4500794" y="1160638"/>
              <a:ext cx="321707" cy="459531"/>
            </a:xfrm>
            <a:custGeom>
              <a:avLst/>
              <a:gdLst/>
              <a:ahLst/>
              <a:cxnLst/>
              <a:rect l="l" t="t" r="r" b="b"/>
              <a:pathLst>
                <a:path w="8794" h="12461" extrusionOk="0">
                  <a:moveTo>
                    <a:pt x="686" y="0"/>
                  </a:moveTo>
                  <a:lnTo>
                    <a:pt x="97" y="9156"/>
                  </a:lnTo>
                  <a:cubicBezTo>
                    <a:pt x="1" y="10949"/>
                    <a:pt x="1442" y="12460"/>
                    <a:pt x="3252" y="12460"/>
                  </a:cubicBezTo>
                  <a:cubicBezTo>
                    <a:pt x="3290" y="12460"/>
                    <a:pt x="3329" y="12460"/>
                    <a:pt x="3367" y="12458"/>
                  </a:cubicBezTo>
                  <a:lnTo>
                    <a:pt x="5427" y="12458"/>
                  </a:lnTo>
                  <a:cubicBezTo>
                    <a:pt x="5466" y="12460"/>
                    <a:pt x="5505" y="12460"/>
                    <a:pt x="5544" y="12460"/>
                  </a:cubicBezTo>
                  <a:cubicBezTo>
                    <a:pt x="7353" y="12460"/>
                    <a:pt x="8793" y="10980"/>
                    <a:pt x="8729" y="9156"/>
                  </a:cubicBezTo>
                  <a:lnTo>
                    <a:pt x="81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4516306" y="1160638"/>
              <a:ext cx="290685" cy="197811"/>
            </a:xfrm>
            <a:custGeom>
              <a:avLst/>
              <a:gdLst/>
              <a:ahLst/>
              <a:cxnLst/>
              <a:rect l="l" t="t" r="r" b="b"/>
              <a:pathLst>
                <a:path w="7946" h="5364" extrusionOk="0">
                  <a:moveTo>
                    <a:pt x="229" y="0"/>
                  </a:moveTo>
                  <a:lnTo>
                    <a:pt x="0" y="3793"/>
                  </a:lnTo>
                  <a:cubicBezTo>
                    <a:pt x="850" y="4284"/>
                    <a:pt x="1766" y="4742"/>
                    <a:pt x="2681" y="5134"/>
                  </a:cubicBezTo>
                  <a:cubicBezTo>
                    <a:pt x="3064" y="5290"/>
                    <a:pt x="3464" y="5364"/>
                    <a:pt x="3869" y="5364"/>
                  </a:cubicBezTo>
                  <a:cubicBezTo>
                    <a:pt x="4225" y="5364"/>
                    <a:pt x="4585" y="5307"/>
                    <a:pt x="4937" y="5199"/>
                  </a:cubicBezTo>
                  <a:cubicBezTo>
                    <a:pt x="5984" y="4840"/>
                    <a:pt x="6965" y="4349"/>
                    <a:pt x="7946" y="3793"/>
                  </a:cubicBezTo>
                  <a:lnTo>
                    <a:pt x="7684" y="0"/>
                  </a:lnTo>
                  <a:close/>
                </a:path>
              </a:pathLst>
            </a:custGeom>
            <a:solidFill>
              <a:srgbClr val="585858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4159798" y="194290"/>
              <a:ext cx="969144" cy="1073725"/>
            </a:xfrm>
            <a:custGeom>
              <a:avLst/>
              <a:gdLst/>
              <a:ahLst/>
              <a:cxnLst/>
              <a:rect l="l" t="t" r="r" b="b"/>
              <a:pathLst>
                <a:path w="26492" h="29116" extrusionOk="0">
                  <a:moveTo>
                    <a:pt x="13184" y="0"/>
                  </a:moveTo>
                  <a:cubicBezTo>
                    <a:pt x="12564" y="0"/>
                    <a:pt x="11920" y="26"/>
                    <a:pt x="11249" y="79"/>
                  </a:cubicBezTo>
                  <a:cubicBezTo>
                    <a:pt x="1" y="994"/>
                    <a:pt x="1374" y="11784"/>
                    <a:pt x="1374" y="11784"/>
                  </a:cubicBezTo>
                  <a:cubicBezTo>
                    <a:pt x="1374" y="11784"/>
                    <a:pt x="99" y="23687"/>
                    <a:pt x="12851" y="28886"/>
                  </a:cubicBezTo>
                  <a:cubicBezTo>
                    <a:pt x="13216" y="29042"/>
                    <a:pt x="13618" y="29115"/>
                    <a:pt x="14022" y="29115"/>
                  </a:cubicBezTo>
                  <a:cubicBezTo>
                    <a:pt x="14379" y="29115"/>
                    <a:pt x="14738" y="29058"/>
                    <a:pt x="15075" y="28951"/>
                  </a:cubicBezTo>
                  <a:cubicBezTo>
                    <a:pt x="20241" y="27185"/>
                    <a:pt x="26061" y="21888"/>
                    <a:pt x="26061" y="13125"/>
                  </a:cubicBezTo>
                  <a:cubicBezTo>
                    <a:pt x="26492" y="6360"/>
                    <a:pt x="22961" y="0"/>
                    <a:pt x="13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3468402" y="1498255"/>
              <a:ext cx="1031151" cy="1544688"/>
            </a:xfrm>
            <a:custGeom>
              <a:avLst/>
              <a:gdLst/>
              <a:ahLst/>
              <a:cxnLst/>
              <a:rect l="l" t="t" r="r" b="b"/>
              <a:pathLst>
                <a:path w="28187" h="41887" extrusionOk="0">
                  <a:moveTo>
                    <a:pt x="28186" y="1"/>
                  </a:moveTo>
                  <a:lnTo>
                    <a:pt x="28186" y="1"/>
                  </a:lnTo>
                  <a:cubicBezTo>
                    <a:pt x="24524" y="164"/>
                    <a:pt x="15892" y="4938"/>
                    <a:pt x="15892" y="4938"/>
                  </a:cubicBezTo>
                  <a:lnTo>
                    <a:pt x="15565" y="5069"/>
                  </a:lnTo>
                  <a:cubicBezTo>
                    <a:pt x="14584" y="5461"/>
                    <a:pt x="13799" y="6246"/>
                    <a:pt x="13407" y="7260"/>
                  </a:cubicBezTo>
                  <a:lnTo>
                    <a:pt x="0" y="40579"/>
                  </a:lnTo>
                  <a:lnTo>
                    <a:pt x="9581" y="40906"/>
                  </a:lnTo>
                  <a:lnTo>
                    <a:pt x="15924" y="23020"/>
                  </a:lnTo>
                  <a:lnTo>
                    <a:pt x="15990" y="41887"/>
                  </a:lnTo>
                  <a:lnTo>
                    <a:pt x="25243" y="41887"/>
                  </a:lnTo>
                  <a:cubicBezTo>
                    <a:pt x="25243" y="41887"/>
                    <a:pt x="24982" y="15990"/>
                    <a:pt x="25243" y="8241"/>
                  </a:cubicBezTo>
                  <a:cubicBezTo>
                    <a:pt x="25472" y="491"/>
                    <a:pt x="28186" y="1"/>
                    <a:pt x="28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4900288" y="1535649"/>
              <a:ext cx="282307" cy="862196"/>
            </a:xfrm>
            <a:custGeom>
              <a:avLst/>
              <a:gdLst/>
              <a:ahLst/>
              <a:cxnLst/>
              <a:rect l="l" t="t" r="r" b="b"/>
              <a:pathLst>
                <a:path w="7717" h="23380" extrusionOk="0">
                  <a:moveTo>
                    <a:pt x="66" y="0"/>
                  </a:moveTo>
                  <a:lnTo>
                    <a:pt x="0" y="66"/>
                  </a:lnTo>
                  <a:cubicBezTo>
                    <a:pt x="589" y="556"/>
                    <a:pt x="1210" y="1047"/>
                    <a:pt x="1831" y="1537"/>
                  </a:cubicBezTo>
                  <a:cubicBezTo>
                    <a:pt x="2420" y="2028"/>
                    <a:pt x="3041" y="2518"/>
                    <a:pt x="3662" y="3009"/>
                  </a:cubicBezTo>
                  <a:cubicBezTo>
                    <a:pt x="4837" y="3929"/>
                    <a:pt x="6042" y="4849"/>
                    <a:pt x="7278" y="5740"/>
                  </a:cubicBezTo>
                  <a:lnTo>
                    <a:pt x="7278" y="5740"/>
                  </a:lnTo>
                  <a:lnTo>
                    <a:pt x="6344" y="7096"/>
                  </a:lnTo>
                  <a:cubicBezTo>
                    <a:pt x="6017" y="7586"/>
                    <a:pt x="5690" y="8044"/>
                    <a:pt x="5330" y="8535"/>
                  </a:cubicBezTo>
                  <a:cubicBezTo>
                    <a:pt x="5003" y="9025"/>
                    <a:pt x="4643" y="9483"/>
                    <a:pt x="4284" y="9973"/>
                  </a:cubicBezTo>
                  <a:cubicBezTo>
                    <a:pt x="3957" y="10431"/>
                    <a:pt x="3597" y="10922"/>
                    <a:pt x="3237" y="11379"/>
                  </a:cubicBezTo>
                  <a:lnTo>
                    <a:pt x="3107" y="11510"/>
                  </a:lnTo>
                  <a:lnTo>
                    <a:pt x="3303" y="11510"/>
                  </a:lnTo>
                  <a:cubicBezTo>
                    <a:pt x="4468" y="11630"/>
                    <a:pt x="5633" y="11722"/>
                    <a:pt x="6798" y="11812"/>
                  </a:cubicBezTo>
                  <a:lnTo>
                    <a:pt x="6798" y="11812"/>
                  </a:lnTo>
                  <a:cubicBezTo>
                    <a:pt x="6265" y="12670"/>
                    <a:pt x="5735" y="13529"/>
                    <a:pt x="5232" y="14388"/>
                  </a:cubicBezTo>
                  <a:cubicBezTo>
                    <a:pt x="4676" y="15336"/>
                    <a:pt x="4120" y="16284"/>
                    <a:pt x="3597" y="17265"/>
                  </a:cubicBezTo>
                  <a:cubicBezTo>
                    <a:pt x="3074" y="18246"/>
                    <a:pt x="2551" y="19227"/>
                    <a:pt x="2093" y="20241"/>
                  </a:cubicBezTo>
                  <a:cubicBezTo>
                    <a:pt x="1602" y="21254"/>
                    <a:pt x="1210" y="22300"/>
                    <a:pt x="916" y="23380"/>
                  </a:cubicBezTo>
                  <a:lnTo>
                    <a:pt x="981" y="23380"/>
                  </a:lnTo>
                  <a:cubicBezTo>
                    <a:pt x="1145" y="22856"/>
                    <a:pt x="1341" y="22333"/>
                    <a:pt x="1602" y="21843"/>
                  </a:cubicBezTo>
                  <a:cubicBezTo>
                    <a:pt x="1831" y="21352"/>
                    <a:pt x="2093" y="20862"/>
                    <a:pt x="2322" y="20371"/>
                  </a:cubicBezTo>
                  <a:cubicBezTo>
                    <a:pt x="2878" y="19390"/>
                    <a:pt x="3433" y="18409"/>
                    <a:pt x="3957" y="17461"/>
                  </a:cubicBezTo>
                  <a:cubicBezTo>
                    <a:pt x="4513" y="16513"/>
                    <a:pt x="5068" y="15565"/>
                    <a:pt x="5624" y="14616"/>
                  </a:cubicBezTo>
                  <a:cubicBezTo>
                    <a:pt x="6180" y="13635"/>
                    <a:pt x="6736" y="12687"/>
                    <a:pt x="7325" y="11739"/>
                  </a:cubicBezTo>
                  <a:lnTo>
                    <a:pt x="7488" y="11477"/>
                  </a:lnTo>
                  <a:lnTo>
                    <a:pt x="7194" y="11477"/>
                  </a:lnTo>
                  <a:cubicBezTo>
                    <a:pt x="5987" y="11416"/>
                    <a:pt x="4752" y="11383"/>
                    <a:pt x="3542" y="11324"/>
                  </a:cubicBezTo>
                  <a:lnTo>
                    <a:pt x="3542" y="11324"/>
                  </a:lnTo>
                  <a:cubicBezTo>
                    <a:pt x="3833" y="10911"/>
                    <a:pt x="4127" y="10475"/>
                    <a:pt x="4447" y="10039"/>
                  </a:cubicBezTo>
                  <a:cubicBezTo>
                    <a:pt x="4774" y="9548"/>
                    <a:pt x="5134" y="9090"/>
                    <a:pt x="5493" y="8600"/>
                  </a:cubicBezTo>
                  <a:cubicBezTo>
                    <a:pt x="5820" y="8142"/>
                    <a:pt x="6180" y="7652"/>
                    <a:pt x="6540" y="7194"/>
                  </a:cubicBezTo>
                  <a:lnTo>
                    <a:pt x="7619" y="5788"/>
                  </a:lnTo>
                  <a:lnTo>
                    <a:pt x="7717" y="5657"/>
                  </a:lnTo>
                  <a:lnTo>
                    <a:pt x="7586" y="5592"/>
                  </a:lnTo>
                  <a:cubicBezTo>
                    <a:pt x="6376" y="4578"/>
                    <a:pt x="5134" y="3630"/>
                    <a:pt x="3891" y="2714"/>
                  </a:cubicBezTo>
                  <a:cubicBezTo>
                    <a:pt x="3270" y="2257"/>
                    <a:pt x="2616" y="1799"/>
                    <a:pt x="1995" y="1341"/>
                  </a:cubicBezTo>
                  <a:cubicBezTo>
                    <a:pt x="1373" y="883"/>
                    <a:pt x="720" y="458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4141872" y="1534432"/>
              <a:ext cx="279929" cy="862196"/>
            </a:xfrm>
            <a:custGeom>
              <a:avLst/>
              <a:gdLst/>
              <a:ahLst/>
              <a:cxnLst/>
              <a:rect l="l" t="t" r="r" b="b"/>
              <a:pathLst>
                <a:path w="7652" h="23380" extrusionOk="0">
                  <a:moveTo>
                    <a:pt x="7652" y="1"/>
                  </a:moveTo>
                  <a:cubicBezTo>
                    <a:pt x="6998" y="458"/>
                    <a:pt x="6344" y="884"/>
                    <a:pt x="5723" y="1341"/>
                  </a:cubicBezTo>
                  <a:cubicBezTo>
                    <a:pt x="5101" y="1799"/>
                    <a:pt x="4447" y="2257"/>
                    <a:pt x="3826" y="2715"/>
                  </a:cubicBezTo>
                  <a:cubicBezTo>
                    <a:pt x="2551" y="3663"/>
                    <a:pt x="1341" y="4611"/>
                    <a:pt x="99" y="5592"/>
                  </a:cubicBezTo>
                  <a:lnTo>
                    <a:pt x="0" y="5657"/>
                  </a:lnTo>
                  <a:lnTo>
                    <a:pt x="99" y="5788"/>
                  </a:lnTo>
                  <a:lnTo>
                    <a:pt x="1112" y="7162"/>
                  </a:lnTo>
                  <a:cubicBezTo>
                    <a:pt x="1472" y="7652"/>
                    <a:pt x="1832" y="8110"/>
                    <a:pt x="2191" y="8600"/>
                  </a:cubicBezTo>
                  <a:cubicBezTo>
                    <a:pt x="2551" y="9058"/>
                    <a:pt x="2878" y="9549"/>
                    <a:pt x="3205" y="10039"/>
                  </a:cubicBezTo>
                  <a:cubicBezTo>
                    <a:pt x="3526" y="10447"/>
                    <a:pt x="3821" y="10882"/>
                    <a:pt x="4136" y="11319"/>
                  </a:cubicBezTo>
                  <a:lnTo>
                    <a:pt x="4136" y="11319"/>
                  </a:lnTo>
                  <a:cubicBezTo>
                    <a:pt x="2921" y="11353"/>
                    <a:pt x="1706" y="11415"/>
                    <a:pt x="491" y="11478"/>
                  </a:cubicBezTo>
                  <a:lnTo>
                    <a:pt x="164" y="11478"/>
                  </a:lnTo>
                  <a:lnTo>
                    <a:pt x="327" y="11739"/>
                  </a:lnTo>
                  <a:cubicBezTo>
                    <a:pt x="916" y="12688"/>
                    <a:pt x="1472" y="13668"/>
                    <a:pt x="2028" y="14584"/>
                  </a:cubicBezTo>
                  <a:cubicBezTo>
                    <a:pt x="2584" y="15532"/>
                    <a:pt x="3107" y="16513"/>
                    <a:pt x="3695" y="17461"/>
                  </a:cubicBezTo>
                  <a:cubicBezTo>
                    <a:pt x="4284" y="18410"/>
                    <a:pt x="4807" y="19391"/>
                    <a:pt x="5330" y="20372"/>
                  </a:cubicBezTo>
                  <a:cubicBezTo>
                    <a:pt x="5592" y="20829"/>
                    <a:pt x="5853" y="21320"/>
                    <a:pt x="6082" y="21843"/>
                  </a:cubicBezTo>
                  <a:cubicBezTo>
                    <a:pt x="6311" y="22333"/>
                    <a:pt x="6507" y="22824"/>
                    <a:pt x="6671" y="23380"/>
                  </a:cubicBezTo>
                  <a:lnTo>
                    <a:pt x="6736" y="23380"/>
                  </a:lnTo>
                  <a:cubicBezTo>
                    <a:pt x="6442" y="22301"/>
                    <a:pt x="6082" y="21222"/>
                    <a:pt x="5559" y="20241"/>
                  </a:cubicBezTo>
                  <a:cubicBezTo>
                    <a:pt x="5101" y="19227"/>
                    <a:pt x="4578" y="18246"/>
                    <a:pt x="4055" y="17265"/>
                  </a:cubicBezTo>
                  <a:cubicBezTo>
                    <a:pt x="3532" y="16284"/>
                    <a:pt x="3009" y="15336"/>
                    <a:pt x="2420" y="14388"/>
                  </a:cubicBezTo>
                  <a:cubicBezTo>
                    <a:pt x="1917" y="13529"/>
                    <a:pt x="1387" y="12671"/>
                    <a:pt x="854" y="11812"/>
                  </a:cubicBezTo>
                  <a:lnTo>
                    <a:pt x="854" y="11812"/>
                  </a:lnTo>
                  <a:cubicBezTo>
                    <a:pt x="2019" y="11722"/>
                    <a:pt x="3184" y="11630"/>
                    <a:pt x="4349" y="11510"/>
                  </a:cubicBezTo>
                  <a:lnTo>
                    <a:pt x="4546" y="11510"/>
                  </a:lnTo>
                  <a:lnTo>
                    <a:pt x="4447" y="11380"/>
                  </a:lnTo>
                  <a:cubicBezTo>
                    <a:pt x="4088" y="10889"/>
                    <a:pt x="3728" y="10431"/>
                    <a:pt x="3368" y="9941"/>
                  </a:cubicBezTo>
                  <a:cubicBezTo>
                    <a:pt x="3009" y="9483"/>
                    <a:pt x="2649" y="9025"/>
                    <a:pt x="2322" y="8535"/>
                  </a:cubicBezTo>
                  <a:cubicBezTo>
                    <a:pt x="1995" y="8044"/>
                    <a:pt x="1635" y="7554"/>
                    <a:pt x="1308" y="7063"/>
                  </a:cubicBezTo>
                  <a:lnTo>
                    <a:pt x="376" y="5741"/>
                  </a:lnTo>
                  <a:lnTo>
                    <a:pt x="376" y="5741"/>
                  </a:lnTo>
                  <a:cubicBezTo>
                    <a:pt x="1641" y="4850"/>
                    <a:pt x="2816" y="3929"/>
                    <a:pt x="4022" y="3009"/>
                  </a:cubicBezTo>
                  <a:cubicBezTo>
                    <a:pt x="4611" y="2518"/>
                    <a:pt x="5232" y="2028"/>
                    <a:pt x="5853" y="1538"/>
                  </a:cubicBezTo>
                  <a:cubicBezTo>
                    <a:pt x="6442" y="1047"/>
                    <a:pt x="7063" y="557"/>
                    <a:pt x="7652" y="66"/>
                  </a:cubicBezTo>
                  <a:lnTo>
                    <a:pt x="76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4871570" y="2210735"/>
              <a:ext cx="375629" cy="569352"/>
            </a:xfrm>
            <a:custGeom>
              <a:avLst/>
              <a:gdLst/>
              <a:ahLst/>
              <a:cxnLst/>
              <a:rect l="l" t="t" r="r" b="b"/>
              <a:pathLst>
                <a:path w="10268" h="15439" extrusionOk="0">
                  <a:moveTo>
                    <a:pt x="3798" y="0"/>
                  </a:moveTo>
                  <a:cubicBezTo>
                    <a:pt x="3028" y="0"/>
                    <a:pt x="2182" y="2385"/>
                    <a:pt x="3074" y="4583"/>
                  </a:cubicBezTo>
                  <a:cubicBezTo>
                    <a:pt x="2126" y="7362"/>
                    <a:pt x="1014" y="10338"/>
                    <a:pt x="327" y="12104"/>
                  </a:cubicBezTo>
                  <a:cubicBezTo>
                    <a:pt x="0" y="12954"/>
                    <a:pt x="524" y="13902"/>
                    <a:pt x="1439" y="14033"/>
                  </a:cubicBezTo>
                  <a:lnTo>
                    <a:pt x="10268" y="15439"/>
                  </a:lnTo>
                  <a:lnTo>
                    <a:pt x="10268" y="10076"/>
                  </a:lnTo>
                  <a:lnTo>
                    <a:pt x="3041" y="10436"/>
                  </a:lnTo>
                  <a:lnTo>
                    <a:pt x="3041" y="10436"/>
                  </a:lnTo>
                  <a:lnTo>
                    <a:pt x="4676" y="5826"/>
                  </a:lnTo>
                  <a:cubicBezTo>
                    <a:pt x="4676" y="5826"/>
                    <a:pt x="3761" y="1771"/>
                    <a:pt x="3859" y="5"/>
                  </a:cubicBezTo>
                  <a:cubicBezTo>
                    <a:pt x="3839" y="2"/>
                    <a:pt x="3818" y="0"/>
                    <a:pt x="37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5012710" y="1647794"/>
              <a:ext cx="851824" cy="1214376"/>
            </a:xfrm>
            <a:custGeom>
              <a:avLst/>
              <a:gdLst/>
              <a:ahLst/>
              <a:cxnLst/>
              <a:rect l="l" t="t" r="r" b="b"/>
              <a:pathLst>
                <a:path w="23285" h="32930" extrusionOk="0">
                  <a:moveTo>
                    <a:pt x="5200" y="0"/>
                  </a:moveTo>
                  <a:lnTo>
                    <a:pt x="5265" y="15270"/>
                  </a:lnTo>
                  <a:lnTo>
                    <a:pt x="10693" y="23118"/>
                  </a:lnTo>
                  <a:cubicBezTo>
                    <a:pt x="10922" y="23445"/>
                    <a:pt x="10693" y="23935"/>
                    <a:pt x="10268" y="23968"/>
                  </a:cubicBezTo>
                  <a:lnTo>
                    <a:pt x="1" y="24884"/>
                  </a:lnTo>
                  <a:lnTo>
                    <a:pt x="1" y="32404"/>
                  </a:lnTo>
                  <a:lnTo>
                    <a:pt x="15598" y="32927"/>
                  </a:lnTo>
                  <a:cubicBezTo>
                    <a:pt x="15658" y="32929"/>
                    <a:pt x="15717" y="32930"/>
                    <a:pt x="15776" y="32930"/>
                  </a:cubicBezTo>
                  <a:cubicBezTo>
                    <a:pt x="20382" y="32930"/>
                    <a:pt x="23284" y="27938"/>
                    <a:pt x="20928" y="23935"/>
                  </a:cubicBezTo>
                  <a:lnTo>
                    <a:pt x="7260" y="949"/>
                  </a:lnTo>
                  <a:lnTo>
                    <a:pt x="5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4863193" y="2440410"/>
              <a:ext cx="87359" cy="119041"/>
            </a:xfrm>
            <a:custGeom>
              <a:avLst/>
              <a:gdLst/>
              <a:ahLst/>
              <a:cxnLst/>
              <a:rect l="l" t="t" r="r" b="b"/>
              <a:pathLst>
                <a:path w="2388" h="3228" extrusionOk="0">
                  <a:moveTo>
                    <a:pt x="330" y="0"/>
                  </a:moveTo>
                  <a:cubicBezTo>
                    <a:pt x="130" y="0"/>
                    <a:pt x="1" y="23"/>
                    <a:pt x="1" y="23"/>
                  </a:cubicBezTo>
                  <a:cubicBezTo>
                    <a:pt x="654" y="284"/>
                    <a:pt x="1537" y="3227"/>
                    <a:pt x="1537" y="3227"/>
                  </a:cubicBezTo>
                  <a:cubicBezTo>
                    <a:pt x="1864" y="2867"/>
                    <a:pt x="2126" y="2508"/>
                    <a:pt x="2387" y="2115"/>
                  </a:cubicBezTo>
                  <a:cubicBezTo>
                    <a:pt x="2288" y="227"/>
                    <a:pt x="961" y="0"/>
                    <a:pt x="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4161005" y="124812"/>
              <a:ext cx="984508" cy="704250"/>
            </a:xfrm>
            <a:custGeom>
              <a:avLst/>
              <a:gdLst/>
              <a:ahLst/>
              <a:cxnLst/>
              <a:rect l="l" t="t" r="r" b="b"/>
              <a:pathLst>
                <a:path w="26912" h="19097" extrusionOk="0">
                  <a:moveTo>
                    <a:pt x="12361" y="1"/>
                  </a:moveTo>
                  <a:lnTo>
                    <a:pt x="5461" y="1897"/>
                  </a:lnTo>
                  <a:lnTo>
                    <a:pt x="1963" y="5036"/>
                  </a:lnTo>
                  <a:lnTo>
                    <a:pt x="393" y="12753"/>
                  </a:lnTo>
                  <a:lnTo>
                    <a:pt x="655" y="19096"/>
                  </a:lnTo>
                  <a:lnTo>
                    <a:pt x="2028" y="18737"/>
                  </a:lnTo>
                  <a:lnTo>
                    <a:pt x="1832" y="18737"/>
                  </a:lnTo>
                  <a:cubicBezTo>
                    <a:pt x="1832" y="18737"/>
                    <a:pt x="1" y="15565"/>
                    <a:pt x="5821" y="13276"/>
                  </a:cubicBezTo>
                  <a:cubicBezTo>
                    <a:pt x="11674" y="10955"/>
                    <a:pt x="17887" y="7456"/>
                    <a:pt x="19096" y="3205"/>
                  </a:cubicBezTo>
                  <a:cubicBezTo>
                    <a:pt x="19620" y="7390"/>
                    <a:pt x="22007" y="9614"/>
                    <a:pt x="23216" y="11608"/>
                  </a:cubicBezTo>
                  <a:cubicBezTo>
                    <a:pt x="24426" y="13570"/>
                    <a:pt x="24917" y="17363"/>
                    <a:pt x="24917" y="17363"/>
                  </a:cubicBezTo>
                  <a:cubicBezTo>
                    <a:pt x="24917" y="17363"/>
                    <a:pt x="26911" y="16775"/>
                    <a:pt x="26911" y="16644"/>
                  </a:cubicBezTo>
                  <a:cubicBezTo>
                    <a:pt x="26911" y="16480"/>
                    <a:pt x="26454" y="6148"/>
                    <a:pt x="26454" y="6148"/>
                  </a:cubicBezTo>
                  <a:lnTo>
                    <a:pt x="20274" y="1112"/>
                  </a:lnTo>
                  <a:lnTo>
                    <a:pt x="123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4713675" y="2127723"/>
              <a:ext cx="263175" cy="313533"/>
            </a:xfrm>
            <a:custGeom>
              <a:avLst/>
              <a:gdLst/>
              <a:ahLst/>
              <a:cxnLst/>
              <a:rect l="l" t="t" r="r" b="b"/>
              <a:pathLst>
                <a:path w="7194" h="8502" extrusionOk="0">
                  <a:moveTo>
                    <a:pt x="1962" y="0"/>
                  </a:moveTo>
                  <a:lnTo>
                    <a:pt x="1733" y="883"/>
                  </a:lnTo>
                  <a:cubicBezTo>
                    <a:pt x="1635" y="1210"/>
                    <a:pt x="1406" y="1472"/>
                    <a:pt x="1079" y="1570"/>
                  </a:cubicBezTo>
                  <a:cubicBezTo>
                    <a:pt x="687" y="1700"/>
                    <a:pt x="393" y="2093"/>
                    <a:pt x="360" y="2518"/>
                  </a:cubicBezTo>
                  <a:lnTo>
                    <a:pt x="262" y="3760"/>
                  </a:lnTo>
                  <a:lnTo>
                    <a:pt x="66" y="6278"/>
                  </a:lnTo>
                  <a:lnTo>
                    <a:pt x="0" y="7194"/>
                  </a:lnTo>
                  <a:cubicBezTo>
                    <a:pt x="0" y="7913"/>
                    <a:pt x="589" y="8502"/>
                    <a:pt x="1308" y="8502"/>
                  </a:cubicBezTo>
                  <a:lnTo>
                    <a:pt x="5853" y="8502"/>
                  </a:lnTo>
                  <a:cubicBezTo>
                    <a:pt x="6605" y="8502"/>
                    <a:pt x="7194" y="7913"/>
                    <a:pt x="7194" y="7194"/>
                  </a:cubicBezTo>
                  <a:lnTo>
                    <a:pt x="7128" y="6278"/>
                  </a:lnTo>
                  <a:lnTo>
                    <a:pt x="6932" y="3760"/>
                  </a:lnTo>
                  <a:lnTo>
                    <a:pt x="6834" y="2518"/>
                  </a:lnTo>
                  <a:cubicBezTo>
                    <a:pt x="6801" y="2093"/>
                    <a:pt x="6507" y="1700"/>
                    <a:pt x="6082" y="1570"/>
                  </a:cubicBezTo>
                  <a:cubicBezTo>
                    <a:pt x="5788" y="1472"/>
                    <a:pt x="5526" y="1210"/>
                    <a:pt x="5461" y="883"/>
                  </a:cubicBezTo>
                  <a:lnTo>
                    <a:pt x="52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4780660" y="2127723"/>
              <a:ext cx="129209" cy="21721"/>
            </a:xfrm>
            <a:custGeom>
              <a:avLst/>
              <a:gdLst/>
              <a:ahLst/>
              <a:cxnLst/>
              <a:rect l="l" t="t" r="r" b="b"/>
              <a:pathLst>
                <a:path w="3532" h="589" extrusionOk="0">
                  <a:moveTo>
                    <a:pt x="131" y="0"/>
                  </a:moveTo>
                  <a:lnTo>
                    <a:pt x="0" y="589"/>
                  </a:lnTo>
                  <a:lnTo>
                    <a:pt x="3532" y="589"/>
                  </a:lnTo>
                  <a:lnTo>
                    <a:pt x="33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0"/>
            <p:cNvSpPr/>
            <p:nvPr/>
          </p:nvSpPr>
          <p:spPr>
            <a:xfrm>
              <a:off x="4759112" y="2083101"/>
              <a:ext cx="171096" cy="50670"/>
            </a:xfrm>
            <a:custGeom>
              <a:avLst/>
              <a:gdLst/>
              <a:ahLst/>
              <a:cxnLst/>
              <a:rect l="l" t="t" r="r" b="b"/>
              <a:pathLst>
                <a:path w="4677" h="1374" extrusionOk="0">
                  <a:moveTo>
                    <a:pt x="491" y="0"/>
                  </a:moveTo>
                  <a:cubicBezTo>
                    <a:pt x="230" y="0"/>
                    <a:pt x="1" y="197"/>
                    <a:pt x="1" y="491"/>
                  </a:cubicBezTo>
                  <a:lnTo>
                    <a:pt x="1" y="883"/>
                  </a:lnTo>
                  <a:cubicBezTo>
                    <a:pt x="1" y="1145"/>
                    <a:pt x="230" y="1374"/>
                    <a:pt x="491" y="1374"/>
                  </a:cubicBezTo>
                  <a:lnTo>
                    <a:pt x="4186" y="1374"/>
                  </a:lnTo>
                  <a:cubicBezTo>
                    <a:pt x="4480" y="1374"/>
                    <a:pt x="4677" y="1145"/>
                    <a:pt x="4677" y="883"/>
                  </a:cubicBezTo>
                  <a:lnTo>
                    <a:pt x="4677" y="491"/>
                  </a:lnTo>
                  <a:cubicBezTo>
                    <a:pt x="4677" y="197"/>
                    <a:pt x="4480" y="0"/>
                    <a:pt x="4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4775867" y="2096377"/>
              <a:ext cx="37" cy="22938"/>
            </a:xfrm>
            <a:custGeom>
              <a:avLst/>
              <a:gdLst/>
              <a:ahLst/>
              <a:cxnLst/>
              <a:rect l="l" t="t" r="r" b="b"/>
              <a:pathLst>
                <a:path w="1" h="622" fill="none" extrusionOk="0">
                  <a:moveTo>
                    <a:pt x="1" y="0"/>
                  </a:moveTo>
                  <a:lnTo>
                    <a:pt x="1" y="621"/>
                  </a:lnTo>
                </a:path>
              </a:pathLst>
            </a:custGeom>
            <a:noFill/>
            <a:ln w="3275" cap="rnd" cmpd="sng">
              <a:solidFill>
                <a:srgbClr val="3847DC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4716053" y="2266384"/>
              <a:ext cx="258419" cy="94075"/>
            </a:xfrm>
            <a:custGeom>
              <a:avLst/>
              <a:gdLst/>
              <a:ahLst/>
              <a:cxnLst/>
              <a:rect l="l" t="t" r="r" b="b"/>
              <a:pathLst>
                <a:path w="7064" h="2551" extrusionOk="0">
                  <a:moveTo>
                    <a:pt x="197" y="0"/>
                  </a:moveTo>
                  <a:lnTo>
                    <a:pt x="1" y="2551"/>
                  </a:lnTo>
                  <a:lnTo>
                    <a:pt x="7063" y="2551"/>
                  </a:lnTo>
                  <a:lnTo>
                    <a:pt x="68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4103605" y="688785"/>
              <a:ext cx="197399" cy="253975"/>
            </a:xfrm>
            <a:custGeom>
              <a:avLst/>
              <a:gdLst/>
              <a:ahLst/>
              <a:cxnLst/>
              <a:rect l="l" t="t" r="r" b="b"/>
              <a:pathLst>
                <a:path w="5396" h="6887" extrusionOk="0">
                  <a:moveTo>
                    <a:pt x="2227" y="1"/>
                  </a:moveTo>
                  <a:cubicBezTo>
                    <a:pt x="2105" y="1"/>
                    <a:pt x="1984" y="15"/>
                    <a:pt x="1864" y="43"/>
                  </a:cubicBezTo>
                  <a:cubicBezTo>
                    <a:pt x="654" y="337"/>
                    <a:pt x="0" y="2070"/>
                    <a:pt x="458" y="3967"/>
                  </a:cubicBezTo>
                  <a:cubicBezTo>
                    <a:pt x="871" y="5680"/>
                    <a:pt x="2032" y="6886"/>
                    <a:pt x="3169" y="6886"/>
                  </a:cubicBezTo>
                  <a:cubicBezTo>
                    <a:pt x="3290" y="6886"/>
                    <a:pt x="3412" y="6873"/>
                    <a:pt x="3532" y="6844"/>
                  </a:cubicBezTo>
                  <a:cubicBezTo>
                    <a:pt x="4741" y="6517"/>
                    <a:pt x="5395" y="4784"/>
                    <a:pt x="4938" y="2888"/>
                  </a:cubicBezTo>
                  <a:cubicBezTo>
                    <a:pt x="4524" y="1204"/>
                    <a:pt x="3363" y="1"/>
                    <a:pt x="2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5016295" y="688785"/>
              <a:ext cx="196229" cy="253975"/>
            </a:xfrm>
            <a:custGeom>
              <a:avLst/>
              <a:gdLst/>
              <a:ahLst/>
              <a:cxnLst/>
              <a:rect l="l" t="t" r="r" b="b"/>
              <a:pathLst>
                <a:path w="5364" h="6887" extrusionOk="0">
                  <a:moveTo>
                    <a:pt x="3145" y="1"/>
                  </a:moveTo>
                  <a:cubicBezTo>
                    <a:pt x="2033" y="1"/>
                    <a:pt x="872" y="1204"/>
                    <a:pt x="459" y="2888"/>
                  </a:cubicBezTo>
                  <a:cubicBezTo>
                    <a:pt x="1" y="4784"/>
                    <a:pt x="622" y="6517"/>
                    <a:pt x="1865" y="6844"/>
                  </a:cubicBezTo>
                  <a:cubicBezTo>
                    <a:pt x="1985" y="6873"/>
                    <a:pt x="2106" y="6886"/>
                    <a:pt x="2227" y="6886"/>
                  </a:cubicBezTo>
                  <a:cubicBezTo>
                    <a:pt x="3364" y="6886"/>
                    <a:pt x="4522" y="5680"/>
                    <a:pt x="4906" y="3967"/>
                  </a:cubicBezTo>
                  <a:cubicBezTo>
                    <a:pt x="5363" y="2070"/>
                    <a:pt x="4742" y="337"/>
                    <a:pt x="3500" y="43"/>
                  </a:cubicBezTo>
                  <a:cubicBezTo>
                    <a:pt x="3383" y="15"/>
                    <a:pt x="3264" y="1"/>
                    <a:pt x="3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5064147" y="728466"/>
              <a:ext cx="100529" cy="71653"/>
            </a:xfrm>
            <a:custGeom>
              <a:avLst/>
              <a:gdLst/>
              <a:ahLst/>
              <a:cxnLst/>
              <a:rect l="l" t="t" r="r" b="b"/>
              <a:pathLst>
                <a:path w="2748" h="1943" extrusionOk="0">
                  <a:moveTo>
                    <a:pt x="1927" y="1"/>
                  </a:moveTo>
                  <a:cubicBezTo>
                    <a:pt x="1663" y="1"/>
                    <a:pt x="1400" y="58"/>
                    <a:pt x="1145" y="177"/>
                  </a:cubicBezTo>
                  <a:cubicBezTo>
                    <a:pt x="589" y="537"/>
                    <a:pt x="197" y="1125"/>
                    <a:pt x="34" y="1779"/>
                  </a:cubicBezTo>
                  <a:cubicBezTo>
                    <a:pt x="1" y="1844"/>
                    <a:pt x="66" y="1943"/>
                    <a:pt x="132" y="1943"/>
                  </a:cubicBezTo>
                  <a:lnTo>
                    <a:pt x="197" y="1943"/>
                  </a:lnTo>
                  <a:cubicBezTo>
                    <a:pt x="262" y="1943"/>
                    <a:pt x="328" y="1877"/>
                    <a:pt x="328" y="1812"/>
                  </a:cubicBezTo>
                  <a:cubicBezTo>
                    <a:pt x="328" y="1812"/>
                    <a:pt x="589" y="798"/>
                    <a:pt x="1309" y="438"/>
                  </a:cubicBezTo>
                  <a:cubicBezTo>
                    <a:pt x="1505" y="340"/>
                    <a:pt x="1709" y="291"/>
                    <a:pt x="1914" y="291"/>
                  </a:cubicBezTo>
                  <a:cubicBezTo>
                    <a:pt x="2118" y="291"/>
                    <a:pt x="2322" y="340"/>
                    <a:pt x="2519" y="438"/>
                  </a:cubicBezTo>
                  <a:cubicBezTo>
                    <a:pt x="2543" y="447"/>
                    <a:pt x="2566" y="451"/>
                    <a:pt x="2586" y="451"/>
                  </a:cubicBezTo>
                  <a:cubicBezTo>
                    <a:pt x="2647" y="451"/>
                    <a:pt x="2690" y="414"/>
                    <a:pt x="2715" y="340"/>
                  </a:cubicBezTo>
                  <a:cubicBezTo>
                    <a:pt x="2747" y="275"/>
                    <a:pt x="2715" y="177"/>
                    <a:pt x="2649" y="144"/>
                  </a:cubicBezTo>
                  <a:cubicBezTo>
                    <a:pt x="2414" y="50"/>
                    <a:pt x="2170" y="1"/>
                    <a:pt x="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5099560" y="735768"/>
              <a:ext cx="69909" cy="116201"/>
            </a:xfrm>
            <a:custGeom>
              <a:avLst/>
              <a:gdLst/>
              <a:ahLst/>
              <a:cxnLst/>
              <a:rect l="l" t="t" r="r" b="b"/>
              <a:pathLst>
                <a:path w="1911" h="3151" extrusionOk="0">
                  <a:moveTo>
                    <a:pt x="218" y="0"/>
                  </a:moveTo>
                  <a:cubicBezTo>
                    <a:pt x="85" y="0"/>
                    <a:pt x="1" y="191"/>
                    <a:pt x="145" y="306"/>
                  </a:cubicBezTo>
                  <a:cubicBezTo>
                    <a:pt x="177" y="306"/>
                    <a:pt x="1518" y="1058"/>
                    <a:pt x="668" y="2954"/>
                  </a:cubicBezTo>
                  <a:cubicBezTo>
                    <a:pt x="635" y="3020"/>
                    <a:pt x="668" y="3118"/>
                    <a:pt x="733" y="3151"/>
                  </a:cubicBezTo>
                  <a:lnTo>
                    <a:pt x="799" y="3151"/>
                  </a:lnTo>
                  <a:cubicBezTo>
                    <a:pt x="864" y="3151"/>
                    <a:pt x="929" y="3118"/>
                    <a:pt x="962" y="3052"/>
                  </a:cubicBezTo>
                  <a:cubicBezTo>
                    <a:pt x="1910" y="927"/>
                    <a:pt x="275" y="12"/>
                    <a:pt x="275" y="12"/>
                  </a:cubicBezTo>
                  <a:cubicBezTo>
                    <a:pt x="256" y="4"/>
                    <a:pt x="236" y="0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4143847" y="728466"/>
              <a:ext cx="102138" cy="72870"/>
            </a:xfrm>
            <a:custGeom>
              <a:avLst/>
              <a:gdLst/>
              <a:ahLst/>
              <a:cxnLst/>
              <a:rect l="l" t="t" r="r" b="b"/>
              <a:pathLst>
                <a:path w="2792" h="1976" extrusionOk="0">
                  <a:moveTo>
                    <a:pt x="895" y="1"/>
                  </a:moveTo>
                  <a:cubicBezTo>
                    <a:pt x="654" y="1"/>
                    <a:pt x="411" y="50"/>
                    <a:pt x="175" y="144"/>
                  </a:cubicBezTo>
                  <a:cubicBezTo>
                    <a:pt x="1" y="232"/>
                    <a:pt x="85" y="449"/>
                    <a:pt x="222" y="449"/>
                  </a:cubicBezTo>
                  <a:cubicBezTo>
                    <a:pt x="238" y="449"/>
                    <a:pt x="256" y="446"/>
                    <a:pt x="273" y="438"/>
                  </a:cubicBezTo>
                  <a:cubicBezTo>
                    <a:pt x="470" y="357"/>
                    <a:pt x="682" y="316"/>
                    <a:pt x="895" y="316"/>
                  </a:cubicBezTo>
                  <a:cubicBezTo>
                    <a:pt x="1107" y="316"/>
                    <a:pt x="1320" y="357"/>
                    <a:pt x="1516" y="438"/>
                  </a:cubicBezTo>
                  <a:cubicBezTo>
                    <a:pt x="2235" y="831"/>
                    <a:pt x="2497" y="1844"/>
                    <a:pt x="2497" y="1844"/>
                  </a:cubicBezTo>
                  <a:cubicBezTo>
                    <a:pt x="2497" y="1910"/>
                    <a:pt x="2562" y="1943"/>
                    <a:pt x="2628" y="1943"/>
                  </a:cubicBezTo>
                  <a:lnTo>
                    <a:pt x="2660" y="1975"/>
                  </a:lnTo>
                  <a:cubicBezTo>
                    <a:pt x="2759" y="1943"/>
                    <a:pt x="2791" y="1844"/>
                    <a:pt x="2791" y="1779"/>
                  </a:cubicBezTo>
                  <a:cubicBezTo>
                    <a:pt x="2628" y="1125"/>
                    <a:pt x="2235" y="569"/>
                    <a:pt x="1647" y="177"/>
                  </a:cubicBezTo>
                  <a:cubicBezTo>
                    <a:pt x="1409" y="58"/>
                    <a:pt x="1154" y="1"/>
                    <a:pt x="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4140664" y="735694"/>
              <a:ext cx="69434" cy="116275"/>
            </a:xfrm>
            <a:custGeom>
              <a:avLst/>
              <a:gdLst/>
              <a:ahLst/>
              <a:cxnLst/>
              <a:rect l="l" t="t" r="r" b="b"/>
              <a:pathLst>
                <a:path w="1898" h="3153" extrusionOk="0">
                  <a:moveTo>
                    <a:pt x="1726" y="1"/>
                  </a:moveTo>
                  <a:cubicBezTo>
                    <a:pt x="1706" y="1"/>
                    <a:pt x="1686" y="5"/>
                    <a:pt x="1668" y="14"/>
                  </a:cubicBezTo>
                  <a:cubicBezTo>
                    <a:pt x="1636" y="14"/>
                    <a:pt x="1" y="896"/>
                    <a:pt x="982" y="3054"/>
                  </a:cubicBezTo>
                  <a:cubicBezTo>
                    <a:pt x="1014" y="3120"/>
                    <a:pt x="1080" y="3153"/>
                    <a:pt x="1113" y="3153"/>
                  </a:cubicBezTo>
                  <a:cubicBezTo>
                    <a:pt x="1145" y="3153"/>
                    <a:pt x="1178" y="3153"/>
                    <a:pt x="1178" y="3120"/>
                  </a:cubicBezTo>
                  <a:cubicBezTo>
                    <a:pt x="1276" y="3087"/>
                    <a:pt x="1309" y="3022"/>
                    <a:pt x="1276" y="2924"/>
                  </a:cubicBezTo>
                  <a:cubicBezTo>
                    <a:pt x="426" y="1027"/>
                    <a:pt x="1734" y="308"/>
                    <a:pt x="1799" y="275"/>
                  </a:cubicBezTo>
                  <a:cubicBezTo>
                    <a:pt x="1865" y="242"/>
                    <a:pt x="1897" y="144"/>
                    <a:pt x="1865" y="79"/>
                  </a:cubicBezTo>
                  <a:cubicBezTo>
                    <a:pt x="1841" y="31"/>
                    <a:pt x="1782" y="1"/>
                    <a:pt x="1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4516306" y="986500"/>
              <a:ext cx="296684" cy="103036"/>
            </a:xfrm>
            <a:custGeom>
              <a:avLst/>
              <a:gdLst/>
              <a:ahLst/>
              <a:cxnLst/>
              <a:rect l="l" t="t" r="r" b="b"/>
              <a:pathLst>
                <a:path w="8110" h="2794" extrusionOk="0">
                  <a:moveTo>
                    <a:pt x="7868" y="1"/>
                  </a:moveTo>
                  <a:cubicBezTo>
                    <a:pt x="7809" y="1"/>
                    <a:pt x="7753" y="25"/>
                    <a:pt x="7717" y="79"/>
                  </a:cubicBezTo>
                  <a:cubicBezTo>
                    <a:pt x="6769" y="1452"/>
                    <a:pt x="5657" y="2237"/>
                    <a:pt x="4414" y="2368"/>
                  </a:cubicBezTo>
                  <a:cubicBezTo>
                    <a:pt x="4257" y="2387"/>
                    <a:pt x="4102" y="2396"/>
                    <a:pt x="3949" y="2396"/>
                  </a:cubicBezTo>
                  <a:cubicBezTo>
                    <a:pt x="1995" y="2396"/>
                    <a:pt x="392" y="960"/>
                    <a:pt x="392" y="929"/>
                  </a:cubicBezTo>
                  <a:cubicBezTo>
                    <a:pt x="343" y="897"/>
                    <a:pt x="286" y="880"/>
                    <a:pt x="233" y="880"/>
                  </a:cubicBezTo>
                  <a:cubicBezTo>
                    <a:pt x="180" y="880"/>
                    <a:pt x="131" y="897"/>
                    <a:pt x="98" y="929"/>
                  </a:cubicBezTo>
                  <a:cubicBezTo>
                    <a:pt x="0" y="1027"/>
                    <a:pt x="0" y="1158"/>
                    <a:pt x="98" y="1224"/>
                  </a:cubicBezTo>
                  <a:cubicBezTo>
                    <a:pt x="164" y="1289"/>
                    <a:pt x="1831" y="2793"/>
                    <a:pt x="3924" y="2793"/>
                  </a:cubicBezTo>
                  <a:cubicBezTo>
                    <a:pt x="4087" y="2793"/>
                    <a:pt x="4283" y="2793"/>
                    <a:pt x="4447" y="2760"/>
                  </a:cubicBezTo>
                  <a:cubicBezTo>
                    <a:pt x="5820" y="2630"/>
                    <a:pt x="7030" y="1779"/>
                    <a:pt x="8044" y="308"/>
                  </a:cubicBezTo>
                  <a:cubicBezTo>
                    <a:pt x="8109" y="210"/>
                    <a:pt x="8109" y="112"/>
                    <a:pt x="8011" y="46"/>
                  </a:cubicBezTo>
                  <a:cubicBezTo>
                    <a:pt x="7967" y="17"/>
                    <a:pt x="7916" y="1"/>
                    <a:pt x="7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4775867" y="967103"/>
              <a:ext cx="65446" cy="46503"/>
            </a:xfrm>
            <a:custGeom>
              <a:avLst/>
              <a:gdLst/>
              <a:ahLst/>
              <a:cxnLst/>
              <a:rect l="l" t="t" r="r" b="b"/>
              <a:pathLst>
                <a:path w="1789" h="1261" extrusionOk="0">
                  <a:moveTo>
                    <a:pt x="234" y="0"/>
                  </a:moveTo>
                  <a:cubicBezTo>
                    <a:pt x="180" y="0"/>
                    <a:pt x="131" y="17"/>
                    <a:pt x="99" y="49"/>
                  </a:cubicBezTo>
                  <a:cubicBezTo>
                    <a:pt x="33" y="147"/>
                    <a:pt x="1" y="278"/>
                    <a:pt x="99" y="344"/>
                  </a:cubicBezTo>
                  <a:cubicBezTo>
                    <a:pt x="426" y="769"/>
                    <a:pt x="883" y="1096"/>
                    <a:pt x="1407" y="1259"/>
                  </a:cubicBezTo>
                  <a:lnTo>
                    <a:pt x="1472" y="1259"/>
                  </a:lnTo>
                  <a:cubicBezTo>
                    <a:pt x="1482" y="1260"/>
                    <a:pt x="1491" y="1261"/>
                    <a:pt x="1500" y="1261"/>
                  </a:cubicBezTo>
                  <a:cubicBezTo>
                    <a:pt x="1738" y="1261"/>
                    <a:pt x="1788" y="866"/>
                    <a:pt x="1505" y="834"/>
                  </a:cubicBezTo>
                  <a:cubicBezTo>
                    <a:pt x="1080" y="703"/>
                    <a:pt x="687" y="409"/>
                    <a:pt x="393" y="49"/>
                  </a:cubicBezTo>
                  <a:cubicBezTo>
                    <a:pt x="344" y="17"/>
                    <a:pt x="28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4589254" y="741004"/>
              <a:ext cx="90944" cy="172513"/>
            </a:xfrm>
            <a:custGeom>
              <a:avLst/>
              <a:gdLst/>
              <a:ahLst/>
              <a:cxnLst/>
              <a:rect l="l" t="t" r="r" b="b"/>
              <a:pathLst>
                <a:path w="2486" h="4678" extrusionOk="0">
                  <a:moveTo>
                    <a:pt x="2061" y="0"/>
                  </a:moveTo>
                  <a:cubicBezTo>
                    <a:pt x="1930" y="33"/>
                    <a:pt x="1864" y="131"/>
                    <a:pt x="1864" y="229"/>
                  </a:cubicBezTo>
                  <a:lnTo>
                    <a:pt x="1963" y="2224"/>
                  </a:lnTo>
                  <a:cubicBezTo>
                    <a:pt x="851" y="2322"/>
                    <a:pt x="1" y="2845"/>
                    <a:pt x="33" y="3532"/>
                  </a:cubicBezTo>
                  <a:cubicBezTo>
                    <a:pt x="65" y="4197"/>
                    <a:pt x="986" y="4678"/>
                    <a:pt x="2173" y="4678"/>
                  </a:cubicBezTo>
                  <a:cubicBezTo>
                    <a:pt x="2211" y="4678"/>
                    <a:pt x="2250" y="4677"/>
                    <a:pt x="2289" y="4676"/>
                  </a:cubicBezTo>
                  <a:cubicBezTo>
                    <a:pt x="2420" y="4643"/>
                    <a:pt x="2486" y="4545"/>
                    <a:pt x="2486" y="4415"/>
                  </a:cubicBezTo>
                  <a:cubicBezTo>
                    <a:pt x="2486" y="4317"/>
                    <a:pt x="2388" y="4218"/>
                    <a:pt x="2257" y="4218"/>
                  </a:cubicBezTo>
                  <a:cubicBezTo>
                    <a:pt x="2179" y="4223"/>
                    <a:pt x="2103" y="4226"/>
                    <a:pt x="2029" y="4226"/>
                  </a:cubicBezTo>
                  <a:cubicBezTo>
                    <a:pt x="1103" y="4226"/>
                    <a:pt x="458" y="3862"/>
                    <a:pt x="458" y="3499"/>
                  </a:cubicBezTo>
                  <a:cubicBezTo>
                    <a:pt x="426" y="3139"/>
                    <a:pt x="1145" y="2682"/>
                    <a:pt x="2191" y="2616"/>
                  </a:cubicBezTo>
                  <a:lnTo>
                    <a:pt x="2388" y="2616"/>
                  </a:lnTo>
                  <a:lnTo>
                    <a:pt x="2289" y="229"/>
                  </a:lnTo>
                  <a:cubicBezTo>
                    <a:pt x="2289" y="98"/>
                    <a:pt x="2191" y="0"/>
                    <a:pt x="2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4763904" y="718951"/>
              <a:ext cx="220153" cy="64277"/>
            </a:xfrm>
            <a:custGeom>
              <a:avLst/>
              <a:gdLst/>
              <a:ahLst/>
              <a:cxnLst/>
              <a:rect l="l" t="t" r="r" b="b"/>
              <a:pathLst>
                <a:path w="6018" h="1743" extrusionOk="0">
                  <a:moveTo>
                    <a:pt x="3105" y="1"/>
                  </a:moveTo>
                  <a:cubicBezTo>
                    <a:pt x="1991" y="1"/>
                    <a:pt x="896" y="457"/>
                    <a:pt x="99" y="1318"/>
                  </a:cubicBezTo>
                  <a:cubicBezTo>
                    <a:pt x="1" y="1416"/>
                    <a:pt x="33" y="1579"/>
                    <a:pt x="131" y="1677"/>
                  </a:cubicBezTo>
                  <a:cubicBezTo>
                    <a:pt x="197" y="1710"/>
                    <a:pt x="229" y="1743"/>
                    <a:pt x="295" y="1743"/>
                  </a:cubicBezTo>
                  <a:cubicBezTo>
                    <a:pt x="393" y="1743"/>
                    <a:pt x="458" y="1710"/>
                    <a:pt x="491" y="1645"/>
                  </a:cubicBezTo>
                  <a:cubicBezTo>
                    <a:pt x="560" y="1576"/>
                    <a:pt x="1514" y="525"/>
                    <a:pt x="3048" y="525"/>
                  </a:cubicBezTo>
                  <a:cubicBezTo>
                    <a:pt x="3701" y="525"/>
                    <a:pt x="4458" y="716"/>
                    <a:pt x="5298" y="1252"/>
                  </a:cubicBezTo>
                  <a:cubicBezTo>
                    <a:pt x="5347" y="1269"/>
                    <a:pt x="5396" y="1277"/>
                    <a:pt x="5445" y="1277"/>
                  </a:cubicBezTo>
                  <a:cubicBezTo>
                    <a:pt x="5494" y="1277"/>
                    <a:pt x="5543" y="1269"/>
                    <a:pt x="5592" y="1252"/>
                  </a:cubicBezTo>
                  <a:lnTo>
                    <a:pt x="5690" y="925"/>
                  </a:lnTo>
                  <a:lnTo>
                    <a:pt x="6017" y="43"/>
                  </a:lnTo>
                  <a:lnTo>
                    <a:pt x="4938" y="435"/>
                  </a:lnTo>
                  <a:cubicBezTo>
                    <a:pt x="4353" y="142"/>
                    <a:pt x="3726" y="1"/>
                    <a:pt x="3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4366752" y="598582"/>
              <a:ext cx="186644" cy="46097"/>
            </a:xfrm>
            <a:custGeom>
              <a:avLst/>
              <a:gdLst/>
              <a:ahLst/>
              <a:cxnLst/>
              <a:rect l="l" t="t" r="r" b="b"/>
              <a:pathLst>
                <a:path w="5102" h="1250" extrusionOk="0">
                  <a:moveTo>
                    <a:pt x="2747" y="0"/>
                  </a:moveTo>
                  <a:cubicBezTo>
                    <a:pt x="1294" y="0"/>
                    <a:pt x="132" y="887"/>
                    <a:pt x="132" y="887"/>
                  </a:cubicBezTo>
                  <a:cubicBezTo>
                    <a:pt x="33" y="952"/>
                    <a:pt x="1" y="1083"/>
                    <a:pt x="99" y="1181"/>
                  </a:cubicBezTo>
                  <a:cubicBezTo>
                    <a:pt x="139" y="1222"/>
                    <a:pt x="205" y="1249"/>
                    <a:pt x="264" y="1249"/>
                  </a:cubicBezTo>
                  <a:cubicBezTo>
                    <a:pt x="301" y="1249"/>
                    <a:pt x="335" y="1239"/>
                    <a:pt x="360" y="1214"/>
                  </a:cubicBezTo>
                  <a:cubicBezTo>
                    <a:pt x="425" y="1171"/>
                    <a:pt x="1446" y="400"/>
                    <a:pt x="2716" y="400"/>
                  </a:cubicBezTo>
                  <a:cubicBezTo>
                    <a:pt x="3368" y="400"/>
                    <a:pt x="4087" y="603"/>
                    <a:pt x="4775" y="1214"/>
                  </a:cubicBezTo>
                  <a:cubicBezTo>
                    <a:pt x="4807" y="1247"/>
                    <a:pt x="4873" y="1247"/>
                    <a:pt x="4905" y="1247"/>
                  </a:cubicBezTo>
                  <a:cubicBezTo>
                    <a:pt x="4971" y="1247"/>
                    <a:pt x="5004" y="1214"/>
                    <a:pt x="5036" y="1181"/>
                  </a:cubicBezTo>
                  <a:cubicBezTo>
                    <a:pt x="5102" y="1083"/>
                    <a:pt x="5102" y="952"/>
                    <a:pt x="5036" y="887"/>
                  </a:cubicBezTo>
                  <a:cubicBezTo>
                    <a:pt x="4273" y="222"/>
                    <a:pt x="3474" y="0"/>
                    <a:pt x="2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4781867" y="598582"/>
              <a:ext cx="189022" cy="46244"/>
            </a:xfrm>
            <a:custGeom>
              <a:avLst/>
              <a:gdLst/>
              <a:ahLst/>
              <a:cxnLst/>
              <a:rect l="l" t="t" r="r" b="b"/>
              <a:pathLst>
                <a:path w="5167" h="1254" extrusionOk="0">
                  <a:moveTo>
                    <a:pt x="2787" y="0"/>
                  </a:moveTo>
                  <a:cubicBezTo>
                    <a:pt x="1341" y="0"/>
                    <a:pt x="185" y="887"/>
                    <a:pt x="164" y="887"/>
                  </a:cubicBezTo>
                  <a:cubicBezTo>
                    <a:pt x="0" y="968"/>
                    <a:pt x="176" y="1253"/>
                    <a:pt x="334" y="1253"/>
                  </a:cubicBezTo>
                  <a:cubicBezTo>
                    <a:pt x="366" y="1253"/>
                    <a:pt x="398" y="1241"/>
                    <a:pt x="425" y="1214"/>
                  </a:cubicBezTo>
                  <a:cubicBezTo>
                    <a:pt x="468" y="1171"/>
                    <a:pt x="1482" y="400"/>
                    <a:pt x="2749" y="400"/>
                  </a:cubicBezTo>
                  <a:cubicBezTo>
                    <a:pt x="3400" y="400"/>
                    <a:pt x="4119" y="603"/>
                    <a:pt x="4807" y="1214"/>
                  </a:cubicBezTo>
                  <a:cubicBezTo>
                    <a:pt x="4839" y="1247"/>
                    <a:pt x="4905" y="1247"/>
                    <a:pt x="4937" y="1247"/>
                  </a:cubicBezTo>
                  <a:cubicBezTo>
                    <a:pt x="5003" y="1247"/>
                    <a:pt x="5068" y="1214"/>
                    <a:pt x="5101" y="1181"/>
                  </a:cubicBezTo>
                  <a:cubicBezTo>
                    <a:pt x="5166" y="1083"/>
                    <a:pt x="5166" y="952"/>
                    <a:pt x="5068" y="887"/>
                  </a:cubicBezTo>
                  <a:cubicBezTo>
                    <a:pt x="4305" y="222"/>
                    <a:pt x="3510" y="0"/>
                    <a:pt x="2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4355996" y="718951"/>
              <a:ext cx="220117" cy="64277"/>
            </a:xfrm>
            <a:custGeom>
              <a:avLst/>
              <a:gdLst/>
              <a:ahLst/>
              <a:cxnLst/>
              <a:rect l="l" t="t" r="r" b="b"/>
              <a:pathLst>
                <a:path w="6017" h="1743" extrusionOk="0">
                  <a:moveTo>
                    <a:pt x="2913" y="1"/>
                  </a:moveTo>
                  <a:cubicBezTo>
                    <a:pt x="2292" y="1"/>
                    <a:pt x="1665" y="142"/>
                    <a:pt x="1080" y="435"/>
                  </a:cubicBezTo>
                  <a:lnTo>
                    <a:pt x="0" y="43"/>
                  </a:lnTo>
                  <a:lnTo>
                    <a:pt x="327" y="925"/>
                  </a:lnTo>
                  <a:lnTo>
                    <a:pt x="426" y="1252"/>
                  </a:lnTo>
                  <a:cubicBezTo>
                    <a:pt x="475" y="1269"/>
                    <a:pt x="532" y="1277"/>
                    <a:pt x="585" y="1277"/>
                  </a:cubicBezTo>
                  <a:cubicBezTo>
                    <a:pt x="638" y="1277"/>
                    <a:pt x="687" y="1269"/>
                    <a:pt x="720" y="1252"/>
                  </a:cubicBezTo>
                  <a:cubicBezTo>
                    <a:pt x="1559" y="716"/>
                    <a:pt x="2317" y="525"/>
                    <a:pt x="2970" y="525"/>
                  </a:cubicBezTo>
                  <a:cubicBezTo>
                    <a:pt x="4504" y="525"/>
                    <a:pt x="5458" y="1576"/>
                    <a:pt x="5526" y="1645"/>
                  </a:cubicBezTo>
                  <a:cubicBezTo>
                    <a:pt x="5559" y="1710"/>
                    <a:pt x="5625" y="1743"/>
                    <a:pt x="5723" y="1743"/>
                  </a:cubicBezTo>
                  <a:cubicBezTo>
                    <a:pt x="5788" y="1743"/>
                    <a:pt x="5853" y="1710"/>
                    <a:pt x="5886" y="1677"/>
                  </a:cubicBezTo>
                  <a:cubicBezTo>
                    <a:pt x="5984" y="1579"/>
                    <a:pt x="6017" y="1416"/>
                    <a:pt x="5919" y="1318"/>
                  </a:cubicBezTo>
                  <a:cubicBezTo>
                    <a:pt x="5121" y="457"/>
                    <a:pt x="4027" y="1"/>
                    <a:pt x="29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4839267" y="726511"/>
              <a:ext cx="82567" cy="70399"/>
            </a:xfrm>
            <a:custGeom>
              <a:avLst/>
              <a:gdLst/>
              <a:ahLst/>
              <a:cxnLst/>
              <a:rect l="l" t="t" r="r" b="b"/>
              <a:pathLst>
                <a:path w="2257" h="1909" extrusionOk="0">
                  <a:moveTo>
                    <a:pt x="982" y="1"/>
                  </a:moveTo>
                  <a:cubicBezTo>
                    <a:pt x="426" y="1"/>
                    <a:pt x="1" y="426"/>
                    <a:pt x="1" y="949"/>
                  </a:cubicBezTo>
                  <a:cubicBezTo>
                    <a:pt x="1" y="1527"/>
                    <a:pt x="484" y="1909"/>
                    <a:pt x="979" y="1909"/>
                  </a:cubicBezTo>
                  <a:cubicBezTo>
                    <a:pt x="1212" y="1909"/>
                    <a:pt x="1447" y="1824"/>
                    <a:pt x="1635" y="1636"/>
                  </a:cubicBezTo>
                  <a:cubicBezTo>
                    <a:pt x="2257" y="1015"/>
                    <a:pt x="1832" y="1"/>
                    <a:pt x="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4430151" y="726511"/>
              <a:ext cx="82567" cy="70399"/>
            </a:xfrm>
            <a:custGeom>
              <a:avLst/>
              <a:gdLst/>
              <a:ahLst/>
              <a:cxnLst/>
              <a:rect l="l" t="t" r="r" b="b"/>
              <a:pathLst>
                <a:path w="2257" h="1909" extrusionOk="0">
                  <a:moveTo>
                    <a:pt x="982" y="1"/>
                  </a:moveTo>
                  <a:cubicBezTo>
                    <a:pt x="426" y="1"/>
                    <a:pt x="1" y="426"/>
                    <a:pt x="1" y="949"/>
                  </a:cubicBezTo>
                  <a:cubicBezTo>
                    <a:pt x="1" y="1527"/>
                    <a:pt x="484" y="1909"/>
                    <a:pt x="979" y="1909"/>
                  </a:cubicBezTo>
                  <a:cubicBezTo>
                    <a:pt x="1212" y="1909"/>
                    <a:pt x="1447" y="1824"/>
                    <a:pt x="1636" y="1636"/>
                  </a:cubicBezTo>
                  <a:cubicBezTo>
                    <a:pt x="2257" y="1015"/>
                    <a:pt x="1832" y="1"/>
                    <a:pt x="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5012710" y="2541493"/>
              <a:ext cx="256041" cy="21610"/>
            </a:xfrm>
            <a:custGeom>
              <a:avLst/>
              <a:gdLst/>
              <a:ahLst/>
              <a:cxnLst/>
              <a:rect l="l" t="t" r="r" b="b"/>
              <a:pathLst>
                <a:path w="6999" h="586" extrusionOk="0">
                  <a:moveTo>
                    <a:pt x="5690" y="1"/>
                  </a:moveTo>
                  <a:cubicBezTo>
                    <a:pt x="3773" y="1"/>
                    <a:pt x="1865" y="179"/>
                    <a:pt x="1" y="551"/>
                  </a:cubicBezTo>
                  <a:cubicBezTo>
                    <a:pt x="406" y="575"/>
                    <a:pt x="816" y="585"/>
                    <a:pt x="1228" y="585"/>
                  </a:cubicBezTo>
                  <a:cubicBezTo>
                    <a:pt x="1979" y="585"/>
                    <a:pt x="2739" y="549"/>
                    <a:pt x="3500" y="486"/>
                  </a:cubicBezTo>
                  <a:cubicBezTo>
                    <a:pt x="4677" y="421"/>
                    <a:pt x="5854" y="257"/>
                    <a:pt x="6998" y="28"/>
                  </a:cubicBezTo>
                  <a:cubicBezTo>
                    <a:pt x="6562" y="10"/>
                    <a:pt x="6125" y="1"/>
                    <a:pt x="5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5012710" y="2838691"/>
              <a:ext cx="234494" cy="16632"/>
            </a:xfrm>
            <a:custGeom>
              <a:avLst/>
              <a:gdLst/>
              <a:ahLst/>
              <a:cxnLst/>
              <a:rect l="l" t="t" r="r" b="b"/>
              <a:pathLst>
                <a:path w="6410" h="451" extrusionOk="0">
                  <a:moveTo>
                    <a:pt x="2396" y="1"/>
                  </a:moveTo>
                  <a:cubicBezTo>
                    <a:pt x="1589" y="1"/>
                    <a:pt x="786" y="38"/>
                    <a:pt x="1" y="111"/>
                  </a:cubicBezTo>
                  <a:cubicBezTo>
                    <a:pt x="1047" y="275"/>
                    <a:pt x="2093" y="405"/>
                    <a:pt x="3173" y="438"/>
                  </a:cubicBezTo>
                  <a:cubicBezTo>
                    <a:pt x="3442" y="446"/>
                    <a:pt x="3712" y="450"/>
                    <a:pt x="3982" y="450"/>
                  </a:cubicBezTo>
                  <a:cubicBezTo>
                    <a:pt x="4791" y="450"/>
                    <a:pt x="5600" y="414"/>
                    <a:pt x="6410" y="340"/>
                  </a:cubicBezTo>
                  <a:cubicBezTo>
                    <a:pt x="5331" y="144"/>
                    <a:pt x="4284" y="46"/>
                    <a:pt x="3205" y="13"/>
                  </a:cubicBezTo>
                  <a:cubicBezTo>
                    <a:pt x="2935" y="5"/>
                    <a:pt x="2666" y="1"/>
                    <a:pt x="2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0"/>
            <p:cNvSpPr/>
            <p:nvPr/>
          </p:nvSpPr>
          <p:spPr>
            <a:xfrm>
              <a:off x="4046169" y="2138565"/>
              <a:ext cx="15584" cy="487189"/>
            </a:xfrm>
            <a:custGeom>
              <a:avLst/>
              <a:gdLst/>
              <a:ahLst/>
              <a:cxnLst/>
              <a:rect l="l" t="t" r="r" b="b"/>
              <a:pathLst>
                <a:path w="426" h="13211" extrusionOk="0">
                  <a:moveTo>
                    <a:pt x="197" y="0"/>
                  </a:moveTo>
                  <a:cubicBezTo>
                    <a:pt x="99" y="1079"/>
                    <a:pt x="99" y="2191"/>
                    <a:pt x="33" y="3303"/>
                  </a:cubicBezTo>
                  <a:cubicBezTo>
                    <a:pt x="1" y="4415"/>
                    <a:pt x="1" y="5526"/>
                    <a:pt x="1" y="6605"/>
                  </a:cubicBezTo>
                  <a:cubicBezTo>
                    <a:pt x="1" y="7717"/>
                    <a:pt x="1" y="8829"/>
                    <a:pt x="33" y="9941"/>
                  </a:cubicBezTo>
                  <a:lnTo>
                    <a:pt x="99" y="11576"/>
                  </a:lnTo>
                  <a:cubicBezTo>
                    <a:pt x="131" y="12099"/>
                    <a:pt x="164" y="12655"/>
                    <a:pt x="197" y="13210"/>
                  </a:cubicBezTo>
                  <a:cubicBezTo>
                    <a:pt x="262" y="12687"/>
                    <a:pt x="262" y="12131"/>
                    <a:pt x="295" y="11576"/>
                  </a:cubicBezTo>
                  <a:lnTo>
                    <a:pt x="360" y="9941"/>
                  </a:lnTo>
                  <a:cubicBezTo>
                    <a:pt x="393" y="8829"/>
                    <a:pt x="426" y="7717"/>
                    <a:pt x="393" y="6605"/>
                  </a:cubicBezTo>
                  <a:cubicBezTo>
                    <a:pt x="393" y="5526"/>
                    <a:pt x="393" y="4415"/>
                    <a:pt x="360" y="3303"/>
                  </a:cubicBezTo>
                  <a:cubicBezTo>
                    <a:pt x="328" y="2191"/>
                    <a:pt x="295" y="1112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5259138" y="2138565"/>
              <a:ext cx="15584" cy="405173"/>
            </a:xfrm>
            <a:custGeom>
              <a:avLst/>
              <a:gdLst/>
              <a:ahLst/>
              <a:cxnLst/>
              <a:rect l="l" t="t" r="r" b="b"/>
              <a:pathLst>
                <a:path w="426" h="10987" extrusionOk="0">
                  <a:moveTo>
                    <a:pt x="197" y="0"/>
                  </a:moveTo>
                  <a:cubicBezTo>
                    <a:pt x="131" y="883"/>
                    <a:pt x="99" y="1832"/>
                    <a:pt x="33" y="2747"/>
                  </a:cubicBezTo>
                  <a:cubicBezTo>
                    <a:pt x="1" y="3663"/>
                    <a:pt x="1" y="4578"/>
                    <a:pt x="1" y="5494"/>
                  </a:cubicBezTo>
                  <a:cubicBezTo>
                    <a:pt x="1" y="6409"/>
                    <a:pt x="1" y="7325"/>
                    <a:pt x="33" y="8240"/>
                  </a:cubicBezTo>
                  <a:lnTo>
                    <a:pt x="99" y="9614"/>
                  </a:lnTo>
                  <a:cubicBezTo>
                    <a:pt x="131" y="10071"/>
                    <a:pt x="164" y="10529"/>
                    <a:pt x="197" y="10987"/>
                  </a:cubicBezTo>
                  <a:cubicBezTo>
                    <a:pt x="230" y="10529"/>
                    <a:pt x="262" y="10071"/>
                    <a:pt x="295" y="9614"/>
                  </a:cubicBezTo>
                  <a:lnTo>
                    <a:pt x="360" y="8240"/>
                  </a:lnTo>
                  <a:cubicBezTo>
                    <a:pt x="393" y="7325"/>
                    <a:pt x="426" y="6409"/>
                    <a:pt x="393" y="5494"/>
                  </a:cubicBezTo>
                  <a:cubicBezTo>
                    <a:pt x="393" y="4578"/>
                    <a:pt x="393" y="3663"/>
                    <a:pt x="360" y="2747"/>
                  </a:cubicBezTo>
                  <a:cubicBezTo>
                    <a:pt x="328" y="1832"/>
                    <a:pt x="295" y="916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0"/>
            <p:cNvSpPr/>
            <p:nvPr/>
          </p:nvSpPr>
          <p:spPr>
            <a:xfrm>
              <a:off x="4479210" y="252631"/>
              <a:ext cx="302684" cy="255672"/>
            </a:xfrm>
            <a:custGeom>
              <a:avLst/>
              <a:gdLst/>
              <a:ahLst/>
              <a:cxnLst/>
              <a:rect l="l" t="t" r="r" b="b"/>
              <a:pathLst>
                <a:path w="8274" h="6933" extrusionOk="0">
                  <a:moveTo>
                    <a:pt x="8273" y="1"/>
                  </a:moveTo>
                  <a:cubicBezTo>
                    <a:pt x="8011" y="360"/>
                    <a:pt x="7848" y="818"/>
                    <a:pt x="7554" y="1178"/>
                  </a:cubicBezTo>
                  <a:lnTo>
                    <a:pt x="7129" y="1734"/>
                  </a:lnTo>
                  <a:lnTo>
                    <a:pt x="6704" y="2257"/>
                  </a:lnTo>
                  <a:cubicBezTo>
                    <a:pt x="6115" y="2976"/>
                    <a:pt x="5461" y="3597"/>
                    <a:pt x="4774" y="4186"/>
                  </a:cubicBezTo>
                  <a:cubicBezTo>
                    <a:pt x="4055" y="4742"/>
                    <a:pt x="3270" y="5265"/>
                    <a:pt x="2485" y="5723"/>
                  </a:cubicBezTo>
                  <a:cubicBezTo>
                    <a:pt x="2093" y="5952"/>
                    <a:pt x="1668" y="6148"/>
                    <a:pt x="1276" y="6377"/>
                  </a:cubicBezTo>
                  <a:cubicBezTo>
                    <a:pt x="851" y="6573"/>
                    <a:pt x="393" y="6769"/>
                    <a:pt x="0" y="6933"/>
                  </a:cubicBezTo>
                  <a:cubicBezTo>
                    <a:pt x="916" y="6736"/>
                    <a:pt x="1831" y="6409"/>
                    <a:pt x="2682" y="5984"/>
                  </a:cubicBezTo>
                  <a:cubicBezTo>
                    <a:pt x="3499" y="5592"/>
                    <a:pt x="4317" y="5069"/>
                    <a:pt x="5036" y="4480"/>
                  </a:cubicBezTo>
                  <a:cubicBezTo>
                    <a:pt x="5755" y="3892"/>
                    <a:pt x="6409" y="3205"/>
                    <a:pt x="6965" y="2453"/>
                  </a:cubicBezTo>
                  <a:cubicBezTo>
                    <a:pt x="7521" y="1701"/>
                    <a:pt x="7979" y="851"/>
                    <a:pt x="8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5113206" y="1060551"/>
              <a:ext cx="62227" cy="495634"/>
            </a:xfrm>
            <a:custGeom>
              <a:avLst/>
              <a:gdLst/>
              <a:ahLst/>
              <a:cxnLst/>
              <a:rect l="l" t="t" r="r" b="b"/>
              <a:pathLst>
                <a:path w="1701" h="13440" extrusionOk="0">
                  <a:moveTo>
                    <a:pt x="295" y="0"/>
                  </a:moveTo>
                  <a:cubicBezTo>
                    <a:pt x="131" y="1145"/>
                    <a:pt x="66" y="2289"/>
                    <a:pt x="33" y="3434"/>
                  </a:cubicBezTo>
                  <a:cubicBezTo>
                    <a:pt x="0" y="4578"/>
                    <a:pt x="33" y="5690"/>
                    <a:pt x="99" y="6834"/>
                  </a:cubicBezTo>
                  <a:cubicBezTo>
                    <a:pt x="164" y="7979"/>
                    <a:pt x="327" y="9123"/>
                    <a:pt x="556" y="10235"/>
                  </a:cubicBezTo>
                  <a:cubicBezTo>
                    <a:pt x="785" y="11347"/>
                    <a:pt x="1145" y="12426"/>
                    <a:pt x="1701" y="13439"/>
                  </a:cubicBezTo>
                  <a:cubicBezTo>
                    <a:pt x="1603" y="13178"/>
                    <a:pt x="1505" y="12916"/>
                    <a:pt x="1406" y="12622"/>
                  </a:cubicBezTo>
                  <a:cubicBezTo>
                    <a:pt x="1341" y="12360"/>
                    <a:pt x="1276" y="12066"/>
                    <a:pt x="1210" y="11804"/>
                  </a:cubicBezTo>
                  <a:cubicBezTo>
                    <a:pt x="1112" y="11575"/>
                    <a:pt x="1080" y="11281"/>
                    <a:pt x="1014" y="10987"/>
                  </a:cubicBezTo>
                  <a:cubicBezTo>
                    <a:pt x="949" y="10725"/>
                    <a:pt x="916" y="10464"/>
                    <a:pt x="883" y="10169"/>
                  </a:cubicBezTo>
                  <a:cubicBezTo>
                    <a:pt x="687" y="9058"/>
                    <a:pt x="589" y="7946"/>
                    <a:pt x="524" y="6802"/>
                  </a:cubicBezTo>
                  <a:cubicBezTo>
                    <a:pt x="426" y="5690"/>
                    <a:pt x="393" y="4545"/>
                    <a:pt x="327" y="3434"/>
                  </a:cubicBezTo>
                  <a:cubicBezTo>
                    <a:pt x="295" y="2845"/>
                    <a:pt x="295" y="2289"/>
                    <a:pt x="295" y="1733"/>
                  </a:cubicBezTo>
                  <a:lnTo>
                    <a:pt x="2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6217521" y="2112050"/>
              <a:ext cx="70604" cy="586057"/>
            </a:xfrm>
            <a:custGeom>
              <a:avLst/>
              <a:gdLst/>
              <a:ahLst/>
              <a:cxnLst/>
              <a:rect l="l" t="t" r="r" b="b"/>
              <a:pathLst>
                <a:path w="1930" h="15892" extrusionOk="0">
                  <a:moveTo>
                    <a:pt x="1" y="0"/>
                  </a:moveTo>
                  <a:lnTo>
                    <a:pt x="1" y="15891"/>
                  </a:lnTo>
                  <a:lnTo>
                    <a:pt x="1930" y="15891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6217521" y="2581099"/>
              <a:ext cx="70604" cy="117012"/>
            </a:xfrm>
            <a:custGeom>
              <a:avLst/>
              <a:gdLst/>
              <a:ahLst/>
              <a:cxnLst/>
              <a:rect l="l" t="t" r="r" b="b"/>
              <a:pathLst>
                <a:path w="1930" h="3173" extrusionOk="0">
                  <a:moveTo>
                    <a:pt x="1" y="1"/>
                  </a:moveTo>
                  <a:lnTo>
                    <a:pt x="1" y="3172"/>
                  </a:lnTo>
                  <a:lnTo>
                    <a:pt x="1930" y="3172"/>
                  </a:lnTo>
                  <a:lnTo>
                    <a:pt x="19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5867049" y="2595593"/>
              <a:ext cx="568199" cy="381055"/>
            </a:xfrm>
            <a:custGeom>
              <a:avLst/>
              <a:gdLst/>
              <a:ahLst/>
              <a:cxnLst/>
              <a:rect l="l" t="t" r="r" b="b"/>
              <a:pathLst>
                <a:path w="15532" h="10333" extrusionOk="0">
                  <a:moveTo>
                    <a:pt x="1602" y="0"/>
                  </a:moveTo>
                  <a:cubicBezTo>
                    <a:pt x="719" y="0"/>
                    <a:pt x="0" y="719"/>
                    <a:pt x="0" y="1635"/>
                  </a:cubicBezTo>
                  <a:lnTo>
                    <a:pt x="0" y="10333"/>
                  </a:lnTo>
                  <a:lnTo>
                    <a:pt x="15532" y="10333"/>
                  </a:lnTo>
                  <a:lnTo>
                    <a:pt x="15532" y="1635"/>
                  </a:lnTo>
                  <a:cubicBezTo>
                    <a:pt x="15532" y="752"/>
                    <a:pt x="14812" y="0"/>
                    <a:pt x="139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5811991" y="2869300"/>
              <a:ext cx="678276" cy="106133"/>
            </a:xfrm>
            <a:custGeom>
              <a:avLst/>
              <a:gdLst/>
              <a:ahLst/>
              <a:cxnLst/>
              <a:rect l="l" t="t" r="r" b="b"/>
              <a:pathLst>
                <a:path w="18541" h="2878" extrusionOk="0">
                  <a:moveTo>
                    <a:pt x="1342" y="0"/>
                  </a:moveTo>
                  <a:cubicBezTo>
                    <a:pt x="589" y="0"/>
                    <a:pt x="1" y="589"/>
                    <a:pt x="1" y="1308"/>
                  </a:cubicBezTo>
                  <a:lnTo>
                    <a:pt x="1" y="2878"/>
                  </a:lnTo>
                  <a:lnTo>
                    <a:pt x="18541" y="2878"/>
                  </a:lnTo>
                  <a:lnTo>
                    <a:pt x="18541" y="1308"/>
                  </a:lnTo>
                  <a:cubicBezTo>
                    <a:pt x="18541" y="589"/>
                    <a:pt x="17952" y="0"/>
                    <a:pt x="172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6217521" y="2112050"/>
              <a:ext cx="70604" cy="14493"/>
            </a:xfrm>
            <a:custGeom>
              <a:avLst/>
              <a:gdLst/>
              <a:ahLst/>
              <a:cxnLst/>
              <a:rect l="l" t="t" r="r" b="b"/>
              <a:pathLst>
                <a:path w="1930" h="393" extrusionOk="0">
                  <a:moveTo>
                    <a:pt x="1" y="0"/>
                  </a:moveTo>
                  <a:lnTo>
                    <a:pt x="1" y="392"/>
                  </a:lnTo>
                  <a:lnTo>
                    <a:pt x="1930" y="392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6179255" y="2075873"/>
              <a:ext cx="145964" cy="36214"/>
            </a:xfrm>
            <a:custGeom>
              <a:avLst/>
              <a:gdLst/>
              <a:ahLst/>
              <a:cxnLst/>
              <a:rect l="l" t="t" r="r" b="b"/>
              <a:pathLst>
                <a:path w="3990" h="982" extrusionOk="0">
                  <a:moveTo>
                    <a:pt x="0" y="0"/>
                  </a:moveTo>
                  <a:cubicBezTo>
                    <a:pt x="0" y="164"/>
                    <a:pt x="33" y="294"/>
                    <a:pt x="98" y="425"/>
                  </a:cubicBezTo>
                  <a:cubicBezTo>
                    <a:pt x="262" y="752"/>
                    <a:pt x="589" y="981"/>
                    <a:pt x="949" y="981"/>
                  </a:cubicBezTo>
                  <a:lnTo>
                    <a:pt x="3041" y="981"/>
                  </a:lnTo>
                  <a:cubicBezTo>
                    <a:pt x="3303" y="981"/>
                    <a:pt x="3532" y="883"/>
                    <a:pt x="3695" y="687"/>
                  </a:cubicBezTo>
                  <a:cubicBezTo>
                    <a:pt x="3793" y="621"/>
                    <a:pt x="3859" y="523"/>
                    <a:pt x="3891" y="425"/>
                  </a:cubicBezTo>
                  <a:cubicBezTo>
                    <a:pt x="3957" y="294"/>
                    <a:pt x="3989" y="164"/>
                    <a:pt x="3989" y="0"/>
                  </a:cubicBezTo>
                  <a:close/>
                </a:path>
              </a:pathLst>
            </a:custGeom>
            <a:solidFill>
              <a:srgbClr val="97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6179255" y="2075873"/>
              <a:ext cx="145964" cy="15710"/>
            </a:xfrm>
            <a:custGeom>
              <a:avLst/>
              <a:gdLst/>
              <a:ahLst/>
              <a:cxnLst/>
              <a:rect l="l" t="t" r="r" b="b"/>
              <a:pathLst>
                <a:path w="3990" h="426" extrusionOk="0">
                  <a:moveTo>
                    <a:pt x="0" y="0"/>
                  </a:moveTo>
                  <a:cubicBezTo>
                    <a:pt x="0" y="164"/>
                    <a:pt x="33" y="294"/>
                    <a:pt x="98" y="425"/>
                  </a:cubicBezTo>
                  <a:lnTo>
                    <a:pt x="3891" y="425"/>
                  </a:lnTo>
                  <a:cubicBezTo>
                    <a:pt x="3957" y="294"/>
                    <a:pt x="3989" y="164"/>
                    <a:pt x="3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6047663" y="1925116"/>
              <a:ext cx="409139" cy="150792"/>
            </a:xfrm>
            <a:custGeom>
              <a:avLst/>
              <a:gdLst/>
              <a:ahLst/>
              <a:cxnLst/>
              <a:rect l="l" t="t" r="r" b="b"/>
              <a:pathLst>
                <a:path w="11184" h="4089" extrusionOk="0">
                  <a:moveTo>
                    <a:pt x="883" y="1"/>
                  </a:moveTo>
                  <a:cubicBezTo>
                    <a:pt x="393" y="1"/>
                    <a:pt x="0" y="393"/>
                    <a:pt x="0" y="884"/>
                  </a:cubicBezTo>
                  <a:lnTo>
                    <a:pt x="0" y="3238"/>
                  </a:lnTo>
                  <a:cubicBezTo>
                    <a:pt x="0" y="3696"/>
                    <a:pt x="393" y="4088"/>
                    <a:pt x="883" y="4088"/>
                  </a:cubicBezTo>
                  <a:lnTo>
                    <a:pt x="10300" y="4088"/>
                  </a:lnTo>
                  <a:cubicBezTo>
                    <a:pt x="10791" y="4088"/>
                    <a:pt x="11183" y="3696"/>
                    <a:pt x="11183" y="3238"/>
                  </a:cubicBezTo>
                  <a:lnTo>
                    <a:pt x="11183" y="884"/>
                  </a:lnTo>
                  <a:cubicBezTo>
                    <a:pt x="11183" y="393"/>
                    <a:pt x="10791" y="1"/>
                    <a:pt x="10300" y="1"/>
                  </a:cubicBezTo>
                  <a:close/>
                </a:path>
              </a:pathLst>
            </a:custGeom>
            <a:solidFill>
              <a:srgbClr val="97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6081174" y="1962510"/>
              <a:ext cx="346912" cy="77221"/>
            </a:xfrm>
            <a:custGeom>
              <a:avLst/>
              <a:gdLst/>
              <a:ahLst/>
              <a:cxnLst/>
              <a:rect l="l" t="t" r="r" b="b"/>
              <a:pathLst>
                <a:path w="9483" h="2094" extrusionOk="0">
                  <a:moveTo>
                    <a:pt x="0" y="1"/>
                  </a:moveTo>
                  <a:lnTo>
                    <a:pt x="0" y="2093"/>
                  </a:lnTo>
                  <a:lnTo>
                    <a:pt x="9483" y="2093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5926827" y="2649397"/>
              <a:ext cx="197436" cy="170485"/>
            </a:xfrm>
            <a:custGeom>
              <a:avLst/>
              <a:gdLst/>
              <a:ahLst/>
              <a:cxnLst/>
              <a:rect l="l" t="t" r="r" b="b"/>
              <a:pathLst>
                <a:path w="5397" h="4623" extrusionOk="0">
                  <a:moveTo>
                    <a:pt x="2350" y="0"/>
                  </a:moveTo>
                  <a:cubicBezTo>
                    <a:pt x="1151" y="0"/>
                    <a:pt x="1" y="933"/>
                    <a:pt x="1" y="2334"/>
                  </a:cubicBezTo>
                  <a:cubicBezTo>
                    <a:pt x="1" y="3609"/>
                    <a:pt x="1047" y="4623"/>
                    <a:pt x="2323" y="4623"/>
                  </a:cubicBezTo>
                  <a:cubicBezTo>
                    <a:pt x="4383" y="4623"/>
                    <a:pt x="5396" y="2138"/>
                    <a:pt x="3957" y="666"/>
                  </a:cubicBezTo>
                  <a:cubicBezTo>
                    <a:pt x="3487" y="206"/>
                    <a:pt x="2913" y="0"/>
                    <a:pt x="23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5998604" y="2686017"/>
              <a:ext cx="26376" cy="97688"/>
            </a:xfrm>
            <a:custGeom>
              <a:avLst/>
              <a:gdLst/>
              <a:ahLst/>
              <a:cxnLst/>
              <a:rect l="l" t="t" r="r" b="b"/>
              <a:pathLst>
                <a:path w="721" h="2649" extrusionOk="0">
                  <a:moveTo>
                    <a:pt x="1" y="0"/>
                  </a:moveTo>
                  <a:lnTo>
                    <a:pt x="1" y="2649"/>
                  </a:lnTo>
                  <a:lnTo>
                    <a:pt x="720" y="2649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5963923" y="2722194"/>
              <a:ext cx="95736" cy="25335"/>
            </a:xfrm>
            <a:custGeom>
              <a:avLst/>
              <a:gdLst/>
              <a:ahLst/>
              <a:cxnLst/>
              <a:rect l="l" t="t" r="r" b="b"/>
              <a:pathLst>
                <a:path w="2617" h="687" extrusionOk="0">
                  <a:moveTo>
                    <a:pt x="1" y="0"/>
                  </a:moveTo>
                  <a:lnTo>
                    <a:pt x="1" y="687"/>
                  </a:lnTo>
                  <a:lnTo>
                    <a:pt x="2616" y="687"/>
                  </a:lnTo>
                  <a:lnTo>
                    <a:pt x="26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2214762" y="1374787"/>
              <a:ext cx="1724938" cy="1115913"/>
            </a:xfrm>
            <a:custGeom>
              <a:avLst/>
              <a:gdLst/>
              <a:ahLst/>
              <a:cxnLst/>
              <a:rect l="l" t="t" r="r" b="b"/>
              <a:pathLst>
                <a:path w="47152" h="30260" extrusionOk="0">
                  <a:moveTo>
                    <a:pt x="3741" y="1"/>
                  </a:moveTo>
                  <a:cubicBezTo>
                    <a:pt x="3540" y="1"/>
                    <a:pt x="3331" y="31"/>
                    <a:pt x="3140" y="79"/>
                  </a:cubicBezTo>
                  <a:cubicBezTo>
                    <a:pt x="1309" y="471"/>
                    <a:pt x="1" y="2074"/>
                    <a:pt x="34" y="3970"/>
                  </a:cubicBezTo>
                  <a:lnTo>
                    <a:pt x="34" y="26303"/>
                  </a:lnTo>
                  <a:cubicBezTo>
                    <a:pt x="1" y="28494"/>
                    <a:pt x="1799" y="30259"/>
                    <a:pt x="3957" y="30259"/>
                  </a:cubicBezTo>
                  <a:lnTo>
                    <a:pt x="43195" y="30259"/>
                  </a:lnTo>
                  <a:cubicBezTo>
                    <a:pt x="45386" y="30259"/>
                    <a:pt x="47152" y="28494"/>
                    <a:pt x="47152" y="26303"/>
                  </a:cubicBezTo>
                  <a:lnTo>
                    <a:pt x="47152" y="3970"/>
                  </a:lnTo>
                  <a:cubicBezTo>
                    <a:pt x="47152" y="1799"/>
                    <a:pt x="45418" y="13"/>
                    <a:pt x="43254" y="13"/>
                  </a:cubicBezTo>
                  <a:cubicBezTo>
                    <a:pt x="43234" y="13"/>
                    <a:pt x="43215" y="13"/>
                    <a:pt x="43195" y="14"/>
                  </a:cubicBezTo>
                  <a:lnTo>
                    <a:pt x="3957" y="14"/>
                  </a:lnTo>
                  <a:cubicBezTo>
                    <a:pt x="3887" y="5"/>
                    <a:pt x="3815" y="1"/>
                    <a:pt x="3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2214762" y="1377664"/>
              <a:ext cx="1716561" cy="1114217"/>
            </a:xfrm>
            <a:custGeom>
              <a:avLst/>
              <a:gdLst/>
              <a:ahLst/>
              <a:cxnLst/>
              <a:rect l="l" t="t" r="r" b="b"/>
              <a:pathLst>
                <a:path w="46923" h="30214" extrusionOk="0">
                  <a:moveTo>
                    <a:pt x="3140" y="1"/>
                  </a:moveTo>
                  <a:cubicBezTo>
                    <a:pt x="1309" y="393"/>
                    <a:pt x="1" y="1996"/>
                    <a:pt x="34" y="3892"/>
                  </a:cubicBezTo>
                  <a:lnTo>
                    <a:pt x="34" y="26258"/>
                  </a:lnTo>
                  <a:cubicBezTo>
                    <a:pt x="1" y="28416"/>
                    <a:pt x="1799" y="30214"/>
                    <a:pt x="3957" y="30214"/>
                  </a:cubicBezTo>
                  <a:lnTo>
                    <a:pt x="43195" y="30214"/>
                  </a:lnTo>
                  <a:cubicBezTo>
                    <a:pt x="44863" y="30214"/>
                    <a:pt x="46334" y="29168"/>
                    <a:pt x="46923" y="27631"/>
                  </a:cubicBezTo>
                  <a:cubicBezTo>
                    <a:pt x="19783" y="27402"/>
                    <a:pt x="7489" y="8928"/>
                    <a:pt x="31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2946875" y="2267564"/>
              <a:ext cx="263175" cy="709081"/>
            </a:xfrm>
            <a:custGeom>
              <a:avLst/>
              <a:gdLst/>
              <a:ahLst/>
              <a:cxnLst/>
              <a:rect l="l" t="t" r="r" b="b"/>
              <a:pathLst>
                <a:path w="7194" h="19228" extrusionOk="0">
                  <a:moveTo>
                    <a:pt x="3242" y="1"/>
                  </a:moveTo>
                  <a:cubicBezTo>
                    <a:pt x="1503" y="1"/>
                    <a:pt x="33" y="1395"/>
                    <a:pt x="0" y="3173"/>
                  </a:cubicBezTo>
                  <a:lnTo>
                    <a:pt x="0" y="19228"/>
                  </a:lnTo>
                  <a:lnTo>
                    <a:pt x="7194" y="19228"/>
                  </a:lnTo>
                  <a:lnTo>
                    <a:pt x="7194" y="3173"/>
                  </a:lnTo>
                  <a:cubicBezTo>
                    <a:pt x="7129" y="1395"/>
                    <a:pt x="5690" y="1"/>
                    <a:pt x="3920" y="1"/>
                  </a:cubicBezTo>
                  <a:cubicBezTo>
                    <a:pt x="3900" y="1"/>
                    <a:pt x="3879" y="1"/>
                    <a:pt x="3859" y="1"/>
                  </a:cubicBezTo>
                  <a:lnTo>
                    <a:pt x="3303" y="1"/>
                  </a:lnTo>
                  <a:cubicBezTo>
                    <a:pt x="3283" y="1"/>
                    <a:pt x="3262" y="1"/>
                    <a:pt x="3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2946875" y="2679969"/>
              <a:ext cx="262004" cy="176090"/>
            </a:xfrm>
            <a:custGeom>
              <a:avLst/>
              <a:gdLst/>
              <a:ahLst/>
              <a:cxnLst/>
              <a:rect l="l" t="t" r="r" b="b"/>
              <a:pathLst>
                <a:path w="7162" h="4775" extrusionOk="0">
                  <a:moveTo>
                    <a:pt x="0" y="1"/>
                  </a:moveTo>
                  <a:lnTo>
                    <a:pt x="0" y="4775"/>
                  </a:lnTo>
                  <a:lnTo>
                    <a:pt x="7161" y="4775"/>
                  </a:lnTo>
                  <a:lnTo>
                    <a:pt x="71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2312880" y="2726988"/>
              <a:ext cx="1529953" cy="259323"/>
            </a:xfrm>
            <a:custGeom>
              <a:avLst/>
              <a:gdLst/>
              <a:ahLst/>
              <a:cxnLst/>
              <a:rect l="l" t="t" r="r" b="b"/>
              <a:pathLst>
                <a:path w="41822" h="7032" extrusionOk="0">
                  <a:moveTo>
                    <a:pt x="38348" y="1"/>
                  </a:moveTo>
                  <a:cubicBezTo>
                    <a:pt x="38328" y="1"/>
                    <a:pt x="38309" y="1"/>
                    <a:pt x="38290" y="1"/>
                  </a:cubicBezTo>
                  <a:lnTo>
                    <a:pt x="3532" y="1"/>
                  </a:lnTo>
                  <a:cubicBezTo>
                    <a:pt x="1602" y="1"/>
                    <a:pt x="0" y="1571"/>
                    <a:pt x="0" y="3500"/>
                  </a:cubicBezTo>
                  <a:lnTo>
                    <a:pt x="0" y="7031"/>
                  </a:lnTo>
                  <a:lnTo>
                    <a:pt x="41821" y="7031"/>
                  </a:lnTo>
                  <a:lnTo>
                    <a:pt x="41821" y="3500"/>
                  </a:lnTo>
                  <a:cubicBezTo>
                    <a:pt x="41821" y="1590"/>
                    <a:pt x="40251" y="1"/>
                    <a:pt x="38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2949253" y="1545274"/>
              <a:ext cx="296684" cy="299113"/>
            </a:xfrm>
            <a:custGeom>
              <a:avLst/>
              <a:gdLst/>
              <a:ahLst/>
              <a:cxnLst/>
              <a:rect l="l" t="t" r="r" b="b"/>
              <a:pathLst>
                <a:path w="8110" h="8111" extrusionOk="0">
                  <a:moveTo>
                    <a:pt x="4055" y="1"/>
                  </a:moveTo>
                  <a:cubicBezTo>
                    <a:pt x="1832" y="1"/>
                    <a:pt x="1" y="1832"/>
                    <a:pt x="1" y="4056"/>
                  </a:cubicBezTo>
                  <a:cubicBezTo>
                    <a:pt x="1" y="6279"/>
                    <a:pt x="1832" y="8110"/>
                    <a:pt x="4055" y="8110"/>
                  </a:cubicBezTo>
                  <a:cubicBezTo>
                    <a:pt x="6311" y="8110"/>
                    <a:pt x="8110" y="6279"/>
                    <a:pt x="8110" y="4056"/>
                  </a:cubicBezTo>
                  <a:cubicBezTo>
                    <a:pt x="8110" y="1832"/>
                    <a:pt x="6311" y="1"/>
                    <a:pt x="4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3074845" y="1609183"/>
              <a:ext cx="45509" cy="171296"/>
            </a:xfrm>
            <a:custGeom>
              <a:avLst/>
              <a:gdLst/>
              <a:ahLst/>
              <a:cxnLst/>
              <a:rect l="l" t="t" r="r" b="b"/>
              <a:pathLst>
                <a:path w="1244" h="4645" extrusionOk="0">
                  <a:moveTo>
                    <a:pt x="1" y="1"/>
                  </a:moveTo>
                  <a:lnTo>
                    <a:pt x="1" y="4644"/>
                  </a:lnTo>
                  <a:lnTo>
                    <a:pt x="1243" y="4644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3013860" y="1671912"/>
              <a:ext cx="168682" cy="45839"/>
            </a:xfrm>
            <a:custGeom>
              <a:avLst/>
              <a:gdLst/>
              <a:ahLst/>
              <a:cxnLst/>
              <a:rect l="l" t="t" r="r" b="b"/>
              <a:pathLst>
                <a:path w="4611" h="1243" extrusionOk="0">
                  <a:moveTo>
                    <a:pt x="0" y="0"/>
                  </a:moveTo>
                  <a:lnTo>
                    <a:pt x="0" y="1243"/>
                  </a:lnTo>
                  <a:lnTo>
                    <a:pt x="4611" y="1243"/>
                  </a:lnTo>
                  <a:lnTo>
                    <a:pt x="46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2312880" y="2878962"/>
              <a:ext cx="1529953" cy="91677"/>
            </a:xfrm>
            <a:custGeom>
              <a:avLst/>
              <a:gdLst/>
              <a:ahLst/>
              <a:cxnLst/>
              <a:rect l="l" t="t" r="r" b="b"/>
              <a:pathLst>
                <a:path w="41822" h="2486" extrusionOk="0">
                  <a:moveTo>
                    <a:pt x="0" y="0"/>
                  </a:moveTo>
                  <a:lnTo>
                    <a:pt x="0" y="2485"/>
                  </a:lnTo>
                  <a:lnTo>
                    <a:pt x="41821" y="2485"/>
                  </a:lnTo>
                  <a:lnTo>
                    <a:pt x="418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600862" y="3150273"/>
              <a:ext cx="5620616" cy="2434579"/>
            </a:xfrm>
            <a:custGeom>
              <a:avLst/>
              <a:gdLst/>
              <a:ahLst/>
              <a:cxnLst/>
              <a:rect l="l" t="t" r="r" b="b"/>
              <a:pathLst>
                <a:path w="261424" h="66018" extrusionOk="0">
                  <a:moveTo>
                    <a:pt x="1" y="0"/>
                  </a:moveTo>
                  <a:lnTo>
                    <a:pt x="1" y="66018"/>
                  </a:lnTo>
                  <a:lnTo>
                    <a:pt x="261423" y="66018"/>
                  </a:lnTo>
                  <a:lnTo>
                    <a:pt x="2614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356900" y="2924764"/>
              <a:ext cx="6107806" cy="225543"/>
            </a:xfrm>
            <a:custGeom>
              <a:avLst/>
              <a:gdLst/>
              <a:ahLst/>
              <a:cxnLst/>
              <a:rect l="l" t="t" r="r" b="b"/>
              <a:pathLst>
                <a:path w="284084" h="6116" extrusionOk="0">
                  <a:moveTo>
                    <a:pt x="1" y="1"/>
                  </a:moveTo>
                  <a:lnTo>
                    <a:pt x="1" y="6115"/>
                  </a:lnTo>
                  <a:lnTo>
                    <a:pt x="284083" y="6115"/>
                  </a:lnTo>
                  <a:lnTo>
                    <a:pt x="284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3810625" y="3885849"/>
              <a:ext cx="1273853" cy="1132262"/>
            </a:xfrm>
            <a:custGeom>
              <a:avLst/>
              <a:gdLst/>
              <a:ahLst/>
              <a:cxnLst/>
              <a:rect l="l" t="t" r="r" b="b"/>
              <a:pathLst>
                <a:path w="18148" h="16002" extrusionOk="0">
                  <a:moveTo>
                    <a:pt x="9067" y="1"/>
                  </a:moveTo>
                  <a:cubicBezTo>
                    <a:pt x="8061" y="1"/>
                    <a:pt x="7038" y="192"/>
                    <a:pt x="6050" y="595"/>
                  </a:cubicBezTo>
                  <a:cubicBezTo>
                    <a:pt x="1962" y="2263"/>
                    <a:pt x="0" y="6939"/>
                    <a:pt x="1701" y="11026"/>
                  </a:cubicBezTo>
                  <a:cubicBezTo>
                    <a:pt x="2965" y="14125"/>
                    <a:pt x="5940" y="16002"/>
                    <a:pt x="9086" y="16002"/>
                  </a:cubicBezTo>
                  <a:cubicBezTo>
                    <a:pt x="10089" y="16002"/>
                    <a:pt x="11110" y="15811"/>
                    <a:pt x="12099" y="15407"/>
                  </a:cubicBezTo>
                  <a:cubicBezTo>
                    <a:pt x="16186" y="13740"/>
                    <a:pt x="18148" y="9064"/>
                    <a:pt x="16480" y="4977"/>
                  </a:cubicBezTo>
                  <a:cubicBezTo>
                    <a:pt x="15216" y="1878"/>
                    <a:pt x="12223" y="1"/>
                    <a:pt x="9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4363753" y="4129188"/>
              <a:ext cx="169936" cy="645591"/>
            </a:xfrm>
            <a:custGeom>
              <a:avLst/>
              <a:gdLst/>
              <a:ahLst/>
              <a:cxnLst/>
              <a:rect l="l" t="t" r="r" b="b"/>
              <a:pathLst>
                <a:path w="2421" h="9124" extrusionOk="0">
                  <a:moveTo>
                    <a:pt x="1" y="1"/>
                  </a:moveTo>
                  <a:lnTo>
                    <a:pt x="1" y="9124"/>
                  </a:lnTo>
                  <a:lnTo>
                    <a:pt x="2420" y="9124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4127340" y="4367502"/>
              <a:ext cx="642753" cy="171304"/>
            </a:xfrm>
            <a:custGeom>
              <a:avLst/>
              <a:gdLst/>
              <a:ahLst/>
              <a:cxnLst/>
              <a:rect l="l" t="t" r="r" b="b"/>
              <a:pathLst>
                <a:path w="9157" h="2421" extrusionOk="0">
                  <a:moveTo>
                    <a:pt x="1" y="1"/>
                  </a:moveTo>
                  <a:lnTo>
                    <a:pt x="1" y="2421"/>
                  </a:lnTo>
                  <a:lnTo>
                    <a:pt x="9156" y="2421"/>
                  </a:lnTo>
                  <a:lnTo>
                    <a:pt x="91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6" name="Google Shape;806;p30"/>
          <p:cNvSpPr txBox="1">
            <a:spLocks noGrp="1"/>
          </p:cNvSpPr>
          <p:nvPr>
            <p:ph type="ctrTitle"/>
          </p:nvPr>
        </p:nvSpPr>
        <p:spPr>
          <a:xfrm>
            <a:off x="3607263" y="879589"/>
            <a:ext cx="4995979" cy="10365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Chào mừng các con đến với tiết Tự nhiên và xã hội lớp 3</a:t>
            </a:r>
            <a:endParaRPr sz="32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Google Shape;806;p30"/>
          <p:cNvSpPr txBox="1">
            <a:spLocks/>
          </p:cNvSpPr>
          <p:nvPr/>
        </p:nvSpPr>
        <p:spPr>
          <a:xfrm>
            <a:off x="3654640" y="2434424"/>
            <a:ext cx="4995979" cy="127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2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2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2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2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2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2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2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2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2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–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endParaRPr lang="en-US" sz="3200" dirty="0">
              <a:solidFill>
                <a:srgbClr val="4242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33"/>
          <p:cNvSpPr/>
          <p:nvPr/>
        </p:nvSpPr>
        <p:spPr>
          <a:xfrm>
            <a:off x="0" y="4127500"/>
            <a:ext cx="9144000" cy="1016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33"/>
          <p:cNvSpPr/>
          <p:nvPr/>
        </p:nvSpPr>
        <p:spPr>
          <a:xfrm>
            <a:off x="6150675" y="545225"/>
            <a:ext cx="1971900" cy="1971900"/>
          </a:xfrm>
          <a:prstGeom prst="ellipse">
            <a:avLst/>
          </a:prstGeom>
          <a:solidFill>
            <a:srgbClr val="FFFFFF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33"/>
          <p:cNvSpPr txBox="1">
            <a:spLocks noGrp="1"/>
          </p:cNvSpPr>
          <p:nvPr>
            <p:ph type="title"/>
          </p:nvPr>
        </p:nvSpPr>
        <p:spPr>
          <a:xfrm>
            <a:off x="625785" y="382559"/>
            <a:ext cx="41520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KẾT LUẬN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3" name="Google Shape;843;p33"/>
          <p:cNvGrpSpPr/>
          <p:nvPr/>
        </p:nvGrpSpPr>
        <p:grpSpPr>
          <a:xfrm>
            <a:off x="6518975" y="764407"/>
            <a:ext cx="1235149" cy="3842662"/>
            <a:chOff x="6206000" y="1003750"/>
            <a:chExt cx="1193150" cy="3712000"/>
          </a:xfrm>
        </p:grpSpPr>
        <p:sp>
          <p:nvSpPr>
            <p:cNvPr id="844" name="Google Shape;844;p33"/>
            <p:cNvSpPr/>
            <p:nvPr/>
          </p:nvSpPr>
          <p:spPr>
            <a:xfrm>
              <a:off x="6338200" y="1003750"/>
              <a:ext cx="967525" cy="823850"/>
            </a:xfrm>
            <a:custGeom>
              <a:avLst/>
              <a:gdLst/>
              <a:ahLst/>
              <a:cxnLst/>
              <a:rect l="l" t="t" r="r" b="b"/>
              <a:pathLst>
                <a:path w="38701" h="32954" extrusionOk="0">
                  <a:moveTo>
                    <a:pt x="22268" y="1"/>
                  </a:moveTo>
                  <a:cubicBezTo>
                    <a:pt x="18747" y="1"/>
                    <a:pt x="14358" y="1400"/>
                    <a:pt x="12668" y="5399"/>
                  </a:cubicBezTo>
                  <a:cubicBezTo>
                    <a:pt x="11803" y="5157"/>
                    <a:pt x="10988" y="5046"/>
                    <a:pt x="10225" y="5046"/>
                  </a:cubicBezTo>
                  <a:cubicBezTo>
                    <a:pt x="5211" y="5046"/>
                    <a:pt x="2518" y="9856"/>
                    <a:pt x="3453" y="13760"/>
                  </a:cubicBezTo>
                  <a:cubicBezTo>
                    <a:pt x="3801" y="15406"/>
                    <a:pt x="3389" y="17148"/>
                    <a:pt x="2313" y="18447"/>
                  </a:cubicBezTo>
                  <a:cubicBezTo>
                    <a:pt x="1" y="21424"/>
                    <a:pt x="381" y="25667"/>
                    <a:pt x="5923" y="28011"/>
                  </a:cubicBezTo>
                  <a:cubicBezTo>
                    <a:pt x="7478" y="31913"/>
                    <a:pt x="10093" y="32954"/>
                    <a:pt x="12465" y="32954"/>
                  </a:cubicBezTo>
                  <a:cubicBezTo>
                    <a:pt x="15180" y="32954"/>
                    <a:pt x="17578" y="31589"/>
                    <a:pt x="17700" y="31589"/>
                  </a:cubicBezTo>
                  <a:cubicBezTo>
                    <a:pt x="17702" y="31589"/>
                    <a:pt x="17703" y="31589"/>
                    <a:pt x="17704" y="31589"/>
                  </a:cubicBezTo>
                  <a:cubicBezTo>
                    <a:pt x="17704" y="31589"/>
                    <a:pt x="17983" y="31932"/>
                    <a:pt x="19020" y="31932"/>
                  </a:cubicBezTo>
                  <a:cubicBezTo>
                    <a:pt x="19766" y="31932"/>
                    <a:pt x="20904" y="31755"/>
                    <a:pt x="22612" y="31146"/>
                  </a:cubicBezTo>
                  <a:cubicBezTo>
                    <a:pt x="24416" y="32238"/>
                    <a:pt x="26127" y="32714"/>
                    <a:pt x="27690" y="32714"/>
                  </a:cubicBezTo>
                  <a:cubicBezTo>
                    <a:pt x="33012" y="32714"/>
                    <a:pt x="36612" y="27192"/>
                    <a:pt x="36294" y="21709"/>
                  </a:cubicBezTo>
                  <a:cubicBezTo>
                    <a:pt x="36262" y="20885"/>
                    <a:pt x="36420" y="20062"/>
                    <a:pt x="36769" y="19333"/>
                  </a:cubicBezTo>
                  <a:cubicBezTo>
                    <a:pt x="38700" y="14868"/>
                    <a:pt x="37054" y="12049"/>
                    <a:pt x="34235" y="11099"/>
                  </a:cubicBezTo>
                  <a:cubicBezTo>
                    <a:pt x="32747" y="10561"/>
                    <a:pt x="31702" y="9199"/>
                    <a:pt x="31638" y="7584"/>
                  </a:cubicBezTo>
                  <a:cubicBezTo>
                    <a:pt x="31353" y="3752"/>
                    <a:pt x="28598" y="2105"/>
                    <a:pt x="26349" y="839"/>
                  </a:cubicBezTo>
                  <a:cubicBezTo>
                    <a:pt x="25455" y="324"/>
                    <a:pt x="23962" y="1"/>
                    <a:pt x="22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6749125" y="1635925"/>
              <a:ext cx="201900" cy="290575"/>
            </a:xfrm>
            <a:custGeom>
              <a:avLst/>
              <a:gdLst/>
              <a:ahLst/>
              <a:cxnLst/>
              <a:rect l="l" t="t" r="r" b="b"/>
              <a:pathLst>
                <a:path w="8076" h="11623" extrusionOk="0">
                  <a:moveTo>
                    <a:pt x="7189" y="0"/>
                  </a:moveTo>
                  <a:lnTo>
                    <a:pt x="1203" y="285"/>
                  </a:lnTo>
                  <a:lnTo>
                    <a:pt x="855" y="2945"/>
                  </a:lnTo>
                  <a:lnTo>
                    <a:pt x="0" y="9342"/>
                  </a:lnTo>
                  <a:lnTo>
                    <a:pt x="4022" y="11623"/>
                  </a:lnTo>
                  <a:lnTo>
                    <a:pt x="8076" y="9089"/>
                  </a:lnTo>
                  <a:lnTo>
                    <a:pt x="7474" y="2945"/>
                  </a:lnTo>
                  <a:lnTo>
                    <a:pt x="7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3"/>
            <p:cNvSpPr/>
            <p:nvPr/>
          </p:nvSpPr>
          <p:spPr>
            <a:xfrm>
              <a:off x="6769700" y="1635925"/>
              <a:ext cx="166275" cy="102500"/>
            </a:xfrm>
            <a:custGeom>
              <a:avLst/>
              <a:gdLst/>
              <a:ahLst/>
              <a:cxnLst/>
              <a:rect l="l" t="t" r="r" b="b"/>
              <a:pathLst>
                <a:path w="6651" h="4100" extrusionOk="0">
                  <a:moveTo>
                    <a:pt x="6366" y="0"/>
                  </a:moveTo>
                  <a:lnTo>
                    <a:pt x="349" y="285"/>
                  </a:lnTo>
                  <a:lnTo>
                    <a:pt x="0" y="2945"/>
                  </a:lnTo>
                  <a:cubicBezTo>
                    <a:pt x="824" y="3420"/>
                    <a:pt x="1679" y="3769"/>
                    <a:pt x="2597" y="3990"/>
                  </a:cubicBezTo>
                  <a:cubicBezTo>
                    <a:pt x="2901" y="4063"/>
                    <a:pt x="3215" y="4099"/>
                    <a:pt x="3529" y="4099"/>
                  </a:cubicBezTo>
                  <a:cubicBezTo>
                    <a:pt x="4032" y="4099"/>
                    <a:pt x="4536" y="4008"/>
                    <a:pt x="5004" y="3832"/>
                  </a:cubicBezTo>
                  <a:cubicBezTo>
                    <a:pt x="5574" y="3579"/>
                    <a:pt x="6144" y="3294"/>
                    <a:pt x="6651" y="2945"/>
                  </a:cubicBezTo>
                  <a:lnTo>
                    <a:pt x="6366" y="0"/>
                  </a:lnTo>
                  <a:close/>
                </a:path>
              </a:pathLst>
            </a:custGeom>
            <a:solidFill>
              <a:srgbClr val="585858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3"/>
            <p:cNvSpPr/>
            <p:nvPr/>
          </p:nvSpPr>
          <p:spPr>
            <a:xfrm>
              <a:off x="6578900" y="1131225"/>
              <a:ext cx="520175" cy="572800"/>
            </a:xfrm>
            <a:custGeom>
              <a:avLst/>
              <a:gdLst/>
              <a:ahLst/>
              <a:cxnLst/>
              <a:rect l="l" t="t" r="r" b="b"/>
              <a:pathLst>
                <a:path w="20807" h="22912" extrusionOk="0">
                  <a:moveTo>
                    <a:pt x="10690" y="0"/>
                  </a:moveTo>
                  <a:cubicBezTo>
                    <a:pt x="7627" y="0"/>
                    <a:pt x="4377" y="1355"/>
                    <a:pt x="1774" y="5050"/>
                  </a:cubicBezTo>
                  <a:cubicBezTo>
                    <a:pt x="1774" y="5050"/>
                    <a:pt x="0" y="21233"/>
                    <a:pt x="11369" y="22912"/>
                  </a:cubicBezTo>
                  <a:cubicBezTo>
                    <a:pt x="16785" y="21835"/>
                    <a:pt x="20807" y="14456"/>
                    <a:pt x="20585" y="6570"/>
                  </a:cubicBezTo>
                  <a:cubicBezTo>
                    <a:pt x="20231" y="3640"/>
                    <a:pt x="15711" y="0"/>
                    <a:pt x="106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3"/>
            <p:cNvSpPr/>
            <p:nvPr/>
          </p:nvSpPr>
          <p:spPr>
            <a:xfrm>
              <a:off x="6540900" y="3042800"/>
              <a:ext cx="315125" cy="1672950"/>
            </a:xfrm>
            <a:custGeom>
              <a:avLst/>
              <a:gdLst/>
              <a:ahLst/>
              <a:cxnLst/>
              <a:rect l="l" t="t" r="r" b="b"/>
              <a:pathLst>
                <a:path w="12605" h="66918" extrusionOk="0">
                  <a:moveTo>
                    <a:pt x="7312" y="1"/>
                  </a:moveTo>
                  <a:cubicBezTo>
                    <a:pt x="5468" y="1"/>
                    <a:pt x="3104" y="33"/>
                    <a:pt x="158" y="128"/>
                  </a:cubicBezTo>
                  <a:cubicBezTo>
                    <a:pt x="0" y="2439"/>
                    <a:pt x="63" y="6240"/>
                    <a:pt x="317" y="10895"/>
                  </a:cubicBezTo>
                  <a:cubicBezTo>
                    <a:pt x="1362" y="30941"/>
                    <a:pt x="5479" y="66917"/>
                    <a:pt x="5479" y="66917"/>
                  </a:cubicBezTo>
                  <a:lnTo>
                    <a:pt x="11084" y="66917"/>
                  </a:lnTo>
                  <a:lnTo>
                    <a:pt x="12351" y="10895"/>
                  </a:lnTo>
                  <a:lnTo>
                    <a:pt x="12604" y="128"/>
                  </a:lnTo>
                  <a:cubicBezTo>
                    <a:pt x="12604" y="128"/>
                    <a:pt x="11000" y="1"/>
                    <a:pt x="7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3"/>
            <p:cNvSpPr/>
            <p:nvPr/>
          </p:nvSpPr>
          <p:spPr>
            <a:xfrm>
              <a:off x="6868675" y="3042800"/>
              <a:ext cx="315125" cy="1672950"/>
            </a:xfrm>
            <a:custGeom>
              <a:avLst/>
              <a:gdLst/>
              <a:ahLst/>
              <a:cxnLst/>
              <a:rect l="l" t="t" r="r" b="b"/>
              <a:pathLst>
                <a:path w="12605" h="66918" extrusionOk="0">
                  <a:moveTo>
                    <a:pt x="5283" y="1"/>
                  </a:moveTo>
                  <a:cubicBezTo>
                    <a:pt x="1605" y="1"/>
                    <a:pt x="0" y="128"/>
                    <a:pt x="0" y="128"/>
                  </a:cubicBezTo>
                  <a:lnTo>
                    <a:pt x="222" y="10895"/>
                  </a:lnTo>
                  <a:lnTo>
                    <a:pt x="1520" y="66917"/>
                  </a:lnTo>
                  <a:lnTo>
                    <a:pt x="7094" y="66917"/>
                  </a:lnTo>
                  <a:cubicBezTo>
                    <a:pt x="7094" y="66917"/>
                    <a:pt x="11211" y="30941"/>
                    <a:pt x="12256" y="10895"/>
                  </a:cubicBezTo>
                  <a:cubicBezTo>
                    <a:pt x="12509" y="6240"/>
                    <a:pt x="12604" y="2439"/>
                    <a:pt x="12414" y="128"/>
                  </a:cubicBezTo>
                  <a:cubicBezTo>
                    <a:pt x="9480" y="33"/>
                    <a:pt x="7122" y="1"/>
                    <a:pt x="5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3"/>
            <p:cNvSpPr/>
            <p:nvPr/>
          </p:nvSpPr>
          <p:spPr>
            <a:xfrm>
              <a:off x="6902700" y="4577175"/>
              <a:ext cx="390350" cy="138575"/>
            </a:xfrm>
            <a:custGeom>
              <a:avLst/>
              <a:gdLst/>
              <a:ahLst/>
              <a:cxnLst/>
              <a:rect l="l" t="t" r="r" b="b"/>
              <a:pathLst>
                <a:path w="15614" h="5543" extrusionOk="0">
                  <a:moveTo>
                    <a:pt x="1" y="0"/>
                  </a:moveTo>
                  <a:lnTo>
                    <a:pt x="1" y="5542"/>
                  </a:lnTo>
                  <a:lnTo>
                    <a:pt x="15202" y="5542"/>
                  </a:lnTo>
                  <a:cubicBezTo>
                    <a:pt x="15519" y="5542"/>
                    <a:pt x="15614" y="5131"/>
                    <a:pt x="15329" y="4972"/>
                  </a:cubicBezTo>
                  <a:lnTo>
                    <a:pt x="6335" y="32"/>
                  </a:lnTo>
                  <a:cubicBezTo>
                    <a:pt x="6335" y="32"/>
                    <a:pt x="4950" y="1444"/>
                    <a:pt x="3083" y="1444"/>
                  </a:cubicBezTo>
                  <a:cubicBezTo>
                    <a:pt x="2140" y="1444"/>
                    <a:pt x="1074" y="108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3"/>
            <p:cNvSpPr/>
            <p:nvPr/>
          </p:nvSpPr>
          <p:spPr>
            <a:xfrm>
              <a:off x="6540900" y="3042800"/>
              <a:ext cx="315125" cy="272375"/>
            </a:xfrm>
            <a:custGeom>
              <a:avLst/>
              <a:gdLst/>
              <a:ahLst/>
              <a:cxnLst/>
              <a:rect l="l" t="t" r="r" b="b"/>
              <a:pathLst>
                <a:path w="12605" h="10895" extrusionOk="0">
                  <a:moveTo>
                    <a:pt x="7312" y="1"/>
                  </a:moveTo>
                  <a:cubicBezTo>
                    <a:pt x="5468" y="1"/>
                    <a:pt x="3104" y="33"/>
                    <a:pt x="158" y="128"/>
                  </a:cubicBezTo>
                  <a:cubicBezTo>
                    <a:pt x="0" y="2439"/>
                    <a:pt x="63" y="6240"/>
                    <a:pt x="317" y="10895"/>
                  </a:cubicBezTo>
                  <a:lnTo>
                    <a:pt x="12351" y="10895"/>
                  </a:lnTo>
                  <a:lnTo>
                    <a:pt x="12604" y="128"/>
                  </a:lnTo>
                  <a:cubicBezTo>
                    <a:pt x="12604" y="128"/>
                    <a:pt x="11000" y="1"/>
                    <a:pt x="7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3"/>
            <p:cNvSpPr/>
            <p:nvPr/>
          </p:nvSpPr>
          <p:spPr>
            <a:xfrm>
              <a:off x="6867875" y="3042800"/>
              <a:ext cx="315925" cy="272375"/>
            </a:xfrm>
            <a:custGeom>
              <a:avLst/>
              <a:gdLst/>
              <a:ahLst/>
              <a:cxnLst/>
              <a:rect l="l" t="t" r="r" b="b"/>
              <a:pathLst>
                <a:path w="12637" h="10895" extrusionOk="0">
                  <a:moveTo>
                    <a:pt x="5293" y="1"/>
                  </a:moveTo>
                  <a:cubicBezTo>
                    <a:pt x="1605" y="1"/>
                    <a:pt x="0" y="128"/>
                    <a:pt x="0" y="128"/>
                  </a:cubicBezTo>
                  <a:lnTo>
                    <a:pt x="254" y="10895"/>
                  </a:lnTo>
                  <a:lnTo>
                    <a:pt x="12288" y="10895"/>
                  </a:lnTo>
                  <a:cubicBezTo>
                    <a:pt x="12541" y="6240"/>
                    <a:pt x="12636" y="2439"/>
                    <a:pt x="12446" y="128"/>
                  </a:cubicBezTo>
                  <a:cubicBezTo>
                    <a:pt x="9501" y="33"/>
                    <a:pt x="7136" y="1"/>
                    <a:pt x="52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3"/>
            <p:cNvSpPr/>
            <p:nvPr/>
          </p:nvSpPr>
          <p:spPr>
            <a:xfrm>
              <a:off x="6506854" y="2593902"/>
              <a:ext cx="727625" cy="1170452"/>
            </a:xfrm>
            <a:custGeom>
              <a:avLst/>
              <a:gdLst/>
              <a:ahLst/>
              <a:cxnLst/>
              <a:rect l="l" t="t" r="r" b="b"/>
              <a:pathLst>
                <a:path w="29105" h="27363" extrusionOk="0">
                  <a:moveTo>
                    <a:pt x="14030" y="1"/>
                  </a:moveTo>
                  <a:cubicBezTo>
                    <a:pt x="6682" y="1"/>
                    <a:pt x="729" y="5954"/>
                    <a:pt x="729" y="13270"/>
                  </a:cubicBezTo>
                  <a:lnTo>
                    <a:pt x="0" y="27363"/>
                  </a:lnTo>
                  <a:lnTo>
                    <a:pt x="29104" y="27363"/>
                  </a:lnTo>
                  <a:lnTo>
                    <a:pt x="28724" y="13270"/>
                  </a:lnTo>
                  <a:cubicBezTo>
                    <a:pt x="28724" y="5923"/>
                    <a:pt x="21789" y="1"/>
                    <a:pt x="15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3"/>
            <p:cNvSpPr/>
            <p:nvPr/>
          </p:nvSpPr>
          <p:spPr>
            <a:xfrm>
              <a:off x="6569400" y="1818000"/>
              <a:ext cx="570850" cy="816300"/>
            </a:xfrm>
            <a:custGeom>
              <a:avLst/>
              <a:gdLst/>
              <a:ahLst/>
              <a:cxnLst/>
              <a:rect l="l" t="t" r="r" b="b"/>
              <a:pathLst>
                <a:path w="22834" h="32652" extrusionOk="0">
                  <a:moveTo>
                    <a:pt x="7126" y="1"/>
                  </a:moveTo>
                  <a:lnTo>
                    <a:pt x="0" y="3073"/>
                  </a:lnTo>
                  <a:lnTo>
                    <a:pt x="0" y="32652"/>
                  </a:lnTo>
                  <a:lnTo>
                    <a:pt x="22834" y="32652"/>
                  </a:lnTo>
                  <a:lnTo>
                    <a:pt x="22834" y="3105"/>
                  </a:lnTo>
                  <a:lnTo>
                    <a:pt x="15075" y="1"/>
                  </a:lnTo>
                  <a:lnTo>
                    <a:pt x="13238" y="666"/>
                  </a:lnTo>
                  <a:cubicBezTo>
                    <a:pt x="12590" y="905"/>
                    <a:pt x="11914" y="1024"/>
                    <a:pt x="11241" y="1024"/>
                  </a:cubicBezTo>
                  <a:cubicBezTo>
                    <a:pt x="10664" y="1024"/>
                    <a:pt x="10088" y="936"/>
                    <a:pt x="9533" y="761"/>
                  </a:cubicBezTo>
                  <a:lnTo>
                    <a:pt x="71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3"/>
            <p:cNvSpPr/>
            <p:nvPr/>
          </p:nvSpPr>
          <p:spPr>
            <a:xfrm>
              <a:off x="6486250" y="1810875"/>
              <a:ext cx="270800" cy="1283425"/>
            </a:xfrm>
            <a:custGeom>
              <a:avLst/>
              <a:gdLst/>
              <a:ahLst/>
              <a:cxnLst/>
              <a:rect l="l" t="t" r="r" b="b"/>
              <a:pathLst>
                <a:path w="10832" h="51337" extrusionOk="0">
                  <a:moveTo>
                    <a:pt x="10832" y="1"/>
                  </a:moveTo>
                  <a:lnTo>
                    <a:pt x="1743" y="3136"/>
                  </a:lnTo>
                  <a:cubicBezTo>
                    <a:pt x="1204" y="3326"/>
                    <a:pt x="856" y="3801"/>
                    <a:pt x="856" y="4371"/>
                  </a:cubicBezTo>
                  <a:lnTo>
                    <a:pt x="1" y="51336"/>
                  </a:lnTo>
                  <a:lnTo>
                    <a:pt x="1" y="51336"/>
                  </a:lnTo>
                  <a:lnTo>
                    <a:pt x="10452" y="48201"/>
                  </a:lnTo>
                  <a:lnTo>
                    <a:pt x="108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3"/>
            <p:cNvSpPr/>
            <p:nvPr/>
          </p:nvSpPr>
          <p:spPr>
            <a:xfrm>
              <a:off x="6946250" y="1810875"/>
              <a:ext cx="292175" cy="1283425"/>
            </a:xfrm>
            <a:custGeom>
              <a:avLst/>
              <a:gdLst/>
              <a:ahLst/>
              <a:cxnLst/>
              <a:rect l="l" t="t" r="r" b="b"/>
              <a:pathLst>
                <a:path w="11687" h="51337" extrusionOk="0">
                  <a:moveTo>
                    <a:pt x="1" y="1"/>
                  </a:moveTo>
                  <a:lnTo>
                    <a:pt x="444" y="48201"/>
                  </a:lnTo>
                  <a:lnTo>
                    <a:pt x="11687" y="51336"/>
                  </a:lnTo>
                  <a:lnTo>
                    <a:pt x="10040" y="4530"/>
                  </a:lnTo>
                  <a:cubicBezTo>
                    <a:pt x="10008" y="3865"/>
                    <a:pt x="9596" y="3295"/>
                    <a:pt x="8963" y="307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3"/>
            <p:cNvSpPr/>
            <p:nvPr/>
          </p:nvSpPr>
          <p:spPr>
            <a:xfrm>
              <a:off x="6711900" y="2179825"/>
              <a:ext cx="344425" cy="499600"/>
            </a:xfrm>
            <a:custGeom>
              <a:avLst/>
              <a:gdLst/>
              <a:ahLst/>
              <a:cxnLst/>
              <a:rect l="l" t="t" r="r" b="b"/>
              <a:pathLst>
                <a:path w="13777" h="19984" extrusionOk="0">
                  <a:moveTo>
                    <a:pt x="1616" y="1"/>
                  </a:moveTo>
                  <a:cubicBezTo>
                    <a:pt x="729" y="1"/>
                    <a:pt x="1" y="729"/>
                    <a:pt x="1" y="1647"/>
                  </a:cubicBezTo>
                  <a:lnTo>
                    <a:pt x="1" y="18337"/>
                  </a:lnTo>
                  <a:cubicBezTo>
                    <a:pt x="1" y="19255"/>
                    <a:pt x="729" y="19984"/>
                    <a:pt x="1616" y="19984"/>
                  </a:cubicBezTo>
                  <a:lnTo>
                    <a:pt x="12130" y="19984"/>
                  </a:lnTo>
                  <a:cubicBezTo>
                    <a:pt x="13017" y="19984"/>
                    <a:pt x="13777" y="19255"/>
                    <a:pt x="13777" y="18337"/>
                  </a:cubicBezTo>
                  <a:lnTo>
                    <a:pt x="13777" y="1647"/>
                  </a:lnTo>
                  <a:cubicBezTo>
                    <a:pt x="13777" y="729"/>
                    <a:pt x="13017" y="1"/>
                    <a:pt x="12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3"/>
            <p:cNvSpPr/>
            <p:nvPr/>
          </p:nvSpPr>
          <p:spPr>
            <a:xfrm>
              <a:off x="6554350" y="2325125"/>
              <a:ext cx="362625" cy="187325"/>
            </a:xfrm>
            <a:custGeom>
              <a:avLst/>
              <a:gdLst/>
              <a:ahLst/>
              <a:cxnLst/>
              <a:rect l="l" t="t" r="r" b="b"/>
              <a:pathLst>
                <a:path w="14505" h="7493" extrusionOk="0">
                  <a:moveTo>
                    <a:pt x="9084" y="0"/>
                  </a:moveTo>
                  <a:cubicBezTo>
                    <a:pt x="9009" y="0"/>
                    <a:pt x="8933" y="25"/>
                    <a:pt x="8868" y="79"/>
                  </a:cubicBezTo>
                  <a:lnTo>
                    <a:pt x="5859" y="2169"/>
                  </a:lnTo>
                  <a:lnTo>
                    <a:pt x="412" y="2169"/>
                  </a:lnTo>
                  <a:cubicBezTo>
                    <a:pt x="0" y="3721"/>
                    <a:pt x="0" y="5399"/>
                    <a:pt x="412" y="6983"/>
                  </a:cubicBezTo>
                  <a:cubicBezTo>
                    <a:pt x="1388" y="7362"/>
                    <a:pt x="2827" y="7493"/>
                    <a:pt x="4358" y="7493"/>
                  </a:cubicBezTo>
                  <a:cubicBezTo>
                    <a:pt x="6155" y="7493"/>
                    <a:pt x="8079" y="7312"/>
                    <a:pt x="9533" y="7141"/>
                  </a:cubicBezTo>
                  <a:cubicBezTo>
                    <a:pt x="10990" y="6983"/>
                    <a:pt x="12256" y="6128"/>
                    <a:pt x="12985" y="4861"/>
                  </a:cubicBezTo>
                  <a:lnTo>
                    <a:pt x="13808" y="3436"/>
                  </a:lnTo>
                  <a:lnTo>
                    <a:pt x="14188" y="3278"/>
                  </a:lnTo>
                  <a:cubicBezTo>
                    <a:pt x="14410" y="3183"/>
                    <a:pt x="14505" y="2898"/>
                    <a:pt x="14410" y="2676"/>
                  </a:cubicBezTo>
                  <a:cubicBezTo>
                    <a:pt x="14316" y="2512"/>
                    <a:pt x="14171" y="2418"/>
                    <a:pt x="14012" y="2418"/>
                  </a:cubicBezTo>
                  <a:cubicBezTo>
                    <a:pt x="13956" y="2418"/>
                    <a:pt x="13898" y="2429"/>
                    <a:pt x="13840" y="2454"/>
                  </a:cubicBezTo>
                  <a:cubicBezTo>
                    <a:pt x="12320" y="3056"/>
                    <a:pt x="9723" y="3119"/>
                    <a:pt x="8424" y="3119"/>
                  </a:cubicBezTo>
                  <a:cubicBezTo>
                    <a:pt x="8044" y="3119"/>
                    <a:pt x="7854" y="2708"/>
                    <a:pt x="8076" y="2454"/>
                  </a:cubicBezTo>
                  <a:lnTo>
                    <a:pt x="9406" y="617"/>
                  </a:lnTo>
                  <a:cubicBezTo>
                    <a:pt x="9501" y="522"/>
                    <a:pt x="9501" y="364"/>
                    <a:pt x="9438" y="237"/>
                  </a:cubicBezTo>
                  <a:cubicBezTo>
                    <a:pt x="9375" y="92"/>
                    <a:pt x="9230" y="0"/>
                    <a:pt x="90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3"/>
            <p:cNvSpPr/>
            <p:nvPr/>
          </p:nvSpPr>
          <p:spPr>
            <a:xfrm>
              <a:off x="6206000" y="1890850"/>
              <a:ext cx="414875" cy="687250"/>
            </a:xfrm>
            <a:custGeom>
              <a:avLst/>
              <a:gdLst/>
              <a:ahLst/>
              <a:cxnLst/>
              <a:rect l="l" t="t" r="r" b="b"/>
              <a:pathLst>
                <a:path w="16595" h="27490" extrusionOk="0">
                  <a:moveTo>
                    <a:pt x="12826" y="1"/>
                  </a:moveTo>
                  <a:cubicBezTo>
                    <a:pt x="728" y="6366"/>
                    <a:pt x="0" y="14283"/>
                    <a:pt x="0" y="14283"/>
                  </a:cubicBezTo>
                  <a:cubicBezTo>
                    <a:pt x="222" y="26381"/>
                    <a:pt x="16246" y="27489"/>
                    <a:pt x="16246" y="27489"/>
                  </a:cubicBezTo>
                  <a:cubicBezTo>
                    <a:pt x="16246" y="27489"/>
                    <a:pt x="16436" y="22042"/>
                    <a:pt x="16595" y="19002"/>
                  </a:cubicBezTo>
                  <a:cubicBezTo>
                    <a:pt x="14631" y="18907"/>
                    <a:pt x="12699" y="18337"/>
                    <a:pt x="10989" y="17387"/>
                  </a:cubicBezTo>
                  <a:cubicBezTo>
                    <a:pt x="8804" y="16183"/>
                    <a:pt x="8424" y="13175"/>
                    <a:pt x="10261" y="11465"/>
                  </a:cubicBezTo>
                  <a:cubicBezTo>
                    <a:pt x="12794" y="9121"/>
                    <a:pt x="15993" y="6208"/>
                    <a:pt x="16215" y="6208"/>
                  </a:cubicBezTo>
                  <a:cubicBezTo>
                    <a:pt x="16215" y="6208"/>
                    <a:pt x="14980" y="5131"/>
                    <a:pt x="128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3"/>
            <p:cNvSpPr/>
            <p:nvPr/>
          </p:nvSpPr>
          <p:spPr>
            <a:xfrm>
              <a:off x="7084025" y="1890850"/>
              <a:ext cx="315125" cy="1001550"/>
            </a:xfrm>
            <a:custGeom>
              <a:avLst/>
              <a:gdLst/>
              <a:ahLst/>
              <a:cxnLst/>
              <a:rect l="l" t="t" r="r" b="b"/>
              <a:pathLst>
                <a:path w="12605" h="40062" extrusionOk="0">
                  <a:moveTo>
                    <a:pt x="3832" y="1"/>
                  </a:moveTo>
                  <a:cubicBezTo>
                    <a:pt x="2249" y="6746"/>
                    <a:pt x="2249" y="10071"/>
                    <a:pt x="2249" y="10071"/>
                  </a:cubicBezTo>
                  <a:cubicBezTo>
                    <a:pt x="2249" y="10071"/>
                    <a:pt x="7822" y="21630"/>
                    <a:pt x="0" y="33886"/>
                  </a:cubicBezTo>
                  <a:cubicBezTo>
                    <a:pt x="1077" y="36135"/>
                    <a:pt x="2502" y="38193"/>
                    <a:pt x="4180" y="40062"/>
                  </a:cubicBezTo>
                  <a:cubicBezTo>
                    <a:pt x="4180" y="40062"/>
                    <a:pt x="12604" y="25621"/>
                    <a:pt x="12224" y="18337"/>
                  </a:cubicBezTo>
                  <a:cubicBezTo>
                    <a:pt x="11844" y="11021"/>
                    <a:pt x="8044" y="2946"/>
                    <a:pt x="38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3"/>
            <p:cNvSpPr/>
            <p:nvPr/>
          </p:nvSpPr>
          <p:spPr>
            <a:xfrm>
              <a:off x="6533775" y="1080125"/>
              <a:ext cx="577975" cy="370550"/>
            </a:xfrm>
            <a:custGeom>
              <a:avLst/>
              <a:gdLst/>
              <a:ahLst/>
              <a:cxnLst/>
              <a:rect l="l" t="t" r="r" b="b"/>
              <a:pathLst>
                <a:path w="23119" h="14822" extrusionOk="0">
                  <a:moveTo>
                    <a:pt x="12826" y="1"/>
                  </a:moveTo>
                  <a:lnTo>
                    <a:pt x="5985" y="2661"/>
                  </a:lnTo>
                  <a:lnTo>
                    <a:pt x="0" y="7411"/>
                  </a:lnTo>
                  <a:lnTo>
                    <a:pt x="2534" y="14822"/>
                  </a:lnTo>
                  <a:lnTo>
                    <a:pt x="3262" y="14790"/>
                  </a:lnTo>
                  <a:cubicBezTo>
                    <a:pt x="3262" y="14790"/>
                    <a:pt x="7791" y="9755"/>
                    <a:pt x="7474" y="4149"/>
                  </a:cubicBezTo>
                  <a:lnTo>
                    <a:pt x="7474" y="4149"/>
                  </a:lnTo>
                  <a:cubicBezTo>
                    <a:pt x="10958" y="8139"/>
                    <a:pt x="14599" y="8551"/>
                    <a:pt x="18020" y="8931"/>
                  </a:cubicBezTo>
                  <a:cubicBezTo>
                    <a:pt x="21408" y="9311"/>
                    <a:pt x="21250" y="14537"/>
                    <a:pt x="21250" y="14537"/>
                  </a:cubicBezTo>
                  <a:lnTo>
                    <a:pt x="23118" y="14568"/>
                  </a:lnTo>
                  <a:lnTo>
                    <a:pt x="23118" y="14568"/>
                  </a:lnTo>
                  <a:lnTo>
                    <a:pt x="22833" y="5226"/>
                  </a:lnTo>
                  <a:lnTo>
                    <a:pt x="12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3"/>
            <p:cNvSpPr/>
            <p:nvPr/>
          </p:nvSpPr>
          <p:spPr>
            <a:xfrm>
              <a:off x="6582050" y="1417000"/>
              <a:ext cx="90300" cy="103750"/>
            </a:xfrm>
            <a:custGeom>
              <a:avLst/>
              <a:gdLst/>
              <a:ahLst/>
              <a:cxnLst/>
              <a:rect l="l" t="t" r="r" b="b"/>
              <a:pathLst>
                <a:path w="3612" h="4150" extrusionOk="0">
                  <a:moveTo>
                    <a:pt x="1385" y="1"/>
                  </a:moveTo>
                  <a:cubicBezTo>
                    <a:pt x="1247" y="1"/>
                    <a:pt x="1112" y="26"/>
                    <a:pt x="983" y="80"/>
                  </a:cubicBezTo>
                  <a:cubicBezTo>
                    <a:pt x="223" y="397"/>
                    <a:pt x="1" y="1537"/>
                    <a:pt x="444" y="2645"/>
                  </a:cubicBezTo>
                  <a:cubicBezTo>
                    <a:pt x="812" y="3539"/>
                    <a:pt x="1552" y="4149"/>
                    <a:pt x="2227" y="4149"/>
                  </a:cubicBezTo>
                  <a:cubicBezTo>
                    <a:pt x="2365" y="4149"/>
                    <a:pt x="2500" y="4124"/>
                    <a:pt x="2629" y="4070"/>
                  </a:cubicBezTo>
                  <a:cubicBezTo>
                    <a:pt x="3389" y="3753"/>
                    <a:pt x="3611" y="2613"/>
                    <a:pt x="3168" y="1505"/>
                  </a:cubicBezTo>
                  <a:cubicBezTo>
                    <a:pt x="2800" y="611"/>
                    <a:pt x="2060" y="1"/>
                    <a:pt x="13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3"/>
            <p:cNvSpPr/>
            <p:nvPr/>
          </p:nvSpPr>
          <p:spPr>
            <a:xfrm>
              <a:off x="7029375" y="1416950"/>
              <a:ext cx="91075" cy="103850"/>
            </a:xfrm>
            <a:custGeom>
              <a:avLst/>
              <a:gdLst/>
              <a:ahLst/>
              <a:cxnLst/>
              <a:rect l="l" t="t" r="r" b="b"/>
              <a:pathLst>
                <a:path w="3643" h="4154" extrusionOk="0">
                  <a:moveTo>
                    <a:pt x="2247" y="0"/>
                  </a:moveTo>
                  <a:cubicBezTo>
                    <a:pt x="1574" y="0"/>
                    <a:pt x="837" y="592"/>
                    <a:pt x="444" y="1507"/>
                  </a:cubicBezTo>
                  <a:cubicBezTo>
                    <a:pt x="1" y="2615"/>
                    <a:pt x="223" y="3755"/>
                    <a:pt x="983" y="4072"/>
                  </a:cubicBezTo>
                  <a:cubicBezTo>
                    <a:pt x="1115" y="4127"/>
                    <a:pt x="1254" y="4154"/>
                    <a:pt x="1396" y="4154"/>
                  </a:cubicBezTo>
                  <a:cubicBezTo>
                    <a:pt x="2068" y="4154"/>
                    <a:pt x="2802" y="3562"/>
                    <a:pt x="3168" y="2647"/>
                  </a:cubicBezTo>
                  <a:cubicBezTo>
                    <a:pt x="3643" y="1539"/>
                    <a:pt x="3421" y="399"/>
                    <a:pt x="2661" y="82"/>
                  </a:cubicBezTo>
                  <a:cubicBezTo>
                    <a:pt x="2529" y="27"/>
                    <a:pt x="2389" y="0"/>
                    <a:pt x="2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3"/>
            <p:cNvSpPr/>
            <p:nvPr/>
          </p:nvSpPr>
          <p:spPr>
            <a:xfrm>
              <a:off x="7134675" y="2142625"/>
              <a:ext cx="125125" cy="501175"/>
            </a:xfrm>
            <a:custGeom>
              <a:avLst/>
              <a:gdLst/>
              <a:ahLst/>
              <a:cxnLst/>
              <a:rect l="l" t="t" r="r" b="b"/>
              <a:pathLst>
                <a:path w="5005" h="20047" fill="none" extrusionOk="0">
                  <a:moveTo>
                    <a:pt x="223" y="0"/>
                  </a:moveTo>
                  <a:cubicBezTo>
                    <a:pt x="223" y="0"/>
                    <a:pt x="5005" y="10134"/>
                    <a:pt x="1" y="20047"/>
                  </a:cubicBezTo>
                </a:path>
              </a:pathLst>
            </a:custGeom>
            <a:solidFill>
              <a:schemeClr val="dk1"/>
            </a:solidFill>
            <a:ln w="9500" cap="flat" cmpd="sng">
              <a:solidFill>
                <a:srgbClr val="231F20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3"/>
            <p:cNvSpPr/>
            <p:nvPr/>
          </p:nvSpPr>
          <p:spPr>
            <a:xfrm>
              <a:off x="7070550" y="2705525"/>
              <a:ext cx="133050" cy="199550"/>
            </a:xfrm>
            <a:custGeom>
              <a:avLst/>
              <a:gdLst/>
              <a:ahLst/>
              <a:cxnLst/>
              <a:rect l="l" t="t" r="r" b="b"/>
              <a:pathLst>
                <a:path w="5322" h="7982" fill="none" extrusionOk="0">
                  <a:moveTo>
                    <a:pt x="1" y="1"/>
                  </a:moveTo>
                  <a:cubicBezTo>
                    <a:pt x="1" y="1"/>
                    <a:pt x="2281" y="5543"/>
                    <a:pt x="5321" y="7981"/>
                  </a:cubicBezTo>
                </a:path>
              </a:pathLst>
            </a:custGeom>
            <a:solidFill>
              <a:schemeClr val="dk1"/>
            </a:solidFill>
            <a:ln w="9500" cap="flat" cmpd="sng">
              <a:solidFill>
                <a:srgbClr val="231F20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3"/>
            <p:cNvSpPr/>
            <p:nvPr/>
          </p:nvSpPr>
          <p:spPr>
            <a:xfrm>
              <a:off x="6612150" y="2365875"/>
              <a:ext cx="8725" cy="194800"/>
            </a:xfrm>
            <a:custGeom>
              <a:avLst/>
              <a:gdLst/>
              <a:ahLst/>
              <a:cxnLst/>
              <a:rect l="l" t="t" r="r" b="b"/>
              <a:pathLst>
                <a:path w="349" h="7792" fill="none" extrusionOk="0">
                  <a:moveTo>
                    <a:pt x="349" y="1"/>
                  </a:moveTo>
                  <a:lnTo>
                    <a:pt x="0" y="7791"/>
                  </a:lnTo>
                </a:path>
              </a:pathLst>
            </a:custGeom>
            <a:solidFill>
              <a:schemeClr val="dk1"/>
            </a:solidFill>
            <a:ln w="9500" cap="flat" cmpd="sng">
              <a:solidFill>
                <a:srgbClr val="231F20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3"/>
            <p:cNvSpPr/>
            <p:nvPr/>
          </p:nvSpPr>
          <p:spPr>
            <a:xfrm>
              <a:off x="6430850" y="4577175"/>
              <a:ext cx="390325" cy="138575"/>
            </a:xfrm>
            <a:custGeom>
              <a:avLst/>
              <a:gdLst/>
              <a:ahLst/>
              <a:cxnLst/>
              <a:rect l="l" t="t" r="r" b="b"/>
              <a:pathLst>
                <a:path w="15613" h="5543" extrusionOk="0">
                  <a:moveTo>
                    <a:pt x="15613" y="0"/>
                  </a:moveTo>
                  <a:cubicBezTo>
                    <a:pt x="14540" y="1084"/>
                    <a:pt x="13474" y="1444"/>
                    <a:pt x="12531" y="1444"/>
                  </a:cubicBezTo>
                  <a:cubicBezTo>
                    <a:pt x="10663" y="1444"/>
                    <a:pt x="9279" y="32"/>
                    <a:pt x="9279" y="32"/>
                  </a:cubicBezTo>
                  <a:lnTo>
                    <a:pt x="253" y="4972"/>
                  </a:lnTo>
                  <a:cubicBezTo>
                    <a:pt x="0" y="5131"/>
                    <a:pt x="95" y="5542"/>
                    <a:pt x="412" y="5542"/>
                  </a:cubicBezTo>
                  <a:lnTo>
                    <a:pt x="15613" y="5542"/>
                  </a:lnTo>
                  <a:lnTo>
                    <a:pt x="156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3"/>
            <p:cNvSpPr/>
            <p:nvPr/>
          </p:nvSpPr>
          <p:spPr>
            <a:xfrm>
              <a:off x="6556725" y="2084025"/>
              <a:ext cx="163125" cy="42000"/>
            </a:xfrm>
            <a:custGeom>
              <a:avLst/>
              <a:gdLst/>
              <a:ahLst/>
              <a:cxnLst/>
              <a:rect l="l" t="t" r="r" b="b"/>
              <a:pathLst>
                <a:path w="6525" h="1680" extrusionOk="0">
                  <a:moveTo>
                    <a:pt x="380" y="1"/>
                  </a:moveTo>
                  <a:cubicBezTo>
                    <a:pt x="159" y="1"/>
                    <a:pt x="0" y="159"/>
                    <a:pt x="0" y="381"/>
                  </a:cubicBezTo>
                  <a:lnTo>
                    <a:pt x="0" y="1299"/>
                  </a:lnTo>
                  <a:cubicBezTo>
                    <a:pt x="0" y="1521"/>
                    <a:pt x="159" y="1679"/>
                    <a:pt x="380" y="1679"/>
                  </a:cubicBezTo>
                  <a:lnTo>
                    <a:pt x="6144" y="1679"/>
                  </a:lnTo>
                  <a:cubicBezTo>
                    <a:pt x="6366" y="1679"/>
                    <a:pt x="6524" y="1521"/>
                    <a:pt x="6524" y="1299"/>
                  </a:cubicBezTo>
                  <a:lnTo>
                    <a:pt x="6524" y="381"/>
                  </a:lnTo>
                  <a:cubicBezTo>
                    <a:pt x="6524" y="159"/>
                    <a:pt x="6366" y="1"/>
                    <a:pt x="6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3"/>
            <p:cNvSpPr/>
            <p:nvPr/>
          </p:nvSpPr>
          <p:spPr>
            <a:xfrm>
              <a:off x="6795025" y="1564650"/>
              <a:ext cx="121175" cy="51500"/>
            </a:xfrm>
            <a:custGeom>
              <a:avLst/>
              <a:gdLst/>
              <a:ahLst/>
              <a:cxnLst/>
              <a:rect l="l" t="t" r="r" b="b"/>
              <a:pathLst>
                <a:path w="4847" h="2060" extrusionOk="0">
                  <a:moveTo>
                    <a:pt x="4846" y="1"/>
                  </a:moveTo>
                  <a:lnTo>
                    <a:pt x="1" y="64"/>
                  </a:lnTo>
                  <a:cubicBezTo>
                    <a:pt x="1" y="1173"/>
                    <a:pt x="1078" y="2059"/>
                    <a:pt x="2439" y="2059"/>
                  </a:cubicBezTo>
                  <a:cubicBezTo>
                    <a:pt x="3769" y="2028"/>
                    <a:pt x="4846" y="1109"/>
                    <a:pt x="4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3"/>
            <p:cNvSpPr/>
            <p:nvPr/>
          </p:nvSpPr>
          <p:spPr>
            <a:xfrm>
              <a:off x="6605025" y="1428475"/>
              <a:ext cx="44350" cy="40400"/>
            </a:xfrm>
            <a:custGeom>
              <a:avLst/>
              <a:gdLst/>
              <a:ahLst/>
              <a:cxnLst/>
              <a:rect l="l" t="t" r="r" b="b"/>
              <a:pathLst>
                <a:path w="1774" h="1616" fill="none" extrusionOk="0">
                  <a:moveTo>
                    <a:pt x="1774" y="1616"/>
                  </a:moveTo>
                  <a:cubicBezTo>
                    <a:pt x="1774" y="1616"/>
                    <a:pt x="1362" y="1"/>
                    <a:pt x="0" y="508"/>
                  </a:cubicBezTo>
                </a:path>
              </a:pathLst>
            </a:custGeom>
            <a:noFill/>
            <a:ln w="7125" cap="rnd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3"/>
            <p:cNvSpPr/>
            <p:nvPr/>
          </p:nvSpPr>
          <p:spPr>
            <a:xfrm>
              <a:off x="6603425" y="1441950"/>
              <a:ext cx="27750" cy="51475"/>
            </a:xfrm>
            <a:custGeom>
              <a:avLst/>
              <a:gdLst/>
              <a:ahLst/>
              <a:cxnLst/>
              <a:rect l="l" t="t" r="r" b="b"/>
              <a:pathLst>
                <a:path w="1110" h="2059" fill="none" extrusionOk="0">
                  <a:moveTo>
                    <a:pt x="1109" y="0"/>
                  </a:moveTo>
                  <a:cubicBezTo>
                    <a:pt x="1109" y="0"/>
                    <a:pt x="1" y="570"/>
                    <a:pt x="666" y="2059"/>
                  </a:cubicBezTo>
                </a:path>
              </a:pathLst>
            </a:custGeom>
            <a:noFill/>
            <a:ln w="7125" cap="rnd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3"/>
            <p:cNvSpPr/>
            <p:nvPr/>
          </p:nvSpPr>
          <p:spPr>
            <a:xfrm>
              <a:off x="7056300" y="1422150"/>
              <a:ext cx="44375" cy="40400"/>
            </a:xfrm>
            <a:custGeom>
              <a:avLst/>
              <a:gdLst/>
              <a:ahLst/>
              <a:cxnLst/>
              <a:rect l="l" t="t" r="r" b="b"/>
              <a:pathLst>
                <a:path w="1775" h="1616" fill="none" extrusionOk="0">
                  <a:moveTo>
                    <a:pt x="1" y="1616"/>
                  </a:moveTo>
                  <a:cubicBezTo>
                    <a:pt x="1" y="1616"/>
                    <a:pt x="412" y="0"/>
                    <a:pt x="1774" y="539"/>
                  </a:cubicBezTo>
                </a:path>
              </a:pathLst>
            </a:custGeom>
            <a:noFill/>
            <a:ln w="7125" cap="rnd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3"/>
            <p:cNvSpPr/>
            <p:nvPr/>
          </p:nvSpPr>
          <p:spPr>
            <a:xfrm>
              <a:off x="7074525" y="1436400"/>
              <a:ext cx="27725" cy="51500"/>
            </a:xfrm>
            <a:custGeom>
              <a:avLst/>
              <a:gdLst/>
              <a:ahLst/>
              <a:cxnLst/>
              <a:rect l="l" t="t" r="r" b="b"/>
              <a:pathLst>
                <a:path w="1109" h="2060" fill="none" extrusionOk="0">
                  <a:moveTo>
                    <a:pt x="0" y="1"/>
                  </a:moveTo>
                  <a:cubicBezTo>
                    <a:pt x="0" y="1"/>
                    <a:pt x="1108" y="571"/>
                    <a:pt x="443" y="2059"/>
                  </a:cubicBezTo>
                </a:path>
              </a:pathLst>
            </a:custGeom>
            <a:noFill/>
            <a:ln w="7125" cap="rnd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3"/>
            <p:cNvSpPr/>
            <p:nvPr/>
          </p:nvSpPr>
          <p:spPr>
            <a:xfrm>
              <a:off x="6907450" y="1344650"/>
              <a:ext cx="94250" cy="24475"/>
            </a:xfrm>
            <a:custGeom>
              <a:avLst/>
              <a:gdLst/>
              <a:ahLst/>
              <a:cxnLst/>
              <a:rect l="l" t="t" r="r" b="b"/>
              <a:pathLst>
                <a:path w="3770" h="979" extrusionOk="0">
                  <a:moveTo>
                    <a:pt x="1761" y="0"/>
                  </a:moveTo>
                  <a:cubicBezTo>
                    <a:pt x="1225" y="0"/>
                    <a:pt x="634" y="166"/>
                    <a:pt x="64" y="662"/>
                  </a:cubicBezTo>
                  <a:cubicBezTo>
                    <a:pt x="1" y="725"/>
                    <a:pt x="1" y="852"/>
                    <a:pt x="64" y="915"/>
                  </a:cubicBezTo>
                  <a:cubicBezTo>
                    <a:pt x="96" y="947"/>
                    <a:pt x="128" y="979"/>
                    <a:pt x="191" y="979"/>
                  </a:cubicBezTo>
                  <a:cubicBezTo>
                    <a:pt x="223" y="979"/>
                    <a:pt x="254" y="947"/>
                    <a:pt x="286" y="947"/>
                  </a:cubicBezTo>
                  <a:cubicBezTo>
                    <a:pt x="794" y="493"/>
                    <a:pt x="1321" y="342"/>
                    <a:pt x="1796" y="342"/>
                  </a:cubicBezTo>
                  <a:cubicBezTo>
                    <a:pt x="2714" y="342"/>
                    <a:pt x="3443" y="905"/>
                    <a:pt x="3484" y="947"/>
                  </a:cubicBezTo>
                  <a:cubicBezTo>
                    <a:pt x="3511" y="960"/>
                    <a:pt x="3548" y="968"/>
                    <a:pt x="3584" y="968"/>
                  </a:cubicBezTo>
                  <a:cubicBezTo>
                    <a:pt x="3636" y="968"/>
                    <a:pt x="3688" y="952"/>
                    <a:pt x="3706" y="915"/>
                  </a:cubicBezTo>
                  <a:cubicBezTo>
                    <a:pt x="3769" y="820"/>
                    <a:pt x="3769" y="725"/>
                    <a:pt x="3706" y="662"/>
                  </a:cubicBezTo>
                  <a:cubicBezTo>
                    <a:pt x="3685" y="662"/>
                    <a:pt x="2833" y="0"/>
                    <a:pt x="1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3"/>
            <p:cNvSpPr/>
            <p:nvPr/>
          </p:nvSpPr>
          <p:spPr>
            <a:xfrm>
              <a:off x="6698450" y="1344650"/>
              <a:ext cx="95825" cy="24475"/>
            </a:xfrm>
            <a:custGeom>
              <a:avLst/>
              <a:gdLst/>
              <a:ahLst/>
              <a:cxnLst/>
              <a:rect l="l" t="t" r="r" b="b"/>
              <a:pathLst>
                <a:path w="3833" h="979" extrusionOk="0">
                  <a:moveTo>
                    <a:pt x="1792" y="0"/>
                  </a:moveTo>
                  <a:cubicBezTo>
                    <a:pt x="1256" y="0"/>
                    <a:pt x="665" y="166"/>
                    <a:pt x="95" y="662"/>
                  </a:cubicBezTo>
                  <a:cubicBezTo>
                    <a:pt x="0" y="757"/>
                    <a:pt x="64" y="979"/>
                    <a:pt x="222" y="979"/>
                  </a:cubicBezTo>
                  <a:cubicBezTo>
                    <a:pt x="254" y="979"/>
                    <a:pt x="317" y="947"/>
                    <a:pt x="349" y="947"/>
                  </a:cubicBezTo>
                  <a:cubicBezTo>
                    <a:pt x="857" y="493"/>
                    <a:pt x="1380" y="342"/>
                    <a:pt x="1850" y="342"/>
                  </a:cubicBezTo>
                  <a:cubicBezTo>
                    <a:pt x="2759" y="342"/>
                    <a:pt x="3474" y="905"/>
                    <a:pt x="3515" y="947"/>
                  </a:cubicBezTo>
                  <a:cubicBezTo>
                    <a:pt x="3555" y="960"/>
                    <a:pt x="3594" y="968"/>
                    <a:pt x="3631" y="968"/>
                  </a:cubicBezTo>
                  <a:cubicBezTo>
                    <a:pt x="3684" y="968"/>
                    <a:pt x="3732" y="952"/>
                    <a:pt x="3769" y="915"/>
                  </a:cubicBezTo>
                  <a:cubicBezTo>
                    <a:pt x="3832" y="820"/>
                    <a:pt x="3800" y="725"/>
                    <a:pt x="3737" y="662"/>
                  </a:cubicBezTo>
                  <a:cubicBezTo>
                    <a:pt x="3716" y="662"/>
                    <a:pt x="2864" y="0"/>
                    <a:pt x="1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3"/>
            <p:cNvSpPr/>
            <p:nvPr/>
          </p:nvSpPr>
          <p:spPr>
            <a:xfrm>
              <a:off x="6710725" y="1412650"/>
              <a:ext cx="81175" cy="44350"/>
            </a:xfrm>
            <a:custGeom>
              <a:avLst/>
              <a:gdLst/>
              <a:ahLst/>
              <a:cxnLst/>
              <a:rect l="l" t="t" r="r" b="b"/>
              <a:pathLst>
                <a:path w="3247" h="1774" extrusionOk="0">
                  <a:moveTo>
                    <a:pt x="1607" y="0"/>
                  </a:moveTo>
                  <a:cubicBezTo>
                    <a:pt x="800" y="0"/>
                    <a:pt x="0" y="539"/>
                    <a:pt x="16" y="1616"/>
                  </a:cubicBezTo>
                  <a:cubicBezTo>
                    <a:pt x="16" y="1679"/>
                    <a:pt x="79" y="1774"/>
                    <a:pt x="174" y="1774"/>
                  </a:cubicBezTo>
                  <a:cubicBezTo>
                    <a:pt x="238" y="1774"/>
                    <a:pt x="333" y="1679"/>
                    <a:pt x="333" y="1616"/>
                  </a:cubicBezTo>
                  <a:cubicBezTo>
                    <a:pt x="364" y="792"/>
                    <a:pt x="990" y="380"/>
                    <a:pt x="1619" y="380"/>
                  </a:cubicBezTo>
                  <a:cubicBezTo>
                    <a:pt x="2249" y="380"/>
                    <a:pt x="2882" y="792"/>
                    <a:pt x="2929" y="1616"/>
                  </a:cubicBezTo>
                  <a:cubicBezTo>
                    <a:pt x="2929" y="1711"/>
                    <a:pt x="3009" y="1758"/>
                    <a:pt x="3088" y="1758"/>
                  </a:cubicBezTo>
                  <a:cubicBezTo>
                    <a:pt x="3167" y="1758"/>
                    <a:pt x="3246" y="1711"/>
                    <a:pt x="3246" y="1616"/>
                  </a:cubicBezTo>
                  <a:cubicBezTo>
                    <a:pt x="3230" y="539"/>
                    <a:pt x="2415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3"/>
            <p:cNvSpPr/>
            <p:nvPr/>
          </p:nvSpPr>
          <p:spPr>
            <a:xfrm>
              <a:off x="6747525" y="1392650"/>
              <a:ext cx="7950" cy="27950"/>
            </a:xfrm>
            <a:custGeom>
              <a:avLst/>
              <a:gdLst/>
              <a:ahLst/>
              <a:cxnLst/>
              <a:rect l="l" t="t" r="r" b="b"/>
              <a:pathLst>
                <a:path w="318" h="1118" extrusionOk="0">
                  <a:moveTo>
                    <a:pt x="159" y="1"/>
                  </a:moveTo>
                  <a:cubicBezTo>
                    <a:pt x="80" y="1"/>
                    <a:pt x="1" y="56"/>
                    <a:pt x="1" y="167"/>
                  </a:cubicBezTo>
                  <a:lnTo>
                    <a:pt x="1" y="959"/>
                  </a:lnTo>
                  <a:cubicBezTo>
                    <a:pt x="1" y="1022"/>
                    <a:pt x="64" y="1117"/>
                    <a:pt x="159" y="1117"/>
                  </a:cubicBezTo>
                  <a:cubicBezTo>
                    <a:pt x="222" y="1117"/>
                    <a:pt x="317" y="1022"/>
                    <a:pt x="317" y="959"/>
                  </a:cubicBezTo>
                  <a:lnTo>
                    <a:pt x="317" y="167"/>
                  </a:lnTo>
                  <a:cubicBezTo>
                    <a:pt x="317" y="56"/>
                    <a:pt x="238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3"/>
            <p:cNvSpPr/>
            <p:nvPr/>
          </p:nvSpPr>
          <p:spPr>
            <a:xfrm>
              <a:off x="6712700" y="1405450"/>
              <a:ext cx="19800" cy="23850"/>
            </a:xfrm>
            <a:custGeom>
              <a:avLst/>
              <a:gdLst/>
              <a:ahLst/>
              <a:cxnLst/>
              <a:rect l="l" t="t" r="r" b="b"/>
              <a:pathLst>
                <a:path w="792" h="954" extrusionOk="0">
                  <a:moveTo>
                    <a:pt x="178" y="1"/>
                  </a:moveTo>
                  <a:cubicBezTo>
                    <a:pt x="148" y="1"/>
                    <a:pt x="119" y="11"/>
                    <a:pt x="95" y="35"/>
                  </a:cubicBezTo>
                  <a:cubicBezTo>
                    <a:pt x="32" y="67"/>
                    <a:pt x="0" y="162"/>
                    <a:pt x="64" y="257"/>
                  </a:cubicBezTo>
                  <a:lnTo>
                    <a:pt x="475" y="859"/>
                  </a:lnTo>
                  <a:cubicBezTo>
                    <a:pt x="507" y="922"/>
                    <a:pt x="570" y="954"/>
                    <a:pt x="634" y="954"/>
                  </a:cubicBezTo>
                  <a:cubicBezTo>
                    <a:pt x="665" y="954"/>
                    <a:pt x="697" y="922"/>
                    <a:pt x="697" y="922"/>
                  </a:cubicBezTo>
                  <a:cubicBezTo>
                    <a:pt x="792" y="859"/>
                    <a:pt x="792" y="764"/>
                    <a:pt x="760" y="700"/>
                  </a:cubicBezTo>
                  <a:lnTo>
                    <a:pt x="317" y="67"/>
                  </a:lnTo>
                  <a:cubicBezTo>
                    <a:pt x="278" y="28"/>
                    <a:pt x="227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3"/>
            <p:cNvSpPr/>
            <p:nvPr/>
          </p:nvSpPr>
          <p:spPr>
            <a:xfrm>
              <a:off x="6695275" y="1436200"/>
              <a:ext cx="25350" cy="11300"/>
            </a:xfrm>
            <a:custGeom>
              <a:avLst/>
              <a:gdLst/>
              <a:ahLst/>
              <a:cxnLst/>
              <a:rect l="l" t="t" r="r" b="b"/>
              <a:pathLst>
                <a:path w="1014" h="452" extrusionOk="0">
                  <a:moveTo>
                    <a:pt x="154" y="0"/>
                  </a:moveTo>
                  <a:cubicBezTo>
                    <a:pt x="96" y="0"/>
                    <a:pt x="27" y="57"/>
                    <a:pt x="1" y="135"/>
                  </a:cubicBezTo>
                  <a:cubicBezTo>
                    <a:pt x="1" y="230"/>
                    <a:pt x="64" y="294"/>
                    <a:pt x="127" y="325"/>
                  </a:cubicBezTo>
                  <a:lnTo>
                    <a:pt x="792" y="452"/>
                  </a:lnTo>
                  <a:lnTo>
                    <a:pt x="824" y="452"/>
                  </a:lnTo>
                  <a:cubicBezTo>
                    <a:pt x="887" y="452"/>
                    <a:pt x="982" y="389"/>
                    <a:pt x="982" y="325"/>
                  </a:cubicBezTo>
                  <a:cubicBezTo>
                    <a:pt x="1014" y="230"/>
                    <a:pt x="951" y="167"/>
                    <a:pt x="856" y="135"/>
                  </a:cubicBezTo>
                  <a:lnTo>
                    <a:pt x="191" y="9"/>
                  </a:lnTo>
                  <a:cubicBezTo>
                    <a:pt x="179" y="3"/>
                    <a:pt x="167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3"/>
            <p:cNvSpPr/>
            <p:nvPr/>
          </p:nvSpPr>
          <p:spPr>
            <a:xfrm>
              <a:off x="6775250" y="1407200"/>
              <a:ext cx="20550" cy="22100"/>
            </a:xfrm>
            <a:custGeom>
              <a:avLst/>
              <a:gdLst/>
              <a:ahLst/>
              <a:cxnLst/>
              <a:rect l="l" t="t" r="r" b="b"/>
              <a:pathLst>
                <a:path w="822" h="884" extrusionOk="0">
                  <a:moveTo>
                    <a:pt x="580" y="1"/>
                  </a:moveTo>
                  <a:cubicBezTo>
                    <a:pt x="539" y="1"/>
                    <a:pt x="500" y="18"/>
                    <a:pt x="475" y="60"/>
                  </a:cubicBezTo>
                  <a:lnTo>
                    <a:pt x="63" y="630"/>
                  </a:lnTo>
                  <a:cubicBezTo>
                    <a:pt x="0" y="694"/>
                    <a:pt x="32" y="789"/>
                    <a:pt x="95" y="852"/>
                  </a:cubicBezTo>
                  <a:cubicBezTo>
                    <a:pt x="127" y="852"/>
                    <a:pt x="158" y="884"/>
                    <a:pt x="190" y="884"/>
                  </a:cubicBezTo>
                  <a:cubicBezTo>
                    <a:pt x="253" y="884"/>
                    <a:pt x="285" y="852"/>
                    <a:pt x="317" y="789"/>
                  </a:cubicBezTo>
                  <a:lnTo>
                    <a:pt x="728" y="250"/>
                  </a:lnTo>
                  <a:cubicBezTo>
                    <a:pt x="822" y="134"/>
                    <a:pt x="693" y="1"/>
                    <a:pt x="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3"/>
            <p:cNvSpPr/>
            <p:nvPr/>
          </p:nvSpPr>
          <p:spPr>
            <a:xfrm>
              <a:off x="6786325" y="1436400"/>
              <a:ext cx="25350" cy="11100"/>
            </a:xfrm>
            <a:custGeom>
              <a:avLst/>
              <a:gdLst/>
              <a:ahLst/>
              <a:cxnLst/>
              <a:rect l="l" t="t" r="r" b="b"/>
              <a:pathLst>
                <a:path w="1014" h="444" extrusionOk="0">
                  <a:moveTo>
                    <a:pt x="792" y="1"/>
                  </a:moveTo>
                  <a:lnTo>
                    <a:pt x="127" y="127"/>
                  </a:lnTo>
                  <a:cubicBezTo>
                    <a:pt x="64" y="159"/>
                    <a:pt x="0" y="222"/>
                    <a:pt x="0" y="317"/>
                  </a:cubicBezTo>
                  <a:cubicBezTo>
                    <a:pt x="32" y="381"/>
                    <a:pt x="95" y="444"/>
                    <a:pt x="159" y="444"/>
                  </a:cubicBezTo>
                  <a:lnTo>
                    <a:pt x="190" y="444"/>
                  </a:lnTo>
                  <a:lnTo>
                    <a:pt x="856" y="317"/>
                  </a:lnTo>
                  <a:cubicBezTo>
                    <a:pt x="951" y="286"/>
                    <a:pt x="1014" y="222"/>
                    <a:pt x="982" y="127"/>
                  </a:cubicBezTo>
                  <a:cubicBezTo>
                    <a:pt x="982" y="32"/>
                    <a:pt x="887" y="1"/>
                    <a:pt x="7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3"/>
            <p:cNvSpPr/>
            <p:nvPr/>
          </p:nvSpPr>
          <p:spPr>
            <a:xfrm>
              <a:off x="6905875" y="1412650"/>
              <a:ext cx="80775" cy="44350"/>
            </a:xfrm>
            <a:custGeom>
              <a:avLst/>
              <a:gdLst/>
              <a:ahLst/>
              <a:cxnLst/>
              <a:rect l="l" t="t" r="r" b="b"/>
              <a:pathLst>
                <a:path w="3231" h="1774" extrusionOk="0">
                  <a:moveTo>
                    <a:pt x="1616" y="0"/>
                  </a:moveTo>
                  <a:cubicBezTo>
                    <a:pt x="808" y="0"/>
                    <a:pt x="1" y="539"/>
                    <a:pt x="1" y="1616"/>
                  </a:cubicBezTo>
                  <a:cubicBezTo>
                    <a:pt x="1" y="1679"/>
                    <a:pt x="96" y="1774"/>
                    <a:pt x="159" y="1774"/>
                  </a:cubicBezTo>
                  <a:cubicBezTo>
                    <a:pt x="254" y="1774"/>
                    <a:pt x="349" y="1679"/>
                    <a:pt x="317" y="1616"/>
                  </a:cubicBezTo>
                  <a:cubicBezTo>
                    <a:pt x="365" y="792"/>
                    <a:pt x="998" y="380"/>
                    <a:pt x="1628" y="380"/>
                  </a:cubicBezTo>
                  <a:cubicBezTo>
                    <a:pt x="2257" y="380"/>
                    <a:pt x="2882" y="792"/>
                    <a:pt x="2914" y="1616"/>
                  </a:cubicBezTo>
                  <a:cubicBezTo>
                    <a:pt x="2914" y="1711"/>
                    <a:pt x="2993" y="1758"/>
                    <a:pt x="3072" y="1758"/>
                  </a:cubicBezTo>
                  <a:cubicBezTo>
                    <a:pt x="3152" y="1758"/>
                    <a:pt x="3231" y="1711"/>
                    <a:pt x="3231" y="1616"/>
                  </a:cubicBezTo>
                  <a:cubicBezTo>
                    <a:pt x="3231" y="539"/>
                    <a:pt x="2423" y="0"/>
                    <a:pt x="1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3"/>
            <p:cNvSpPr/>
            <p:nvPr/>
          </p:nvSpPr>
          <p:spPr>
            <a:xfrm>
              <a:off x="6942300" y="1393250"/>
              <a:ext cx="8725" cy="27350"/>
            </a:xfrm>
            <a:custGeom>
              <a:avLst/>
              <a:gdLst/>
              <a:ahLst/>
              <a:cxnLst/>
              <a:rect l="l" t="t" r="r" b="b"/>
              <a:pathLst>
                <a:path w="349" h="1094" extrusionOk="0">
                  <a:moveTo>
                    <a:pt x="174" y="1"/>
                  </a:moveTo>
                  <a:cubicBezTo>
                    <a:pt x="95" y="1"/>
                    <a:pt x="16" y="48"/>
                    <a:pt x="0" y="143"/>
                  </a:cubicBezTo>
                  <a:lnTo>
                    <a:pt x="0" y="935"/>
                  </a:lnTo>
                  <a:cubicBezTo>
                    <a:pt x="0" y="998"/>
                    <a:pt x="95" y="1093"/>
                    <a:pt x="159" y="1093"/>
                  </a:cubicBezTo>
                  <a:cubicBezTo>
                    <a:pt x="254" y="1093"/>
                    <a:pt x="349" y="998"/>
                    <a:pt x="349" y="935"/>
                  </a:cubicBezTo>
                  <a:lnTo>
                    <a:pt x="349" y="143"/>
                  </a:lnTo>
                  <a:cubicBezTo>
                    <a:pt x="333" y="48"/>
                    <a:pt x="254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3"/>
            <p:cNvSpPr/>
            <p:nvPr/>
          </p:nvSpPr>
          <p:spPr>
            <a:xfrm>
              <a:off x="6908250" y="1405050"/>
              <a:ext cx="19825" cy="24250"/>
            </a:xfrm>
            <a:custGeom>
              <a:avLst/>
              <a:gdLst/>
              <a:ahLst/>
              <a:cxnLst/>
              <a:rect l="l" t="t" r="r" b="b"/>
              <a:pathLst>
                <a:path w="793" h="970" extrusionOk="0">
                  <a:moveTo>
                    <a:pt x="175" y="1"/>
                  </a:moveTo>
                  <a:cubicBezTo>
                    <a:pt x="146" y="1"/>
                    <a:pt x="119" y="8"/>
                    <a:pt x="96" y="19"/>
                  </a:cubicBezTo>
                  <a:cubicBezTo>
                    <a:pt x="32" y="83"/>
                    <a:pt x="1" y="178"/>
                    <a:pt x="64" y="241"/>
                  </a:cubicBezTo>
                  <a:lnTo>
                    <a:pt x="476" y="875"/>
                  </a:lnTo>
                  <a:cubicBezTo>
                    <a:pt x="507" y="906"/>
                    <a:pt x="571" y="938"/>
                    <a:pt x="602" y="970"/>
                  </a:cubicBezTo>
                  <a:cubicBezTo>
                    <a:pt x="634" y="970"/>
                    <a:pt x="666" y="938"/>
                    <a:pt x="697" y="938"/>
                  </a:cubicBezTo>
                  <a:cubicBezTo>
                    <a:pt x="761" y="875"/>
                    <a:pt x="792" y="780"/>
                    <a:pt x="729" y="716"/>
                  </a:cubicBezTo>
                  <a:lnTo>
                    <a:pt x="317" y="83"/>
                  </a:lnTo>
                  <a:cubicBezTo>
                    <a:pt x="277" y="23"/>
                    <a:pt x="224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3"/>
            <p:cNvSpPr/>
            <p:nvPr/>
          </p:nvSpPr>
          <p:spPr>
            <a:xfrm>
              <a:off x="6890825" y="1436200"/>
              <a:ext cx="26150" cy="11300"/>
            </a:xfrm>
            <a:custGeom>
              <a:avLst/>
              <a:gdLst/>
              <a:ahLst/>
              <a:cxnLst/>
              <a:rect l="l" t="t" r="r" b="b"/>
              <a:pathLst>
                <a:path w="1046" h="452" extrusionOk="0">
                  <a:moveTo>
                    <a:pt x="143" y="0"/>
                  </a:moveTo>
                  <a:cubicBezTo>
                    <a:pt x="74" y="0"/>
                    <a:pt x="27" y="57"/>
                    <a:pt x="1" y="135"/>
                  </a:cubicBezTo>
                  <a:cubicBezTo>
                    <a:pt x="1" y="230"/>
                    <a:pt x="32" y="294"/>
                    <a:pt x="127" y="325"/>
                  </a:cubicBezTo>
                  <a:lnTo>
                    <a:pt x="793" y="452"/>
                  </a:lnTo>
                  <a:lnTo>
                    <a:pt x="824" y="452"/>
                  </a:lnTo>
                  <a:cubicBezTo>
                    <a:pt x="1014" y="452"/>
                    <a:pt x="1046" y="167"/>
                    <a:pt x="856" y="135"/>
                  </a:cubicBezTo>
                  <a:lnTo>
                    <a:pt x="191" y="9"/>
                  </a:lnTo>
                  <a:cubicBezTo>
                    <a:pt x="174" y="3"/>
                    <a:pt x="158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3"/>
            <p:cNvSpPr/>
            <p:nvPr/>
          </p:nvSpPr>
          <p:spPr>
            <a:xfrm>
              <a:off x="6970800" y="1407375"/>
              <a:ext cx="19025" cy="21925"/>
            </a:xfrm>
            <a:custGeom>
              <a:avLst/>
              <a:gdLst/>
              <a:ahLst/>
              <a:cxnLst/>
              <a:rect l="l" t="t" r="r" b="b"/>
              <a:pathLst>
                <a:path w="761" h="877" extrusionOk="0">
                  <a:moveTo>
                    <a:pt x="575" y="1"/>
                  </a:moveTo>
                  <a:cubicBezTo>
                    <a:pt x="529" y="1"/>
                    <a:pt x="481" y="16"/>
                    <a:pt x="444" y="53"/>
                  </a:cubicBezTo>
                  <a:lnTo>
                    <a:pt x="64" y="623"/>
                  </a:lnTo>
                  <a:cubicBezTo>
                    <a:pt x="0" y="687"/>
                    <a:pt x="32" y="782"/>
                    <a:pt x="95" y="845"/>
                  </a:cubicBezTo>
                  <a:cubicBezTo>
                    <a:pt x="127" y="845"/>
                    <a:pt x="159" y="877"/>
                    <a:pt x="190" y="877"/>
                  </a:cubicBezTo>
                  <a:cubicBezTo>
                    <a:pt x="254" y="845"/>
                    <a:pt x="285" y="845"/>
                    <a:pt x="317" y="782"/>
                  </a:cubicBezTo>
                  <a:lnTo>
                    <a:pt x="729" y="243"/>
                  </a:lnTo>
                  <a:cubicBezTo>
                    <a:pt x="760" y="180"/>
                    <a:pt x="760" y="85"/>
                    <a:pt x="665" y="21"/>
                  </a:cubicBezTo>
                  <a:cubicBezTo>
                    <a:pt x="639" y="8"/>
                    <a:pt x="608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3"/>
            <p:cNvSpPr/>
            <p:nvPr/>
          </p:nvSpPr>
          <p:spPr>
            <a:xfrm>
              <a:off x="6981100" y="1436400"/>
              <a:ext cx="26150" cy="11100"/>
            </a:xfrm>
            <a:custGeom>
              <a:avLst/>
              <a:gdLst/>
              <a:ahLst/>
              <a:cxnLst/>
              <a:rect l="l" t="t" r="r" b="b"/>
              <a:pathLst>
                <a:path w="1046" h="444" extrusionOk="0">
                  <a:moveTo>
                    <a:pt x="823" y="1"/>
                  </a:moveTo>
                  <a:lnTo>
                    <a:pt x="158" y="127"/>
                  </a:lnTo>
                  <a:cubicBezTo>
                    <a:pt x="0" y="191"/>
                    <a:pt x="0" y="444"/>
                    <a:pt x="190" y="444"/>
                  </a:cubicBezTo>
                  <a:lnTo>
                    <a:pt x="222" y="444"/>
                  </a:lnTo>
                  <a:lnTo>
                    <a:pt x="887" y="317"/>
                  </a:lnTo>
                  <a:cubicBezTo>
                    <a:pt x="982" y="286"/>
                    <a:pt x="1045" y="222"/>
                    <a:pt x="1013" y="127"/>
                  </a:cubicBezTo>
                  <a:cubicBezTo>
                    <a:pt x="982" y="32"/>
                    <a:pt x="918" y="1"/>
                    <a:pt x="8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3"/>
            <p:cNvSpPr/>
            <p:nvPr/>
          </p:nvSpPr>
          <p:spPr>
            <a:xfrm>
              <a:off x="6852050" y="1433225"/>
              <a:ext cx="44350" cy="84750"/>
            </a:xfrm>
            <a:custGeom>
              <a:avLst/>
              <a:gdLst/>
              <a:ahLst/>
              <a:cxnLst/>
              <a:rect l="l" t="t" r="r" b="b"/>
              <a:pathLst>
                <a:path w="1774" h="3390" extrusionOk="0">
                  <a:moveTo>
                    <a:pt x="158" y="1"/>
                  </a:moveTo>
                  <a:cubicBezTo>
                    <a:pt x="63" y="1"/>
                    <a:pt x="0" y="64"/>
                    <a:pt x="0" y="159"/>
                  </a:cubicBezTo>
                  <a:lnTo>
                    <a:pt x="0" y="1901"/>
                  </a:lnTo>
                  <a:lnTo>
                    <a:pt x="158" y="1901"/>
                  </a:lnTo>
                  <a:cubicBezTo>
                    <a:pt x="918" y="1901"/>
                    <a:pt x="1457" y="2218"/>
                    <a:pt x="1457" y="2503"/>
                  </a:cubicBezTo>
                  <a:cubicBezTo>
                    <a:pt x="1457" y="2788"/>
                    <a:pt x="918" y="3104"/>
                    <a:pt x="158" y="3104"/>
                  </a:cubicBezTo>
                  <a:cubicBezTo>
                    <a:pt x="146" y="3100"/>
                    <a:pt x="133" y="3098"/>
                    <a:pt x="122" y="3098"/>
                  </a:cubicBezTo>
                  <a:cubicBezTo>
                    <a:pt x="48" y="3098"/>
                    <a:pt x="0" y="3180"/>
                    <a:pt x="0" y="3263"/>
                  </a:cubicBezTo>
                  <a:cubicBezTo>
                    <a:pt x="0" y="3326"/>
                    <a:pt x="63" y="3389"/>
                    <a:pt x="158" y="3389"/>
                  </a:cubicBezTo>
                  <a:cubicBezTo>
                    <a:pt x="1077" y="3389"/>
                    <a:pt x="1773" y="3009"/>
                    <a:pt x="1773" y="2503"/>
                  </a:cubicBezTo>
                  <a:cubicBezTo>
                    <a:pt x="1773" y="1996"/>
                    <a:pt x="1140" y="1648"/>
                    <a:pt x="317" y="1584"/>
                  </a:cubicBezTo>
                  <a:lnTo>
                    <a:pt x="317" y="159"/>
                  </a:lnTo>
                  <a:cubicBezTo>
                    <a:pt x="317" y="64"/>
                    <a:pt x="253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3"/>
            <p:cNvSpPr/>
            <p:nvPr/>
          </p:nvSpPr>
          <p:spPr>
            <a:xfrm>
              <a:off x="6742000" y="1418975"/>
              <a:ext cx="22975" cy="38025"/>
            </a:xfrm>
            <a:custGeom>
              <a:avLst/>
              <a:gdLst/>
              <a:ahLst/>
              <a:cxnLst/>
              <a:rect l="l" t="t" r="r" b="b"/>
              <a:pathLst>
                <a:path w="919" h="1521" extrusionOk="0">
                  <a:moveTo>
                    <a:pt x="443" y="1"/>
                  </a:moveTo>
                  <a:cubicBezTo>
                    <a:pt x="222" y="1"/>
                    <a:pt x="0" y="349"/>
                    <a:pt x="0" y="761"/>
                  </a:cubicBezTo>
                  <a:cubicBezTo>
                    <a:pt x="0" y="1204"/>
                    <a:pt x="222" y="1521"/>
                    <a:pt x="443" y="1521"/>
                  </a:cubicBezTo>
                  <a:cubicBezTo>
                    <a:pt x="697" y="1521"/>
                    <a:pt x="918" y="1204"/>
                    <a:pt x="918" y="761"/>
                  </a:cubicBezTo>
                  <a:cubicBezTo>
                    <a:pt x="918" y="349"/>
                    <a:pt x="697" y="1"/>
                    <a:pt x="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3"/>
            <p:cNvSpPr/>
            <p:nvPr/>
          </p:nvSpPr>
          <p:spPr>
            <a:xfrm>
              <a:off x="6935175" y="1418975"/>
              <a:ext cx="22975" cy="38025"/>
            </a:xfrm>
            <a:custGeom>
              <a:avLst/>
              <a:gdLst/>
              <a:ahLst/>
              <a:cxnLst/>
              <a:rect l="l" t="t" r="r" b="b"/>
              <a:pathLst>
                <a:path w="919" h="1521" extrusionOk="0">
                  <a:moveTo>
                    <a:pt x="444" y="1"/>
                  </a:moveTo>
                  <a:cubicBezTo>
                    <a:pt x="222" y="1"/>
                    <a:pt x="0" y="349"/>
                    <a:pt x="0" y="761"/>
                  </a:cubicBezTo>
                  <a:cubicBezTo>
                    <a:pt x="0" y="1204"/>
                    <a:pt x="222" y="1521"/>
                    <a:pt x="444" y="1521"/>
                  </a:cubicBezTo>
                  <a:cubicBezTo>
                    <a:pt x="697" y="1521"/>
                    <a:pt x="919" y="1204"/>
                    <a:pt x="919" y="761"/>
                  </a:cubicBezTo>
                  <a:cubicBezTo>
                    <a:pt x="919" y="349"/>
                    <a:pt x="697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3"/>
            <p:cNvSpPr/>
            <p:nvPr/>
          </p:nvSpPr>
          <p:spPr>
            <a:xfrm>
              <a:off x="6719825" y="1113375"/>
              <a:ext cx="197950" cy="151325"/>
            </a:xfrm>
            <a:custGeom>
              <a:avLst/>
              <a:gdLst/>
              <a:ahLst/>
              <a:cxnLst/>
              <a:rect l="l" t="t" r="r" b="b"/>
              <a:pathLst>
                <a:path w="7918" h="6053" extrusionOk="0">
                  <a:moveTo>
                    <a:pt x="0" y="1"/>
                  </a:moveTo>
                  <a:cubicBezTo>
                    <a:pt x="317" y="824"/>
                    <a:pt x="760" y="1584"/>
                    <a:pt x="1299" y="2249"/>
                  </a:cubicBezTo>
                  <a:cubicBezTo>
                    <a:pt x="1805" y="2977"/>
                    <a:pt x="2407" y="3611"/>
                    <a:pt x="3072" y="4181"/>
                  </a:cubicBezTo>
                  <a:cubicBezTo>
                    <a:pt x="3769" y="4751"/>
                    <a:pt x="4529" y="5226"/>
                    <a:pt x="5352" y="5574"/>
                  </a:cubicBezTo>
                  <a:cubicBezTo>
                    <a:pt x="6087" y="5868"/>
                    <a:pt x="6903" y="6053"/>
                    <a:pt x="7725" y="6053"/>
                  </a:cubicBezTo>
                  <a:cubicBezTo>
                    <a:pt x="7789" y="6053"/>
                    <a:pt x="7853" y="6052"/>
                    <a:pt x="7918" y="6049"/>
                  </a:cubicBezTo>
                  <a:cubicBezTo>
                    <a:pt x="7094" y="5859"/>
                    <a:pt x="6302" y="5574"/>
                    <a:pt x="5542" y="5163"/>
                  </a:cubicBezTo>
                  <a:cubicBezTo>
                    <a:pt x="4814" y="4783"/>
                    <a:pt x="4117" y="4308"/>
                    <a:pt x="3452" y="3769"/>
                  </a:cubicBezTo>
                  <a:cubicBezTo>
                    <a:pt x="2819" y="3199"/>
                    <a:pt x="2217" y="2629"/>
                    <a:pt x="1647" y="1996"/>
                  </a:cubicBezTo>
                  <a:cubicBezTo>
                    <a:pt x="1077" y="1362"/>
                    <a:pt x="507" y="69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3"/>
            <p:cNvSpPr/>
            <p:nvPr/>
          </p:nvSpPr>
          <p:spPr>
            <a:xfrm>
              <a:off x="7019875" y="1302125"/>
              <a:ext cx="136200" cy="72550"/>
            </a:xfrm>
            <a:custGeom>
              <a:avLst/>
              <a:gdLst/>
              <a:ahLst/>
              <a:cxnLst/>
              <a:rect l="l" t="t" r="r" b="b"/>
              <a:pathLst>
                <a:path w="5448" h="2902" extrusionOk="0">
                  <a:moveTo>
                    <a:pt x="602" y="1"/>
                  </a:moveTo>
                  <a:cubicBezTo>
                    <a:pt x="399" y="1"/>
                    <a:pt x="198" y="8"/>
                    <a:pt x="1" y="19"/>
                  </a:cubicBezTo>
                  <a:cubicBezTo>
                    <a:pt x="539" y="114"/>
                    <a:pt x="1078" y="241"/>
                    <a:pt x="1584" y="368"/>
                  </a:cubicBezTo>
                  <a:cubicBezTo>
                    <a:pt x="2123" y="495"/>
                    <a:pt x="2629" y="653"/>
                    <a:pt x="3136" y="875"/>
                  </a:cubicBezTo>
                  <a:cubicBezTo>
                    <a:pt x="3611" y="1065"/>
                    <a:pt x="4086" y="1318"/>
                    <a:pt x="4498" y="1666"/>
                  </a:cubicBezTo>
                  <a:cubicBezTo>
                    <a:pt x="4910" y="1983"/>
                    <a:pt x="5226" y="2426"/>
                    <a:pt x="5448" y="2901"/>
                  </a:cubicBezTo>
                  <a:cubicBezTo>
                    <a:pt x="5353" y="2363"/>
                    <a:pt x="5100" y="1825"/>
                    <a:pt x="4688" y="1445"/>
                  </a:cubicBezTo>
                  <a:cubicBezTo>
                    <a:pt x="4276" y="1033"/>
                    <a:pt x="3801" y="748"/>
                    <a:pt x="3263" y="526"/>
                  </a:cubicBezTo>
                  <a:cubicBezTo>
                    <a:pt x="2756" y="336"/>
                    <a:pt x="2218" y="178"/>
                    <a:pt x="1648" y="83"/>
                  </a:cubicBezTo>
                  <a:cubicBezTo>
                    <a:pt x="1306" y="23"/>
                    <a:pt x="952" y="1"/>
                    <a:pt x="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3"/>
            <p:cNvSpPr/>
            <p:nvPr/>
          </p:nvSpPr>
          <p:spPr>
            <a:xfrm>
              <a:off x="7074525" y="1350900"/>
              <a:ext cx="110850" cy="184500"/>
            </a:xfrm>
            <a:custGeom>
              <a:avLst/>
              <a:gdLst/>
              <a:ahLst/>
              <a:cxnLst/>
              <a:rect l="l" t="t" r="r" b="b"/>
              <a:pathLst>
                <a:path w="4434" h="7380" extrusionOk="0">
                  <a:moveTo>
                    <a:pt x="0" y="0"/>
                  </a:moveTo>
                  <a:lnTo>
                    <a:pt x="0" y="0"/>
                  </a:lnTo>
                  <a:cubicBezTo>
                    <a:pt x="317" y="190"/>
                    <a:pt x="633" y="412"/>
                    <a:pt x="918" y="634"/>
                  </a:cubicBezTo>
                  <a:cubicBezTo>
                    <a:pt x="1203" y="887"/>
                    <a:pt x="1488" y="1140"/>
                    <a:pt x="1773" y="1394"/>
                  </a:cubicBezTo>
                  <a:cubicBezTo>
                    <a:pt x="2280" y="1932"/>
                    <a:pt x="2755" y="2502"/>
                    <a:pt x="3167" y="3136"/>
                  </a:cubicBezTo>
                  <a:cubicBezTo>
                    <a:pt x="3547" y="3737"/>
                    <a:pt x="3864" y="4434"/>
                    <a:pt x="4022" y="5131"/>
                  </a:cubicBezTo>
                  <a:cubicBezTo>
                    <a:pt x="4180" y="5859"/>
                    <a:pt x="4212" y="6619"/>
                    <a:pt x="4085" y="7379"/>
                  </a:cubicBezTo>
                  <a:cubicBezTo>
                    <a:pt x="4339" y="6619"/>
                    <a:pt x="4434" y="5859"/>
                    <a:pt x="4307" y="5099"/>
                  </a:cubicBezTo>
                  <a:cubicBezTo>
                    <a:pt x="4180" y="4307"/>
                    <a:pt x="3895" y="3579"/>
                    <a:pt x="3484" y="2914"/>
                  </a:cubicBezTo>
                  <a:cubicBezTo>
                    <a:pt x="3040" y="2280"/>
                    <a:pt x="2534" y="1679"/>
                    <a:pt x="1932" y="1172"/>
                  </a:cubicBezTo>
                  <a:cubicBezTo>
                    <a:pt x="1362" y="665"/>
                    <a:pt x="728" y="285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3"/>
            <p:cNvSpPr/>
            <p:nvPr/>
          </p:nvSpPr>
          <p:spPr>
            <a:xfrm>
              <a:off x="6614525" y="1220250"/>
              <a:ext cx="78400" cy="154425"/>
            </a:xfrm>
            <a:custGeom>
              <a:avLst/>
              <a:gdLst/>
              <a:ahLst/>
              <a:cxnLst/>
              <a:rect l="l" t="t" r="r" b="b"/>
              <a:pathLst>
                <a:path w="3136" h="6177" extrusionOk="0">
                  <a:moveTo>
                    <a:pt x="3136" y="1"/>
                  </a:moveTo>
                  <a:lnTo>
                    <a:pt x="2502" y="1648"/>
                  </a:lnTo>
                  <a:cubicBezTo>
                    <a:pt x="2280" y="2186"/>
                    <a:pt x="2059" y="2724"/>
                    <a:pt x="1805" y="3231"/>
                  </a:cubicBezTo>
                  <a:cubicBezTo>
                    <a:pt x="1584" y="3770"/>
                    <a:pt x="1330" y="4276"/>
                    <a:pt x="1014" y="4783"/>
                  </a:cubicBezTo>
                  <a:cubicBezTo>
                    <a:pt x="729" y="5290"/>
                    <a:pt x="380" y="5765"/>
                    <a:pt x="0" y="6176"/>
                  </a:cubicBezTo>
                  <a:cubicBezTo>
                    <a:pt x="539" y="5891"/>
                    <a:pt x="1014" y="5511"/>
                    <a:pt x="1394" y="5036"/>
                  </a:cubicBezTo>
                  <a:cubicBezTo>
                    <a:pt x="1742" y="4561"/>
                    <a:pt x="2059" y="4023"/>
                    <a:pt x="2312" y="3453"/>
                  </a:cubicBezTo>
                  <a:cubicBezTo>
                    <a:pt x="2565" y="2914"/>
                    <a:pt x="2755" y="2344"/>
                    <a:pt x="2882" y="1774"/>
                  </a:cubicBezTo>
                  <a:cubicBezTo>
                    <a:pt x="3041" y="1173"/>
                    <a:pt x="3104" y="603"/>
                    <a:pt x="3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3"/>
            <p:cNvSpPr/>
            <p:nvPr/>
          </p:nvSpPr>
          <p:spPr>
            <a:xfrm>
              <a:off x="6448250" y="1183050"/>
              <a:ext cx="62575" cy="150450"/>
            </a:xfrm>
            <a:custGeom>
              <a:avLst/>
              <a:gdLst/>
              <a:ahLst/>
              <a:cxnLst/>
              <a:rect l="l" t="t" r="r" b="b"/>
              <a:pathLst>
                <a:path w="2503" h="6018" extrusionOk="0">
                  <a:moveTo>
                    <a:pt x="2503" y="0"/>
                  </a:moveTo>
                  <a:lnTo>
                    <a:pt x="2503" y="0"/>
                  </a:lnTo>
                  <a:cubicBezTo>
                    <a:pt x="1394" y="507"/>
                    <a:pt x="571" y="1426"/>
                    <a:pt x="222" y="2597"/>
                  </a:cubicBezTo>
                  <a:cubicBezTo>
                    <a:pt x="32" y="3167"/>
                    <a:pt x="1" y="3769"/>
                    <a:pt x="64" y="4339"/>
                  </a:cubicBezTo>
                  <a:cubicBezTo>
                    <a:pt x="96" y="4656"/>
                    <a:pt x="127" y="4941"/>
                    <a:pt x="222" y="5226"/>
                  </a:cubicBezTo>
                  <a:cubicBezTo>
                    <a:pt x="317" y="5479"/>
                    <a:pt x="412" y="5764"/>
                    <a:pt x="539" y="6018"/>
                  </a:cubicBezTo>
                  <a:cubicBezTo>
                    <a:pt x="507" y="5733"/>
                    <a:pt x="444" y="5479"/>
                    <a:pt x="412" y="5194"/>
                  </a:cubicBezTo>
                  <a:lnTo>
                    <a:pt x="349" y="4751"/>
                  </a:lnTo>
                  <a:lnTo>
                    <a:pt x="349" y="4561"/>
                  </a:lnTo>
                  <a:lnTo>
                    <a:pt x="349" y="4339"/>
                  </a:lnTo>
                  <a:lnTo>
                    <a:pt x="349" y="3927"/>
                  </a:lnTo>
                  <a:lnTo>
                    <a:pt x="412" y="3516"/>
                  </a:lnTo>
                  <a:cubicBezTo>
                    <a:pt x="412" y="3357"/>
                    <a:pt x="444" y="3231"/>
                    <a:pt x="476" y="3104"/>
                  </a:cubicBezTo>
                  <a:cubicBezTo>
                    <a:pt x="507" y="2977"/>
                    <a:pt x="539" y="2851"/>
                    <a:pt x="571" y="2724"/>
                  </a:cubicBezTo>
                  <a:cubicBezTo>
                    <a:pt x="729" y="2186"/>
                    <a:pt x="983" y="1679"/>
                    <a:pt x="1299" y="1236"/>
                  </a:cubicBezTo>
                  <a:cubicBezTo>
                    <a:pt x="1648" y="761"/>
                    <a:pt x="2028" y="349"/>
                    <a:pt x="25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3"/>
            <p:cNvSpPr/>
            <p:nvPr/>
          </p:nvSpPr>
          <p:spPr>
            <a:xfrm>
              <a:off x="6484675" y="1374650"/>
              <a:ext cx="57025" cy="228050"/>
            </a:xfrm>
            <a:custGeom>
              <a:avLst/>
              <a:gdLst/>
              <a:ahLst/>
              <a:cxnLst/>
              <a:rect l="l" t="t" r="r" b="b"/>
              <a:pathLst>
                <a:path w="2281" h="9122" extrusionOk="0">
                  <a:moveTo>
                    <a:pt x="2281" y="0"/>
                  </a:moveTo>
                  <a:cubicBezTo>
                    <a:pt x="1742" y="634"/>
                    <a:pt x="1299" y="1362"/>
                    <a:pt x="919" y="2091"/>
                  </a:cubicBezTo>
                  <a:cubicBezTo>
                    <a:pt x="539" y="2851"/>
                    <a:pt x="286" y="3642"/>
                    <a:pt x="159" y="4466"/>
                  </a:cubicBezTo>
                  <a:cubicBezTo>
                    <a:pt x="1" y="5321"/>
                    <a:pt x="64" y="6176"/>
                    <a:pt x="286" y="6999"/>
                  </a:cubicBezTo>
                  <a:cubicBezTo>
                    <a:pt x="539" y="7791"/>
                    <a:pt x="982" y="8519"/>
                    <a:pt x="1584" y="9121"/>
                  </a:cubicBezTo>
                  <a:cubicBezTo>
                    <a:pt x="1109" y="8456"/>
                    <a:pt x="761" y="7728"/>
                    <a:pt x="571" y="6936"/>
                  </a:cubicBezTo>
                  <a:cubicBezTo>
                    <a:pt x="412" y="6144"/>
                    <a:pt x="381" y="5321"/>
                    <a:pt x="507" y="4561"/>
                  </a:cubicBezTo>
                  <a:cubicBezTo>
                    <a:pt x="634" y="3737"/>
                    <a:pt x="887" y="2946"/>
                    <a:pt x="1204" y="2217"/>
                  </a:cubicBezTo>
                  <a:cubicBezTo>
                    <a:pt x="1489" y="1457"/>
                    <a:pt x="1869" y="729"/>
                    <a:pt x="2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3"/>
            <p:cNvSpPr/>
            <p:nvPr/>
          </p:nvSpPr>
          <p:spPr>
            <a:xfrm>
              <a:off x="6818775" y="1160100"/>
              <a:ext cx="123550" cy="62400"/>
            </a:xfrm>
            <a:custGeom>
              <a:avLst/>
              <a:gdLst/>
              <a:ahLst/>
              <a:cxnLst/>
              <a:rect l="l" t="t" r="r" b="b"/>
              <a:pathLst>
                <a:path w="4942" h="2496" extrusionOk="0">
                  <a:moveTo>
                    <a:pt x="1" y="0"/>
                  </a:moveTo>
                  <a:lnTo>
                    <a:pt x="1" y="0"/>
                  </a:lnTo>
                  <a:cubicBezTo>
                    <a:pt x="254" y="412"/>
                    <a:pt x="571" y="760"/>
                    <a:pt x="919" y="1108"/>
                  </a:cubicBezTo>
                  <a:cubicBezTo>
                    <a:pt x="1268" y="1425"/>
                    <a:pt x="1679" y="1710"/>
                    <a:pt x="2123" y="1964"/>
                  </a:cubicBezTo>
                  <a:cubicBezTo>
                    <a:pt x="2534" y="2185"/>
                    <a:pt x="3009" y="2344"/>
                    <a:pt x="3516" y="2439"/>
                  </a:cubicBezTo>
                  <a:cubicBezTo>
                    <a:pt x="3715" y="2478"/>
                    <a:pt x="3914" y="2496"/>
                    <a:pt x="4113" y="2496"/>
                  </a:cubicBezTo>
                  <a:cubicBezTo>
                    <a:pt x="4389" y="2496"/>
                    <a:pt x="4665" y="2462"/>
                    <a:pt x="4941" y="2407"/>
                  </a:cubicBezTo>
                  <a:cubicBezTo>
                    <a:pt x="4498" y="2375"/>
                    <a:pt x="4023" y="2312"/>
                    <a:pt x="3580" y="2185"/>
                  </a:cubicBezTo>
                  <a:cubicBezTo>
                    <a:pt x="3136" y="2027"/>
                    <a:pt x="2693" y="1869"/>
                    <a:pt x="2281" y="1647"/>
                  </a:cubicBezTo>
                  <a:cubicBezTo>
                    <a:pt x="1458" y="1172"/>
                    <a:pt x="698" y="633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3"/>
            <p:cNvSpPr/>
            <p:nvPr/>
          </p:nvSpPr>
          <p:spPr>
            <a:xfrm>
              <a:off x="7011175" y="1671550"/>
              <a:ext cx="150450" cy="110225"/>
            </a:xfrm>
            <a:custGeom>
              <a:avLst/>
              <a:gdLst/>
              <a:ahLst/>
              <a:cxnLst/>
              <a:rect l="l" t="t" r="r" b="b"/>
              <a:pathLst>
                <a:path w="6018" h="4409" extrusionOk="0">
                  <a:moveTo>
                    <a:pt x="6018" y="0"/>
                  </a:moveTo>
                  <a:cubicBezTo>
                    <a:pt x="5764" y="602"/>
                    <a:pt x="5416" y="1172"/>
                    <a:pt x="5004" y="1679"/>
                  </a:cubicBezTo>
                  <a:cubicBezTo>
                    <a:pt x="4624" y="2185"/>
                    <a:pt x="4149" y="2629"/>
                    <a:pt x="3611" y="2977"/>
                  </a:cubicBezTo>
                  <a:cubicBezTo>
                    <a:pt x="3072" y="3357"/>
                    <a:pt x="2471" y="3642"/>
                    <a:pt x="1869" y="3864"/>
                  </a:cubicBezTo>
                  <a:cubicBezTo>
                    <a:pt x="1267" y="4117"/>
                    <a:pt x="634" y="4307"/>
                    <a:pt x="0" y="4402"/>
                  </a:cubicBezTo>
                  <a:cubicBezTo>
                    <a:pt x="85" y="4406"/>
                    <a:pt x="169" y="4408"/>
                    <a:pt x="254" y="4408"/>
                  </a:cubicBezTo>
                  <a:cubicBezTo>
                    <a:pt x="834" y="4408"/>
                    <a:pt x="1411" y="4315"/>
                    <a:pt x="1964" y="4149"/>
                  </a:cubicBezTo>
                  <a:cubicBezTo>
                    <a:pt x="2629" y="3959"/>
                    <a:pt x="3231" y="3674"/>
                    <a:pt x="3801" y="3294"/>
                  </a:cubicBezTo>
                  <a:cubicBezTo>
                    <a:pt x="4371" y="2914"/>
                    <a:pt x="4878" y="2407"/>
                    <a:pt x="5258" y="1869"/>
                  </a:cubicBezTo>
                  <a:cubicBezTo>
                    <a:pt x="5638" y="1299"/>
                    <a:pt x="5891" y="665"/>
                    <a:pt x="6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3"/>
            <p:cNvSpPr/>
            <p:nvPr/>
          </p:nvSpPr>
          <p:spPr>
            <a:xfrm>
              <a:off x="6598675" y="1548025"/>
              <a:ext cx="121175" cy="183725"/>
            </a:xfrm>
            <a:custGeom>
              <a:avLst/>
              <a:gdLst/>
              <a:ahLst/>
              <a:cxnLst/>
              <a:rect l="l" t="t" r="r" b="b"/>
              <a:pathLst>
                <a:path w="4847" h="7349" extrusionOk="0">
                  <a:moveTo>
                    <a:pt x="254" y="1"/>
                  </a:moveTo>
                  <a:lnTo>
                    <a:pt x="254" y="1"/>
                  </a:lnTo>
                  <a:cubicBezTo>
                    <a:pt x="64" y="824"/>
                    <a:pt x="1" y="1648"/>
                    <a:pt x="64" y="2503"/>
                  </a:cubicBezTo>
                  <a:cubicBezTo>
                    <a:pt x="96" y="3326"/>
                    <a:pt x="318" y="4149"/>
                    <a:pt x="698" y="4941"/>
                  </a:cubicBezTo>
                  <a:cubicBezTo>
                    <a:pt x="1078" y="5701"/>
                    <a:pt x="1679" y="6335"/>
                    <a:pt x="2439" y="6746"/>
                  </a:cubicBezTo>
                  <a:cubicBezTo>
                    <a:pt x="3168" y="7158"/>
                    <a:pt x="4023" y="7348"/>
                    <a:pt x="4846" y="7348"/>
                  </a:cubicBezTo>
                  <a:cubicBezTo>
                    <a:pt x="4055" y="7221"/>
                    <a:pt x="3294" y="6936"/>
                    <a:pt x="2598" y="6493"/>
                  </a:cubicBezTo>
                  <a:cubicBezTo>
                    <a:pt x="1933" y="6081"/>
                    <a:pt x="1394" y="5480"/>
                    <a:pt x="1014" y="4751"/>
                  </a:cubicBezTo>
                  <a:cubicBezTo>
                    <a:pt x="666" y="4023"/>
                    <a:pt x="444" y="3263"/>
                    <a:pt x="349" y="2471"/>
                  </a:cubicBezTo>
                  <a:cubicBezTo>
                    <a:pt x="223" y="1648"/>
                    <a:pt x="223" y="824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3"/>
            <p:cNvSpPr/>
            <p:nvPr/>
          </p:nvSpPr>
          <p:spPr>
            <a:xfrm>
              <a:off x="6541675" y="1717475"/>
              <a:ext cx="158375" cy="67100"/>
            </a:xfrm>
            <a:custGeom>
              <a:avLst/>
              <a:gdLst/>
              <a:ahLst/>
              <a:cxnLst/>
              <a:rect l="l" t="t" r="r" b="b"/>
              <a:pathLst>
                <a:path w="6335" h="2684" extrusionOk="0">
                  <a:moveTo>
                    <a:pt x="1" y="0"/>
                  </a:moveTo>
                  <a:cubicBezTo>
                    <a:pt x="286" y="538"/>
                    <a:pt x="666" y="1045"/>
                    <a:pt x="1141" y="1457"/>
                  </a:cubicBezTo>
                  <a:cubicBezTo>
                    <a:pt x="1584" y="1900"/>
                    <a:pt x="2123" y="2217"/>
                    <a:pt x="2724" y="2439"/>
                  </a:cubicBezTo>
                  <a:cubicBezTo>
                    <a:pt x="3009" y="2534"/>
                    <a:pt x="3326" y="2597"/>
                    <a:pt x="3643" y="2660"/>
                  </a:cubicBezTo>
                  <a:cubicBezTo>
                    <a:pt x="3801" y="2676"/>
                    <a:pt x="3959" y="2684"/>
                    <a:pt x="4114" y="2684"/>
                  </a:cubicBezTo>
                  <a:cubicBezTo>
                    <a:pt x="4268" y="2684"/>
                    <a:pt x="4419" y="2676"/>
                    <a:pt x="4561" y="2660"/>
                  </a:cubicBezTo>
                  <a:cubicBezTo>
                    <a:pt x="4878" y="2629"/>
                    <a:pt x="5194" y="2534"/>
                    <a:pt x="5479" y="2439"/>
                  </a:cubicBezTo>
                  <a:cubicBezTo>
                    <a:pt x="5765" y="2344"/>
                    <a:pt x="6050" y="2185"/>
                    <a:pt x="6335" y="2058"/>
                  </a:cubicBezTo>
                  <a:lnTo>
                    <a:pt x="6335" y="2058"/>
                  </a:lnTo>
                  <a:cubicBezTo>
                    <a:pt x="5733" y="2217"/>
                    <a:pt x="5163" y="2312"/>
                    <a:pt x="4561" y="2344"/>
                  </a:cubicBezTo>
                  <a:cubicBezTo>
                    <a:pt x="4485" y="2348"/>
                    <a:pt x="4409" y="2350"/>
                    <a:pt x="4333" y="2350"/>
                  </a:cubicBezTo>
                  <a:cubicBezTo>
                    <a:pt x="3815" y="2350"/>
                    <a:pt x="3321" y="2256"/>
                    <a:pt x="2851" y="2090"/>
                  </a:cubicBezTo>
                  <a:cubicBezTo>
                    <a:pt x="2281" y="1900"/>
                    <a:pt x="1774" y="1615"/>
                    <a:pt x="1299" y="1235"/>
                  </a:cubicBezTo>
                  <a:cubicBezTo>
                    <a:pt x="824" y="887"/>
                    <a:pt x="381" y="443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948;p36"/>
          <p:cNvSpPr txBox="1">
            <a:spLocks/>
          </p:cNvSpPr>
          <p:nvPr/>
        </p:nvSpPr>
        <p:spPr>
          <a:xfrm>
            <a:off x="708878" y="1165876"/>
            <a:ext cx="4347216" cy="10086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0" indent="0" algn="l">
              <a:buFont typeface="Gudea"/>
              <a:buNone/>
            </a:pP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Google Shape;948;p36"/>
          <p:cNvSpPr txBox="1">
            <a:spLocks/>
          </p:cNvSpPr>
          <p:nvPr/>
        </p:nvSpPr>
        <p:spPr>
          <a:xfrm>
            <a:off x="708878" y="2625501"/>
            <a:ext cx="4347216" cy="13548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0" indent="0" algn="l">
              <a:buFont typeface="Gudea"/>
              <a:buNone/>
            </a:pP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35"/>
          <p:cNvSpPr/>
          <p:nvPr/>
        </p:nvSpPr>
        <p:spPr>
          <a:xfrm>
            <a:off x="855875" y="1365950"/>
            <a:ext cx="2423700" cy="2423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5"/>
          <p:cNvSpPr txBox="1">
            <a:spLocks noGrp="1"/>
          </p:cNvSpPr>
          <p:nvPr>
            <p:ph type="title"/>
          </p:nvPr>
        </p:nvSpPr>
        <p:spPr>
          <a:xfrm>
            <a:off x="3007130" y="1755800"/>
            <a:ext cx="5550776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Cơ quan tuần hoàn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1" name="Google Shape;941;p35"/>
          <p:cNvSpPr txBox="1">
            <a:spLocks noGrp="1"/>
          </p:cNvSpPr>
          <p:nvPr>
            <p:ph type="title" idx="2"/>
          </p:nvPr>
        </p:nvSpPr>
        <p:spPr>
          <a:xfrm>
            <a:off x="1065800" y="1913854"/>
            <a:ext cx="2079600" cy="11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6" name="Subtitle 1"/>
          <p:cNvSpPr>
            <a:spLocks noGrp="1"/>
          </p:cNvSpPr>
          <p:nvPr>
            <p:ph type="subTitle" idx="1"/>
          </p:nvPr>
        </p:nvSpPr>
        <p:spPr>
          <a:xfrm>
            <a:off x="3145400" y="2785492"/>
            <a:ext cx="5237700" cy="366000"/>
          </a:xfrm>
        </p:spPr>
        <p:txBody>
          <a:bodyPr/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Subtitle 1"/>
          <p:cNvSpPr txBox="1">
            <a:spLocks/>
          </p:cNvSpPr>
          <p:nvPr/>
        </p:nvSpPr>
        <p:spPr>
          <a:xfrm>
            <a:off x="3163668" y="3273212"/>
            <a:ext cx="5237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20650" indent="-635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Tim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ngực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ngực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Subtitle 1"/>
          <p:cNvSpPr txBox="1">
            <a:spLocks/>
          </p:cNvSpPr>
          <p:nvPr/>
        </p:nvSpPr>
        <p:spPr>
          <a:xfrm>
            <a:off x="3163668" y="4079337"/>
            <a:ext cx="5237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20650" indent="-6350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6719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GK Tự Nhiên và Xã Hội 3 - Bài 6. Máu và cơ quan tuần hoà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2" t="17357" r="22059" b="8181"/>
          <a:stretch/>
        </p:blipFill>
        <p:spPr bwMode="auto">
          <a:xfrm>
            <a:off x="495358" y="269208"/>
            <a:ext cx="2399857" cy="442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1"/>
          <p:cNvSpPr>
            <a:spLocks noGrp="1"/>
          </p:cNvSpPr>
          <p:nvPr>
            <p:ph type="subTitle" idx="1"/>
          </p:nvPr>
        </p:nvSpPr>
        <p:spPr>
          <a:xfrm>
            <a:off x="3581749" y="1123745"/>
            <a:ext cx="5703633" cy="366000"/>
          </a:xfrm>
        </p:spPr>
        <p:txBody>
          <a:bodyPr/>
          <a:lstStyle/>
          <a:p>
            <a:pPr algn="l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Subtitle 1"/>
          <p:cNvSpPr txBox="1">
            <a:spLocks/>
          </p:cNvSpPr>
          <p:nvPr/>
        </p:nvSpPr>
        <p:spPr>
          <a:xfrm>
            <a:off x="3488553" y="1855745"/>
            <a:ext cx="5563863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76213" indent="0" algn="l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ngực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Subtitle 1"/>
          <p:cNvSpPr txBox="1">
            <a:spLocks/>
          </p:cNvSpPr>
          <p:nvPr/>
        </p:nvSpPr>
        <p:spPr>
          <a:xfrm>
            <a:off x="3581749" y="3544370"/>
            <a:ext cx="5218892" cy="784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09538" indent="4763" algn="l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ngực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Subtitle 1"/>
          <p:cNvSpPr txBox="1">
            <a:spLocks/>
          </p:cNvSpPr>
          <p:nvPr/>
        </p:nvSpPr>
        <p:spPr>
          <a:xfrm>
            <a:off x="3581749" y="2770745"/>
            <a:ext cx="5237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algn="l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Tim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ngực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Subtitle 1"/>
          <p:cNvSpPr txBox="1">
            <a:spLocks/>
          </p:cNvSpPr>
          <p:nvPr/>
        </p:nvSpPr>
        <p:spPr>
          <a:xfrm>
            <a:off x="3348783" y="112725"/>
            <a:ext cx="5703633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516481" y="4560984"/>
            <a:ext cx="2357610" cy="45031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algn="ctr"/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endParaRPr lang="en-US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6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0332" end="346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GK Tự Nhiên và Xã Hội 3 - Bài 6. Máu và cơ quan tuần hoà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2" t="17357" r="22059" b="8181"/>
          <a:stretch/>
        </p:blipFill>
        <p:spPr bwMode="auto">
          <a:xfrm>
            <a:off x="495358" y="269208"/>
            <a:ext cx="2399857" cy="442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1"/>
          <p:cNvSpPr>
            <a:spLocks noGrp="1"/>
          </p:cNvSpPr>
          <p:nvPr>
            <p:ph type="subTitle" idx="1"/>
          </p:nvPr>
        </p:nvSpPr>
        <p:spPr>
          <a:xfrm>
            <a:off x="3440366" y="661725"/>
            <a:ext cx="5703633" cy="366000"/>
          </a:xfrm>
        </p:spPr>
        <p:txBody>
          <a:bodyPr/>
          <a:lstStyle/>
          <a:p>
            <a:pPr algn="l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Subtitle 1"/>
          <p:cNvSpPr txBox="1">
            <a:spLocks/>
          </p:cNvSpPr>
          <p:nvPr/>
        </p:nvSpPr>
        <p:spPr>
          <a:xfrm>
            <a:off x="3440367" y="1700189"/>
            <a:ext cx="5237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76213" indent="0" algn="l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Tim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ngực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ngực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)?</a:t>
            </a:r>
          </a:p>
        </p:txBody>
      </p:sp>
      <p:sp>
        <p:nvSpPr>
          <p:cNvPr id="8" name="Subtitle 1"/>
          <p:cNvSpPr txBox="1">
            <a:spLocks/>
          </p:cNvSpPr>
          <p:nvPr/>
        </p:nvSpPr>
        <p:spPr>
          <a:xfrm>
            <a:off x="3440367" y="3136746"/>
            <a:ext cx="5218892" cy="784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09538" indent="4763" algn="l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9" name="Subtitle 1"/>
          <p:cNvSpPr txBox="1">
            <a:spLocks/>
          </p:cNvSpPr>
          <p:nvPr/>
        </p:nvSpPr>
        <p:spPr>
          <a:xfrm>
            <a:off x="3581750" y="1156576"/>
            <a:ext cx="5237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algn="l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ubtitle 1"/>
          <p:cNvSpPr txBox="1">
            <a:spLocks/>
          </p:cNvSpPr>
          <p:nvPr/>
        </p:nvSpPr>
        <p:spPr>
          <a:xfrm>
            <a:off x="3581750" y="2551075"/>
            <a:ext cx="5237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algn="l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Tim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ngực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Subtitle 1"/>
          <p:cNvSpPr txBox="1">
            <a:spLocks/>
          </p:cNvSpPr>
          <p:nvPr/>
        </p:nvSpPr>
        <p:spPr>
          <a:xfrm>
            <a:off x="3581750" y="3906777"/>
            <a:ext cx="52377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09538" indent="4763" algn="l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khắp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</a:p>
        </p:txBody>
      </p:sp>
      <p:sp>
        <p:nvSpPr>
          <p:cNvPr id="12" name="Subtitle 1"/>
          <p:cNvSpPr txBox="1">
            <a:spLocks/>
          </p:cNvSpPr>
          <p:nvPr/>
        </p:nvSpPr>
        <p:spPr>
          <a:xfrm>
            <a:off x="3348783" y="112725"/>
            <a:ext cx="5703633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516481" y="4560984"/>
            <a:ext cx="2357610" cy="45031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algn="ctr"/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endParaRPr lang="en-US" sz="2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8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48"/>
          <p:cNvSpPr/>
          <p:nvPr/>
        </p:nvSpPr>
        <p:spPr>
          <a:xfrm rot="-153132">
            <a:off x="4136341" y="540073"/>
            <a:ext cx="4423787" cy="4420805"/>
          </a:xfrm>
          <a:prstGeom prst="ellipse">
            <a:avLst/>
          </a:prstGeom>
          <a:solidFill>
            <a:schemeClr val="accent2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954;p37"/>
          <p:cNvSpPr/>
          <p:nvPr/>
        </p:nvSpPr>
        <p:spPr>
          <a:xfrm>
            <a:off x="0" y="4127500"/>
            <a:ext cx="9144000" cy="1016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48"/>
          <p:cNvSpPr txBox="1">
            <a:spLocks noGrp="1"/>
          </p:cNvSpPr>
          <p:nvPr>
            <p:ph type="title" idx="2"/>
          </p:nvPr>
        </p:nvSpPr>
        <p:spPr>
          <a:xfrm>
            <a:off x="720000" y="47296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KẾT LUẬN</a:t>
            </a:r>
            <a:endParaRPr dirty="0"/>
          </a:p>
        </p:txBody>
      </p:sp>
      <p:sp>
        <p:nvSpPr>
          <p:cNvPr id="1324" name="Google Shape;1324;p48"/>
          <p:cNvSpPr txBox="1">
            <a:spLocks noGrp="1"/>
          </p:cNvSpPr>
          <p:nvPr>
            <p:ph type="body" idx="1"/>
          </p:nvPr>
        </p:nvSpPr>
        <p:spPr>
          <a:xfrm>
            <a:off x="4449206" y="1776606"/>
            <a:ext cx="3945301" cy="178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có các mạch máu đem máu đến mọi bộ phận của cơ thể để tất cả các cơ quan của cơ thể có đủ chất dinh dưỡng và ô-xi để hoạt động.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thời, máu cũng có chức năng chuyên chở khí các-bô-níc và chất thải của các cơ quan trong cơ thể đến phổi và thận để thải chúng ra ngoài.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26" name="Google Shape;1326;p48"/>
          <p:cNvGrpSpPr/>
          <p:nvPr/>
        </p:nvGrpSpPr>
        <p:grpSpPr>
          <a:xfrm>
            <a:off x="4187982" y="2109468"/>
            <a:ext cx="230579" cy="222337"/>
            <a:chOff x="1811800" y="3511500"/>
            <a:chExt cx="133175" cy="133200"/>
          </a:xfrm>
        </p:grpSpPr>
        <p:sp>
          <p:nvSpPr>
            <p:cNvPr id="1327" name="Google Shape;1327;p48"/>
            <p:cNvSpPr/>
            <p:nvPr/>
          </p:nvSpPr>
          <p:spPr>
            <a:xfrm>
              <a:off x="1858825" y="3511500"/>
              <a:ext cx="39125" cy="133200"/>
            </a:xfrm>
            <a:custGeom>
              <a:avLst/>
              <a:gdLst/>
              <a:ahLst/>
              <a:cxnLst/>
              <a:rect l="l" t="t" r="r" b="b"/>
              <a:pathLst>
                <a:path w="1565" h="5328" extrusionOk="0">
                  <a:moveTo>
                    <a:pt x="0" y="0"/>
                  </a:moveTo>
                  <a:lnTo>
                    <a:pt x="0" y="5327"/>
                  </a:lnTo>
                  <a:lnTo>
                    <a:pt x="1565" y="5327"/>
                  </a:lnTo>
                  <a:lnTo>
                    <a:pt x="15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8"/>
            <p:cNvSpPr/>
            <p:nvPr/>
          </p:nvSpPr>
          <p:spPr>
            <a:xfrm>
              <a:off x="1811800" y="3558525"/>
              <a:ext cx="133175" cy="39125"/>
            </a:xfrm>
            <a:custGeom>
              <a:avLst/>
              <a:gdLst/>
              <a:ahLst/>
              <a:cxnLst/>
              <a:rect l="l" t="t" r="r" b="b"/>
              <a:pathLst>
                <a:path w="5327" h="1565" extrusionOk="0">
                  <a:moveTo>
                    <a:pt x="0" y="1"/>
                  </a:moveTo>
                  <a:lnTo>
                    <a:pt x="0" y="1565"/>
                  </a:lnTo>
                  <a:lnTo>
                    <a:pt x="5327" y="156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957;p37"/>
          <p:cNvGrpSpPr/>
          <p:nvPr/>
        </p:nvGrpSpPr>
        <p:grpSpPr>
          <a:xfrm>
            <a:off x="720000" y="552510"/>
            <a:ext cx="2093100" cy="4051482"/>
            <a:chOff x="720000" y="552510"/>
            <a:chExt cx="2093100" cy="4051482"/>
          </a:xfrm>
        </p:grpSpPr>
        <p:sp>
          <p:nvSpPr>
            <p:cNvPr id="12" name="Google Shape;958;p37"/>
            <p:cNvSpPr/>
            <p:nvPr/>
          </p:nvSpPr>
          <p:spPr>
            <a:xfrm>
              <a:off x="720000" y="552510"/>
              <a:ext cx="1971900" cy="1971900"/>
            </a:xfrm>
            <a:prstGeom prst="ellipse">
              <a:avLst/>
            </a:prstGeom>
            <a:solidFill>
              <a:srgbClr val="FFFFFF">
                <a:alpha val="42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959;p37"/>
            <p:cNvGrpSpPr/>
            <p:nvPr/>
          </p:nvGrpSpPr>
          <p:grpSpPr>
            <a:xfrm>
              <a:off x="883650" y="744832"/>
              <a:ext cx="1929450" cy="3859160"/>
              <a:chOff x="0" y="741750"/>
              <a:chExt cx="1929450" cy="3862250"/>
            </a:xfrm>
          </p:grpSpPr>
          <p:sp>
            <p:nvSpPr>
              <p:cNvPr id="14" name="Google Shape;960;p37"/>
              <p:cNvSpPr/>
              <p:nvPr/>
            </p:nvSpPr>
            <p:spPr>
              <a:xfrm>
                <a:off x="0" y="1878875"/>
                <a:ext cx="475850" cy="1101225"/>
              </a:xfrm>
              <a:custGeom>
                <a:avLst/>
                <a:gdLst/>
                <a:ahLst/>
                <a:cxnLst/>
                <a:rect l="l" t="t" r="r" b="b"/>
                <a:pathLst>
                  <a:path w="19034" h="44049" extrusionOk="0">
                    <a:moveTo>
                      <a:pt x="10768" y="0"/>
                    </a:moveTo>
                    <a:cubicBezTo>
                      <a:pt x="10768" y="0"/>
                      <a:pt x="9279" y="20807"/>
                      <a:pt x="5194" y="30688"/>
                    </a:cubicBezTo>
                    <a:cubicBezTo>
                      <a:pt x="4845" y="31543"/>
                      <a:pt x="4402" y="32398"/>
                      <a:pt x="3927" y="33189"/>
                    </a:cubicBezTo>
                    <a:cubicBezTo>
                      <a:pt x="2470" y="33981"/>
                      <a:pt x="1774" y="34393"/>
                      <a:pt x="1457" y="34583"/>
                    </a:cubicBezTo>
                    <a:cubicBezTo>
                      <a:pt x="1299" y="34678"/>
                      <a:pt x="1204" y="34836"/>
                      <a:pt x="1204" y="35026"/>
                    </a:cubicBezTo>
                    <a:lnTo>
                      <a:pt x="1204" y="35596"/>
                    </a:lnTo>
                    <a:cubicBezTo>
                      <a:pt x="1204" y="35880"/>
                      <a:pt x="1458" y="36113"/>
                      <a:pt x="1761" y="36113"/>
                    </a:cubicBezTo>
                    <a:cubicBezTo>
                      <a:pt x="1796" y="36113"/>
                      <a:pt x="1832" y="36110"/>
                      <a:pt x="1869" y="36103"/>
                    </a:cubicBezTo>
                    <a:lnTo>
                      <a:pt x="4212" y="35533"/>
                    </a:lnTo>
                    <a:lnTo>
                      <a:pt x="4275" y="35470"/>
                    </a:lnTo>
                    <a:lnTo>
                      <a:pt x="4275" y="35470"/>
                    </a:lnTo>
                    <a:cubicBezTo>
                      <a:pt x="4275" y="35470"/>
                      <a:pt x="1963" y="39048"/>
                      <a:pt x="222" y="40695"/>
                    </a:cubicBezTo>
                    <a:cubicBezTo>
                      <a:pt x="0" y="40885"/>
                      <a:pt x="0" y="41202"/>
                      <a:pt x="158" y="41423"/>
                    </a:cubicBezTo>
                    <a:cubicBezTo>
                      <a:pt x="257" y="41554"/>
                      <a:pt x="406" y="41617"/>
                      <a:pt x="557" y="41617"/>
                    </a:cubicBezTo>
                    <a:cubicBezTo>
                      <a:pt x="699" y="41617"/>
                      <a:pt x="843" y="41562"/>
                      <a:pt x="950" y="41455"/>
                    </a:cubicBezTo>
                    <a:cubicBezTo>
                      <a:pt x="1837" y="40568"/>
                      <a:pt x="3990" y="38320"/>
                      <a:pt x="4782" y="37021"/>
                    </a:cubicBezTo>
                    <a:lnTo>
                      <a:pt x="4782" y="37021"/>
                    </a:lnTo>
                    <a:cubicBezTo>
                      <a:pt x="4085" y="38636"/>
                      <a:pt x="1679" y="41423"/>
                      <a:pt x="823" y="42405"/>
                    </a:cubicBezTo>
                    <a:cubicBezTo>
                      <a:pt x="633" y="42595"/>
                      <a:pt x="633" y="42880"/>
                      <a:pt x="823" y="43102"/>
                    </a:cubicBezTo>
                    <a:cubicBezTo>
                      <a:pt x="918" y="43197"/>
                      <a:pt x="1045" y="43228"/>
                      <a:pt x="1172" y="43228"/>
                    </a:cubicBezTo>
                    <a:cubicBezTo>
                      <a:pt x="1299" y="43228"/>
                      <a:pt x="1425" y="43197"/>
                      <a:pt x="1520" y="43102"/>
                    </a:cubicBezTo>
                    <a:cubicBezTo>
                      <a:pt x="2755" y="41930"/>
                      <a:pt x="3864" y="40663"/>
                      <a:pt x="4877" y="39333"/>
                    </a:cubicBezTo>
                    <a:lnTo>
                      <a:pt x="4877" y="39333"/>
                    </a:lnTo>
                    <a:cubicBezTo>
                      <a:pt x="3420" y="41677"/>
                      <a:pt x="3040" y="42373"/>
                      <a:pt x="2217" y="43323"/>
                    </a:cubicBezTo>
                    <a:cubicBezTo>
                      <a:pt x="2059" y="43482"/>
                      <a:pt x="2059" y="43703"/>
                      <a:pt x="2217" y="43893"/>
                    </a:cubicBezTo>
                    <a:cubicBezTo>
                      <a:pt x="2299" y="43992"/>
                      <a:pt x="2424" y="44048"/>
                      <a:pt x="2552" y="44048"/>
                    </a:cubicBezTo>
                    <a:cubicBezTo>
                      <a:pt x="2670" y="44048"/>
                      <a:pt x="2791" y="44000"/>
                      <a:pt x="2882" y="43893"/>
                    </a:cubicBezTo>
                    <a:cubicBezTo>
                      <a:pt x="3832" y="42912"/>
                      <a:pt x="4719" y="41867"/>
                      <a:pt x="5510" y="40727"/>
                    </a:cubicBezTo>
                    <a:lnTo>
                      <a:pt x="5510" y="40727"/>
                    </a:lnTo>
                    <a:cubicBezTo>
                      <a:pt x="4782" y="42057"/>
                      <a:pt x="4339" y="42785"/>
                      <a:pt x="4085" y="43197"/>
                    </a:cubicBezTo>
                    <a:cubicBezTo>
                      <a:pt x="3959" y="43387"/>
                      <a:pt x="3990" y="43672"/>
                      <a:pt x="4180" y="43830"/>
                    </a:cubicBezTo>
                    <a:cubicBezTo>
                      <a:pt x="4275" y="43925"/>
                      <a:pt x="4402" y="43957"/>
                      <a:pt x="4529" y="43957"/>
                    </a:cubicBezTo>
                    <a:cubicBezTo>
                      <a:pt x="4719" y="43957"/>
                      <a:pt x="4877" y="43862"/>
                      <a:pt x="4972" y="43703"/>
                    </a:cubicBezTo>
                    <a:cubicBezTo>
                      <a:pt x="5922" y="41898"/>
                      <a:pt x="8867" y="36198"/>
                      <a:pt x="9247" y="34108"/>
                    </a:cubicBezTo>
                    <a:cubicBezTo>
                      <a:pt x="9247" y="34108"/>
                      <a:pt x="9469" y="33633"/>
                      <a:pt x="9817" y="32778"/>
                    </a:cubicBezTo>
                    <a:cubicBezTo>
                      <a:pt x="11876" y="27742"/>
                      <a:pt x="19033" y="9754"/>
                      <a:pt x="18431" y="1837"/>
                    </a:cubicBezTo>
                    <a:cubicBezTo>
                      <a:pt x="15676" y="697"/>
                      <a:pt x="10768" y="0"/>
                      <a:pt x="10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61;p37"/>
              <p:cNvSpPr/>
              <p:nvPr/>
            </p:nvSpPr>
            <p:spPr>
              <a:xfrm>
                <a:off x="1080700" y="1788625"/>
                <a:ext cx="652400" cy="548225"/>
              </a:xfrm>
              <a:custGeom>
                <a:avLst/>
                <a:gdLst/>
                <a:ahLst/>
                <a:cxnLst/>
                <a:rect l="l" t="t" r="r" b="b"/>
                <a:pathLst>
                  <a:path w="26096" h="21929" extrusionOk="0">
                    <a:moveTo>
                      <a:pt x="6176" y="0"/>
                    </a:moveTo>
                    <a:lnTo>
                      <a:pt x="0" y="5669"/>
                    </a:lnTo>
                    <a:cubicBezTo>
                      <a:pt x="0" y="5669"/>
                      <a:pt x="2312" y="12003"/>
                      <a:pt x="4497" y="17988"/>
                    </a:cubicBezTo>
                    <a:cubicBezTo>
                      <a:pt x="5453" y="20549"/>
                      <a:pt x="7816" y="21929"/>
                      <a:pt x="10200" y="21929"/>
                    </a:cubicBezTo>
                    <a:cubicBezTo>
                      <a:pt x="12002" y="21929"/>
                      <a:pt x="13816" y="21140"/>
                      <a:pt x="15043" y="19476"/>
                    </a:cubicBezTo>
                    <a:lnTo>
                      <a:pt x="18685" y="14504"/>
                    </a:lnTo>
                    <a:lnTo>
                      <a:pt x="19667" y="13206"/>
                    </a:lnTo>
                    <a:lnTo>
                      <a:pt x="21757" y="10387"/>
                    </a:lnTo>
                    <a:cubicBezTo>
                      <a:pt x="21783" y="10388"/>
                      <a:pt x="21809" y="10389"/>
                      <a:pt x="21834" y="10389"/>
                    </a:cubicBezTo>
                    <a:cubicBezTo>
                      <a:pt x="22882" y="10389"/>
                      <a:pt x="23858" y="9762"/>
                      <a:pt x="24291" y="8804"/>
                    </a:cubicBezTo>
                    <a:lnTo>
                      <a:pt x="25874" y="5099"/>
                    </a:lnTo>
                    <a:cubicBezTo>
                      <a:pt x="26096" y="4529"/>
                      <a:pt x="25716" y="3927"/>
                      <a:pt x="25114" y="3927"/>
                    </a:cubicBezTo>
                    <a:lnTo>
                      <a:pt x="20744" y="3864"/>
                    </a:lnTo>
                    <a:cubicBezTo>
                      <a:pt x="20332" y="3864"/>
                      <a:pt x="19984" y="4117"/>
                      <a:pt x="19889" y="4529"/>
                    </a:cubicBezTo>
                    <a:lnTo>
                      <a:pt x="19540" y="5985"/>
                    </a:lnTo>
                    <a:cubicBezTo>
                      <a:pt x="19488" y="6212"/>
                      <a:pt x="19302" y="6333"/>
                      <a:pt x="19113" y="6333"/>
                    </a:cubicBezTo>
                    <a:cubicBezTo>
                      <a:pt x="18959" y="6333"/>
                      <a:pt x="18802" y="6252"/>
                      <a:pt x="18717" y="6080"/>
                    </a:cubicBezTo>
                    <a:lnTo>
                      <a:pt x="18178" y="4972"/>
                    </a:lnTo>
                    <a:cubicBezTo>
                      <a:pt x="18040" y="4705"/>
                      <a:pt x="17811" y="4593"/>
                      <a:pt x="17582" y="4593"/>
                    </a:cubicBezTo>
                    <a:cubicBezTo>
                      <a:pt x="17132" y="4593"/>
                      <a:pt x="16681" y="5028"/>
                      <a:pt x="16912" y="5574"/>
                    </a:cubicBezTo>
                    <a:lnTo>
                      <a:pt x="17925" y="7886"/>
                    </a:lnTo>
                    <a:lnTo>
                      <a:pt x="16152" y="9944"/>
                    </a:lnTo>
                    <a:lnTo>
                      <a:pt x="12256" y="14441"/>
                    </a:lnTo>
                    <a:cubicBezTo>
                      <a:pt x="12017" y="14669"/>
                      <a:pt x="11721" y="14773"/>
                      <a:pt x="11428" y="14773"/>
                    </a:cubicBezTo>
                    <a:cubicBezTo>
                      <a:pt x="10905" y="14773"/>
                      <a:pt x="10392" y="14439"/>
                      <a:pt x="10229" y="13871"/>
                    </a:cubicBezTo>
                    <a:cubicBezTo>
                      <a:pt x="9058" y="9659"/>
                      <a:pt x="6398" y="127"/>
                      <a:pt x="6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62;p37"/>
              <p:cNvSpPr/>
              <p:nvPr/>
            </p:nvSpPr>
            <p:spPr>
              <a:xfrm>
                <a:off x="460775" y="4070350"/>
                <a:ext cx="200325" cy="528125"/>
              </a:xfrm>
              <a:custGeom>
                <a:avLst/>
                <a:gdLst/>
                <a:ahLst/>
                <a:cxnLst/>
                <a:rect l="l" t="t" r="r" b="b"/>
                <a:pathLst>
                  <a:path w="8013" h="21125" extrusionOk="0">
                    <a:moveTo>
                      <a:pt x="0" y="1"/>
                    </a:moveTo>
                    <a:lnTo>
                      <a:pt x="3357" y="21124"/>
                    </a:lnTo>
                    <a:lnTo>
                      <a:pt x="8013" y="21124"/>
                    </a:lnTo>
                    <a:lnTo>
                      <a:pt x="80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63;p37"/>
              <p:cNvSpPr/>
              <p:nvPr/>
            </p:nvSpPr>
            <p:spPr>
              <a:xfrm>
                <a:off x="690375" y="1376125"/>
                <a:ext cx="207450" cy="303250"/>
              </a:xfrm>
              <a:custGeom>
                <a:avLst/>
                <a:gdLst/>
                <a:ahLst/>
                <a:cxnLst/>
                <a:rect l="l" t="t" r="r" b="b"/>
                <a:pathLst>
                  <a:path w="8298" h="12130" extrusionOk="0">
                    <a:moveTo>
                      <a:pt x="6936" y="1"/>
                    </a:moveTo>
                    <a:lnTo>
                      <a:pt x="792" y="602"/>
                    </a:lnTo>
                    <a:lnTo>
                      <a:pt x="507" y="3801"/>
                    </a:lnTo>
                    <a:lnTo>
                      <a:pt x="1" y="9976"/>
                    </a:lnTo>
                    <a:lnTo>
                      <a:pt x="4276" y="12130"/>
                    </a:lnTo>
                    <a:lnTo>
                      <a:pt x="8298" y="9280"/>
                    </a:lnTo>
                    <a:lnTo>
                      <a:pt x="7506" y="3927"/>
                    </a:lnTo>
                    <a:lnTo>
                      <a:pt x="69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64;p37"/>
              <p:cNvSpPr/>
              <p:nvPr/>
            </p:nvSpPr>
            <p:spPr>
              <a:xfrm>
                <a:off x="703050" y="1376125"/>
                <a:ext cx="175000" cy="130650"/>
              </a:xfrm>
              <a:custGeom>
                <a:avLst/>
                <a:gdLst/>
                <a:ahLst/>
                <a:cxnLst/>
                <a:rect l="l" t="t" r="r" b="b"/>
                <a:pathLst>
                  <a:path w="7000" h="5226" extrusionOk="0">
                    <a:moveTo>
                      <a:pt x="6429" y="1"/>
                    </a:moveTo>
                    <a:lnTo>
                      <a:pt x="285" y="602"/>
                    </a:lnTo>
                    <a:lnTo>
                      <a:pt x="0" y="3801"/>
                    </a:lnTo>
                    <a:cubicBezTo>
                      <a:pt x="1235" y="4529"/>
                      <a:pt x="2597" y="5036"/>
                      <a:pt x="3991" y="5226"/>
                    </a:cubicBezTo>
                    <a:cubicBezTo>
                      <a:pt x="5067" y="5004"/>
                      <a:pt x="6112" y="4561"/>
                      <a:pt x="6999" y="3927"/>
                    </a:cubicBezTo>
                    <a:lnTo>
                      <a:pt x="6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65;p37"/>
              <p:cNvSpPr/>
              <p:nvPr/>
            </p:nvSpPr>
            <p:spPr>
              <a:xfrm>
                <a:off x="542325" y="843150"/>
                <a:ext cx="498800" cy="606625"/>
              </a:xfrm>
              <a:custGeom>
                <a:avLst/>
                <a:gdLst/>
                <a:ahLst/>
                <a:cxnLst/>
                <a:rect l="l" t="t" r="r" b="b"/>
                <a:pathLst>
                  <a:path w="19952" h="24265" extrusionOk="0">
                    <a:moveTo>
                      <a:pt x="8850" y="0"/>
                    </a:moveTo>
                    <a:cubicBezTo>
                      <a:pt x="5792" y="0"/>
                      <a:pt x="2622" y="1319"/>
                      <a:pt x="95" y="4883"/>
                    </a:cubicBezTo>
                    <a:cubicBezTo>
                      <a:pt x="0" y="6593"/>
                      <a:pt x="64" y="8335"/>
                      <a:pt x="222" y="10045"/>
                    </a:cubicBezTo>
                    <a:cubicBezTo>
                      <a:pt x="412" y="12136"/>
                      <a:pt x="855" y="14194"/>
                      <a:pt x="1552" y="16189"/>
                    </a:cubicBezTo>
                    <a:cubicBezTo>
                      <a:pt x="2914" y="20021"/>
                      <a:pt x="5542" y="23536"/>
                      <a:pt x="10420" y="24265"/>
                    </a:cubicBezTo>
                    <a:cubicBezTo>
                      <a:pt x="13871" y="23568"/>
                      <a:pt x="16785" y="20401"/>
                      <a:pt x="18432" y="16189"/>
                    </a:cubicBezTo>
                    <a:cubicBezTo>
                      <a:pt x="19065" y="14574"/>
                      <a:pt x="19477" y="12896"/>
                      <a:pt x="19730" y="11185"/>
                    </a:cubicBezTo>
                    <a:cubicBezTo>
                      <a:pt x="19889" y="9950"/>
                      <a:pt x="19952" y="8684"/>
                      <a:pt x="19889" y="7449"/>
                    </a:cubicBezTo>
                    <a:cubicBezTo>
                      <a:pt x="19542" y="4309"/>
                      <a:pt x="14378" y="0"/>
                      <a:pt x="88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66;p37"/>
              <p:cNvSpPr/>
              <p:nvPr/>
            </p:nvSpPr>
            <p:spPr>
              <a:xfrm>
                <a:off x="971450" y="893975"/>
                <a:ext cx="137775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5511" h="11338" extrusionOk="0">
                    <a:moveTo>
                      <a:pt x="1995" y="0"/>
                    </a:moveTo>
                    <a:cubicBezTo>
                      <a:pt x="1995" y="0"/>
                      <a:pt x="1013" y="1140"/>
                      <a:pt x="0" y="2185"/>
                    </a:cubicBezTo>
                    <a:cubicBezTo>
                      <a:pt x="1900" y="4212"/>
                      <a:pt x="665" y="11338"/>
                      <a:pt x="665" y="11338"/>
                    </a:cubicBezTo>
                    <a:lnTo>
                      <a:pt x="2755" y="11338"/>
                    </a:lnTo>
                    <a:cubicBezTo>
                      <a:pt x="5510" y="2344"/>
                      <a:pt x="1995" y="0"/>
                      <a:pt x="19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67;p37"/>
              <p:cNvSpPr/>
              <p:nvPr/>
            </p:nvSpPr>
            <p:spPr>
              <a:xfrm>
                <a:off x="412625" y="741750"/>
                <a:ext cx="663850" cy="480025"/>
              </a:xfrm>
              <a:custGeom>
                <a:avLst/>
                <a:gdLst/>
                <a:ahLst/>
                <a:cxnLst/>
                <a:rect l="l" t="t" r="r" b="b"/>
                <a:pathLst>
                  <a:path w="26554" h="19201" extrusionOk="0">
                    <a:moveTo>
                      <a:pt x="11379" y="1"/>
                    </a:moveTo>
                    <a:cubicBezTo>
                      <a:pt x="8785" y="1"/>
                      <a:pt x="5975" y="1228"/>
                      <a:pt x="5315" y="4474"/>
                    </a:cubicBezTo>
                    <a:cubicBezTo>
                      <a:pt x="5154" y="4432"/>
                      <a:pt x="4995" y="4412"/>
                      <a:pt x="4839" y="4412"/>
                    </a:cubicBezTo>
                    <a:cubicBezTo>
                      <a:pt x="1818" y="4412"/>
                      <a:pt x="1" y="12073"/>
                      <a:pt x="4428" y="18187"/>
                    </a:cubicBezTo>
                    <a:cubicBezTo>
                      <a:pt x="4872" y="18408"/>
                      <a:pt x="5252" y="18757"/>
                      <a:pt x="5505" y="19200"/>
                    </a:cubicBezTo>
                    <a:lnTo>
                      <a:pt x="5442" y="19042"/>
                    </a:lnTo>
                    <a:cubicBezTo>
                      <a:pt x="5442" y="19042"/>
                      <a:pt x="7247" y="13215"/>
                      <a:pt x="6202" y="8274"/>
                    </a:cubicBezTo>
                    <a:lnTo>
                      <a:pt x="6202" y="8274"/>
                    </a:lnTo>
                    <a:cubicBezTo>
                      <a:pt x="9211" y="9606"/>
                      <a:pt x="13768" y="10777"/>
                      <a:pt x="17662" y="10777"/>
                    </a:cubicBezTo>
                    <a:cubicBezTo>
                      <a:pt x="20900" y="10777"/>
                      <a:pt x="23679" y="9967"/>
                      <a:pt x="24728" y="7768"/>
                    </a:cubicBezTo>
                    <a:cubicBezTo>
                      <a:pt x="26553" y="3890"/>
                      <a:pt x="25031" y="2527"/>
                      <a:pt x="23214" y="2527"/>
                    </a:cubicBezTo>
                    <a:cubicBezTo>
                      <a:pt x="22761" y="2527"/>
                      <a:pt x="22289" y="2612"/>
                      <a:pt x="21846" y="2764"/>
                    </a:cubicBezTo>
                    <a:cubicBezTo>
                      <a:pt x="21846" y="1160"/>
                      <a:pt x="20595" y="84"/>
                      <a:pt x="19093" y="84"/>
                    </a:cubicBezTo>
                    <a:cubicBezTo>
                      <a:pt x="18045" y="84"/>
                      <a:pt x="16875" y="608"/>
                      <a:pt x="15924" y="1845"/>
                    </a:cubicBezTo>
                    <a:cubicBezTo>
                      <a:pt x="15274" y="739"/>
                      <a:pt x="13391" y="1"/>
                      <a:pt x="11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68;p37"/>
              <p:cNvSpPr/>
              <p:nvPr/>
            </p:nvSpPr>
            <p:spPr>
              <a:xfrm>
                <a:off x="960350" y="4070350"/>
                <a:ext cx="200325" cy="528125"/>
              </a:xfrm>
              <a:custGeom>
                <a:avLst/>
                <a:gdLst/>
                <a:ahLst/>
                <a:cxnLst/>
                <a:rect l="l" t="t" r="r" b="b"/>
                <a:pathLst>
                  <a:path w="8013" h="21125" extrusionOk="0">
                    <a:moveTo>
                      <a:pt x="1" y="1"/>
                    </a:moveTo>
                    <a:lnTo>
                      <a:pt x="1" y="21124"/>
                    </a:lnTo>
                    <a:lnTo>
                      <a:pt x="4656" y="21124"/>
                    </a:lnTo>
                    <a:lnTo>
                      <a:pt x="80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69;p37"/>
              <p:cNvSpPr/>
              <p:nvPr/>
            </p:nvSpPr>
            <p:spPr>
              <a:xfrm>
                <a:off x="960350" y="4470175"/>
                <a:ext cx="394300" cy="133825"/>
              </a:xfrm>
              <a:custGeom>
                <a:avLst/>
                <a:gdLst/>
                <a:ahLst/>
                <a:cxnLst/>
                <a:rect l="l" t="t" r="r" b="b"/>
                <a:pathLst>
                  <a:path w="15772" h="5353" extrusionOk="0">
                    <a:moveTo>
                      <a:pt x="1" y="1"/>
                    </a:moveTo>
                    <a:lnTo>
                      <a:pt x="1" y="761"/>
                    </a:lnTo>
                    <a:lnTo>
                      <a:pt x="1" y="5353"/>
                    </a:lnTo>
                    <a:lnTo>
                      <a:pt x="15772" y="5353"/>
                    </a:lnTo>
                    <a:lnTo>
                      <a:pt x="5479" y="1"/>
                    </a:lnTo>
                    <a:cubicBezTo>
                      <a:pt x="5479" y="1"/>
                      <a:pt x="4044" y="733"/>
                      <a:pt x="2420" y="733"/>
                    </a:cubicBezTo>
                    <a:cubicBezTo>
                      <a:pt x="1609" y="733"/>
                      <a:pt x="750" y="550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70;p37"/>
              <p:cNvSpPr/>
              <p:nvPr/>
            </p:nvSpPr>
            <p:spPr>
              <a:xfrm>
                <a:off x="324600" y="2399825"/>
                <a:ext cx="911300" cy="2016550"/>
              </a:xfrm>
              <a:custGeom>
                <a:avLst/>
                <a:gdLst/>
                <a:ahLst/>
                <a:cxnLst/>
                <a:rect l="l" t="t" r="r" b="b"/>
                <a:pathLst>
                  <a:path w="36452" h="80662" extrusionOk="0">
                    <a:moveTo>
                      <a:pt x="6524" y="0"/>
                    </a:moveTo>
                    <a:lnTo>
                      <a:pt x="5447" y="9754"/>
                    </a:lnTo>
                    <a:lnTo>
                      <a:pt x="5321" y="10895"/>
                    </a:lnTo>
                    <a:lnTo>
                      <a:pt x="5004" y="13966"/>
                    </a:lnTo>
                    <a:lnTo>
                      <a:pt x="4782" y="15867"/>
                    </a:lnTo>
                    <a:lnTo>
                      <a:pt x="285" y="76513"/>
                    </a:lnTo>
                    <a:lnTo>
                      <a:pt x="222" y="77684"/>
                    </a:lnTo>
                    <a:lnTo>
                      <a:pt x="0" y="80661"/>
                    </a:lnTo>
                    <a:lnTo>
                      <a:pt x="14568" y="80661"/>
                    </a:lnTo>
                    <a:lnTo>
                      <a:pt x="14790" y="77684"/>
                    </a:lnTo>
                    <a:lnTo>
                      <a:pt x="14885" y="76513"/>
                    </a:lnTo>
                    <a:lnTo>
                      <a:pt x="18558" y="30719"/>
                    </a:lnTo>
                    <a:lnTo>
                      <a:pt x="21947" y="76513"/>
                    </a:lnTo>
                    <a:lnTo>
                      <a:pt x="22042" y="77684"/>
                    </a:lnTo>
                    <a:lnTo>
                      <a:pt x="22264" y="80661"/>
                    </a:lnTo>
                    <a:lnTo>
                      <a:pt x="36452" y="80661"/>
                    </a:lnTo>
                    <a:lnTo>
                      <a:pt x="36230" y="77684"/>
                    </a:lnTo>
                    <a:lnTo>
                      <a:pt x="36166" y="76513"/>
                    </a:lnTo>
                    <a:lnTo>
                      <a:pt x="32018" y="15867"/>
                    </a:lnTo>
                    <a:lnTo>
                      <a:pt x="31828" y="13966"/>
                    </a:lnTo>
                    <a:lnTo>
                      <a:pt x="31479" y="10895"/>
                    </a:lnTo>
                    <a:lnTo>
                      <a:pt x="31353" y="9754"/>
                    </a:lnTo>
                    <a:lnTo>
                      <a:pt x="302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71;p37"/>
              <p:cNvSpPr/>
              <p:nvPr/>
            </p:nvSpPr>
            <p:spPr>
              <a:xfrm>
                <a:off x="444150" y="2399825"/>
                <a:ext cx="340475" cy="396675"/>
              </a:xfrm>
              <a:custGeom>
                <a:avLst/>
                <a:gdLst/>
                <a:ahLst/>
                <a:cxnLst/>
                <a:rect l="l" t="t" r="r" b="b"/>
                <a:pathLst>
                  <a:path w="13619" h="15867" extrusionOk="0">
                    <a:moveTo>
                      <a:pt x="1742" y="0"/>
                    </a:moveTo>
                    <a:lnTo>
                      <a:pt x="0" y="15867"/>
                    </a:lnTo>
                    <a:lnTo>
                      <a:pt x="13618" y="15867"/>
                    </a:lnTo>
                    <a:lnTo>
                      <a:pt x="13618" y="0"/>
                    </a:lnTo>
                    <a:close/>
                  </a:path>
                </a:pathLst>
              </a:custGeom>
              <a:solidFill>
                <a:srgbClr val="56BC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72;p37"/>
              <p:cNvSpPr/>
              <p:nvPr/>
            </p:nvSpPr>
            <p:spPr>
              <a:xfrm>
                <a:off x="784600" y="2399825"/>
                <a:ext cx="340450" cy="396675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15867" extrusionOk="0">
                    <a:moveTo>
                      <a:pt x="0" y="0"/>
                    </a:moveTo>
                    <a:lnTo>
                      <a:pt x="0" y="15867"/>
                    </a:lnTo>
                    <a:lnTo>
                      <a:pt x="13618" y="15867"/>
                    </a:lnTo>
                    <a:lnTo>
                      <a:pt x="11876" y="0"/>
                    </a:lnTo>
                    <a:close/>
                  </a:path>
                </a:pathLst>
              </a:custGeom>
              <a:solidFill>
                <a:srgbClr val="56BC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73;p37"/>
              <p:cNvSpPr/>
              <p:nvPr/>
            </p:nvSpPr>
            <p:spPr>
              <a:xfrm>
                <a:off x="784600" y="1570900"/>
                <a:ext cx="564525" cy="1178100"/>
              </a:xfrm>
              <a:custGeom>
                <a:avLst/>
                <a:gdLst/>
                <a:ahLst/>
                <a:cxnLst/>
                <a:rect l="l" t="t" r="r" b="b"/>
                <a:pathLst>
                  <a:path w="22581" h="47124" extrusionOk="0">
                    <a:moveTo>
                      <a:pt x="4307" y="0"/>
                    </a:moveTo>
                    <a:lnTo>
                      <a:pt x="0" y="2692"/>
                    </a:lnTo>
                    <a:lnTo>
                      <a:pt x="0" y="47123"/>
                    </a:lnTo>
                    <a:lnTo>
                      <a:pt x="14283" y="47123"/>
                    </a:lnTo>
                    <a:lnTo>
                      <a:pt x="14061" y="44052"/>
                    </a:lnTo>
                    <a:lnTo>
                      <a:pt x="13966" y="42911"/>
                    </a:lnTo>
                    <a:lnTo>
                      <a:pt x="12288" y="19730"/>
                    </a:lnTo>
                    <a:lnTo>
                      <a:pt x="22580" y="13491"/>
                    </a:lnTo>
                    <a:lnTo>
                      <a:pt x="21092" y="11528"/>
                    </a:lnTo>
                    <a:lnTo>
                      <a:pt x="20617" y="10894"/>
                    </a:lnTo>
                    <a:lnTo>
                      <a:pt x="15645" y="4275"/>
                    </a:lnTo>
                    <a:lnTo>
                      <a:pt x="43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74;p37"/>
              <p:cNvSpPr/>
              <p:nvPr/>
            </p:nvSpPr>
            <p:spPr>
              <a:xfrm>
                <a:off x="220875" y="1572475"/>
                <a:ext cx="563750" cy="1176525"/>
              </a:xfrm>
              <a:custGeom>
                <a:avLst/>
                <a:gdLst/>
                <a:ahLst/>
                <a:cxnLst/>
                <a:rect l="l" t="t" r="r" b="b"/>
                <a:pathLst>
                  <a:path w="22550" h="47061" extrusionOk="0">
                    <a:moveTo>
                      <a:pt x="18717" y="0"/>
                    </a:moveTo>
                    <a:lnTo>
                      <a:pt x="6936" y="4212"/>
                    </a:lnTo>
                    <a:lnTo>
                      <a:pt x="1996" y="10736"/>
                    </a:lnTo>
                    <a:lnTo>
                      <a:pt x="1553" y="11370"/>
                    </a:lnTo>
                    <a:lnTo>
                      <a:pt x="1" y="13428"/>
                    </a:lnTo>
                    <a:lnTo>
                      <a:pt x="10262" y="19667"/>
                    </a:lnTo>
                    <a:lnTo>
                      <a:pt x="8583" y="42848"/>
                    </a:lnTo>
                    <a:lnTo>
                      <a:pt x="8520" y="43989"/>
                    </a:lnTo>
                    <a:lnTo>
                      <a:pt x="8298" y="47060"/>
                    </a:lnTo>
                    <a:lnTo>
                      <a:pt x="22549" y="47060"/>
                    </a:lnTo>
                    <a:lnTo>
                      <a:pt x="22549" y="2629"/>
                    </a:lnTo>
                    <a:lnTo>
                      <a:pt x="1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75;p37"/>
              <p:cNvSpPr/>
              <p:nvPr/>
            </p:nvSpPr>
            <p:spPr>
              <a:xfrm>
                <a:off x="433850" y="2643675"/>
                <a:ext cx="7023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28092" h="1141" extrusionOk="0">
                    <a:moveTo>
                      <a:pt x="64" y="0"/>
                    </a:moveTo>
                    <a:lnTo>
                      <a:pt x="1" y="1141"/>
                    </a:lnTo>
                    <a:lnTo>
                      <a:pt x="28091" y="1141"/>
                    </a:lnTo>
                    <a:lnTo>
                      <a:pt x="2799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76;p37"/>
              <p:cNvSpPr/>
              <p:nvPr/>
            </p:nvSpPr>
            <p:spPr>
              <a:xfrm>
                <a:off x="0" y="2646050"/>
                <a:ext cx="245450" cy="334050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13362" extrusionOk="0">
                    <a:moveTo>
                      <a:pt x="5194" y="1"/>
                    </a:moveTo>
                    <a:cubicBezTo>
                      <a:pt x="4845" y="856"/>
                      <a:pt x="4402" y="1711"/>
                      <a:pt x="3927" y="2502"/>
                    </a:cubicBezTo>
                    <a:cubicBezTo>
                      <a:pt x="2470" y="3294"/>
                      <a:pt x="1774" y="3706"/>
                      <a:pt x="1457" y="3896"/>
                    </a:cubicBezTo>
                    <a:cubicBezTo>
                      <a:pt x="1299" y="3991"/>
                      <a:pt x="1204" y="4149"/>
                      <a:pt x="1204" y="4339"/>
                    </a:cubicBezTo>
                    <a:lnTo>
                      <a:pt x="1204" y="4909"/>
                    </a:lnTo>
                    <a:cubicBezTo>
                      <a:pt x="1204" y="5193"/>
                      <a:pt x="1458" y="5426"/>
                      <a:pt x="1761" y="5426"/>
                    </a:cubicBezTo>
                    <a:cubicBezTo>
                      <a:pt x="1796" y="5426"/>
                      <a:pt x="1832" y="5423"/>
                      <a:pt x="1869" y="5416"/>
                    </a:cubicBezTo>
                    <a:lnTo>
                      <a:pt x="4212" y="4846"/>
                    </a:lnTo>
                    <a:lnTo>
                      <a:pt x="4275" y="4783"/>
                    </a:lnTo>
                    <a:lnTo>
                      <a:pt x="4275" y="4783"/>
                    </a:lnTo>
                    <a:cubicBezTo>
                      <a:pt x="4275" y="4783"/>
                      <a:pt x="1963" y="8361"/>
                      <a:pt x="222" y="10008"/>
                    </a:cubicBezTo>
                    <a:cubicBezTo>
                      <a:pt x="0" y="10198"/>
                      <a:pt x="0" y="10515"/>
                      <a:pt x="158" y="10736"/>
                    </a:cubicBezTo>
                    <a:cubicBezTo>
                      <a:pt x="257" y="10867"/>
                      <a:pt x="406" y="10930"/>
                      <a:pt x="557" y="10930"/>
                    </a:cubicBezTo>
                    <a:cubicBezTo>
                      <a:pt x="699" y="10930"/>
                      <a:pt x="843" y="10875"/>
                      <a:pt x="950" y="10768"/>
                    </a:cubicBezTo>
                    <a:cubicBezTo>
                      <a:pt x="1837" y="9881"/>
                      <a:pt x="3990" y="7633"/>
                      <a:pt x="4782" y="6334"/>
                    </a:cubicBezTo>
                    <a:lnTo>
                      <a:pt x="4782" y="6334"/>
                    </a:lnTo>
                    <a:cubicBezTo>
                      <a:pt x="4085" y="7949"/>
                      <a:pt x="1679" y="10736"/>
                      <a:pt x="823" y="11718"/>
                    </a:cubicBezTo>
                    <a:cubicBezTo>
                      <a:pt x="633" y="11908"/>
                      <a:pt x="633" y="12193"/>
                      <a:pt x="823" y="12415"/>
                    </a:cubicBezTo>
                    <a:cubicBezTo>
                      <a:pt x="918" y="12510"/>
                      <a:pt x="1045" y="12541"/>
                      <a:pt x="1172" y="12541"/>
                    </a:cubicBezTo>
                    <a:cubicBezTo>
                      <a:pt x="1299" y="12541"/>
                      <a:pt x="1425" y="12510"/>
                      <a:pt x="1520" y="12415"/>
                    </a:cubicBezTo>
                    <a:cubicBezTo>
                      <a:pt x="2755" y="11243"/>
                      <a:pt x="3864" y="9976"/>
                      <a:pt x="4877" y="8646"/>
                    </a:cubicBezTo>
                    <a:lnTo>
                      <a:pt x="4877" y="8646"/>
                    </a:lnTo>
                    <a:cubicBezTo>
                      <a:pt x="3420" y="10990"/>
                      <a:pt x="3040" y="11686"/>
                      <a:pt x="2217" y="12636"/>
                    </a:cubicBezTo>
                    <a:cubicBezTo>
                      <a:pt x="2059" y="12795"/>
                      <a:pt x="2059" y="13016"/>
                      <a:pt x="2217" y="13206"/>
                    </a:cubicBezTo>
                    <a:cubicBezTo>
                      <a:pt x="2299" y="13305"/>
                      <a:pt x="2424" y="13361"/>
                      <a:pt x="2552" y="13361"/>
                    </a:cubicBezTo>
                    <a:cubicBezTo>
                      <a:pt x="2670" y="13361"/>
                      <a:pt x="2791" y="13313"/>
                      <a:pt x="2882" y="13206"/>
                    </a:cubicBezTo>
                    <a:cubicBezTo>
                      <a:pt x="3832" y="12225"/>
                      <a:pt x="4719" y="11180"/>
                      <a:pt x="5510" y="10040"/>
                    </a:cubicBezTo>
                    <a:lnTo>
                      <a:pt x="5510" y="10040"/>
                    </a:lnTo>
                    <a:cubicBezTo>
                      <a:pt x="4782" y="11370"/>
                      <a:pt x="4339" y="12098"/>
                      <a:pt x="4085" y="12510"/>
                    </a:cubicBezTo>
                    <a:cubicBezTo>
                      <a:pt x="3959" y="12700"/>
                      <a:pt x="3990" y="12985"/>
                      <a:pt x="4180" y="13143"/>
                    </a:cubicBezTo>
                    <a:cubicBezTo>
                      <a:pt x="4275" y="13238"/>
                      <a:pt x="4402" y="13270"/>
                      <a:pt x="4529" y="13270"/>
                    </a:cubicBezTo>
                    <a:cubicBezTo>
                      <a:pt x="4719" y="13270"/>
                      <a:pt x="4877" y="13175"/>
                      <a:pt x="4972" y="13016"/>
                    </a:cubicBezTo>
                    <a:cubicBezTo>
                      <a:pt x="5922" y="11211"/>
                      <a:pt x="8867" y="5511"/>
                      <a:pt x="9247" y="3421"/>
                    </a:cubicBezTo>
                    <a:cubicBezTo>
                      <a:pt x="9247" y="3421"/>
                      <a:pt x="9469" y="2946"/>
                      <a:pt x="9817" y="2091"/>
                    </a:cubicBezTo>
                    <a:cubicBezTo>
                      <a:pt x="8456" y="1489"/>
                      <a:pt x="6587" y="634"/>
                      <a:pt x="51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77;p37"/>
              <p:cNvSpPr/>
              <p:nvPr/>
            </p:nvSpPr>
            <p:spPr>
              <a:xfrm>
                <a:off x="1485275" y="1884400"/>
                <a:ext cx="248625" cy="266850"/>
              </a:xfrm>
              <a:custGeom>
                <a:avLst/>
                <a:gdLst/>
                <a:ahLst/>
                <a:cxnLst/>
                <a:rect l="l" t="t" r="r" b="b"/>
                <a:pathLst>
                  <a:path w="9945" h="10674" extrusionOk="0">
                    <a:moveTo>
                      <a:pt x="4561" y="1"/>
                    </a:moveTo>
                    <a:cubicBezTo>
                      <a:pt x="4181" y="1"/>
                      <a:pt x="3832" y="286"/>
                      <a:pt x="3737" y="666"/>
                    </a:cubicBezTo>
                    <a:lnTo>
                      <a:pt x="3389" y="2123"/>
                    </a:lnTo>
                    <a:cubicBezTo>
                      <a:pt x="3337" y="2349"/>
                      <a:pt x="3141" y="2470"/>
                      <a:pt x="2949" y="2470"/>
                    </a:cubicBezTo>
                    <a:cubicBezTo>
                      <a:pt x="2792" y="2470"/>
                      <a:pt x="2637" y="2389"/>
                      <a:pt x="2565" y="2218"/>
                    </a:cubicBezTo>
                    <a:lnTo>
                      <a:pt x="2027" y="1109"/>
                    </a:lnTo>
                    <a:cubicBezTo>
                      <a:pt x="1888" y="853"/>
                      <a:pt x="1660" y="745"/>
                      <a:pt x="1431" y="745"/>
                    </a:cubicBezTo>
                    <a:cubicBezTo>
                      <a:pt x="981" y="745"/>
                      <a:pt x="529" y="1165"/>
                      <a:pt x="760" y="1711"/>
                    </a:cubicBezTo>
                    <a:lnTo>
                      <a:pt x="1774" y="4023"/>
                    </a:lnTo>
                    <a:lnTo>
                      <a:pt x="0" y="6081"/>
                    </a:lnTo>
                    <a:cubicBezTo>
                      <a:pt x="792" y="7602"/>
                      <a:pt x="1742" y="9438"/>
                      <a:pt x="2502" y="10673"/>
                    </a:cubicBezTo>
                    <a:lnTo>
                      <a:pt x="3484" y="9375"/>
                    </a:lnTo>
                    <a:lnTo>
                      <a:pt x="5574" y="6556"/>
                    </a:lnTo>
                    <a:cubicBezTo>
                      <a:pt x="5600" y="6557"/>
                      <a:pt x="5626" y="6558"/>
                      <a:pt x="5651" y="6558"/>
                    </a:cubicBezTo>
                    <a:cubicBezTo>
                      <a:pt x="6699" y="6558"/>
                      <a:pt x="7675" y="5931"/>
                      <a:pt x="8108" y="4973"/>
                    </a:cubicBezTo>
                    <a:lnTo>
                      <a:pt x="9691" y="1268"/>
                    </a:lnTo>
                    <a:cubicBezTo>
                      <a:pt x="9944" y="698"/>
                      <a:pt x="9564" y="64"/>
                      <a:pt x="8963" y="64"/>
                    </a:cubicBez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78;p37"/>
              <p:cNvSpPr/>
              <p:nvPr/>
            </p:nvSpPr>
            <p:spPr>
              <a:xfrm>
                <a:off x="1574725" y="1690450"/>
                <a:ext cx="354725" cy="486125"/>
              </a:xfrm>
              <a:custGeom>
                <a:avLst/>
                <a:gdLst/>
                <a:ahLst/>
                <a:cxnLst/>
                <a:rect l="l" t="t" r="r" b="b"/>
                <a:pathLst>
                  <a:path w="14189" h="19445" extrusionOk="0">
                    <a:moveTo>
                      <a:pt x="1648" y="0"/>
                    </a:moveTo>
                    <a:cubicBezTo>
                      <a:pt x="729" y="0"/>
                      <a:pt x="1" y="760"/>
                      <a:pt x="1" y="1647"/>
                    </a:cubicBezTo>
                    <a:lnTo>
                      <a:pt x="1" y="17798"/>
                    </a:lnTo>
                    <a:cubicBezTo>
                      <a:pt x="1" y="18716"/>
                      <a:pt x="729" y="19445"/>
                      <a:pt x="1648" y="19445"/>
                    </a:cubicBezTo>
                    <a:lnTo>
                      <a:pt x="12542" y="19445"/>
                    </a:lnTo>
                    <a:cubicBezTo>
                      <a:pt x="13460" y="19445"/>
                      <a:pt x="14189" y="18716"/>
                      <a:pt x="14189" y="17798"/>
                    </a:cubicBezTo>
                    <a:lnTo>
                      <a:pt x="14189" y="1647"/>
                    </a:lnTo>
                    <a:cubicBezTo>
                      <a:pt x="14189" y="760"/>
                      <a:pt x="13460" y="0"/>
                      <a:pt x="125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79;p37"/>
              <p:cNvSpPr/>
              <p:nvPr/>
            </p:nvSpPr>
            <p:spPr>
              <a:xfrm>
                <a:off x="1609575" y="1717350"/>
                <a:ext cx="285050" cy="425200"/>
              </a:xfrm>
              <a:custGeom>
                <a:avLst/>
                <a:gdLst/>
                <a:ahLst/>
                <a:cxnLst/>
                <a:rect l="l" t="t" r="r" b="b"/>
                <a:pathLst>
                  <a:path w="11402" h="17008" extrusionOk="0">
                    <a:moveTo>
                      <a:pt x="602" y="1"/>
                    </a:moveTo>
                    <a:cubicBezTo>
                      <a:pt x="285" y="1"/>
                      <a:pt x="0" y="286"/>
                      <a:pt x="0" y="634"/>
                    </a:cubicBezTo>
                    <a:lnTo>
                      <a:pt x="0" y="16405"/>
                    </a:lnTo>
                    <a:cubicBezTo>
                      <a:pt x="0" y="16722"/>
                      <a:pt x="285" y="17007"/>
                      <a:pt x="602" y="17007"/>
                    </a:cubicBezTo>
                    <a:lnTo>
                      <a:pt x="10799" y="17007"/>
                    </a:lnTo>
                    <a:cubicBezTo>
                      <a:pt x="11148" y="17007"/>
                      <a:pt x="11401" y="16722"/>
                      <a:pt x="11401" y="16405"/>
                    </a:cubicBezTo>
                    <a:lnTo>
                      <a:pt x="11401" y="634"/>
                    </a:lnTo>
                    <a:cubicBezTo>
                      <a:pt x="11401" y="286"/>
                      <a:pt x="11148" y="1"/>
                      <a:pt x="10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80;p37"/>
              <p:cNvSpPr/>
              <p:nvPr/>
            </p:nvSpPr>
            <p:spPr>
              <a:xfrm>
                <a:off x="1679250" y="1666700"/>
                <a:ext cx="14570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5828" h="982" extrusionOk="0">
                    <a:moveTo>
                      <a:pt x="254" y="0"/>
                    </a:moveTo>
                    <a:cubicBezTo>
                      <a:pt x="95" y="0"/>
                      <a:pt x="0" y="127"/>
                      <a:pt x="0" y="285"/>
                    </a:cubicBezTo>
                    <a:lnTo>
                      <a:pt x="0" y="982"/>
                    </a:lnTo>
                    <a:lnTo>
                      <a:pt x="5827" y="982"/>
                    </a:lnTo>
                    <a:lnTo>
                      <a:pt x="5827" y="253"/>
                    </a:lnTo>
                    <a:cubicBezTo>
                      <a:pt x="5827" y="95"/>
                      <a:pt x="5701" y="0"/>
                      <a:pt x="557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81;p37"/>
              <p:cNvSpPr/>
              <p:nvPr/>
            </p:nvSpPr>
            <p:spPr>
              <a:xfrm>
                <a:off x="1682400" y="1691225"/>
                <a:ext cx="1393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680" fill="none" extrusionOk="0">
                    <a:moveTo>
                      <a:pt x="1" y="1"/>
                    </a:moveTo>
                    <a:lnTo>
                      <a:pt x="1" y="1394"/>
                    </a:lnTo>
                    <a:cubicBezTo>
                      <a:pt x="1" y="1553"/>
                      <a:pt x="191" y="1679"/>
                      <a:pt x="381" y="1679"/>
                    </a:cubicBezTo>
                    <a:lnTo>
                      <a:pt x="5195" y="1679"/>
                    </a:lnTo>
                    <a:cubicBezTo>
                      <a:pt x="5385" y="1679"/>
                      <a:pt x="5575" y="1553"/>
                      <a:pt x="5575" y="1394"/>
                    </a:cubicBezTo>
                    <a:lnTo>
                      <a:pt x="5575" y="1"/>
                    </a:lnTo>
                  </a:path>
                </a:pathLst>
              </a:custGeom>
              <a:noFill/>
              <a:ln w="7925" cap="flat" cmpd="sng">
                <a:solidFill>
                  <a:srgbClr val="231F2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82;p37"/>
              <p:cNvSpPr/>
              <p:nvPr/>
            </p:nvSpPr>
            <p:spPr>
              <a:xfrm>
                <a:off x="1706150" y="1643725"/>
                <a:ext cx="926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920" extrusionOk="0">
                    <a:moveTo>
                      <a:pt x="254" y="1"/>
                    </a:moveTo>
                    <a:cubicBezTo>
                      <a:pt x="128" y="1"/>
                      <a:pt x="1" y="127"/>
                      <a:pt x="1" y="286"/>
                    </a:cubicBezTo>
                    <a:lnTo>
                      <a:pt x="1" y="919"/>
                    </a:lnTo>
                    <a:lnTo>
                      <a:pt x="3706" y="919"/>
                    </a:lnTo>
                    <a:lnTo>
                      <a:pt x="3706" y="286"/>
                    </a:lnTo>
                    <a:cubicBezTo>
                      <a:pt x="3706" y="127"/>
                      <a:pt x="3580" y="1"/>
                      <a:pt x="3421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83;p37"/>
              <p:cNvSpPr/>
              <p:nvPr/>
            </p:nvSpPr>
            <p:spPr>
              <a:xfrm>
                <a:off x="1639650" y="1774350"/>
                <a:ext cx="2248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03" extrusionOk="0">
                    <a:moveTo>
                      <a:pt x="1" y="1"/>
                    </a:moveTo>
                    <a:lnTo>
                      <a:pt x="1" y="603"/>
                    </a:lnTo>
                    <a:lnTo>
                      <a:pt x="8995" y="603"/>
                    </a:lnTo>
                    <a:lnTo>
                      <a:pt x="89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84;p37"/>
              <p:cNvSpPr/>
              <p:nvPr/>
            </p:nvSpPr>
            <p:spPr>
              <a:xfrm>
                <a:off x="1639650" y="1800500"/>
                <a:ext cx="2248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02" extrusionOk="0">
                    <a:moveTo>
                      <a:pt x="1" y="0"/>
                    </a:moveTo>
                    <a:lnTo>
                      <a:pt x="1" y="602"/>
                    </a:lnTo>
                    <a:lnTo>
                      <a:pt x="8995" y="602"/>
                    </a:lnTo>
                    <a:lnTo>
                      <a:pt x="89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85;p37"/>
              <p:cNvSpPr/>
              <p:nvPr/>
            </p:nvSpPr>
            <p:spPr>
              <a:xfrm>
                <a:off x="1639650" y="1826625"/>
                <a:ext cx="2248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02" extrusionOk="0">
                    <a:moveTo>
                      <a:pt x="1" y="0"/>
                    </a:moveTo>
                    <a:lnTo>
                      <a:pt x="1" y="602"/>
                    </a:lnTo>
                    <a:lnTo>
                      <a:pt x="8995" y="602"/>
                    </a:lnTo>
                    <a:lnTo>
                      <a:pt x="89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86;p37"/>
              <p:cNvSpPr/>
              <p:nvPr/>
            </p:nvSpPr>
            <p:spPr>
              <a:xfrm>
                <a:off x="1639650" y="1852750"/>
                <a:ext cx="2248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02" extrusionOk="0">
                    <a:moveTo>
                      <a:pt x="1" y="0"/>
                    </a:moveTo>
                    <a:lnTo>
                      <a:pt x="1" y="602"/>
                    </a:lnTo>
                    <a:lnTo>
                      <a:pt x="8995" y="602"/>
                    </a:lnTo>
                    <a:lnTo>
                      <a:pt x="89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87;p37"/>
              <p:cNvSpPr/>
              <p:nvPr/>
            </p:nvSpPr>
            <p:spPr>
              <a:xfrm>
                <a:off x="1639650" y="1878875"/>
                <a:ext cx="2248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02" extrusionOk="0">
                    <a:moveTo>
                      <a:pt x="1" y="0"/>
                    </a:moveTo>
                    <a:lnTo>
                      <a:pt x="1" y="602"/>
                    </a:lnTo>
                    <a:lnTo>
                      <a:pt x="8995" y="602"/>
                    </a:lnTo>
                    <a:lnTo>
                      <a:pt x="89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988;p37"/>
              <p:cNvSpPr/>
              <p:nvPr/>
            </p:nvSpPr>
            <p:spPr>
              <a:xfrm>
                <a:off x="1639650" y="1905000"/>
                <a:ext cx="2248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03" extrusionOk="0">
                    <a:moveTo>
                      <a:pt x="1" y="0"/>
                    </a:moveTo>
                    <a:lnTo>
                      <a:pt x="1" y="602"/>
                    </a:lnTo>
                    <a:lnTo>
                      <a:pt x="8995" y="602"/>
                    </a:lnTo>
                    <a:lnTo>
                      <a:pt x="89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89;p37"/>
              <p:cNvSpPr/>
              <p:nvPr/>
            </p:nvSpPr>
            <p:spPr>
              <a:xfrm>
                <a:off x="1639650" y="1931125"/>
                <a:ext cx="2248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03" extrusionOk="0">
                    <a:moveTo>
                      <a:pt x="1" y="0"/>
                    </a:moveTo>
                    <a:lnTo>
                      <a:pt x="1" y="602"/>
                    </a:lnTo>
                    <a:lnTo>
                      <a:pt x="8995" y="602"/>
                    </a:lnTo>
                    <a:lnTo>
                      <a:pt x="89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90;p37"/>
              <p:cNvSpPr/>
              <p:nvPr/>
            </p:nvSpPr>
            <p:spPr>
              <a:xfrm>
                <a:off x="1639650" y="1983375"/>
                <a:ext cx="2248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03" extrusionOk="0">
                    <a:moveTo>
                      <a:pt x="1" y="1"/>
                    </a:moveTo>
                    <a:lnTo>
                      <a:pt x="1" y="602"/>
                    </a:lnTo>
                    <a:lnTo>
                      <a:pt x="8995" y="602"/>
                    </a:lnTo>
                    <a:lnTo>
                      <a:pt x="89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91;p37"/>
              <p:cNvSpPr/>
              <p:nvPr/>
            </p:nvSpPr>
            <p:spPr>
              <a:xfrm>
                <a:off x="1639650" y="2009500"/>
                <a:ext cx="2248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03" extrusionOk="0">
                    <a:moveTo>
                      <a:pt x="1" y="1"/>
                    </a:moveTo>
                    <a:lnTo>
                      <a:pt x="1" y="602"/>
                    </a:lnTo>
                    <a:lnTo>
                      <a:pt x="8995" y="602"/>
                    </a:lnTo>
                    <a:lnTo>
                      <a:pt x="89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92;p37"/>
              <p:cNvSpPr/>
              <p:nvPr/>
            </p:nvSpPr>
            <p:spPr>
              <a:xfrm>
                <a:off x="1639650" y="2035625"/>
                <a:ext cx="2248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03" extrusionOk="0">
                    <a:moveTo>
                      <a:pt x="1" y="1"/>
                    </a:moveTo>
                    <a:lnTo>
                      <a:pt x="1" y="602"/>
                    </a:lnTo>
                    <a:lnTo>
                      <a:pt x="8995" y="602"/>
                    </a:lnTo>
                    <a:lnTo>
                      <a:pt x="89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93;p37"/>
              <p:cNvSpPr/>
              <p:nvPr/>
            </p:nvSpPr>
            <p:spPr>
              <a:xfrm>
                <a:off x="1639650" y="2061750"/>
                <a:ext cx="2248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03" extrusionOk="0">
                    <a:moveTo>
                      <a:pt x="1" y="1"/>
                    </a:moveTo>
                    <a:lnTo>
                      <a:pt x="1" y="603"/>
                    </a:lnTo>
                    <a:lnTo>
                      <a:pt x="8995" y="603"/>
                    </a:lnTo>
                    <a:lnTo>
                      <a:pt x="89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94;p37"/>
              <p:cNvSpPr/>
              <p:nvPr/>
            </p:nvSpPr>
            <p:spPr>
              <a:xfrm>
                <a:off x="1661825" y="2087875"/>
                <a:ext cx="18052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7221" h="603" extrusionOk="0">
                    <a:moveTo>
                      <a:pt x="0" y="1"/>
                    </a:moveTo>
                    <a:lnTo>
                      <a:pt x="0" y="603"/>
                    </a:lnTo>
                    <a:lnTo>
                      <a:pt x="7221" y="603"/>
                    </a:lnTo>
                    <a:lnTo>
                      <a:pt x="72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95;p37"/>
              <p:cNvSpPr/>
              <p:nvPr/>
            </p:nvSpPr>
            <p:spPr>
              <a:xfrm>
                <a:off x="259675" y="1840875"/>
                <a:ext cx="216175" cy="162325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6493" extrusionOk="0">
                    <a:moveTo>
                      <a:pt x="444" y="0"/>
                    </a:moveTo>
                    <a:lnTo>
                      <a:pt x="1" y="634"/>
                    </a:lnTo>
                    <a:cubicBezTo>
                      <a:pt x="1996" y="1995"/>
                      <a:pt x="5764" y="4592"/>
                      <a:pt x="8488" y="6492"/>
                    </a:cubicBezTo>
                    <a:lnTo>
                      <a:pt x="8646" y="5606"/>
                    </a:lnTo>
                    <a:cubicBezTo>
                      <a:pt x="7918" y="5099"/>
                      <a:pt x="3072" y="1774"/>
                      <a:pt x="4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96;p37"/>
              <p:cNvSpPr/>
              <p:nvPr/>
            </p:nvSpPr>
            <p:spPr>
              <a:xfrm>
                <a:off x="1083075" y="1843250"/>
                <a:ext cx="22882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9153" h="6461" extrusionOk="0">
                    <a:moveTo>
                      <a:pt x="8709" y="0"/>
                    </a:moveTo>
                    <a:cubicBezTo>
                      <a:pt x="5732" y="1900"/>
                      <a:pt x="349" y="5479"/>
                      <a:pt x="0" y="5764"/>
                    </a:cubicBezTo>
                    <a:lnTo>
                      <a:pt x="127" y="6461"/>
                    </a:lnTo>
                    <a:cubicBezTo>
                      <a:pt x="444" y="6207"/>
                      <a:pt x="5479" y="2977"/>
                      <a:pt x="9153" y="602"/>
                    </a:cubicBezTo>
                    <a:lnTo>
                      <a:pt x="87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97;p37"/>
              <p:cNvSpPr/>
              <p:nvPr/>
            </p:nvSpPr>
            <p:spPr>
              <a:xfrm>
                <a:off x="467100" y="1896300"/>
                <a:ext cx="10325" cy="18052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7221" fill="none" extrusionOk="0">
                    <a:moveTo>
                      <a:pt x="1" y="7221"/>
                    </a:moveTo>
                    <a:lnTo>
                      <a:pt x="413" y="0"/>
                    </a:lnTo>
                  </a:path>
                </a:pathLst>
              </a:custGeom>
              <a:noFill/>
              <a:ln w="7125" cap="rnd" cmpd="sng">
                <a:solidFill>
                  <a:schemeClr val="dk1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98;p37"/>
              <p:cNvSpPr/>
              <p:nvPr/>
            </p:nvSpPr>
            <p:spPr>
              <a:xfrm>
                <a:off x="1080700" y="1896300"/>
                <a:ext cx="15075" cy="1805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7221" fill="none" extrusionOk="0">
                    <a:moveTo>
                      <a:pt x="602" y="7221"/>
                    </a:moveTo>
                    <a:lnTo>
                      <a:pt x="0" y="0"/>
                    </a:lnTo>
                  </a:path>
                </a:pathLst>
              </a:custGeom>
              <a:noFill/>
              <a:ln w="7125" cap="rnd" cmpd="sng">
                <a:solidFill>
                  <a:schemeClr val="dk1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99;p37"/>
              <p:cNvSpPr/>
              <p:nvPr/>
            </p:nvSpPr>
            <p:spPr>
              <a:xfrm>
                <a:off x="330150" y="4312625"/>
                <a:ext cx="3665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1173" extrusionOk="0">
                    <a:moveTo>
                      <a:pt x="63" y="1"/>
                    </a:moveTo>
                    <a:lnTo>
                      <a:pt x="0" y="1172"/>
                    </a:lnTo>
                    <a:lnTo>
                      <a:pt x="14568" y="1172"/>
                    </a:lnTo>
                    <a:lnTo>
                      <a:pt x="1466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000;p37"/>
              <p:cNvSpPr/>
              <p:nvPr/>
            </p:nvSpPr>
            <p:spPr>
              <a:xfrm>
                <a:off x="873275" y="4312625"/>
                <a:ext cx="3570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4283" h="1173" extrusionOk="0">
                    <a:moveTo>
                      <a:pt x="0" y="1"/>
                    </a:moveTo>
                    <a:lnTo>
                      <a:pt x="95" y="1172"/>
                    </a:lnTo>
                    <a:lnTo>
                      <a:pt x="14283" y="1172"/>
                    </a:lnTo>
                    <a:lnTo>
                      <a:pt x="142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001;p37"/>
              <p:cNvSpPr/>
              <p:nvPr/>
            </p:nvSpPr>
            <p:spPr>
              <a:xfrm>
                <a:off x="732325" y="2940575"/>
                <a:ext cx="78425" cy="52967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1187" fill="none" extrusionOk="0">
                    <a:moveTo>
                      <a:pt x="3136" y="21187"/>
                    </a:moveTo>
                    <a:lnTo>
                      <a:pt x="1901" y="1805"/>
                    </a:lnTo>
                    <a:lnTo>
                      <a:pt x="1" y="0"/>
                    </a:lnTo>
                  </a:path>
                </a:pathLst>
              </a:custGeom>
              <a:noFill/>
              <a:ln w="7125" cap="rnd" cmpd="sng">
                <a:solidFill>
                  <a:schemeClr val="dk1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002;p37"/>
              <p:cNvSpPr/>
              <p:nvPr/>
            </p:nvSpPr>
            <p:spPr>
              <a:xfrm>
                <a:off x="266800" y="4470175"/>
                <a:ext cx="394300" cy="133825"/>
              </a:xfrm>
              <a:custGeom>
                <a:avLst/>
                <a:gdLst/>
                <a:ahLst/>
                <a:cxnLst/>
                <a:rect l="l" t="t" r="r" b="b"/>
                <a:pathLst>
                  <a:path w="15772" h="5353" extrusionOk="0">
                    <a:moveTo>
                      <a:pt x="10293" y="1"/>
                    </a:moveTo>
                    <a:lnTo>
                      <a:pt x="1" y="5353"/>
                    </a:lnTo>
                    <a:lnTo>
                      <a:pt x="15772" y="5353"/>
                    </a:lnTo>
                    <a:lnTo>
                      <a:pt x="15772" y="761"/>
                    </a:lnTo>
                    <a:lnTo>
                      <a:pt x="15740" y="1"/>
                    </a:lnTo>
                    <a:cubicBezTo>
                      <a:pt x="15001" y="550"/>
                      <a:pt x="14150" y="733"/>
                      <a:pt x="13343" y="733"/>
                    </a:cubicBezTo>
                    <a:cubicBezTo>
                      <a:pt x="11729" y="733"/>
                      <a:pt x="10293" y="1"/>
                      <a:pt x="102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003;p37"/>
              <p:cNvSpPr/>
              <p:nvPr/>
            </p:nvSpPr>
            <p:spPr>
              <a:xfrm>
                <a:off x="876425" y="1960425"/>
                <a:ext cx="167875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1711" extrusionOk="0">
                    <a:moveTo>
                      <a:pt x="381" y="0"/>
                    </a:moveTo>
                    <a:cubicBezTo>
                      <a:pt x="191" y="0"/>
                      <a:pt x="1" y="159"/>
                      <a:pt x="1" y="380"/>
                    </a:cubicBezTo>
                    <a:lnTo>
                      <a:pt x="1" y="1330"/>
                    </a:lnTo>
                    <a:cubicBezTo>
                      <a:pt x="1" y="1552"/>
                      <a:pt x="191" y="1710"/>
                      <a:pt x="381" y="1710"/>
                    </a:cubicBezTo>
                    <a:lnTo>
                      <a:pt x="6335" y="1710"/>
                    </a:lnTo>
                    <a:cubicBezTo>
                      <a:pt x="6556" y="1710"/>
                      <a:pt x="6715" y="1552"/>
                      <a:pt x="6715" y="1330"/>
                    </a:cubicBezTo>
                    <a:lnTo>
                      <a:pt x="6715" y="380"/>
                    </a:lnTo>
                    <a:cubicBezTo>
                      <a:pt x="6715" y="159"/>
                      <a:pt x="6556" y="0"/>
                      <a:pt x="63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004;p37"/>
              <p:cNvSpPr/>
              <p:nvPr/>
            </p:nvSpPr>
            <p:spPr>
              <a:xfrm>
                <a:off x="845550" y="1093875"/>
                <a:ext cx="93450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1949" extrusionOk="0">
                    <a:moveTo>
                      <a:pt x="1869" y="1"/>
                    </a:moveTo>
                    <a:cubicBezTo>
                      <a:pt x="967" y="1"/>
                      <a:pt x="64" y="586"/>
                      <a:pt x="1" y="1758"/>
                    </a:cubicBezTo>
                    <a:cubicBezTo>
                      <a:pt x="1" y="1885"/>
                      <a:pt x="96" y="1948"/>
                      <a:pt x="191" y="1948"/>
                    </a:cubicBezTo>
                    <a:cubicBezTo>
                      <a:pt x="286" y="1948"/>
                      <a:pt x="381" y="1885"/>
                      <a:pt x="381" y="1758"/>
                    </a:cubicBezTo>
                    <a:cubicBezTo>
                      <a:pt x="428" y="824"/>
                      <a:pt x="1149" y="357"/>
                      <a:pt x="1869" y="357"/>
                    </a:cubicBezTo>
                    <a:cubicBezTo>
                      <a:pt x="2590" y="357"/>
                      <a:pt x="3310" y="824"/>
                      <a:pt x="3358" y="1758"/>
                    </a:cubicBezTo>
                    <a:cubicBezTo>
                      <a:pt x="3358" y="1885"/>
                      <a:pt x="3453" y="1948"/>
                      <a:pt x="3548" y="1948"/>
                    </a:cubicBezTo>
                    <a:cubicBezTo>
                      <a:pt x="3643" y="1948"/>
                      <a:pt x="3738" y="1885"/>
                      <a:pt x="3738" y="1758"/>
                    </a:cubicBezTo>
                    <a:cubicBezTo>
                      <a:pt x="3674" y="586"/>
                      <a:pt x="2772" y="1"/>
                      <a:pt x="1869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005;p37"/>
              <p:cNvSpPr/>
              <p:nvPr/>
            </p:nvSpPr>
            <p:spPr>
              <a:xfrm>
                <a:off x="621500" y="1093875"/>
                <a:ext cx="92650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1949" extrusionOk="0">
                    <a:moveTo>
                      <a:pt x="1841" y="1"/>
                    </a:moveTo>
                    <a:cubicBezTo>
                      <a:pt x="942" y="1"/>
                      <a:pt x="48" y="586"/>
                      <a:pt x="0" y="1758"/>
                    </a:cubicBezTo>
                    <a:cubicBezTo>
                      <a:pt x="0" y="1885"/>
                      <a:pt x="64" y="1948"/>
                      <a:pt x="159" y="1948"/>
                    </a:cubicBezTo>
                    <a:cubicBezTo>
                      <a:pt x="285" y="1948"/>
                      <a:pt x="349" y="1885"/>
                      <a:pt x="349" y="1758"/>
                    </a:cubicBezTo>
                    <a:cubicBezTo>
                      <a:pt x="396" y="824"/>
                      <a:pt x="1117" y="357"/>
                      <a:pt x="1837" y="357"/>
                    </a:cubicBezTo>
                    <a:cubicBezTo>
                      <a:pt x="2558" y="357"/>
                      <a:pt x="3278" y="824"/>
                      <a:pt x="3326" y="1758"/>
                    </a:cubicBezTo>
                    <a:cubicBezTo>
                      <a:pt x="3326" y="1885"/>
                      <a:pt x="3421" y="1948"/>
                      <a:pt x="3516" y="1948"/>
                    </a:cubicBezTo>
                    <a:cubicBezTo>
                      <a:pt x="3611" y="1948"/>
                      <a:pt x="3706" y="1885"/>
                      <a:pt x="3706" y="1758"/>
                    </a:cubicBezTo>
                    <a:cubicBezTo>
                      <a:pt x="3642" y="586"/>
                      <a:pt x="2740" y="1"/>
                      <a:pt x="1841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006;p37"/>
              <p:cNvSpPr/>
              <p:nvPr/>
            </p:nvSpPr>
            <p:spPr>
              <a:xfrm>
                <a:off x="774475" y="1128325"/>
                <a:ext cx="51300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3929" extrusionOk="0">
                    <a:moveTo>
                      <a:pt x="183" y="0"/>
                    </a:moveTo>
                    <a:cubicBezTo>
                      <a:pt x="88" y="0"/>
                      <a:pt x="25" y="95"/>
                      <a:pt x="25" y="190"/>
                    </a:cubicBezTo>
                    <a:lnTo>
                      <a:pt x="25" y="2217"/>
                    </a:lnTo>
                    <a:lnTo>
                      <a:pt x="183" y="2217"/>
                    </a:lnTo>
                    <a:cubicBezTo>
                      <a:pt x="1070" y="2217"/>
                      <a:pt x="1672" y="2565"/>
                      <a:pt x="1672" y="2882"/>
                    </a:cubicBezTo>
                    <a:cubicBezTo>
                      <a:pt x="1672" y="3199"/>
                      <a:pt x="1070" y="3579"/>
                      <a:pt x="183" y="3579"/>
                    </a:cubicBezTo>
                    <a:cubicBezTo>
                      <a:pt x="176" y="3578"/>
                      <a:pt x="170" y="3577"/>
                      <a:pt x="163" y="3577"/>
                    </a:cubicBezTo>
                    <a:cubicBezTo>
                      <a:pt x="0" y="3577"/>
                      <a:pt x="0" y="3929"/>
                      <a:pt x="163" y="3929"/>
                    </a:cubicBezTo>
                    <a:cubicBezTo>
                      <a:pt x="170" y="3929"/>
                      <a:pt x="176" y="3928"/>
                      <a:pt x="183" y="3927"/>
                    </a:cubicBezTo>
                    <a:cubicBezTo>
                      <a:pt x="1229" y="3927"/>
                      <a:pt x="2052" y="3452"/>
                      <a:pt x="2052" y="2882"/>
                    </a:cubicBezTo>
                    <a:cubicBezTo>
                      <a:pt x="2052" y="2280"/>
                      <a:pt x="1324" y="1900"/>
                      <a:pt x="373" y="1837"/>
                    </a:cubicBezTo>
                    <a:lnTo>
                      <a:pt x="373" y="190"/>
                    </a:lnTo>
                    <a:cubicBezTo>
                      <a:pt x="373" y="95"/>
                      <a:pt x="278" y="0"/>
                      <a:pt x="183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007;p37"/>
              <p:cNvSpPr/>
              <p:nvPr/>
            </p:nvSpPr>
            <p:spPr>
              <a:xfrm>
                <a:off x="875650" y="1099825"/>
                <a:ext cx="25350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742" extrusionOk="0">
                    <a:moveTo>
                      <a:pt x="507" y="0"/>
                    </a:moveTo>
                    <a:cubicBezTo>
                      <a:pt x="222" y="0"/>
                      <a:pt x="0" y="380"/>
                      <a:pt x="0" y="855"/>
                    </a:cubicBezTo>
                    <a:cubicBezTo>
                      <a:pt x="0" y="1362"/>
                      <a:pt x="222" y="1742"/>
                      <a:pt x="507" y="1742"/>
                    </a:cubicBezTo>
                    <a:cubicBezTo>
                      <a:pt x="792" y="1742"/>
                      <a:pt x="1013" y="1362"/>
                      <a:pt x="1013" y="855"/>
                    </a:cubicBezTo>
                    <a:cubicBezTo>
                      <a:pt x="1013" y="380"/>
                      <a:pt x="792" y="0"/>
                      <a:pt x="50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008;p37"/>
              <p:cNvSpPr/>
              <p:nvPr/>
            </p:nvSpPr>
            <p:spPr>
              <a:xfrm>
                <a:off x="871675" y="1095850"/>
                <a:ext cx="33275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2060" extrusionOk="0">
                    <a:moveTo>
                      <a:pt x="666" y="286"/>
                    </a:moveTo>
                    <a:cubicBezTo>
                      <a:pt x="856" y="286"/>
                      <a:pt x="1046" y="602"/>
                      <a:pt x="1046" y="1014"/>
                    </a:cubicBezTo>
                    <a:cubicBezTo>
                      <a:pt x="1046" y="1457"/>
                      <a:pt x="856" y="1742"/>
                      <a:pt x="666" y="1742"/>
                    </a:cubicBezTo>
                    <a:cubicBezTo>
                      <a:pt x="507" y="1742"/>
                      <a:pt x="317" y="1457"/>
                      <a:pt x="317" y="1014"/>
                    </a:cubicBezTo>
                    <a:cubicBezTo>
                      <a:pt x="317" y="602"/>
                      <a:pt x="507" y="286"/>
                      <a:pt x="666" y="286"/>
                    </a:cubicBezTo>
                    <a:close/>
                    <a:moveTo>
                      <a:pt x="666" y="1"/>
                    </a:moveTo>
                    <a:cubicBezTo>
                      <a:pt x="317" y="1"/>
                      <a:pt x="1" y="444"/>
                      <a:pt x="1" y="1014"/>
                    </a:cubicBezTo>
                    <a:cubicBezTo>
                      <a:pt x="1" y="1584"/>
                      <a:pt x="317" y="2059"/>
                      <a:pt x="666" y="2059"/>
                    </a:cubicBezTo>
                    <a:cubicBezTo>
                      <a:pt x="1046" y="2059"/>
                      <a:pt x="1331" y="1616"/>
                      <a:pt x="1331" y="1014"/>
                    </a:cubicBezTo>
                    <a:cubicBezTo>
                      <a:pt x="1331" y="444"/>
                      <a:pt x="1046" y="1"/>
                      <a:pt x="66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009;p37"/>
              <p:cNvSpPr/>
              <p:nvPr/>
            </p:nvSpPr>
            <p:spPr>
              <a:xfrm>
                <a:off x="653950" y="1099825"/>
                <a:ext cx="2537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742" extrusionOk="0">
                    <a:moveTo>
                      <a:pt x="507" y="0"/>
                    </a:moveTo>
                    <a:cubicBezTo>
                      <a:pt x="222" y="0"/>
                      <a:pt x="1" y="380"/>
                      <a:pt x="1" y="855"/>
                    </a:cubicBezTo>
                    <a:cubicBezTo>
                      <a:pt x="1" y="1362"/>
                      <a:pt x="222" y="1742"/>
                      <a:pt x="507" y="1742"/>
                    </a:cubicBezTo>
                    <a:cubicBezTo>
                      <a:pt x="792" y="1742"/>
                      <a:pt x="1014" y="1362"/>
                      <a:pt x="1014" y="855"/>
                    </a:cubicBezTo>
                    <a:cubicBezTo>
                      <a:pt x="1014" y="380"/>
                      <a:pt x="792" y="0"/>
                      <a:pt x="50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010;p37"/>
              <p:cNvSpPr/>
              <p:nvPr/>
            </p:nvSpPr>
            <p:spPr>
              <a:xfrm>
                <a:off x="650000" y="1095850"/>
                <a:ext cx="33275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2060" extrusionOk="0">
                    <a:moveTo>
                      <a:pt x="665" y="286"/>
                    </a:moveTo>
                    <a:cubicBezTo>
                      <a:pt x="824" y="286"/>
                      <a:pt x="1014" y="602"/>
                      <a:pt x="1014" y="1014"/>
                    </a:cubicBezTo>
                    <a:cubicBezTo>
                      <a:pt x="1014" y="1457"/>
                      <a:pt x="824" y="1742"/>
                      <a:pt x="665" y="1742"/>
                    </a:cubicBezTo>
                    <a:cubicBezTo>
                      <a:pt x="507" y="1742"/>
                      <a:pt x="285" y="1457"/>
                      <a:pt x="285" y="1014"/>
                    </a:cubicBezTo>
                    <a:cubicBezTo>
                      <a:pt x="285" y="602"/>
                      <a:pt x="475" y="286"/>
                      <a:pt x="665" y="286"/>
                    </a:cubicBezTo>
                    <a:close/>
                    <a:moveTo>
                      <a:pt x="665" y="1"/>
                    </a:moveTo>
                    <a:cubicBezTo>
                      <a:pt x="285" y="1"/>
                      <a:pt x="0" y="444"/>
                      <a:pt x="0" y="1014"/>
                    </a:cubicBezTo>
                    <a:cubicBezTo>
                      <a:pt x="0" y="1584"/>
                      <a:pt x="285" y="2059"/>
                      <a:pt x="665" y="2059"/>
                    </a:cubicBezTo>
                    <a:cubicBezTo>
                      <a:pt x="1045" y="2059"/>
                      <a:pt x="1330" y="1616"/>
                      <a:pt x="1330" y="1014"/>
                    </a:cubicBezTo>
                    <a:cubicBezTo>
                      <a:pt x="1330" y="444"/>
                      <a:pt x="1045" y="1"/>
                      <a:pt x="665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011;p37"/>
              <p:cNvSpPr/>
              <p:nvPr/>
            </p:nvSpPr>
            <p:spPr>
              <a:xfrm>
                <a:off x="853475" y="1067350"/>
                <a:ext cx="77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" fill="none" extrusionOk="0">
                    <a:moveTo>
                      <a:pt x="0" y="1"/>
                    </a:moveTo>
                    <a:lnTo>
                      <a:pt x="3104" y="1"/>
                    </a:lnTo>
                  </a:path>
                </a:pathLst>
              </a:custGeom>
              <a:noFill/>
              <a:ln w="19000" cap="rnd" cmpd="sng">
                <a:solidFill>
                  <a:srgbClr val="231F2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012;p37"/>
              <p:cNvSpPr/>
              <p:nvPr/>
            </p:nvSpPr>
            <p:spPr>
              <a:xfrm>
                <a:off x="627825" y="1067350"/>
                <a:ext cx="77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1" fill="none" extrusionOk="0">
                    <a:moveTo>
                      <a:pt x="1" y="1"/>
                    </a:moveTo>
                    <a:lnTo>
                      <a:pt x="3104" y="1"/>
                    </a:lnTo>
                  </a:path>
                </a:pathLst>
              </a:custGeom>
              <a:noFill/>
              <a:ln w="19000" cap="rnd" cmpd="sng">
                <a:solidFill>
                  <a:srgbClr val="231F2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013;p37"/>
              <p:cNvSpPr/>
              <p:nvPr/>
            </p:nvSpPr>
            <p:spPr>
              <a:xfrm>
                <a:off x="735500" y="1289025"/>
                <a:ext cx="11800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1744" extrusionOk="0">
                    <a:moveTo>
                      <a:pt x="4719" y="1"/>
                    </a:moveTo>
                    <a:lnTo>
                      <a:pt x="1" y="33"/>
                    </a:lnTo>
                    <a:cubicBezTo>
                      <a:pt x="1" y="964"/>
                      <a:pt x="1006" y="1744"/>
                      <a:pt x="2269" y="1744"/>
                    </a:cubicBezTo>
                    <a:cubicBezTo>
                      <a:pt x="2294" y="1744"/>
                      <a:pt x="2319" y="1743"/>
                      <a:pt x="2344" y="1743"/>
                    </a:cubicBezTo>
                    <a:cubicBezTo>
                      <a:pt x="3643" y="1743"/>
                      <a:pt x="4719" y="983"/>
                      <a:pt x="47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014;p37"/>
              <p:cNvSpPr/>
              <p:nvPr/>
            </p:nvSpPr>
            <p:spPr>
              <a:xfrm>
                <a:off x="513025" y="1135425"/>
                <a:ext cx="94250" cy="106150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246" extrusionOk="0">
                    <a:moveTo>
                      <a:pt x="1412" y="0"/>
                    </a:moveTo>
                    <a:cubicBezTo>
                      <a:pt x="1254" y="0"/>
                      <a:pt x="1098" y="31"/>
                      <a:pt x="951" y="96"/>
                    </a:cubicBezTo>
                    <a:cubicBezTo>
                      <a:pt x="191" y="445"/>
                      <a:pt x="1" y="1616"/>
                      <a:pt x="507" y="2756"/>
                    </a:cubicBezTo>
                    <a:cubicBezTo>
                      <a:pt x="920" y="3658"/>
                      <a:pt x="1667" y="4246"/>
                      <a:pt x="2358" y="4246"/>
                    </a:cubicBezTo>
                    <a:cubicBezTo>
                      <a:pt x="2516" y="4246"/>
                      <a:pt x="2672" y="4215"/>
                      <a:pt x="2819" y="4150"/>
                    </a:cubicBezTo>
                    <a:cubicBezTo>
                      <a:pt x="3579" y="3801"/>
                      <a:pt x="3769" y="2598"/>
                      <a:pt x="3263" y="1490"/>
                    </a:cubicBezTo>
                    <a:cubicBezTo>
                      <a:pt x="2850" y="588"/>
                      <a:pt x="2103" y="0"/>
                      <a:pt x="14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015;p37"/>
              <p:cNvSpPr/>
              <p:nvPr/>
            </p:nvSpPr>
            <p:spPr>
              <a:xfrm>
                <a:off x="975400" y="1134175"/>
                <a:ext cx="91850" cy="108125"/>
              </a:xfrm>
              <a:custGeom>
                <a:avLst/>
                <a:gdLst/>
                <a:ahLst/>
                <a:cxnLst/>
                <a:rect l="l" t="t" r="r" b="b"/>
                <a:pathLst>
                  <a:path w="3674" h="4325" extrusionOk="0">
                    <a:moveTo>
                      <a:pt x="2208" y="1"/>
                    </a:moveTo>
                    <a:cubicBezTo>
                      <a:pt x="1497" y="1"/>
                      <a:pt x="737" y="679"/>
                      <a:pt x="380" y="1666"/>
                    </a:cubicBezTo>
                    <a:cubicBezTo>
                      <a:pt x="0" y="2838"/>
                      <a:pt x="317" y="4010"/>
                      <a:pt x="1140" y="4263"/>
                    </a:cubicBezTo>
                    <a:cubicBezTo>
                      <a:pt x="1257" y="4305"/>
                      <a:pt x="1376" y="4325"/>
                      <a:pt x="1497" y="4325"/>
                    </a:cubicBezTo>
                    <a:cubicBezTo>
                      <a:pt x="2199" y="4325"/>
                      <a:pt x="2938" y="3648"/>
                      <a:pt x="3262" y="2648"/>
                    </a:cubicBezTo>
                    <a:cubicBezTo>
                      <a:pt x="3674" y="1476"/>
                      <a:pt x="3326" y="336"/>
                      <a:pt x="2534" y="51"/>
                    </a:cubicBezTo>
                    <a:cubicBezTo>
                      <a:pt x="2428" y="17"/>
                      <a:pt x="2318" y="1"/>
                      <a:pt x="2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016;p37"/>
              <p:cNvSpPr/>
              <p:nvPr/>
            </p:nvSpPr>
            <p:spPr>
              <a:xfrm>
                <a:off x="539150" y="1142575"/>
                <a:ext cx="45150" cy="4197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9" fill="none" extrusionOk="0">
                    <a:moveTo>
                      <a:pt x="1806" y="1679"/>
                    </a:moveTo>
                    <a:cubicBezTo>
                      <a:pt x="1806" y="1679"/>
                      <a:pt x="1426" y="0"/>
                      <a:pt x="1" y="539"/>
                    </a:cubicBezTo>
                  </a:path>
                </a:pathLst>
              </a:custGeom>
              <a:noFill/>
              <a:ln w="7125" cap="rnd" cmpd="sng">
                <a:solidFill>
                  <a:srgbClr val="231F2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017;p37"/>
              <p:cNvSpPr/>
              <p:nvPr/>
            </p:nvSpPr>
            <p:spPr>
              <a:xfrm>
                <a:off x="537575" y="1156825"/>
                <a:ext cx="285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154" fill="none" extrusionOk="0">
                    <a:moveTo>
                      <a:pt x="1140" y="0"/>
                    </a:moveTo>
                    <a:cubicBezTo>
                      <a:pt x="1140" y="0"/>
                      <a:pt x="0" y="602"/>
                      <a:pt x="665" y="2154"/>
                    </a:cubicBezTo>
                  </a:path>
                </a:pathLst>
              </a:custGeom>
              <a:noFill/>
              <a:ln w="7125" cap="rnd" cmpd="sng">
                <a:solidFill>
                  <a:srgbClr val="231F2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018;p37"/>
              <p:cNvSpPr/>
              <p:nvPr/>
            </p:nvSpPr>
            <p:spPr>
              <a:xfrm>
                <a:off x="1003900" y="1137825"/>
                <a:ext cx="45150" cy="4117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47" fill="none" extrusionOk="0">
                    <a:moveTo>
                      <a:pt x="0" y="1647"/>
                    </a:moveTo>
                    <a:cubicBezTo>
                      <a:pt x="0" y="1647"/>
                      <a:pt x="412" y="0"/>
                      <a:pt x="1806" y="507"/>
                    </a:cubicBezTo>
                  </a:path>
                </a:pathLst>
              </a:custGeom>
              <a:noFill/>
              <a:ln w="7125" cap="rnd" cmpd="sng">
                <a:solidFill>
                  <a:srgbClr val="231F2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019;p37"/>
              <p:cNvSpPr/>
              <p:nvPr/>
            </p:nvSpPr>
            <p:spPr>
              <a:xfrm>
                <a:off x="1022900" y="1152075"/>
                <a:ext cx="285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123" fill="none" extrusionOk="0">
                    <a:moveTo>
                      <a:pt x="1" y="0"/>
                    </a:moveTo>
                    <a:cubicBezTo>
                      <a:pt x="1" y="0"/>
                      <a:pt x="1141" y="602"/>
                      <a:pt x="444" y="2122"/>
                    </a:cubicBezTo>
                  </a:path>
                </a:pathLst>
              </a:custGeom>
              <a:solidFill>
                <a:schemeClr val="accent2"/>
              </a:solidFill>
              <a:ln w="7125" cap="rnd" cmpd="sng">
                <a:solidFill>
                  <a:srgbClr val="231F20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020;p37"/>
              <p:cNvSpPr/>
              <p:nvPr/>
            </p:nvSpPr>
            <p:spPr>
              <a:xfrm>
                <a:off x="923150" y="1870250"/>
                <a:ext cx="87900" cy="75950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038" extrusionOk="0">
                    <a:moveTo>
                      <a:pt x="1524" y="1"/>
                    </a:moveTo>
                    <a:cubicBezTo>
                      <a:pt x="747" y="1"/>
                      <a:pt x="0" y="613"/>
                      <a:pt x="0" y="1517"/>
                    </a:cubicBezTo>
                    <a:cubicBezTo>
                      <a:pt x="0" y="2340"/>
                      <a:pt x="665" y="3037"/>
                      <a:pt x="1489" y="3037"/>
                    </a:cubicBezTo>
                    <a:cubicBezTo>
                      <a:pt x="2850" y="3037"/>
                      <a:pt x="3515" y="1390"/>
                      <a:pt x="2565" y="440"/>
                    </a:cubicBezTo>
                    <a:cubicBezTo>
                      <a:pt x="2261" y="136"/>
                      <a:pt x="1889" y="1"/>
                      <a:pt x="15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021;p37"/>
              <p:cNvSpPr/>
              <p:nvPr/>
            </p:nvSpPr>
            <p:spPr>
              <a:xfrm>
                <a:off x="595375" y="761750"/>
                <a:ext cx="158375" cy="58600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2344" extrusionOk="0">
                    <a:moveTo>
                      <a:pt x="3705" y="0"/>
                    </a:moveTo>
                    <a:cubicBezTo>
                      <a:pt x="3389" y="64"/>
                      <a:pt x="3104" y="127"/>
                      <a:pt x="2819" y="190"/>
                    </a:cubicBezTo>
                    <a:cubicBezTo>
                      <a:pt x="1647" y="570"/>
                      <a:pt x="634" y="1330"/>
                      <a:pt x="0" y="2344"/>
                    </a:cubicBezTo>
                    <a:cubicBezTo>
                      <a:pt x="412" y="1932"/>
                      <a:pt x="887" y="1584"/>
                      <a:pt x="1362" y="1299"/>
                    </a:cubicBezTo>
                    <a:cubicBezTo>
                      <a:pt x="1869" y="982"/>
                      <a:pt x="2375" y="760"/>
                      <a:pt x="2914" y="570"/>
                    </a:cubicBezTo>
                    <a:cubicBezTo>
                      <a:pt x="3484" y="412"/>
                      <a:pt x="4022" y="317"/>
                      <a:pt x="4592" y="317"/>
                    </a:cubicBezTo>
                    <a:cubicBezTo>
                      <a:pt x="5194" y="317"/>
                      <a:pt x="5764" y="380"/>
                      <a:pt x="6334" y="475"/>
                    </a:cubicBezTo>
                    <a:cubicBezTo>
                      <a:pt x="6081" y="349"/>
                      <a:pt x="5796" y="254"/>
                      <a:pt x="5511" y="159"/>
                    </a:cubicBezTo>
                    <a:cubicBezTo>
                      <a:pt x="5226" y="95"/>
                      <a:pt x="4909" y="32"/>
                      <a:pt x="46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022;p37"/>
              <p:cNvSpPr/>
              <p:nvPr/>
            </p:nvSpPr>
            <p:spPr>
              <a:xfrm>
                <a:off x="650000" y="787875"/>
                <a:ext cx="554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18" h="983" extrusionOk="0">
                    <a:moveTo>
                      <a:pt x="1584" y="0"/>
                    </a:moveTo>
                    <a:cubicBezTo>
                      <a:pt x="1362" y="0"/>
                      <a:pt x="1140" y="32"/>
                      <a:pt x="919" y="127"/>
                    </a:cubicBezTo>
                    <a:cubicBezTo>
                      <a:pt x="729" y="190"/>
                      <a:pt x="539" y="317"/>
                      <a:pt x="412" y="476"/>
                    </a:cubicBezTo>
                    <a:cubicBezTo>
                      <a:pt x="222" y="602"/>
                      <a:pt x="95" y="792"/>
                      <a:pt x="0" y="982"/>
                    </a:cubicBezTo>
                    <a:cubicBezTo>
                      <a:pt x="412" y="792"/>
                      <a:pt x="729" y="602"/>
                      <a:pt x="1077" y="476"/>
                    </a:cubicBezTo>
                    <a:cubicBezTo>
                      <a:pt x="1235" y="412"/>
                      <a:pt x="1425" y="349"/>
                      <a:pt x="1616" y="285"/>
                    </a:cubicBezTo>
                    <a:cubicBezTo>
                      <a:pt x="1806" y="254"/>
                      <a:pt x="1996" y="222"/>
                      <a:pt x="2217" y="190"/>
                    </a:cubicBezTo>
                    <a:cubicBezTo>
                      <a:pt x="2027" y="64"/>
                      <a:pt x="1806" y="0"/>
                      <a:pt x="1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023;p37"/>
              <p:cNvSpPr/>
              <p:nvPr/>
            </p:nvSpPr>
            <p:spPr>
              <a:xfrm>
                <a:off x="916025" y="858350"/>
                <a:ext cx="109275" cy="122725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4909" extrusionOk="0">
                    <a:moveTo>
                      <a:pt x="4276" y="0"/>
                    </a:moveTo>
                    <a:cubicBezTo>
                      <a:pt x="4212" y="570"/>
                      <a:pt x="4086" y="1140"/>
                      <a:pt x="3864" y="1710"/>
                    </a:cubicBezTo>
                    <a:cubicBezTo>
                      <a:pt x="3674" y="2217"/>
                      <a:pt x="3357" y="2724"/>
                      <a:pt x="2977" y="3135"/>
                    </a:cubicBezTo>
                    <a:cubicBezTo>
                      <a:pt x="2565" y="3547"/>
                      <a:pt x="2122" y="3895"/>
                      <a:pt x="1615" y="4180"/>
                    </a:cubicBezTo>
                    <a:cubicBezTo>
                      <a:pt x="1109" y="4465"/>
                      <a:pt x="570" y="4719"/>
                      <a:pt x="0" y="4909"/>
                    </a:cubicBezTo>
                    <a:cubicBezTo>
                      <a:pt x="602" y="4877"/>
                      <a:pt x="1204" y="4719"/>
                      <a:pt x="1742" y="4465"/>
                    </a:cubicBezTo>
                    <a:cubicBezTo>
                      <a:pt x="2312" y="4212"/>
                      <a:pt x="2819" y="3832"/>
                      <a:pt x="3262" y="3389"/>
                    </a:cubicBezTo>
                    <a:cubicBezTo>
                      <a:pt x="3357" y="3294"/>
                      <a:pt x="3452" y="3167"/>
                      <a:pt x="3547" y="3040"/>
                    </a:cubicBezTo>
                    <a:lnTo>
                      <a:pt x="3800" y="2660"/>
                    </a:lnTo>
                    <a:cubicBezTo>
                      <a:pt x="3895" y="2502"/>
                      <a:pt x="3959" y="2375"/>
                      <a:pt x="4022" y="2217"/>
                    </a:cubicBezTo>
                    <a:cubicBezTo>
                      <a:pt x="4086" y="2090"/>
                      <a:pt x="4149" y="1932"/>
                      <a:pt x="4181" y="1805"/>
                    </a:cubicBezTo>
                    <a:cubicBezTo>
                      <a:pt x="4339" y="1203"/>
                      <a:pt x="4371" y="602"/>
                      <a:pt x="42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024;p37"/>
              <p:cNvSpPr/>
              <p:nvPr/>
            </p:nvSpPr>
            <p:spPr>
              <a:xfrm>
                <a:off x="904925" y="901875"/>
                <a:ext cx="57825" cy="47525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901" extrusionOk="0">
                    <a:moveTo>
                      <a:pt x="2281" y="1"/>
                    </a:moveTo>
                    <a:lnTo>
                      <a:pt x="2281" y="1"/>
                    </a:lnTo>
                    <a:cubicBezTo>
                      <a:pt x="2154" y="222"/>
                      <a:pt x="2028" y="412"/>
                      <a:pt x="1838" y="603"/>
                    </a:cubicBezTo>
                    <a:cubicBezTo>
                      <a:pt x="1679" y="793"/>
                      <a:pt x="1489" y="951"/>
                      <a:pt x="1299" y="1109"/>
                    </a:cubicBezTo>
                    <a:cubicBezTo>
                      <a:pt x="1109" y="1236"/>
                      <a:pt x="888" y="1363"/>
                      <a:pt x="666" y="1489"/>
                    </a:cubicBezTo>
                    <a:lnTo>
                      <a:pt x="1" y="1901"/>
                    </a:lnTo>
                    <a:cubicBezTo>
                      <a:pt x="286" y="1901"/>
                      <a:pt x="539" y="1869"/>
                      <a:pt x="793" y="1774"/>
                    </a:cubicBezTo>
                    <a:cubicBezTo>
                      <a:pt x="1078" y="1679"/>
                      <a:pt x="1299" y="1553"/>
                      <a:pt x="1521" y="1394"/>
                    </a:cubicBezTo>
                    <a:cubicBezTo>
                      <a:pt x="1743" y="1236"/>
                      <a:pt x="1933" y="1014"/>
                      <a:pt x="2091" y="793"/>
                    </a:cubicBezTo>
                    <a:cubicBezTo>
                      <a:pt x="2249" y="539"/>
                      <a:pt x="2313" y="254"/>
                      <a:pt x="22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025;p37"/>
              <p:cNvSpPr/>
              <p:nvPr/>
            </p:nvSpPr>
            <p:spPr>
              <a:xfrm>
                <a:off x="548650" y="908225"/>
                <a:ext cx="13937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96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1" y="349"/>
                      <a:pt x="792" y="665"/>
                      <a:pt x="1236" y="919"/>
                    </a:cubicBezTo>
                    <a:cubicBezTo>
                      <a:pt x="1648" y="1172"/>
                      <a:pt x="2123" y="1362"/>
                      <a:pt x="2598" y="1552"/>
                    </a:cubicBezTo>
                    <a:cubicBezTo>
                      <a:pt x="3073" y="1710"/>
                      <a:pt x="3579" y="1837"/>
                      <a:pt x="4086" y="1900"/>
                    </a:cubicBezTo>
                    <a:cubicBezTo>
                      <a:pt x="4399" y="1939"/>
                      <a:pt x="4712" y="1966"/>
                      <a:pt x="5018" y="1966"/>
                    </a:cubicBezTo>
                    <a:cubicBezTo>
                      <a:pt x="5207" y="1966"/>
                      <a:pt x="5393" y="1956"/>
                      <a:pt x="5574" y="1932"/>
                    </a:cubicBezTo>
                    <a:cubicBezTo>
                      <a:pt x="5099" y="1837"/>
                      <a:pt x="4593" y="1742"/>
                      <a:pt x="4118" y="1615"/>
                    </a:cubicBezTo>
                    <a:cubicBezTo>
                      <a:pt x="3674" y="1489"/>
                      <a:pt x="3199" y="1330"/>
                      <a:pt x="2724" y="1172"/>
                    </a:cubicBezTo>
                    <a:cubicBezTo>
                      <a:pt x="2249" y="1045"/>
                      <a:pt x="1806" y="855"/>
                      <a:pt x="1363" y="634"/>
                    </a:cubicBezTo>
                    <a:cubicBezTo>
                      <a:pt x="919" y="444"/>
                      <a:pt x="444" y="222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35"/>
          <p:cNvSpPr/>
          <p:nvPr/>
        </p:nvSpPr>
        <p:spPr>
          <a:xfrm>
            <a:off x="855875" y="1365950"/>
            <a:ext cx="2423700" cy="2423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5"/>
          <p:cNvSpPr txBox="1">
            <a:spLocks noGrp="1"/>
          </p:cNvSpPr>
          <p:nvPr>
            <p:ph type="title"/>
          </p:nvPr>
        </p:nvSpPr>
        <p:spPr>
          <a:xfrm>
            <a:off x="2970554" y="1755800"/>
            <a:ext cx="6301462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Hoạt động tuần hoàn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1" name="Google Shape;941;p35"/>
          <p:cNvSpPr txBox="1">
            <a:spLocks noGrp="1"/>
          </p:cNvSpPr>
          <p:nvPr>
            <p:ph type="title" idx="2"/>
          </p:nvPr>
        </p:nvSpPr>
        <p:spPr>
          <a:xfrm>
            <a:off x="1065800" y="1913854"/>
            <a:ext cx="2079600" cy="11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7772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ười đàn ông áo xanh đặt tay lên ngực tự hào - Ảnh chế m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22" y="1722422"/>
            <a:ext cx="3466672" cy="260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1"/>
          <p:cNvSpPr txBox="1">
            <a:spLocks/>
          </p:cNvSpPr>
          <p:nvPr/>
        </p:nvSpPr>
        <p:spPr>
          <a:xfrm>
            <a:off x="349695" y="3144839"/>
            <a:ext cx="4423474" cy="915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52400" indent="0" algn="l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Subtitle 1"/>
          <p:cNvSpPr txBox="1">
            <a:spLocks/>
          </p:cNvSpPr>
          <p:nvPr/>
        </p:nvSpPr>
        <p:spPr>
          <a:xfrm>
            <a:off x="349695" y="1369253"/>
            <a:ext cx="4423474" cy="82530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52400" indent="0" algn="l"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ubtitle 1"/>
          <p:cNvSpPr txBox="1">
            <a:spLocks/>
          </p:cNvSpPr>
          <p:nvPr/>
        </p:nvSpPr>
        <p:spPr>
          <a:xfrm>
            <a:off x="349695" y="2338398"/>
            <a:ext cx="4423474" cy="5693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939;p35"/>
          <p:cNvSpPr txBox="1">
            <a:spLocks noGrp="1"/>
          </p:cNvSpPr>
          <p:nvPr>
            <p:ph type="title"/>
          </p:nvPr>
        </p:nvSpPr>
        <p:spPr>
          <a:xfrm>
            <a:off x="1622438" y="0"/>
            <a:ext cx="6301462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Hoạt động tuần hoàn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41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ịp tim bình thường và cách đếm nhịp tim đúng các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418" y="2194560"/>
            <a:ext cx="4414581" cy="29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939;p35"/>
          <p:cNvSpPr txBox="1">
            <a:spLocks noGrp="1"/>
          </p:cNvSpPr>
          <p:nvPr>
            <p:ph type="title"/>
          </p:nvPr>
        </p:nvSpPr>
        <p:spPr>
          <a:xfrm>
            <a:off x="1622438" y="0"/>
            <a:ext cx="6301462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Hoạt động tuần hoàn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ubtitle 1"/>
          <p:cNvSpPr txBox="1">
            <a:spLocks/>
          </p:cNvSpPr>
          <p:nvPr/>
        </p:nvSpPr>
        <p:spPr>
          <a:xfrm>
            <a:off x="349695" y="3144839"/>
            <a:ext cx="4379723" cy="14454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52400" indent="0" algn="l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Subtitle 1"/>
          <p:cNvSpPr txBox="1">
            <a:spLocks/>
          </p:cNvSpPr>
          <p:nvPr/>
        </p:nvSpPr>
        <p:spPr>
          <a:xfrm>
            <a:off x="349695" y="1369253"/>
            <a:ext cx="4379723" cy="82530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52400" indent="0" algn="l"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Subtitle 1"/>
          <p:cNvSpPr txBox="1">
            <a:spLocks/>
          </p:cNvSpPr>
          <p:nvPr/>
        </p:nvSpPr>
        <p:spPr>
          <a:xfrm>
            <a:off x="349695" y="2338398"/>
            <a:ext cx="4379723" cy="5693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78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39;p35"/>
          <p:cNvSpPr txBox="1">
            <a:spLocks noGrp="1"/>
          </p:cNvSpPr>
          <p:nvPr>
            <p:ph type="title"/>
          </p:nvPr>
        </p:nvSpPr>
        <p:spPr>
          <a:xfrm>
            <a:off x="1622438" y="0"/>
            <a:ext cx="6301462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Hoạt động tuần hoàn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137261"/>
              </p:ext>
            </p:extLst>
          </p:nvPr>
        </p:nvGraphicFramePr>
        <p:xfrm>
          <a:off x="1024127" y="1198119"/>
          <a:ext cx="7808976" cy="20937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02992">
                  <a:extLst>
                    <a:ext uri="{9D8B030D-6E8A-4147-A177-3AD203B41FA5}">
                      <a16:colId xmlns:a16="http://schemas.microsoft.com/office/drawing/2014/main" val="3396255862"/>
                    </a:ext>
                  </a:extLst>
                </a:gridCol>
                <a:gridCol w="2602992">
                  <a:extLst>
                    <a:ext uri="{9D8B030D-6E8A-4147-A177-3AD203B41FA5}">
                      <a16:colId xmlns:a16="http://schemas.microsoft.com/office/drawing/2014/main" val="424561673"/>
                    </a:ext>
                  </a:extLst>
                </a:gridCol>
                <a:gridCol w="2602992">
                  <a:extLst>
                    <a:ext uri="{9D8B030D-6E8A-4147-A177-3AD203B41FA5}">
                      <a16:colId xmlns:a16="http://schemas.microsoft.com/office/drawing/2014/main" val="3072317405"/>
                    </a:ext>
                  </a:extLst>
                </a:gridCol>
              </a:tblGrid>
              <a:tr h="6979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Lứa</a:t>
                      </a:r>
                      <a:r>
                        <a:rPr lang="en-US" sz="20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0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đập</a:t>
                      </a:r>
                      <a:r>
                        <a:rPr lang="en-US" sz="20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0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đập</a:t>
                      </a:r>
                      <a:r>
                        <a:rPr lang="en-US" sz="20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baseline="0" dirty="0" err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1447136"/>
                  </a:ext>
                </a:extLst>
              </a:tr>
              <a:tr h="69790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2321826"/>
                  </a:ext>
                </a:extLst>
              </a:tr>
              <a:tr h="69790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5252985"/>
                  </a:ext>
                </a:extLst>
              </a:tr>
            </a:tbl>
          </a:graphicData>
        </a:graphic>
      </p:graphicFrame>
      <p:sp>
        <p:nvSpPr>
          <p:cNvPr id="8" name="Subtitle 1"/>
          <p:cNvSpPr txBox="1">
            <a:spLocks/>
          </p:cNvSpPr>
          <p:nvPr/>
        </p:nvSpPr>
        <p:spPr>
          <a:xfrm>
            <a:off x="333388" y="646172"/>
            <a:ext cx="4379723" cy="825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52400" indent="0" algn="l">
              <a:buNone/>
            </a:pP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Pink Lines Sticker by Léa Binda">
            <a:extLst>
              <a:ext uri="{FF2B5EF4-FFF2-40B4-BE49-F238E27FC236}">
                <a16:creationId xmlns:a16="http://schemas.microsoft.com/office/drawing/2014/main" id="{B999F20E-21E3-4A6F-8840-D8355BEEE6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86" y="3302013"/>
            <a:ext cx="6037638" cy="18861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D7939B-FF74-43F8-8646-8ECB04F28A6E}"/>
              </a:ext>
            </a:extLst>
          </p:cNvPr>
          <p:cNvSpPr txBox="1"/>
          <p:nvPr/>
        </p:nvSpPr>
        <p:spPr>
          <a:xfrm>
            <a:off x="2676653" y="3704349"/>
            <a:ext cx="4995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0124D"/>
                </a:solidFill>
              </a:rPr>
              <a:t>Tim </a:t>
            </a:r>
            <a:r>
              <a:rPr lang="en-US" sz="2000" dirty="0" err="1">
                <a:solidFill>
                  <a:srgbClr val="20124D"/>
                </a:solidFill>
              </a:rPr>
              <a:t>luôn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đập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để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bơm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máu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đi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khắp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cơ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thể</a:t>
            </a:r>
            <a:r>
              <a:rPr lang="en-US" sz="2000" dirty="0">
                <a:solidFill>
                  <a:srgbClr val="20124D"/>
                </a:solidFill>
              </a:rPr>
              <a:t>. </a:t>
            </a:r>
            <a:r>
              <a:rPr lang="en-US" sz="2000" dirty="0" err="1">
                <a:solidFill>
                  <a:srgbClr val="20124D"/>
                </a:solidFill>
              </a:rPr>
              <a:t>Nếu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tim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ngừng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đập</a:t>
            </a:r>
            <a:r>
              <a:rPr lang="en-US" sz="2000" dirty="0">
                <a:solidFill>
                  <a:srgbClr val="20124D"/>
                </a:solidFill>
              </a:rPr>
              <a:t>, </a:t>
            </a:r>
            <a:r>
              <a:rPr lang="en-US" sz="2000" dirty="0" err="1">
                <a:solidFill>
                  <a:srgbClr val="20124D"/>
                </a:solidFill>
              </a:rPr>
              <a:t>máu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không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lưu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thông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được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trong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các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mạch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máu</a:t>
            </a:r>
            <a:r>
              <a:rPr lang="en-US" sz="2000" dirty="0">
                <a:solidFill>
                  <a:srgbClr val="20124D"/>
                </a:solidFill>
              </a:rPr>
              <a:t>, </a:t>
            </a:r>
            <a:r>
              <a:rPr lang="en-US" sz="2000" dirty="0" err="1">
                <a:solidFill>
                  <a:srgbClr val="20124D"/>
                </a:solidFill>
              </a:rPr>
              <a:t>cơ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thể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sẽ</a:t>
            </a:r>
            <a:r>
              <a:rPr lang="en-US" sz="2000" dirty="0">
                <a:solidFill>
                  <a:srgbClr val="20124D"/>
                </a:solidFill>
              </a:rPr>
              <a:t> </a:t>
            </a:r>
            <a:r>
              <a:rPr lang="en-US" sz="2000" dirty="0" err="1">
                <a:solidFill>
                  <a:srgbClr val="20124D"/>
                </a:solidFill>
              </a:rPr>
              <a:t>chết</a:t>
            </a:r>
            <a:r>
              <a:rPr lang="en-US" sz="2000" dirty="0">
                <a:solidFill>
                  <a:srgbClr val="20124D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1756" y="3634405"/>
            <a:ext cx="1257579" cy="15090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D7939B-FF74-43F8-8646-8ECB04F28A6E}"/>
              </a:ext>
            </a:extLst>
          </p:cNvPr>
          <p:cNvSpPr txBox="1"/>
          <p:nvPr/>
        </p:nvSpPr>
        <p:spPr>
          <a:xfrm>
            <a:off x="333388" y="3843787"/>
            <a:ext cx="1450806" cy="9541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2012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2012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2012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en-US" sz="2800" b="1" dirty="0">
              <a:solidFill>
                <a:srgbClr val="2012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940313" y="4245102"/>
            <a:ext cx="301083" cy="237688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5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49"/>
          <p:cNvSpPr/>
          <p:nvPr/>
        </p:nvSpPr>
        <p:spPr>
          <a:xfrm>
            <a:off x="3448083" y="1338147"/>
            <a:ext cx="3851349" cy="1534458"/>
          </a:xfrm>
          <a:prstGeom prst="wedgeRectCallout">
            <a:avLst>
              <a:gd name="adj1" fmla="val -54815"/>
              <a:gd name="adj2" fmla="val -1198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6" name="Google Shape;1186;p49"/>
          <p:cNvSpPr/>
          <p:nvPr/>
        </p:nvSpPr>
        <p:spPr>
          <a:xfrm>
            <a:off x="3448084" y="3586897"/>
            <a:ext cx="3851349" cy="848058"/>
          </a:xfrm>
          <a:prstGeom prst="wedgeRectCallout">
            <a:avLst>
              <a:gd name="adj1" fmla="val -54995"/>
              <a:gd name="adj2" fmla="val -2218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8" name="Google Shape;1188;p49"/>
          <p:cNvSpPr txBox="1">
            <a:spLocks noGrp="1"/>
          </p:cNvSpPr>
          <p:nvPr>
            <p:ph type="title"/>
          </p:nvPr>
        </p:nvSpPr>
        <p:spPr>
          <a:xfrm>
            <a:off x="720050" y="445984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9" name="Google Shape;1189;p49"/>
          <p:cNvSpPr txBox="1">
            <a:spLocks noGrp="1"/>
          </p:cNvSpPr>
          <p:nvPr>
            <p:ph type="subTitle" idx="1"/>
          </p:nvPr>
        </p:nvSpPr>
        <p:spPr>
          <a:xfrm>
            <a:off x="3648273" y="1536476"/>
            <a:ext cx="3450967" cy="6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Bệnh lao phổi có biểu hiện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nào?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1" name="Google Shape;1191;p49"/>
          <p:cNvSpPr txBox="1">
            <a:spLocks noGrp="1"/>
          </p:cNvSpPr>
          <p:nvPr>
            <p:ph type="subTitle" idx="3"/>
          </p:nvPr>
        </p:nvSpPr>
        <p:spPr>
          <a:xfrm>
            <a:off x="3622574" y="3684205"/>
            <a:ext cx="3593474" cy="6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latin typeface="+mj-lt"/>
              </a:rPr>
              <a:t>cách phòng bệnh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1800" dirty="0">
                <a:latin typeface="+mj-lt"/>
              </a:rPr>
              <a:t>.</a:t>
            </a:r>
            <a:endParaRPr sz="1800" dirty="0">
              <a:latin typeface="+mj-lt"/>
            </a:endParaRPr>
          </a:p>
        </p:txBody>
      </p:sp>
      <p:grpSp>
        <p:nvGrpSpPr>
          <p:cNvPr id="1195" name="Google Shape;1195;p49"/>
          <p:cNvGrpSpPr/>
          <p:nvPr/>
        </p:nvGrpSpPr>
        <p:grpSpPr>
          <a:xfrm rot="-150418" flipH="1">
            <a:off x="1173409" y="1571070"/>
            <a:ext cx="1991567" cy="4780236"/>
            <a:chOff x="2714675" y="237925"/>
            <a:chExt cx="2177825" cy="5227300"/>
          </a:xfrm>
        </p:grpSpPr>
        <p:sp>
          <p:nvSpPr>
            <p:cNvPr id="1196" name="Google Shape;1196;p49"/>
            <p:cNvSpPr/>
            <p:nvPr/>
          </p:nvSpPr>
          <p:spPr>
            <a:xfrm>
              <a:off x="4179775" y="5184425"/>
              <a:ext cx="712725" cy="280800"/>
            </a:xfrm>
            <a:custGeom>
              <a:avLst/>
              <a:gdLst/>
              <a:ahLst/>
              <a:cxnLst/>
              <a:rect l="l" t="t" r="r" b="b"/>
              <a:pathLst>
                <a:path w="28509" h="11232" extrusionOk="0">
                  <a:moveTo>
                    <a:pt x="10740" y="1"/>
                  </a:moveTo>
                  <a:lnTo>
                    <a:pt x="0" y="818"/>
                  </a:lnTo>
                  <a:lnTo>
                    <a:pt x="794" y="6188"/>
                  </a:lnTo>
                  <a:lnTo>
                    <a:pt x="1541" y="11231"/>
                  </a:lnTo>
                  <a:lnTo>
                    <a:pt x="28508" y="11231"/>
                  </a:lnTo>
                  <a:cubicBezTo>
                    <a:pt x="27014" y="9013"/>
                    <a:pt x="24726" y="7472"/>
                    <a:pt x="22087" y="6935"/>
                  </a:cubicBezTo>
                  <a:cubicBezTo>
                    <a:pt x="20150" y="6538"/>
                    <a:pt x="18258" y="5954"/>
                    <a:pt x="16437" y="5184"/>
                  </a:cubicBezTo>
                  <a:cubicBezTo>
                    <a:pt x="10927" y="2826"/>
                    <a:pt x="10740" y="1"/>
                    <a:pt x="10740" y="1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4199600" y="5314000"/>
              <a:ext cx="692900" cy="151225"/>
            </a:xfrm>
            <a:custGeom>
              <a:avLst/>
              <a:gdLst/>
              <a:ahLst/>
              <a:cxnLst/>
              <a:rect l="l" t="t" r="r" b="b"/>
              <a:pathLst>
                <a:path w="27716" h="6049" extrusionOk="0">
                  <a:moveTo>
                    <a:pt x="15644" y="1"/>
                  </a:moveTo>
                  <a:cubicBezTo>
                    <a:pt x="14570" y="1168"/>
                    <a:pt x="13519" y="2569"/>
                    <a:pt x="13006" y="3993"/>
                  </a:cubicBezTo>
                  <a:cubicBezTo>
                    <a:pt x="6515" y="3433"/>
                    <a:pt x="2546" y="1729"/>
                    <a:pt x="1" y="1005"/>
                  </a:cubicBezTo>
                  <a:lnTo>
                    <a:pt x="1" y="1005"/>
                  </a:lnTo>
                  <a:lnTo>
                    <a:pt x="748" y="6048"/>
                  </a:lnTo>
                  <a:lnTo>
                    <a:pt x="27715" y="6048"/>
                  </a:lnTo>
                  <a:cubicBezTo>
                    <a:pt x="26221" y="3830"/>
                    <a:pt x="23933" y="2289"/>
                    <a:pt x="21294" y="1752"/>
                  </a:cubicBezTo>
                  <a:cubicBezTo>
                    <a:pt x="19357" y="1355"/>
                    <a:pt x="17465" y="771"/>
                    <a:pt x="15644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3899000" y="2851950"/>
              <a:ext cx="644425" cy="2504100"/>
            </a:xfrm>
            <a:custGeom>
              <a:avLst/>
              <a:gdLst/>
              <a:ahLst/>
              <a:cxnLst/>
              <a:rect l="l" t="t" r="r" b="b"/>
              <a:pathLst>
                <a:path w="25777" h="100164" extrusionOk="0">
                  <a:moveTo>
                    <a:pt x="17558" y="0"/>
                  </a:moveTo>
                  <a:lnTo>
                    <a:pt x="1" y="187"/>
                  </a:lnTo>
                  <a:lnTo>
                    <a:pt x="561" y="6701"/>
                  </a:lnTo>
                  <a:lnTo>
                    <a:pt x="8850" y="100164"/>
                  </a:lnTo>
                  <a:lnTo>
                    <a:pt x="25777" y="94280"/>
                  </a:lnTo>
                  <a:lnTo>
                    <a:pt x="18142" y="6701"/>
                  </a:lnTo>
                  <a:lnTo>
                    <a:pt x="17558" y="0"/>
                  </a:ln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9"/>
            <p:cNvSpPr/>
            <p:nvPr/>
          </p:nvSpPr>
          <p:spPr>
            <a:xfrm>
              <a:off x="3163525" y="5184425"/>
              <a:ext cx="683550" cy="280800"/>
            </a:xfrm>
            <a:custGeom>
              <a:avLst/>
              <a:gdLst/>
              <a:ahLst/>
              <a:cxnLst/>
              <a:rect l="l" t="t" r="r" b="b"/>
              <a:pathLst>
                <a:path w="27342" h="11232" extrusionOk="0">
                  <a:moveTo>
                    <a:pt x="16508" y="1"/>
                  </a:moveTo>
                  <a:cubicBezTo>
                    <a:pt x="16508" y="1"/>
                    <a:pt x="16648" y="2826"/>
                    <a:pt x="11395" y="5184"/>
                  </a:cubicBezTo>
                  <a:cubicBezTo>
                    <a:pt x="9644" y="5954"/>
                    <a:pt x="7799" y="6538"/>
                    <a:pt x="5931" y="6935"/>
                  </a:cubicBezTo>
                  <a:cubicBezTo>
                    <a:pt x="1542" y="7916"/>
                    <a:pt x="1" y="11231"/>
                    <a:pt x="1" y="11231"/>
                  </a:cubicBezTo>
                  <a:lnTo>
                    <a:pt x="26968" y="11231"/>
                  </a:lnTo>
                  <a:lnTo>
                    <a:pt x="27155" y="6188"/>
                  </a:lnTo>
                  <a:lnTo>
                    <a:pt x="27342" y="818"/>
                  </a:lnTo>
                  <a:lnTo>
                    <a:pt x="16508" y="1"/>
                  </a:ln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9"/>
            <p:cNvSpPr/>
            <p:nvPr/>
          </p:nvSpPr>
          <p:spPr>
            <a:xfrm>
              <a:off x="3163525" y="5314000"/>
              <a:ext cx="678875" cy="151225"/>
            </a:xfrm>
            <a:custGeom>
              <a:avLst/>
              <a:gdLst/>
              <a:ahLst/>
              <a:cxnLst/>
              <a:rect l="l" t="t" r="r" b="b"/>
              <a:pathLst>
                <a:path w="27155" h="6049" extrusionOk="0">
                  <a:moveTo>
                    <a:pt x="11395" y="1"/>
                  </a:moveTo>
                  <a:cubicBezTo>
                    <a:pt x="9644" y="771"/>
                    <a:pt x="7799" y="1355"/>
                    <a:pt x="5931" y="1752"/>
                  </a:cubicBezTo>
                  <a:cubicBezTo>
                    <a:pt x="1542" y="2733"/>
                    <a:pt x="1" y="6048"/>
                    <a:pt x="1" y="6048"/>
                  </a:cubicBezTo>
                  <a:lnTo>
                    <a:pt x="26968" y="6048"/>
                  </a:lnTo>
                  <a:lnTo>
                    <a:pt x="27155" y="1005"/>
                  </a:lnTo>
                  <a:lnTo>
                    <a:pt x="27155" y="1005"/>
                  </a:lnTo>
                  <a:cubicBezTo>
                    <a:pt x="24680" y="1729"/>
                    <a:pt x="20898" y="3433"/>
                    <a:pt x="14477" y="3993"/>
                  </a:cubicBezTo>
                  <a:cubicBezTo>
                    <a:pt x="13823" y="2569"/>
                    <a:pt x="12586" y="1168"/>
                    <a:pt x="11395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9"/>
            <p:cNvSpPr/>
            <p:nvPr/>
          </p:nvSpPr>
          <p:spPr>
            <a:xfrm>
              <a:off x="3427950" y="2851950"/>
              <a:ext cx="495600" cy="2504100"/>
            </a:xfrm>
            <a:custGeom>
              <a:avLst/>
              <a:gdLst/>
              <a:ahLst/>
              <a:cxnLst/>
              <a:rect l="l" t="t" r="r" b="b"/>
              <a:pathLst>
                <a:path w="19824" h="100164" extrusionOk="0">
                  <a:moveTo>
                    <a:pt x="1" y="0"/>
                  </a:moveTo>
                  <a:lnTo>
                    <a:pt x="164" y="6701"/>
                  </a:lnTo>
                  <a:lnTo>
                    <a:pt x="2242" y="94280"/>
                  </a:lnTo>
                  <a:lnTo>
                    <a:pt x="19823" y="100164"/>
                  </a:lnTo>
                  <a:lnTo>
                    <a:pt x="17722" y="6701"/>
                  </a:lnTo>
                  <a:lnTo>
                    <a:pt x="17582" y="18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9"/>
            <p:cNvSpPr/>
            <p:nvPr/>
          </p:nvSpPr>
          <p:spPr>
            <a:xfrm>
              <a:off x="2714675" y="668875"/>
              <a:ext cx="289525" cy="692900"/>
            </a:xfrm>
            <a:custGeom>
              <a:avLst/>
              <a:gdLst/>
              <a:ahLst/>
              <a:cxnLst/>
              <a:rect l="l" t="t" r="r" b="b"/>
              <a:pathLst>
                <a:path w="11581" h="27716" extrusionOk="0">
                  <a:moveTo>
                    <a:pt x="9409" y="9153"/>
                  </a:moveTo>
                  <a:cubicBezTo>
                    <a:pt x="9409" y="9153"/>
                    <a:pt x="9573" y="1986"/>
                    <a:pt x="8872" y="982"/>
                  </a:cubicBezTo>
                  <a:cubicBezTo>
                    <a:pt x="8149" y="1"/>
                    <a:pt x="7425" y="585"/>
                    <a:pt x="7168" y="1285"/>
                  </a:cubicBezTo>
                  <a:cubicBezTo>
                    <a:pt x="6911" y="1962"/>
                    <a:pt x="6911" y="8266"/>
                    <a:pt x="6911" y="8266"/>
                  </a:cubicBezTo>
                  <a:cubicBezTo>
                    <a:pt x="6444" y="7799"/>
                    <a:pt x="5720" y="7659"/>
                    <a:pt x="5113" y="7963"/>
                  </a:cubicBezTo>
                  <a:cubicBezTo>
                    <a:pt x="3993" y="8430"/>
                    <a:pt x="1891" y="8873"/>
                    <a:pt x="1471" y="9714"/>
                  </a:cubicBezTo>
                  <a:cubicBezTo>
                    <a:pt x="1027" y="10554"/>
                    <a:pt x="0" y="11558"/>
                    <a:pt x="304" y="12539"/>
                  </a:cubicBezTo>
                  <a:cubicBezTo>
                    <a:pt x="631" y="13496"/>
                    <a:pt x="1168" y="17185"/>
                    <a:pt x="2732" y="18913"/>
                  </a:cubicBezTo>
                  <a:cubicBezTo>
                    <a:pt x="4273" y="20664"/>
                    <a:pt x="3946" y="27715"/>
                    <a:pt x="3946" y="27715"/>
                  </a:cubicBezTo>
                  <a:lnTo>
                    <a:pt x="10950" y="27435"/>
                  </a:lnTo>
                  <a:cubicBezTo>
                    <a:pt x="10950" y="27435"/>
                    <a:pt x="9876" y="23676"/>
                    <a:pt x="9783" y="20711"/>
                  </a:cubicBezTo>
                  <a:cubicBezTo>
                    <a:pt x="9736" y="19380"/>
                    <a:pt x="10367" y="18586"/>
                    <a:pt x="10787" y="16531"/>
                  </a:cubicBezTo>
                  <a:cubicBezTo>
                    <a:pt x="11231" y="14477"/>
                    <a:pt x="11581" y="12376"/>
                    <a:pt x="10600" y="11115"/>
                  </a:cubicBezTo>
                  <a:cubicBezTo>
                    <a:pt x="10017" y="10368"/>
                    <a:pt x="9596" y="9247"/>
                    <a:pt x="9409" y="9130"/>
                  </a:cubicBezTo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9"/>
            <p:cNvSpPr/>
            <p:nvPr/>
          </p:nvSpPr>
          <p:spPr>
            <a:xfrm>
              <a:off x="2750050" y="954325"/>
              <a:ext cx="77300" cy="95625"/>
            </a:xfrm>
            <a:custGeom>
              <a:avLst/>
              <a:gdLst/>
              <a:ahLst/>
              <a:cxnLst/>
              <a:rect l="l" t="t" r="r" b="b"/>
              <a:pathLst>
                <a:path w="3092" h="3825" extrusionOk="0">
                  <a:moveTo>
                    <a:pt x="258" y="0"/>
                  </a:moveTo>
                  <a:cubicBezTo>
                    <a:pt x="125" y="0"/>
                    <a:pt x="0" y="153"/>
                    <a:pt x="79" y="327"/>
                  </a:cubicBezTo>
                  <a:cubicBezTo>
                    <a:pt x="383" y="864"/>
                    <a:pt x="733" y="1378"/>
                    <a:pt x="1107" y="1868"/>
                  </a:cubicBezTo>
                  <a:cubicBezTo>
                    <a:pt x="1317" y="2172"/>
                    <a:pt x="1504" y="2498"/>
                    <a:pt x="1644" y="2849"/>
                  </a:cubicBezTo>
                  <a:cubicBezTo>
                    <a:pt x="1714" y="3129"/>
                    <a:pt x="1761" y="3409"/>
                    <a:pt x="1761" y="3713"/>
                  </a:cubicBezTo>
                  <a:cubicBezTo>
                    <a:pt x="1778" y="3781"/>
                    <a:pt x="1832" y="3824"/>
                    <a:pt x="1897" y="3824"/>
                  </a:cubicBezTo>
                  <a:cubicBezTo>
                    <a:pt x="1921" y="3824"/>
                    <a:pt x="1946" y="3818"/>
                    <a:pt x="1971" y="3806"/>
                  </a:cubicBezTo>
                  <a:cubicBezTo>
                    <a:pt x="3091" y="3222"/>
                    <a:pt x="733" y="701"/>
                    <a:pt x="430" y="117"/>
                  </a:cubicBezTo>
                  <a:cubicBezTo>
                    <a:pt x="385" y="34"/>
                    <a:pt x="320" y="0"/>
                    <a:pt x="258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9"/>
            <p:cNvSpPr/>
            <p:nvPr/>
          </p:nvSpPr>
          <p:spPr>
            <a:xfrm>
              <a:off x="2781800" y="923650"/>
              <a:ext cx="56625" cy="113075"/>
            </a:xfrm>
            <a:custGeom>
              <a:avLst/>
              <a:gdLst/>
              <a:ahLst/>
              <a:cxnLst/>
              <a:rect l="l" t="t" r="r" b="b"/>
              <a:pathLst>
                <a:path w="2265" h="4523" extrusionOk="0">
                  <a:moveTo>
                    <a:pt x="222" y="1"/>
                  </a:moveTo>
                  <a:cubicBezTo>
                    <a:pt x="112" y="1"/>
                    <a:pt x="1" y="148"/>
                    <a:pt x="70" y="270"/>
                  </a:cubicBezTo>
                  <a:cubicBezTo>
                    <a:pt x="514" y="924"/>
                    <a:pt x="864" y="1647"/>
                    <a:pt x="1144" y="2395"/>
                  </a:cubicBezTo>
                  <a:cubicBezTo>
                    <a:pt x="1354" y="3072"/>
                    <a:pt x="1261" y="3889"/>
                    <a:pt x="1658" y="4473"/>
                  </a:cubicBezTo>
                  <a:cubicBezTo>
                    <a:pt x="1690" y="4505"/>
                    <a:pt x="1733" y="4523"/>
                    <a:pt x="1774" y="4523"/>
                  </a:cubicBezTo>
                  <a:cubicBezTo>
                    <a:pt x="1821" y="4523"/>
                    <a:pt x="1866" y="4499"/>
                    <a:pt x="1891" y="4449"/>
                  </a:cubicBezTo>
                  <a:cubicBezTo>
                    <a:pt x="2265" y="3842"/>
                    <a:pt x="1891" y="2885"/>
                    <a:pt x="1635" y="2255"/>
                  </a:cubicBezTo>
                  <a:cubicBezTo>
                    <a:pt x="1308" y="1461"/>
                    <a:pt x="864" y="737"/>
                    <a:pt x="327" y="60"/>
                  </a:cubicBezTo>
                  <a:cubicBezTo>
                    <a:pt x="297" y="18"/>
                    <a:pt x="260" y="1"/>
                    <a:pt x="222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9"/>
            <p:cNvSpPr/>
            <p:nvPr/>
          </p:nvSpPr>
          <p:spPr>
            <a:xfrm>
              <a:off x="2821175" y="898425"/>
              <a:ext cx="45875" cy="125450"/>
            </a:xfrm>
            <a:custGeom>
              <a:avLst/>
              <a:gdLst/>
              <a:ahLst/>
              <a:cxnLst/>
              <a:rect l="l" t="t" r="r" b="b"/>
              <a:pathLst>
                <a:path w="1835" h="5018" extrusionOk="0">
                  <a:moveTo>
                    <a:pt x="163" y="0"/>
                  </a:moveTo>
                  <a:cubicBezTo>
                    <a:pt x="79" y="0"/>
                    <a:pt x="1" y="58"/>
                    <a:pt x="13" y="182"/>
                  </a:cubicBezTo>
                  <a:cubicBezTo>
                    <a:pt x="153" y="905"/>
                    <a:pt x="363" y="1653"/>
                    <a:pt x="620" y="2353"/>
                  </a:cubicBezTo>
                  <a:cubicBezTo>
                    <a:pt x="760" y="2773"/>
                    <a:pt x="853" y="3170"/>
                    <a:pt x="923" y="3590"/>
                  </a:cubicBezTo>
                  <a:cubicBezTo>
                    <a:pt x="970" y="4011"/>
                    <a:pt x="760" y="4384"/>
                    <a:pt x="807" y="4781"/>
                  </a:cubicBezTo>
                  <a:cubicBezTo>
                    <a:pt x="828" y="4909"/>
                    <a:pt x="908" y="5018"/>
                    <a:pt x="1028" y="5018"/>
                  </a:cubicBezTo>
                  <a:cubicBezTo>
                    <a:pt x="1040" y="5018"/>
                    <a:pt x="1051" y="5017"/>
                    <a:pt x="1064" y="5015"/>
                  </a:cubicBezTo>
                  <a:cubicBezTo>
                    <a:pt x="1834" y="4851"/>
                    <a:pt x="1717" y="3731"/>
                    <a:pt x="1577" y="3077"/>
                  </a:cubicBezTo>
                  <a:cubicBezTo>
                    <a:pt x="1367" y="2003"/>
                    <a:pt x="643" y="1162"/>
                    <a:pt x="340" y="135"/>
                  </a:cubicBezTo>
                  <a:cubicBezTo>
                    <a:pt x="318" y="47"/>
                    <a:pt x="238" y="0"/>
                    <a:pt x="163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9"/>
            <p:cNvSpPr/>
            <p:nvPr/>
          </p:nvSpPr>
          <p:spPr>
            <a:xfrm>
              <a:off x="2869750" y="891875"/>
              <a:ext cx="84850" cy="189575"/>
            </a:xfrm>
            <a:custGeom>
              <a:avLst/>
              <a:gdLst/>
              <a:ahLst/>
              <a:cxnLst/>
              <a:rect l="l" t="t" r="r" b="b"/>
              <a:pathLst>
                <a:path w="3394" h="7583" extrusionOk="0">
                  <a:moveTo>
                    <a:pt x="123" y="1"/>
                  </a:moveTo>
                  <a:cubicBezTo>
                    <a:pt x="59" y="1"/>
                    <a:pt x="1" y="72"/>
                    <a:pt x="31" y="163"/>
                  </a:cubicBezTo>
                  <a:cubicBezTo>
                    <a:pt x="195" y="747"/>
                    <a:pt x="311" y="1307"/>
                    <a:pt x="428" y="1891"/>
                  </a:cubicBezTo>
                  <a:cubicBezTo>
                    <a:pt x="288" y="2031"/>
                    <a:pt x="218" y="2218"/>
                    <a:pt x="241" y="2405"/>
                  </a:cubicBezTo>
                  <a:cubicBezTo>
                    <a:pt x="265" y="2662"/>
                    <a:pt x="358" y="2895"/>
                    <a:pt x="475" y="3082"/>
                  </a:cubicBezTo>
                  <a:cubicBezTo>
                    <a:pt x="521" y="3152"/>
                    <a:pt x="568" y="3245"/>
                    <a:pt x="615" y="3315"/>
                  </a:cubicBezTo>
                  <a:cubicBezTo>
                    <a:pt x="615" y="3829"/>
                    <a:pt x="545" y="4319"/>
                    <a:pt x="568" y="4810"/>
                  </a:cubicBezTo>
                  <a:cubicBezTo>
                    <a:pt x="583" y="4911"/>
                    <a:pt x="661" y="4968"/>
                    <a:pt x="740" y="4968"/>
                  </a:cubicBezTo>
                  <a:cubicBezTo>
                    <a:pt x="788" y="4968"/>
                    <a:pt x="836" y="4947"/>
                    <a:pt x="872" y="4903"/>
                  </a:cubicBezTo>
                  <a:cubicBezTo>
                    <a:pt x="1035" y="4693"/>
                    <a:pt x="1152" y="4459"/>
                    <a:pt x="1222" y="4203"/>
                  </a:cubicBezTo>
                  <a:cubicBezTo>
                    <a:pt x="1269" y="4249"/>
                    <a:pt x="1292" y="4273"/>
                    <a:pt x="1339" y="4319"/>
                  </a:cubicBezTo>
                  <a:cubicBezTo>
                    <a:pt x="1876" y="4926"/>
                    <a:pt x="2273" y="5650"/>
                    <a:pt x="2529" y="6421"/>
                  </a:cubicBezTo>
                  <a:cubicBezTo>
                    <a:pt x="2669" y="6888"/>
                    <a:pt x="2693" y="7145"/>
                    <a:pt x="2996" y="7518"/>
                  </a:cubicBezTo>
                  <a:cubicBezTo>
                    <a:pt x="3027" y="7564"/>
                    <a:pt x="3067" y="7582"/>
                    <a:pt x="3108" y="7582"/>
                  </a:cubicBezTo>
                  <a:cubicBezTo>
                    <a:pt x="3192" y="7582"/>
                    <a:pt x="3277" y="7503"/>
                    <a:pt x="3277" y="7425"/>
                  </a:cubicBezTo>
                  <a:cubicBezTo>
                    <a:pt x="3393" y="6421"/>
                    <a:pt x="2833" y="5370"/>
                    <a:pt x="2273" y="4553"/>
                  </a:cubicBezTo>
                  <a:cubicBezTo>
                    <a:pt x="1969" y="4156"/>
                    <a:pt x="1666" y="3782"/>
                    <a:pt x="1339" y="3409"/>
                  </a:cubicBezTo>
                  <a:cubicBezTo>
                    <a:pt x="1245" y="3315"/>
                    <a:pt x="1152" y="3199"/>
                    <a:pt x="1082" y="3105"/>
                  </a:cubicBezTo>
                  <a:cubicBezTo>
                    <a:pt x="988" y="2942"/>
                    <a:pt x="872" y="2802"/>
                    <a:pt x="825" y="2662"/>
                  </a:cubicBezTo>
                  <a:cubicBezTo>
                    <a:pt x="802" y="2615"/>
                    <a:pt x="802" y="2592"/>
                    <a:pt x="802" y="2568"/>
                  </a:cubicBezTo>
                  <a:cubicBezTo>
                    <a:pt x="778" y="2545"/>
                    <a:pt x="778" y="2545"/>
                    <a:pt x="778" y="2545"/>
                  </a:cubicBezTo>
                  <a:cubicBezTo>
                    <a:pt x="732" y="2311"/>
                    <a:pt x="825" y="2148"/>
                    <a:pt x="1105" y="2055"/>
                  </a:cubicBezTo>
                  <a:cubicBezTo>
                    <a:pt x="1188" y="2029"/>
                    <a:pt x="1280" y="2019"/>
                    <a:pt x="1376" y="2019"/>
                  </a:cubicBezTo>
                  <a:cubicBezTo>
                    <a:pt x="1904" y="2019"/>
                    <a:pt x="2567" y="2342"/>
                    <a:pt x="2646" y="2381"/>
                  </a:cubicBezTo>
                  <a:cubicBezTo>
                    <a:pt x="2661" y="2390"/>
                    <a:pt x="2676" y="2394"/>
                    <a:pt x="2690" y="2394"/>
                  </a:cubicBezTo>
                  <a:cubicBezTo>
                    <a:pt x="2836" y="2394"/>
                    <a:pt x="2960" y="1997"/>
                    <a:pt x="2833" y="1891"/>
                  </a:cubicBezTo>
                  <a:cubicBezTo>
                    <a:pt x="2531" y="1678"/>
                    <a:pt x="1934" y="1546"/>
                    <a:pt x="1408" y="1546"/>
                  </a:cubicBezTo>
                  <a:cubicBezTo>
                    <a:pt x="1241" y="1546"/>
                    <a:pt x="1082" y="1560"/>
                    <a:pt x="942" y="1588"/>
                  </a:cubicBezTo>
                  <a:cubicBezTo>
                    <a:pt x="755" y="1074"/>
                    <a:pt x="498" y="560"/>
                    <a:pt x="218" y="70"/>
                  </a:cubicBezTo>
                  <a:cubicBezTo>
                    <a:pt x="194" y="21"/>
                    <a:pt x="158" y="1"/>
                    <a:pt x="123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2761950" y="1155700"/>
              <a:ext cx="921700" cy="1060025"/>
            </a:xfrm>
            <a:custGeom>
              <a:avLst/>
              <a:gdLst/>
              <a:ahLst/>
              <a:cxnLst/>
              <a:rect l="l" t="t" r="r" b="b"/>
              <a:pathLst>
                <a:path w="36868" h="42401" extrusionOk="0">
                  <a:moveTo>
                    <a:pt x="31310" y="23395"/>
                  </a:moveTo>
                  <a:lnTo>
                    <a:pt x="36867" y="0"/>
                  </a:lnTo>
                  <a:cubicBezTo>
                    <a:pt x="36867" y="0"/>
                    <a:pt x="29045" y="2429"/>
                    <a:pt x="26290" y="4483"/>
                  </a:cubicBezTo>
                  <a:cubicBezTo>
                    <a:pt x="23512" y="6538"/>
                    <a:pt x="15247" y="24726"/>
                    <a:pt x="14336" y="24282"/>
                  </a:cubicBezTo>
                  <a:cubicBezTo>
                    <a:pt x="13402" y="23839"/>
                    <a:pt x="10367" y="1051"/>
                    <a:pt x="10367" y="1051"/>
                  </a:cubicBezTo>
                  <a:cubicBezTo>
                    <a:pt x="8709" y="1915"/>
                    <a:pt x="6911" y="2522"/>
                    <a:pt x="5067" y="2825"/>
                  </a:cubicBezTo>
                  <a:cubicBezTo>
                    <a:pt x="3363" y="3036"/>
                    <a:pt x="1681" y="3362"/>
                    <a:pt x="0" y="3759"/>
                  </a:cubicBezTo>
                  <a:cubicBezTo>
                    <a:pt x="0" y="3759"/>
                    <a:pt x="2172" y="31474"/>
                    <a:pt x="4623" y="35793"/>
                  </a:cubicBezTo>
                  <a:cubicBezTo>
                    <a:pt x="7052" y="40113"/>
                    <a:pt x="13449" y="42401"/>
                    <a:pt x="17605" y="39435"/>
                  </a:cubicBezTo>
                  <a:cubicBezTo>
                    <a:pt x="26244" y="33295"/>
                    <a:pt x="31310" y="23395"/>
                    <a:pt x="31310" y="23395"/>
                  </a:cubicBezTo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9"/>
            <p:cNvSpPr/>
            <p:nvPr/>
          </p:nvSpPr>
          <p:spPr>
            <a:xfrm>
              <a:off x="3317050" y="1112450"/>
              <a:ext cx="1203625" cy="2226300"/>
            </a:xfrm>
            <a:custGeom>
              <a:avLst/>
              <a:gdLst/>
              <a:ahLst/>
              <a:cxnLst/>
              <a:rect l="l" t="t" r="r" b="b"/>
              <a:pathLst>
                <a:path w="48145" h="89052" extrusionOk="0">
                  <a:moveTo>
                    <a:pt x="26237" y="1"/>
                  </a:moveTo>
                  <a:cubicBezTo>
                    <a:pt x="22628" y="1"/>
                    <a:pt x="20827" y="750"/>
                    <a:pt x="20827" y="750"/>
                  </a:cubicBezTo>
                  <a:cubicBezTo>
                    <a:pt x="20827" y="750"/>
                    <a:pt x="5044" y="2081"/>
                    <a:pt x="4600" y="8688"/>
                  </a:cubicBezTo>
                  <a:cubicBezTo>
                    <a:pt x="4273" y="13755"/>
                    <a:pt x="2219" y="54310"/>
                    <a:pt x="2662" y="57089"/>
                  </a:cubicBezTo>
                  <a:cubicBezTo>
                    <a:pt x="3082" y="59867"/>
                    <a:pt x="0" y="85644"/>
                    <a:pt x="1004" y="87909"/>
                  </a:cubicBezTo>
                  <a:cubicBezTo>
                    <a:pt x="1373" y="88732"/>
                    <a:pt x="7300" y="89052"/>
                    <a:pt x="14747" y="89052"/>
                  </a:cubicBezTo>
                  <a:cubicBezTo>
                    <a:pt x="27563" y="89052"/>
                    <a:pt x="44881" y="88106"/>
                    <a:pt x="46136" y="87161"/>
                  </a:cubicBezTo>
                  <a:cubicBezTo>
                    <a:pt x="48144" y="85644"/>
                    <a:pt x="44946" y="66405"/>
                    <a:pt x="44269" y="61432"/>
                  </a:cubicBezTo>
                  <a:cubicBezTo>
                    <a:pt x="43265" y="54007"/>
                    <a:pt x="41910" y="47376"/>
                    <a:pt x="41934" y="38620"/>
                  </a:cubicBezTo>
                  <a:cubicBezTo>
                    <a:pt x="41957" y="23491"/>
                    <a:pt x="44619" y="4579"/>
                    <a:pt x="41257" y="3248"/>
                  </a:cubicBezTo>
                  <a:cubicBezTo>
                    <a:pt x="34642" y="666"/>
                    <a:pt x="29637" y="1"/>
                    <a:pt x="26237" y="1"/>
                  </a:cubicBez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3905425" y="2490050"/>
              <a:ext cx="903600" cy="748325"/>
            </a:xfrm>
            <a:custGeom>
              <a:avLst/>
              <a:gdLst/>
              <a:ahLst/>
              <a:cxnLst/>
              <a:rect l="l" t="t" r="r" b="b"/>
              <a:pathLst>
                <a:path w="36144" h="29933" extrusionOk="0">
                  <a:moveTo>
                    <a:pt x="33879" y="0"/>
                  </a:moveTo>
                  <a:lnTo>
                    <a:pt x="0" y="3012"/>
                  </a:lnTo>
                  <a:lnTo>
                    <a:pt x="1728" y="29933"/>
                  </a:lnTo>
                  <a:lnTo>
                    <a:pt x="36143" y="26594"/>
                  </a:ln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9"/>
            <p:cNvSpPr/>
            <p:nvPr/>
          </p:nvSpPr>
          <p:spPr>
            <a:xfrm>
              <a:off x="3875075" y="2741625"/>
              <a:ext cx="152950" cy="302975"/>
            </a:xfrm>
            <a:custGeom>
              <a:avLst/>
              <a:gdLst/>
              <a:ahLst/>
              <a:cxnLst/>
              <a:rect l="l" t="t" r="r" b="b"/>
              <a:pathLst>
                <a:path w="6118" h="12119" extrusionOk="0">
                  <a:moveTo>
                    <a:pt x="4997" y="0"/>
                  </a:moveTo>
                  <a:lnTo>
                    <a:pt x="6118" y="11208"/>
                  </a:lnTo>
                  <a:cubicBezTo>
                    <a:pt x="6118" y="11208"/>
                    <a:pt x="1471" y="12118"/>
                    <a:pt x="1028" y="11745"/>
                  </a:cubicBezTo>
                  <a:cubicBezTo>
                    <a:pt x="561" y="11348"/>
                    <a:pt x="0" y="374"/>
                    <a:pt x="0" y="374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4272000" y="2695500"/>
              <a:ext cx="372425" cy="564475"/>
            </a:xfrm>
            <a:custGeom>
              <a:avLst/>
              <a:gdLst/>
              <a:ahLst/>
              <a:cxnLst/>
              <a:rect l="l" t="t" r="r" b="b"/>
              <a:pathLst>
                <a:path w="14897" h="22579" extrusionOk="0">
                  <a:moveTo>
                    <a:pt x="14896" y="2709"/>
                  </a:moveTo>
                  <a:cubicBezTo>
                    <a:pt x="14896" y="2709"/>
                    <a:pt x="13285" y="7239"/>
                    <a:pt x="13285" y="8406"/>
                  </a:cubicBezTo>
                  <a:cubicBezTo>
                    <a:pt x="13309" y="9597"/>
                    <a:pt x="13962" y="13426"/>
                    <a:pt x="13168" y="16018"/>
                  </a:cubicBezTo>
                  <a:cubicBezTo>
                    <a:pt x="12375" y="18586"/>
                    <a:pt x="11861" y="21154"/>
                    <a:pt x="10927" y="21271"/>
                  </a:cubicBezTo>
                  <a:cubicBezTo>
                    <a:pt x="9853" y="21388"/>
                    <a:pt x="8779" y="21691"/>
                    <a:pt x="7822" y="22182"/>
                  </a:cubicBezTo>
                  <a:cubicBezTo>
                    <a:pt x="7238" y="22462"/>
                    <a:pt x="6584" y="22579"/>
                    <a:pt x="5931" y="22509"/>
                  </a:cubicBezTo>
                  <a:cubicBezTo>
                    <a:pt x="4786" y="22415"/>
                    <a:pt x="2685" y="21061"/>
                    <a:pt x="1634" y="20314"/>
                  </a:cubicBezTo>
                  <a:cubicBezTo>
                    <a:pt x="584" y="19567"/>
                    <a:pt x="467" y="18820"/>
                    <a:pt x="1401" y="17862"/>
                  </a:cubicBezTo>
                  <a:cubicBezTo>
                    <a:pt x="2312" y="16882"/>
                    <a:pt x="4786" y="14173"/>
                    <a:pt x="5300" y="12142"/>
                  </a:cubicBezTo>
                  <a:cubicBezTo>
                    <a:pt x="4460" y="12632"/>
                    <a:pt x="3666" y="13193"/>
                    <a:pt x="2919" y="13776"/>
                  </a:cubicBezTo>
                  <a:cubicBezTo>
                    <a:pt x="1751" y="14710"/>
                    <a:pt x="1985" y="15177"/>
                    <a:pt x="1354" y="15177"/>
                  </a:cubicBezTo>
                  <a:cubicBezTo>
                    <a:pt x="724" y="15201"/>
                    <a:pt x="0" y="14243"/>
                    <a:pt x="1238" y="12516"/>
                  </a:cubicBezTo>
                  <a:cubicBezTo>
                    <a:pt x="2452" y="10788"/>
                    <a:pt x="3712" y="9901"/>
                    <a:pt x="4623" y="8616"/>
                  </a:cubicBezTo>
                  <a:cubicBezTo>
                    <a:pt x="5557" y="7332"/>
                    <a:pt x="7215" y="7402"/>
                    <a:pt x="7215" y="7402"/>
                  </a:cubicBezTo>
                  <a:lnTo>
                    <a:pt x="9760" y="1"/>
                  </a:ln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9"/>
            <p:cNvSpPr/>
            <p:nvPr/>
          </p:nvSpPr>
          <p:spPr>
            <a:xfrm>
              <a:off x="4316925" y="3051925"/>
              <a:ext cx="136625" cy="162525"/>
            </a:xfrm>
            <a:custGeom>
              <a:avLst/>
              <a:gdLst/>
              <a:ahLst/>
              <a:cxnLst/>
              <a:rect l="l" t="t" r="r" b="b"/>
              <a:pathLst>
                <a:path w="5465" h="6501" extrusionOk="0">
                  <a:moveTo>
                    <a:pt x="5255" y="1"/>
                  </a:moveTo>
                  <a:cubicBezTo>
                    <a:pt x="5176" y="1"/>
                    <a:pt x="5081" y="90"/>
                    <a:pt x="4997" y="196"/>
                  </a:cubicBezTo>
                  <a:cubicBezTo>
                    <a:pt x="4997" y="196"/>
                    <a:pt x="3993" y="3208"/>
                    <a:pt x="2919" y="4049"/>
                  </a:cubicBezTo>
                  <a:cubicBezTo>
                    <a:pt x="1845" y="4889"/>
                    <a:pt x="1589" y="5380"/>
                    <a:pt x="865" y="5753"/>
                  </a:cubicBezTo>
                  <a:cubicBezTo>
                    <a:pt x="491" y="5917"/>
                    <a:pt x="211" y="6080"/>
                    <a:pt x="1" y="6174"/>
                  </a:cubicBezTo>
                  <a:cubicBezTo>
                    <a:pt x="164" y="6290"/>
                    <a:pt x="304" y="6384"/>
                    <a:pt x="491" y="6500"/>
                  </a:cubicBezTo>
                  <a:cubicBezTo>
                    <a:pt x="1098" y="6150"/>
                    <a:pt x="2593" y="5240"/>
                    <a:pt x="3340" y="4329"/>
                  </a:cubicBezTo>
                  <a:cubicBezTo>
                    <a:pt x="4297" y="3162"/>
                    <a:pt x="5464" y="757"/>
                    <a:pt x="5418" y="313"/>
                  </a:cubicBezTo>
                  <a:cubicBezTo>
                    <a:pt x="5395" y="84"/>
                    <a:pt x="5332" y="1"/>
                    <a:pt x="5255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4365375" y="3076525"/>
              <a:ext cx="143050" cy="166525"/>
            </a:xfrm>
            <a:custGeom>
              <a:avLst/>
              <a:gdLst/>
              <a:ahLst/>
              <a:cxnLst/>
              <a:rect l="l" t="t" r="r" b="b"/>
              <a:pathLst>
                <a:path w="5722" h="6661" extrusionOk="0">
                  <a:moveTo>
                    <a:pt x="5396" y="0"/>
                  </a:moveTo>
                  <a:cubicBezTo>
                    <a:pt x="5330" y="0"/>
                    <a:pt x="5282" y="205"/>
                    <a:pt x="5114" y="450"/>
                  </a:cubicBezTo>
                  <a:cubicBezTo>
                    <a:pt x="5114" y="450"/>
                    <a:pt x="3666" y="4396"/>
                    <a:pt x="2803" y="4933"/>
                  </a:cubicBezTo>
                  <a:lnTo>
                    <a:pt x="2803" y="4909"/>
                  </a:lnTo>
                  <a:cubicBezTo>
                    <a:pt x="1939" y="5446"/>
                    <a:pt x="468" y="6123"/>
                    <a:pt x="47" y="6380"/>
                  </a:cubicBezTo>
                  <a:cubicBezTo>
                    <a:pt x="24" y="6380"/>
                    <a:pt x="24" y="6404"/>
                    <a:pt x="1" y="6404"/>
                  </a:cubicBezTo>
                  <a:cubicBezTo>
                    <a:pt x="164" y="6497"/>
                    <a:pt x="328" y="6567"/>
                    <a:pt x="468" y="6660"/>
                  </a:cubicBezTo>
                  <a:cubicBezTo>
                    <a:pt x="865" y="6474"/>
                    <a:pt x="1262" y="6264"/>
                    <a:pt x="1612" y="6007"/>
                  </a:cubicBezTo>
                  <a:cubicBezTo>
                    <a:pt x="2149" y="5586"/>
                    <a:pt x="3363" y="5400"/>
                    <a:pt x="3923" y="4326"/>
                  </a:cubicBezTo>
                  <a:cubicBezTo>
                    <a:pt x="4460" y="3228"/>
                    <a:pt x="5721" y="613"/>
                    <a:pt x="5534" y="193"/>
                  </a:cubicBezTo>
                  <a:cubicBezTo>
                    <a:pt x="5470" y="56"/>
                    <a:pt x="5431" y="0"/>
                    <a:pt x="5396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9"/>
            <p:cNvSpPr/>
            <p:nvPr/>
          </p:nvSpPr>
          <p:spPr>
            <a:xfrm>
              <a:off x="4471625" y="3099525"/>
              <a:ext cx="81400" cy="148200"/>
            </a:xfrm>
            <a:custGeom>
              <a:avLst/>
              <a:gdLst/>
              <a:ahLst/>
              <a:cxnLst/>
              <a:rect l="l" t="t" r="r" b="b"/>
              <a:pathLst>
                <a:path w="3256" h="5928" extrusionOk="0">
                  <a:moveTo>
                    <a:pt x="3003" y="1"/>
                  </a:moveTo>
                  <a:cubicBezTo>
                    <a:pt x="2957" y="1"/>
                    <a:pt x="2916" y="40"/>
                    <a:pt x="2895" y="137"/>
                  </a:cubicBezTo>
                  <a:cubicBezTo>
                    <a:pt x="2825" y="440"/>
                    <a:pt x="1915" y="3032"/>
                    <a:pt x="1775" y="3522"/>
                  </a:cubicBezTo>
                  <a:cubicBezTo>
                    <a:pt x="1658" y="4013"/>
                    <a:pt x="1168" y="4456"/>
                    <a:pt x="911" y="4947"/>
                  </a:cubicBezTo>
                  <a:cubicBezTo>
                    <a:pt x="654" y="5320"/>
                    <a:pt x="350" y="5647"/>
                    <a:pt x="0" y="5927"/>
                  </a:cubicBezTo>
                  <a:cubicBezTo>
                    <a:pt x="350" y="5764"/>
                    <a:pt x="724" y="5624"/>
                    <a:pt x="1074" y="5507"/>
                  </a:cubicBezTo>
                  <a:cubicBezTo>
                    <a:pt x="1681" y="4760"/>
                    <a:pt x="2148" y="3896"/>
                    <a:pt x="2475" y="2985"/>
                  </a:cubicBezTo>
                  <a:cubicBezTo>
                    <a:pt x="2709" y="2192"/>
                    <a:pt x="3222" y="440"/>
                    <a:pt x="3222" y="440"/>
                  </a:cubicBezTo>
                  <a:cubicBezTo>
                    <a:pt x="3255" y="226"/>
                    <a:pt x="3114" y="1"/>
                    <a:pt x="3003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3718650" y="919875"/>
              <a:ext cx="317650" cy="352750"/>
            </a:xfrm>
            <a:custGeom>
              <a:avLst/>
              <a:gdLst/>
              <a:ahLst/>
              <a:cxnLst/>
              <a:rect l="l" t="t" r="r" b="b"/>
              <a:pathLst>
                <a:path w="12706" h="14110" extrusionOk="0">
                  <a:moveTo>
                    <a:pt x="9479" y="1"/>
                  </a:moveTo>
                  <a:lnTo>
                    <a:pt x="1494" y="1191"/>
                  </a:lnTo>
                  <a:lnTo>
                    <a:pt x="0" y="9994"/>
                  </a:lnTo>
                  <a:cubicBezTo>
                    <a:pt x="0" y="9994"/>
                    <a:pt x="3432" y="13379"/>
                    <a:pt x="5650" y="14056"/>
                  </a:cubicBezTo>
                  <a:cubicBezTo>
                    <a:pt x="5771" y="14092"/>
                    <a:pt x="5900" y="14109"/>
                    <a:pt x="6036" y="14109"/>
                  </a:cubicBezTo>
                  <a:cubicBezTo>
                    <a:pt x="8367" y="14109"/>
                    <a:pt x="12705" y="9104"/>
                    <a:pt x="12375" y="9060"/>
                  </a:cubicBezTo>
                  <a:lnTo>
                    <a:pt x="9479" y="1"/>
                  </a:ln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9"/>
            <p:cNvSpPr/>
            <p:nvPr/>
          </p:nvSpPr>
          <p:spPr>
            <a:xfrm>
              <a:off x="3517850" y="339950"/>
              <a:ext cx="663575" cy="685600"/>
            </a:xfrm>
            <a:custGeom>
              <a:avLst/>
              <a:gdLst/>
              <a:ahLst/>
              <a:cxnLst/>
              <a:rect l="l" t="t" r="r" b="b"/>
              <a:pathLst>
                <a:path w="26543" h="27424" extrusionOk="0">
                  <a:moveTo>
                    <a:pt x="13197" y="0"/>
                  </a:moveTo>
                  <a:cubicBezTo>
                    <a:pt x="9283" y="0"/>
                    <a:pt x="5446" y="3223"/>
                    <a:pt x="3853" y="7391"/>
                  </a:cubicBezTo>
                  <a:cubicBezTo>
                    <a:pt x="3222" y="9072"/>
                    <a:pt x="2895" y="10846"/>
                    <a:pt x="2872" y="12644"/>
                  </a:cubicBezTo>
                  <a:cubicBezTo>
                    <a:pt x="2656" y="12589"/>
                    <a:pt x="2432" y="12561"/>
                    <a:pt x="2210" y="12561"/>
                  </a:cubicBezTo>
                  <a:cubicBezTo>
                    <a:pt x="1302" y="12561"/>
                    <a:pt x="421" y="13028"/>
                    <a:pt x="234" y="14022"/>
                  </a:cubicBezTo>
                  <a:cubicBezTo>
                    <a:pt x="0" y="15259"/>
                    <a:pt x="817" y="16847"/>
                    <a:pt x="1611" y="17734"/>
                  </a:cubicBezTo>
                  <a:cubicBezTo>
                    <a:pt x="2195" y="18365"/>
                    <a:pt x="4039" y="18832"/>
                    <a:pt x="4063" y="18902"/>
                  </a:cubicBezTo>
                  <a:cubicBezTo>
                    <a:pt x="4787" y="20886"/>
                    <a:pt x="6491" y="25533"/>
                    <a:pt x="11021" y="26957"/>
                  </a:cubicBezTo>
                  <a:cubicBezTo>
                    <a:pt x="12073" y="27281"/>
                    <a:pt x="12981" y="27424"/>
                    <a:pt x="13777" y="27424"/>
                  </a:cubicBezTo>
                  <a:cubicBezTo>
                    <a:pt x="16422" y="27424"/>
                    <a:pt x="17823" y="25844"/>
                    <a:pt x="19169" y="24085"/>
                  </a:cubicBezTo>
                  <a:cubicBezTo>
                    <a:pt x="20500" y="22357"/>
                    <a:pt x="22111" y="20653"/>
                    <a:pt x="22578" y="18691"/>
                  </a:cubicBezTo>
                  <a:cubicBezTo>
                    <a:pt x="24539" y="18178"/>
                    <a:pt x="25963" y="16543"/>
                    <a:pt x="26220" y="14536"/>
                  </a:cubicBezTo>
                  <a:cubicBezTo>
                    <a:pt x="26542" y="11846"/>
                    <a:pt x="24882" y="11031"/>
                    <a:pt x="23708" y="11031"/>
                  </a:cubicBezTo>
                  <a:cubicBezTo>
                    <a:pt x="23435" y="11031"/>
                    <a:pt x="23188" y="11075"/>
                    <a:pt x="22998" y="11150"/>
                  </a:cubicBezTo>
                  <a:cubicBezTo>
                    <a:pt x="22438" y="8138"/>
                    <a:pt x="21107" y="5313"/>
                    <a:pt x="19099" y="2978"/>
                  </a:cubicBezTo>
                  <a:cubicBezTo>
                    <a:pt x="17318" y="884"/>
                    <a:pt x="15247" y="0"/>
                    <a:pt x="13197" y="0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9"/>
            <p:cNvSpPr/>
            <p:nvPr/>
          </p:nvSpPr>
          <p:spPr>
            <a:xfrm>
              <a:off x="3652100" y="1113675"/>
              <a:ext cx="423200" cy="197300"/>
            </a:xfrm>
            <a:custGeom>
              <a:avLst/>
              <a:gdLst/>
              <a:ahLst/>
              <a:cxnLst/>
              <a:rect l="l" t="t" r="r" b="b"/>
              <a:pathLst>
                <a:path w="16928" h="7892" extrusionOk="0">
                  <a:moveTo>
                    <a:pt x="14593" y="0"/>
                  </a:moveTo>
                  <a:lnTo>
                    <a:pt x="7799" y="5837"/>
                  </a:lnTo>
                  <a:lnTo>
                    <a:pt x="2639" y="1168"/>
                  </a:lnTo>
                  <a:lnTo>
                    <a:pt x="0" y="2055"/>
                  </a:lnTo>
                  <a:cubicBezTo>
                    <a:pt x="0" y="2055"/>
                    <a:pt x="6655" y="7378"/>
                    <a:pt x="7892" y="7588"/>
                  </a:cubicBezTo>
                  <a:cubicBezTo>
                    <a:pt x="9666" y="7892"/>
                    <a:pt x="16928" y="304"/>
                    <a:pt x="16928" y="304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9"/>
            <p:cNvSpPr/>
            <p:nvPr/>
          </p:nvSpPr>
          <p:spPr>
            <a:xfrm>
              <a:off x="4287750" y="1172625"/>
              <a:ext cx="559800" cy="1752300"/>
            </a:xfrm>
            <a:custGeom>
              <a:avLst/>
              <a:gdLst/>
              <a:ahLst/>
              <a:cxnLst/>
              <a:rect l="l" t="t" r="r" b="b"/>
              <a:pathLst>
                <a:path w="22392" h="70092" extrusionOk="0">
                  <a:moveTo>
                    <a:pt x="9130" y="5277"/>
                  </a:moveTo>
                  <a:cubicBezTo>
                    <a:pt x="11068" y="8172"/>
                    <a:pt x="22391" y="34462"/>
                    <a:pt x="21574" y="38291"/>
                  </a:cubicBezTo>
                  <a:cubicBezTo>
                    <a:pt x="20780" y="42097"/>
                    <a:pt x="15947" y="69228"/>
                    <a:pt x="14943" y="69648"/>
                  </a:cubicBezTo>
                  <a:cubicBezTo>
                    <a:pt x="13963" y="70092"/>
                    <a:pt x="5230" y="65515"/>
                    <a:pt x="5230" y="65515"/>
                  </a:cubicBezTo>
                  <a:lnTo>
                    <a:pt x="9503" y="37568"/>
                  </a:lnTo>
                  <a:lnTo>
                    <a:pt x="3316" y="20103"/>
                  </a:lnTo>
                  <a:cubicBezTo>
                    <a:pt x="3316" y="20103"/>
                    <a:pt x="0" y="514"/>
                    <a:pt x="1238" y="257"/>
                  </a:cubicBezTo>
                  <a:cubicBezTo>
                    <a:pt x="2499" y="0"/>
                    <a:pt x="7215" y="2382"/>
                    <a:pt x="9130" y="5277"/>
                  </a:cubicBezTo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4086375" y="2109425"/>
              <a:ext cx="335750" cy="407050"/>
            </a:xfrm>
            <a:custGeom>
              <a:avLst/>
              <a:gdLst/>
              <a:ahLst/>
              <a:cxnLst/>
              <a:rect l="l" t="t" r="r" b="b"/>
              <a:pathLst>
                <a:path w="13430" h="16282" extrusionOk="0">
                  <a:moveTo>
                    <a:pt x="526" y="1"/>
                  </a:moveTo>
                  <a:cubicBezTo>
                    <a:pt x="514" y="1"/>
                    <a:pt x="503" y="1"/>
                    <a:pt x="491" y="2"/>
                  </a:cubicBezTo>
                  <a:cubicBezTo>
                    <a:pt x="210" y="2"/>
                    <a:pt x="0" y="236"/>
                    <a:pt x="0" y="516"/>
                  </a:cubicBezTo>
                  <a:cubicBezTo>
                    <a:pt x="24" y="1030"/>
                    <a:pt x="654" y="13124"/>
                    <a:pt x="5347" y="15342"/>
                  </a:cubicBezTo>
                  <a:cubicBezTo>
                    <a:pt x="6772" y="16011"/>
                    <a:pt x="7917" y="16281"/>
                    <a:pt x="8894" y="16281"/>
                  </a:cubicBezTo>
                  <a:cubicBezTo>
                    <a:pt x="8974" y="16281"/>
                    <a:pt x="9052" y="16280"/>
                    <a:pt x="9129" y="16276"/>
                  </a:cubicBezTo>
                  <a:lnTo>
                    <a:pt x="9129" y="16253"/>
                  </a:lnTo>
                  <a:cubicBezTo>
                    <a:pt x="10857" y="16159"/>
                    <a:pt x="12001" y="15155"/>
                    <a:pt x="13075" y="13988"/>
                  </a:cubicBezTo>
                  <a:cubicBezTo>
                    <a:pt x="13430" y="13633"/>
                    <a:pt x="13084" y="13144"/>
                    <a:pt x="12703" y="13144"/>
                  </a:cubicBezTo>
                  <a:cubicBezTo>
                    <a:pt x="12582" y="13144"/>
                    <a:pt x="12458" y="13193"/>
                    <a:pt x="12352" y="13311"/>
                  </a:cubicBezTo>
                  <a:cubicBezTo>
                    <a:pt x="11329" y="14410"/>
                    <a:pt x="10346" y="15270"/>
                    <a:pt x="8802" y="15270"/>
                  </a:cubicBezTo>
                  <a:cubicBezTo>
                    <a:pt x="7985" y="15270"/>
                    <a:pt x="7011" y="15029"/>
                    <a:pt x="5791" y="14455"/>
                  </a:cubicBezTo>
                  <a:cubicBezTo>
                    <a:pt x="1611" y="12470"/>
                    <a:pt x="1004" y="586"/>
                    <a:pt x="1004" y="469"/>
                  </a:cubicBezTo>
                  <a:cubicBezTo>
                    <a:pt x="982" y="224"/>
                    <a:pt x="769" y="1"/>
                    <a:pt x="526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9"/>
            <p:cNvSpPr/>
            <p:nvPr/>
          </p:nvSpPr>
          <p:spPr>
            <a:xfrm>
              <a:off x="4381150" y="2416600"/>
              <a:ext cx="53725" cy="54850"/>
            </a:xfrm>
            <a:custGeom>
              <a:avLst/>
              <a:gdLst/>
              <a:ahLst/>
              <a:cxnLst/>
              <a:rect l="l" t="t" r="r" b="b"/>
              <a:pathLst>
                <a:path w="2149" h="2194" extrusionOk="0">
                  <a:moveTo>
                    <a:pt x="1276" y="0"/>
                  </a:moveTo>
                  <a:cubicBezTo>
                    <a:pt x="1114" y="0"/>
                    <a:pt x="923" y="76"/>
                    <a:pt x="701" y="277"/>
                  </a:cubicBezTo>
                  <a:cubicBezTo>
                    <a:pt x="701" y="277"/>
                    <a:pt x="0" y="1141"/>
                    <a:pt x="94" y="1421"/>
                  </a:cubicBezTo>
                  <a:cubicBezTo>
                    <a:pt x="177" y="1650"/>
                    <a:pt x="483" y="2194"/>
                    <a:pt x="879" y="2194"/>
                  </a:cubicBezTo>
                  <a:cubicBezTo>
                    <a:pt x="927" y="2194"/>
                    <a:pt x="977" y="2186"/>
                    <a:pt x="1028" y="2168"/>
                  </a:cubicBezTo>
                  <a:cubicBezTo>
                    <a:pt x="1494" y="2004"/>
                    <a:pt x="2148" y="884"/>
                    <a:pt x="1985" y="603"/>
                  </a:cubicBezTo>
                  <a:cubicBezTo>
                    <a:pt x="1886" y="423"/>
                    <a:pt x="1661" y="0"/>
                    <a:pt x="1276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9"/>
            <p:cNvSpPr/>
            <p:nvPr/>
          </p:nvSpPr>
          <p:spPr>
            <a:xfrm>
              <a:off x="4093700" y="2093650"/>
              <a:ext cx="316075" cy="428700"/>
            </a:xfrm>
            <a:custGeom>
              <a:avLst/>
              <a:gdLst/>
              <a:ahLst/>
              <a:cxnLst/>
              <a:rect l="l" t="t" r="r" b="b"/>
              <a:pathLst>
                <a:path w="12643" h="17148" extrusionOk="0">
                  <a:moveTo>
                    <a:pt x="11358" y="1"/>
                  </a:moveTo>
                  <a:cubicBezTo>
                    <a:pt x="11343" y="1"/>
                    <a:pt x="11327" y="2"/>
                    <a:pt x="11311" y="3"/>
                  </a:cubicBezTo>
                  <a:cubicBezTo>
                    <a:pt x="11031" y="3"/>
                    <a:pt x="10821" y="260"/>
                    <a:pt x="10844" y="517"/>
                  </a:cubicBezTo>
                  <a:cubicBezTo>
                    <a:pt x="10844" y="633"/>
                    <a:pt x="11615" y="12518"/>
                    <a:pt x="7692" y="14946"/>
                  </a:cubicBezTo>
                  <a:cubicBezTo>
                    <a:pt x="6326" y="15802"/>
                    <a:pt x="5252" y="16143"/>
                    <a:pt x="4340" y="16143"/>
                  </a:cubicBezTo>
                  <a:cubicBezTo>
                    <a:pt x="3040" y="16143"/>
                    <a:pt x="2067" y="15450"/>
                    <a:pt x="1038" y="14572"/>
                  </a:cubicBezTo>
                  <a:cubicBezTo>
                    <a:pt x="937" y="14485"/>
                    <a:pt x="828" y="14448"/>
                    <a:pt x="725" y="14448"/>
                  </a:cubicBezTo>
                  <a:cubicBezTo>
                    <a:pt x="327" y="14448"/>
                    <a:pt x="0" y="14991"/>
                    <a:pt x="408" y="15343"/>
                  </a:cubicBezTo>
                  <a:cubicBezTo>
                    <a:pt x="1539" y="16319"/>
                    <a:pt x="2734" y="17147"/>
                    <a:pt x="4332" y="17147"/>
                  </a:cubicBezTo>
                  <a:cubicBezTo>
                    <a:pt x="4416" y="17147"/>
                    <a:pt x="4501" y="17145"/>
                    <a:pt x="4587" y="17140"/>
                  </a:cubicBezTo>
                  <a:cubicBezTo>
                    <a:pt x="5614" y="17070"/>
                    <a:pt x="6805" y="16697"/>
                    <a:pt x="8229" y="15786"/>
                  </a:cubicBezTo>
                  <a:cubicBezTo>
                    <a:pt x="12642" y="13031"/>
                    <a:pt x="11872" y="960"/>
                    <a:pt x="11848" y="447"/>
                  </a:cubicBezTo>
                  <a:cubicBezTo>
                    <a:pt x="11826" y="182"/>
                    <a:pt x="11617" y="1"/>
                    <a:pt x="11358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9"/>
            <p:cNvSpPr/>
            <p:nvPr/>
          </p:nvSpPr>
          <p:spPr>
            <a:xfrm>
              <a:off x="4079950" y="2434625"/>
              <a:ext cx="54300" cy="53450"/>
            </a:xfrm>
            <a:custGeom>
              <a:avLst/>
              <a:gdLst/>
              <a:ahLst/>
              <a:cxnLst/>
              <a:rect l="l" t="t" r="r" b="b"/>
              <a:pathLst>
                <a:path w="2172" h="2138" extrusionOk="0">
                  <a:moveTo>
                    <a:pt x="834" y="0"/>
                  </a:moveTo>
                  <a:cubicBezTo>
                    <a:pt x="404" y="0"/>
                    <a:pt x="227" y="492"/>
                    <a:pt x="141" y="700"/>
                  </a:cubicBezTo>
                  <a:cubicBezTo>
                    <a:pt x="1" y="980"/>
                    <a:pt x="794" y="2007"/>
                    <a:pt x="1261" y="2124"/>
                  </a:cubicBezTo>
                  <a:cubicBezTo>
                    <a:pt x="1300" y="2133"/>
                    <a:pt x="1337" y="2137"/>
                    <a:pt x="1372" y="2137"/>
                  </a:cubicBezTo>
                  <a:cubicBezTo>
                    <a:pt x="1794" y="2137"/>
                    <a:pt x="2037" y="1542"/>
                    <a:pt x="2102" y="1283"/>
                  </a:cubicBezTo>
                  <a:cubicBezTo>
                    <a:pt x="2172" y="1003"/>
                    <a:pt x="1378" y="209"/>
                    <a:pt x="1378" y="209"/>
                  </a:cubicBezTo>
                  <a:cubicBezTo>
                    <a:pt x="1162" y="59"/>
                    <a:pt x="983" y="0"/>
                    <a:pt x="834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9"/>
            <p:cNvSpPr/>
            <p:nvPr/>
          </p:nvSpPr>
          <p:spPr>
            <a:xfrm>
              <a:off x="4002325" y="1069900"/>
              <a:ext cx="256850" cy="772850"/>
            </a:xfrm>
            <a:custGeom>
              <a:avLst/>
              <a:gdLst/>
              <a:ahLst/>
              <a:cxnLst/>
              <a:rect l="l" t="t" r="r" b="b"/>
              <a:pathLst>
                <a:path w="10274" h="30914" extrusionOk="0">
                  <a:moveTo>
                    <a:pt x="0" y="0"/>
                  </a:moveTo>
                  <a:cubicBezTo>
                    <a:pt x="0" y="0"/>
                    <a:pt x="3456" y="280"/>
                    <a:pt x="6001" y="4226"/>
                  </a:cubicBezTo>
                  <a:cubicBezTo>
                    <a:pt x="8546" y="8172"/>
                    <a:pt x="10273" y="27761"/>
                    <a:pt x="9923" y="30913"/>
                  </a:cubicBezTo>
                  <a:lnTo>
                    <a:pt x="8756" y="30446"/>
                  </a:lnTo>
                  <a:cubicBezTo>
                    <a:pt x="8756" y="30446"/>
                    <a:pt x="7682" y="7448"/>
                    <a:pt x="4460" y="4039"/>
                  </a:cubicBezTo>
                  <a:cubicBezTo>
                    <a:pt x="1495" y="911"/>
                    <a:pt x="304" y="1168"/>
                    <a:pt x="304" y="1168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9"/>
            <p:cNvSpPr/>
            <p:nvPr/>
          </p:nvSpPr>
          <p:spPr>
            <a:xfrm>
              <a:off x="4075275" y="1811125"/>
              <a:ext cx="322225" cy="331650"/>
            </a:xfrm>
            <a:custGeom>
              <a:avLst/>
              <a:gdLst/>
              <a:ahLst/>
              <a:cxnLst/>
              <a:rect l="l" t="t" r="r" b="b"/>
              <a:pathLst>
                <a:path w="12889" h="13266" extrusionOk="0">
                  <a:moveTo>
                    <a:pt x="6145" y="0"/>
                  </a:moveTo>
                  <a:cubicBezTo>
                    <a:pt x="5033" y="0"/>
                    <a:pt x="3956" y="463"/>
                    <a:pt x="3176" y="1288"/>
                  </a:cubicBezTo>
                  <a:cubicBezTo>
                    <a:pt x="1" y="4486"/>
                    <a:pt x="281" y="12845"/>
                    <a:pt x="281" y="13195"/>
                  </a:cubicBezTo>
                  <a:lnTo>
                    <a:pt x="1612" y="13148"/>
                  </a:lnTo>
                  <a:cubicBezTo>
                    <a:pt x="1612" y="13078"/>
                    <a:pt x="1332" y="5023"/>
                    <a:pt x="4110" y="2221"/>
                  </a:cubicBezTo>
                  <a:cubicBezTo>
                    <a:pt x="4650" y="1636"/>
                    <a:pt x="5408" y="1333"/>
                    <a:pt x="6194" y="1333"/>
                  </a:cubicBezTo>
                  <a:cubicBezTo>
                    <a:pt x="6223" y="1333"/>
                    <a:pt x="6252" y="1333"/>
                    <a:pt x="6281" y="1334"/>
                  </a:cubicBezTo>
                  <a:cubicBezTo>
                    <a:pt x="10367" y="1451"/>
                    <a:pt x="10951" y="5187"/>
                    <a:pt x="11371" y="10860"/>
                  </a:cubicBezTo>
                  <a:cubicBezTo>
                    <a:pt x="11441" y="11654"/>
                    <a:pt x="11488" y="12471"/>
                    <a:pt x="11581" y="13265"/>
                  </a:cubicBezTo>
                  <a:lnTo>
                    <a:pt x="12889" y="13125"/>
                  </a:lnTo>
                  <a:cubicBezTo>
                    <a:pt x="12819" y="12355"/>
                    <a:pt x="12749" y="11537"/>
                    <a:pt x="12702" y="10767"/>
                  </a:cubicBezTo>
                  <a:cubicBezTo>
                    <a:pt x="12329" y="5794"/>
                    <a:pt x="11908" y="167"/>
                    <a:pt x="6305" y="3"/>
                  </a:cubicBezTo>
                  <a:cubicBezTo>
                    <a:pt x="6251" y="1"/>
                    <a:pt x="6198" y="0"/>
                    <a:pt x="6145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9"/>
            <p:cNvSpPr/>
            <p:nvPr/>
          </p:nvSpPr>
          <p:spPr>
            <a:xfrm>
              <a:off x="3485750" y="1113675"/>
              <a:ext cx="239325" cy="577875"/>
            </a:xfrm>
            <a:custGeom>
              <a:avLst/>
              <a:gdLst/>
              <a:ahLst/>
              <a:cxnLst/>
              <a:rect l="l" t="t" r="r" b="b"/>
              <a:pathLst>
                <a:path w="9573" h="23115" extrusionOk="0">
                  <a:moveTo>
                    <a:pt x="9573" y="0"/>
                  </a:moveTo>
                  <a:lnTo>
                    <a:pt x="9573" y="0"/>
                  </a:lnTo>
                  <a:cubicBezTo>
                    <a:pt x="6608" y="1308"/>
                    <a:pt x="4133" y="3526"/>
                    <a:pt x="2475" y="6328"/>
                  </a:cubicBezTo>
                  <a:cubicBezTo>
                    <a:pt x="0" y="10484"/>
                    <a:pt x="911" y="23115"/>
                    <a:pt x="911" y="23115"/>
                  </a:cubicBezTo>
                  <a:lnTo>
                    <a:pt x="2078" y="22998"/>
                  </a:lnTo>
                  <a:cubicBezTo>
                    <a:pt x="2078" y="22998"/>
                    <a:pt x="1448" y="12165"/>
                    <a:pt x="3129" y="7705"/>
                  </a:cubicBezTo>
                  <a:cubicBezTo>
                    <a:pt x="4810" y="3246"/>
                    <a:pt x="9293" y="1168"/>
                    <a:pt x="9293" y="1168"/>
                  </a:cubicBezTo>
                  <a:lnTo>
                    <a:pt x="9573" y="0"/>
                  </a:ln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9"/>
            <p:cNvSpPr/>
            <p:nvPr/>
          </p:nvSpPr>
          <p:spPr>
            <a:xfrm>
              <a:off x="3417450" y="1676950"/>
              <a:ext cx="215400" cy="216000"/>
            </a:xfrm>
            <a:custGeom>
              <a:avLst/>
              <a:gdLst/>
              <a:ahLst/>
              <a:cxnLst/>
              <a:rect l="l" t="t" r="r" b="b"/>
              <a:pathLst>
                <a:path w="8616" h="8640" extrusionOk="0">
                  <a:moveTo>
                    <a:pt x="8616" y="3713"/>
                  </a:moveTo>
                  <a:cubicBezTo>
                    <a:pt x="8592" y="7005"/>
                    <a:pt x="4623" y="8639"/>
                    <a:pt x="2312" y="6304"/>
                  </a:cubicBezTo>
                  <a:cubicBezTo>
                    <a:pt x="0" y="3969"/>
                    <a:pt x="1658" y="0"/>
                    <a:pt x="4927" y="24"/>
                  </a:cubicBezTo>
                  <a:cubicBezTo>
                    <a:pt x="6958" y="24"/>
                    <a:pt x="8616" y="1681"/>
                    <a:pt x="8616" y="3713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9"/>
            <p:cNvSpPr/>
            <p:nvPr/>
          </p:nvSpPr>
          <p:spPr>
            <a:xfrm>
              <a:off x="3498575" y="1738225"/>
              <a:ext cx="73000" cy="73000"/>
            </a:xfrm>
            <a:custGeom>
              <a:avLst/>
              <a:gdLst/>
              <a:ahLst/>
              <a:cxnLst/>
              <a:rect l="l" t="t" r="r" b="b"/>
              <a:pathLst>
                <a:path w="2920" h="2920" extrusionOk="0">
                  <a:moveTo>
                    <a:pt x="2919" y="1262"/>
                  </a:moveTo>
                  <a:cubicBezTo>
                    <a:pt x="2919" y="2359"/>
                    <a:pt x="1565" y="2919"/>
                    <a:pt x="795" y="2126"/>
                  </a:cubicBezTo>
                  <a:cubicBezTo>
                    <a:pt x="1" y="1332"/>
                    <a:pt x="561" y="1"/>
                    <a:pt x="1682" y="1"/>
                  </a:cubicBezTo>
                  <a:cubicBezTo>
                    <a:pt x="2359" y="1"/>
                    <a:pt x="2919" y="561"/>
                    <a:pt x="2919" y="1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9"/>
            <p:cNvSpPr/>
            <p:nvPr/>
          </p:nvSpPr>
          <p:spPr>
            <a:xfrm>
              <a:off x="3722725" y="680550"/>
              <a:ext cx="47875" cy="47900"/>
            </a:xfrm>
            <a:custGeom>
              <a:avLst/>
              <a:gdLst/>
              <a:ahLst/>
              <a:cxnLst/>
              <a:rect l="l" t="t" r="r" b="b"/>
              <a:pathLst>
                <a:path w="1915" h="1916" extrusionOk="0">
                  <a:moveTo>
                    <a:pt x="934" y="1"/>
                  </a:moveTo>
                  <a:cubicBezTo>
                    <a:pt x="561" y="1"/>
                    <a:pt x="211" y="258"/>
                    <a:pt x="71" y="631"/>
                  </a:cubicBezTo>
                  <a:cubicBezTo>
                    <a:pt x="24" y="725"/>
                    <a:pt x="0" y="865"/>
                    <a:pt x="0" y="982"/>
                  </a:cubicBezTo>
                  <a:lnTo>
                    <a:pt x="47" y="1215"/>
                  </a:lnTo>
                  <a:cubicBezTo>
                    <a:pt x="94" y="1378"/>
                    <a:pt x="187" y="1542"/>
                    <a:pt x="304" y="1659"/>
                  </a:cubicBezTo>
                  <a:cubicBezTo>
                    <a:pt x="374" y="1705"/>
                    <a:pt x="444" y="1752"/>
                    <a:pt x="514" y="1799"/>
                  </a:cubicBezTo>
                  <a:cubicBezTo>
                    <a:pt x="654" y="1869"/>
                    <a:pt x="818" y="1915"/>
                    <a:pt x="981" y="1915"/>
                  </a:cubicBezTo>
                  <a:cubicBezTo>
                    <a:pt x="1098" y="1915"/>
                    <a:pt x="1238" y="1892"/>
                    <a:pt x="1331" y="1822"/>
                  </a:cubicBezTo>
                  <a:cubicBezTo>
                    <a:pt x="1682" y="1682"/>
                    <a:pt x="1915" y="1332"/>
                    <a:pt x="1915" y="935"/>
                  </a:cubicBezTo>
                  <a:lnTo>
                    <a:pt x="1892" y="701"/>
                  </a:lnTo>
                  <a:cubicBezTo>
                    <a:pt x="1845" y="538"/>
                    <a:pt x="1752" y="374"/>
                    <a:pt x="1635" y="258"/>
                  </a:cubicBezTo>
                  <a:lnTo>
                    <a:pt x="1425" y="118"/>
                  </a:lnTo>
                  <a:cubicBezTo>
                    <a:pt x="1261" y="48"/>
                    <a:pt x="1098" y="1"/>
                    <a:pt x="934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9"/>
            <p:cNvSpPr/>
            <p:nvPr/>
          </p:nvSpPr>
          <p:spPr>
            <a:xfrm>
              <a:off x="3879750" y="680550"/>
              <a:ext cx="47875" cy="47900"/>
            </a:xfrm>
            <a:custGeom>
              <a:avLst/>
              <a:gdLst/>
              <a:ahLst/>
              <a:cxnLst/>
              <a:rect l="l" t="t" r="r" b="b"/>
              <a:pathLst>
                <a:path w="1915" h="1916" extrusionOk="0">
                  <a:moveTo>
                    <a:pt x="957" y="1"/>
                  </a:moveTo>
                  <a:cubicBezTo>
                    <a:pt x="560" y="1"/>
                    <a:pt x="210" y="258"/>
                    <a:pt x="94" y="631"/>
                  </a:cubicBezTo>
                  <a:cubicBezTo>
                    <a:pt x="23" y="725"/>
                    <a:pt x="0" y="865"/>
                    <a:pt x="23" y="982"/>
                  </a:cubicBezTo>
                  <a:lnTo>
                    <a:pt x="47" y="1215"/>
                  </a:lnTo>
                  <a:cubicBezTo>
                    <a:pt x="94" y="1378"/>
                    <a:pt x="187" y="1542"/>
                    <a:pt x="304" y="1659"/>
                  </a:cubicBezTo>
                  <a:cubicBezTo>
                    <a:pt x="374" y="1705"/>
                    <a:pt x="444" y="1752"/>
                    <a:pt x="514" y="1799"/>
                  </a:cubicBezTo>
                  <a:cubicBezTo>
                    <a:pt x="654" y="1869"/>
                    <a:pt x="817" y="1915"/>
                    <a:pt x="981" y="1915"/>
                  </a:cubicBezTo>
                  <a:cubicBezTo>
                    <a:pt x="1121" y="1915"/>
                    <a:pt x="1238" y="1892"/>
                    <a:pt x="1354" y="1822"/>
                  </a:cubicBezTo>
                  <a:cubicBezTo>
                    <a:pt x="1471" y="1799"/>
                    <a:pt x="1564" y="1705"/>
                    <a:pt x="1658" y="1612"/>
                  </a:cubicBezTo>
                  <a:cubicBezTo>
                    <a:pt x="1821" y="1425"/>
                    <a:pt x="1915" y="1192"/>
                    <a:pt x="1915" y="935"/>
                  </a:cubicBezTo>
                  <a:cubicBezTo>
                    <a:pt x="1915" y="865"/>
                    <a:pt x="1891" y="771"/>
                    <a:pt x="1891" y="701"/>
                  </a:cubicBezTo>
                  <a:cubicBezTo>
                    <a:pt x="1845" y="538"/>
                    <a:pt x="1751" y="374"/>
                    <a:pt x="1634" y="258"/>
                  </a:cubicBezTo>
                  <a:cubicBezTo>
                    <a:pt x="1564" y="211"/>
                    <a:pt x="1494" y="164"/>
                    <a:pt x="1424" y="118"/>
                  </a:cubicBezTo>
                  <a:cubicBezTo>
                    <a:pt x="1284" y="48"/>
                    <a:pt x="1121" y="1"/>
                    <a:pt x="957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3703450" y="608750"/>
              <a:ext cx="80000" cy="38575"/>
            </a:xfrm>
            <a:custGeom>
              <a:avLst/>
              <a:gdLst/>
              <a:ahLst/>
              <a:cxnLst/>
              <a:rect l="l" t="t" r="r" b="b"/>
              <a:pathLst>
                <a:path w="3200" h="1543" extrusionOk="0">
                  <a:moveTo>
                    <a:pt x="1618" y="1"/>
                  </a:moveTo>
                  <a:cubicBezTo>
                    <a:pt x="1608" y="1"/>
                    <a:pt x="1598" y="1"/>
                    <a:pt x="1589" y="1"/>
                  </a:cubicBezTo>
                  <a:cubicBezTo>
                    <a:pt x="491" y="24"/>
                    <a:pt x="1" y="1542"/>
                    <a:pt x="1" y="1542"/>
                  </a:cubicBezTo>
                  <a:cubicBezTo>
                    <a:pt x="491" y="1262"/>
                    <a:pt x="1028" y="1052"/>
                    <a:pt x="1589" y="888"/>
                  </a:cubicBezTo>
                  <a:cubicBezTo>
                    <a:pt x="1723" y="877"/>
                    <a:pt x="1859" y="871"/>
                    <a:pt x="1995" y="871"/>
                  </a:cubicBezTo>
                  <a:cubicBezTo>
                    <a:pt x="2403" y="871"/>
                    <a:pt x="2814" y="923"/>
                    <a:pt x="3200" y="1028"/>
                  </a:cubicBezTo>
                  <a:cubicBezTo>
                    <a:pt x="3200" y="1028"/>
                    <a:pt x="2492" y="1"/>
                    <a:pt x="1618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3865150" y="608750"/>
              <a:ext cx="80575" cy="38575"/>
            </a:xfrm>
            <a:custGeom>
              <a:avLst/>
              <a:gdLst/>
              <a:ahLst/>
              <a:cxnLst/>
              <a:rect l="l" t="t" r="r" b="b"/>
              <a:pathLst>
                <a:path w="3223" h="1543" extrusionOk="0">
                  <a:moveTo>
                    <a:pt x="1582" y="1"/>
                  </a:moveTo>
                  <a:cubicBezTo>
                    <a:pt x="708" y="1"/>
                    <a:pt x="0" y="1028"/>
                    <a:pt x="0" y="1028"/>
                  </a:cubicBezTo>
                  <a:cubicBezTo>
                    <a:pt x="381" y="913"/>
                    <a:pt x="762" y="867"/>
                    <a:pt x="1143" y="867"/>
                  </a:cubicBezTo>
                  <a:cubicBezTo>
                    <a:pt x="1299" y="867"/>
                    <a:pt x="1455" y="875"/>
                    <a:pt x="1611" y="888"/>
                  </a:cubicBezTo>
                  <a:cubicBezTo>
                    <a:pt x="2172" y="1052"/>
                    <a:pt x="2709" y="1262"/>
                    <a:pt x="3222" y="1542"/>
                  </a:cubicBezTo>
                  <a:cubicBezTo>
                    <a:pt x="3222" y="1542"/>
                    <a:pt x="2732" y="24"/>
                    <a:pt x="1611" y="1"/>
                  </a:cubicBezTo>
                  <a:cubicBezTo>
                    <a:pt x="1602" y="1"/>
                    <a:pt x="1592" y="1"/>
                    <a:pt x="1582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3777000" y="842825"/>
              <a:ext cx="138950" cy="67750"/>
            </a:xfrm>
            <a:custGeom>
              <a:avLst/>
              <a:gdLst/>
              <a:ahLst/>
              <a:cxnLst/>
              <a:rect l="l" t="t" r="r" b="b"/>
              <a:pathLst>
                <a:path w="5558" h="2710" extrusionOk="0">
                  <a:moveTo>
                    <a:pt x="5558" y="1"/>
                  </a:moveTo>
                  <a:lnTo>
                    <a:pt x="5558" y="1"/>
                  </a:lnTo>
                  <a:cubicBezTo>
                    <a:pt x="5558" y="1"/>
                    <a:pt x="3970" y="981"/>
                    <a:pt x="2382" y="981"/>
                  </a:cubicBezTo>
                  <a:cubicBezTo>
                    <a:pt x="2305" y="986"/>
                    <a:pt x="2228" y="988"/>
                    <a:pt x="2151" y="988"/>
                  </a:cubicBezTo>
                  <a:cubicBezTo>
                    <a:pt x="1392" y="988"/>
                    <a:pt x="658" y="781"/>
                    <a:pt x="1" y="421"/>
                  </a:cubicBezTo>
                  <a:lnTo>
                    <a:pt x="1" y="421"/>
                  </a:lnTo>
                  <a:cubicBezTo>
                    <a:pt x="1" y="421"/>
                    <a:pt x="188" y="2709"/>
                    <a:pt x="2709" y="2709"/>
                  </a:cubicBezTo>
                  <a:cubicBezTo>
                    <a:pt x="2720" y="2709"/>
                    <a:pt x="2730" y="2709"/>
                    <a:pt x="2741" y="2709"/>
                  </a:cubicBezTo>
                  <a:cubicBezTo>
                    <a:pt x="5210" y="2709"/>
                    <a:pt x="5558" y="1"/>
                    <a:pt x="55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3791025" y="639550"/>
              <a:ext cx="52550" cy="178525"/>
            </a:xfrm>
            <a:custGeom>
              <a:avLst/>
              <a:gdLst/>
              <a:ahLst/>
              <a:cxnLst/>
              <a:rect l="l" t="t" r="r" b="b"/>
              <a:pathLst>
                <a:path w="2102" h="7141" extrusionOk="0">
                  <a:moveTo>
                    <a:pt x="1188" y="0"/>
                  </a:moveTo>
                  <a:cubicBezTo>
                    <a:pt x="1122" y="0"/>
                    <a:pt x="1051" y="60"/>
                    <a:pt x="1051" y="147"/>
                  </a:cubicBezTo>
                  <a:cubicBezTo>
                    <a:pt x="1051" y="1011"/>
                    <a:pt x="1261" y="1874"/>
                    <a:pt x="1238" y="2762"/>
                  </a:cubicBezTo>
                  <a:cubicBezTo>
                    <a:pt x="1238" y="3532"/>
                    <a:pt x="1074" y="4256"/>
                    <a:pt x="771" y="4933"/>
                  </a:cubicBezTo>
                  <a:cubicBezTo>
                    <a:pt x="514" y="5423"/>
                    <a:pt x="0" y="5914"/>
                    <a:pt x="234" y="6497"/>
                  </a:cubicBezTo>
                  <a:cubicBezTo>
                    <a:pt x="447" y="6995"/>
                    <a:pt x="958" y="7141"/>
                    <a:pt x="1458" y="7141"/>
                  </a:cubicBezTo>
                  <a:cubicBezTo>
                    <a:pt x="1615" y="7141"/>
                    <a:pt x="1770" y="7127"/>
                    <a:pt x="1915" y="7104"/>
                  </a:cubicBezTo>
                  <a:cubicBezTo>
                    <a:pt x="2102" y="7058"/>
                    <a:pt x="2078" y="6824"/>
                    <a:pt x="1891" y="6801"/>
                  </a:cubicBezTo>
                  <a:cubicBezTo>
                    <a:pt x="1494" y="6778"/>
                    <a:pt x="1028" y="6824"/>
                    <a:pt x="724" y="6521"/>
                  </a:cubicBezTo>
                  <a:cubicBezTo>
                    <a:pt x="444" y="6217"/>
                    <a:pt x="607" y="5937"/>
                    <a:pt x="794" y="5657"/>
                  </a:cubicBezTo>
                  <a:cubicBezTo>
                    <a:pt x="1121" y="5143"/>
                    <a:pt x="1354" y="4606"/>
                    <a:pt x="1494" y="4022"/>
                  </a:cubicBezTo>
                  <a:cubicBezTo>
                    <a:pt x="1611" y="3415"/>
                    <a:pt x="1658" y="2808"/>
                    <a:pt x="1611" y="2201"/>
                  </a:cubicBezTo>
                  <a:cubicBezTo>
                    <a:pt x="1588" y="1477"/>
                    <a:pt x="1471" y="777"/>
                    <a:pt x="1284" y="77"/>
                  </a:cubicBezTo>
                  <a:cubicBezTo>
                    <a:pt x="1267" y="23"/>
                    <a:pt x="1228" y="0"/>
                    <a:pt x="1188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3941025" y="3308975"/>
              <a:ext cx="455325" cy="220100"/>
            </a:xfrm>
            <a:custGeom>
              <a:avLst/>
              <a:gdLst/>
              <a:ahLst/>
              <a:cxnLst/>
              <a:rect l="l" t="t" r="r" b="b"/>
              <a:pathLst>
                <a:path w="18213" h="8804" extrusionOk="0">
                  <a:moveTo>
                    <a:pt x="17465" y="1"/>
                  </a:moveTo>
                  <a:cubicBezTo>
                    <a:pt x="13473" y="421"/>
                    <a:pt x="6818" y="818"/>
                    <a:pt x="1" y="1028"/>
                  </a:cubicBezTo>
                  <a:lnTo>
                    <a:pt x="701" y="8803"/>
                  </a:lnTo>
                  <a:lnTo>
                    <a:pt x="18212" y="8219"/>
                  </a:lnTo>
                  <a:lnTo>
                    <a:pt x="17465" y="1"/>
                  </a:ln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3439625" y="3331175"/>
              <a:ext cx="443050" cy="197900"/>
            </a:xfrm>
            <a:custGeom>
              <a:avLst/>
              <a:gdLst/>
              <a:ahLst/>
              <a:cxnLst/>
              <a:rect l="l" t="t" r="r" b="b"/>
              <a:pathLst>
                <a:path w="17722" h="7916" extrusionOk="0">
                  <a:moveTo>
                    <a:pt x="1" y="0"/>
                  </a:moveTo>
                  <a:lnTo>
                    <a:pt x="47" y="7331"/>
                  </a:lnTo>
                  <a:lnTo>
                    <a:pt x="17722" y="7915"/>
                  </a:lnTo>
                  <a:lnTo>
                    <a:pt x="17722" y="7915"/>
                  </a:lnTo>
                  <a:lnTo>
                    <a:pt x="17558" y="210"/>
                  </a:lnTo>
                  <a:cubicBezTo>
                    <a:pt x="15028" y="262"/>
                    <a:pt x="12519" y="291"/>
                    <a:pt x="10159" y="291"/>
                  </a:cubicBezTo>
                  <a:cubicBezTo>
                    <a:pt x="6138" y="291"/>
                    <a:pt x="2546" y="206"/>
                    <a:pt x="1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4082275" y="615750"/>
              <a:ext cx="99425" cy="191500"/>
            </a:xfrm>
            <a:custGeom>
              <a:avLst/>
              <a:gdLst/>
              <a:ahLst/>
              <a:cxnLst/>
              <a:rect l="l" t="t" r="r" b="b"/>
              <a:pathLst>
                <a:path w="3977" h="7660" extrusionOk="0">
                  <a:moveTo>
                    <a:pt x="1053" y="0"/>
                  </a:moveTo>
                  <a:cubicBezTo>
                    <a:pt x="618" y="0"/>
                    <a:pt x="304" y="71"/>
                    <a:pt x="304" y="71"/>
                  </a:cubicBezTo>
                  <a:cubicBezTo>
                    <a:pt x="304" y="71"/>
                    <a:pt x="887" y="5616"/>
                    <a:pt x="27" y="7653"/>
                  </a:cubicBezTo>
                  <a:lnTo>
                    <a:pt x="27" y="7653"/>
                  </a:lnTo>
                  <a:cubicBezTo>
                    <a:pt x="1975" y="7154"/>
                    <a:pt x="3411" y="5503"/>
                    <a:pt x="3643" y="3504"/>
                  </a:cubicBezTo>
                  <a:cubicBezTo>
                    <a:pt x="3976" y="440"/>
                    <a:pt x="2136" y="0"/>
                    <a:pt x="1053" y="0"/>
                  </a:cubicBezTo>
                  <a:close/>
                  <a:moveTo>
                    <a:pt x="27" y="7653"/>
                  </a:moveTo>
                  <a:cubicBezTo>
                    <a:pt x="18" y="7655"/>
                    <a:pt x="10" y="7657"/>
                    <a:pt x="1" y="7659"/>
                  </a:cubicBezTo>
                  <a:lnTo>
                    <a:pt x="24" y="7659"/>
                  </a:lnTo>
                  <a:cubicBezTo>
                    <a:pt x="25" y="7657"/>
                    <a:pt x="26" y="7655"/>
                    <a:pt x="27" y="7653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3517850" y="653950"/>
              <a:ext cx="105075" cy="160525"/>
            </a:xfrm>
            <a:custGeom>
              <a:avLst/>
              <a:gdLst/>
              <a:ahLst/>
              <a:cxnLst/>
              <a:rect l="l" t="t" r="r" b="b"/>
              <a:pathLst>
                <a:path w="4203" h="6421" extrusionOk="0">
                  <a:moveTo>
                    <a:pt x="2190" y="1"/>
                  </a:moveTo>
                  <a:cubicBezTo>
                    <a:pt x="1279" y="1"/>
                    <a:pt x="427" y="475"/>
                    <a:pt x="234" y="1462"/>
                  </a:cubicBezTo>
                  <a:cubicBezTo>
                    <a:pt x="0" y="2699"/>
                    <a:pt x="817" y="4287"/>
                    <a:pt x="1611" y="5174"/>
                  </a:cubicBezTo>
                  <a:cubicBezTo>
                    <a:pt x="2195" y="5805"/>
                    <a:pt x="3993" y="6272"/>
                    <a:pt x="4063" y="6342"/>
                  </a:cubicBezTo>
                  <a:cubicBezTo>
                    <a:pt x="4128" y="6406"/>
                    <a:pt x="4164" y="6421"/>
                    <a:pt x="4183" y="6421"/>
                  </a:cubicBezTo>
                  <a:cubicBezTo>
                    <a:pt x="4198" y="6421"/>
                    <a:pt x="4203" y="6412"/>
                    <a:pt x="4203" y="6412"/>
                  </a:cubicBezTo>
                  <a:cubicBezTo>
                    <a:pt x="2895" y="2232"/>
                    <a:pt x="2755" y="388"/>
                    <a:pt x="2755" y="61"/>
                  </a:cubicBezTo>
                  <a:cubicBezTo>
                    <a:pt x="2568" y="21"/>
                    <a:pt x="2378" y="1"/>
                    <a:pt x="2190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3546450" y="237925"/>
              <a:ext cx="579050" cy="464275"/>
            </a:xfrm>
            <a:custGeom>
              <a:avLst/>
              <a:gdLst/>
              <a:ahLst/>
              <a:cxnLst/>
              <a:rect l="l" t="t" r="r" b="b"/>
              <a:pathLst>
                <a:path w="23162" h="18571" extrusionOk="0">
                  <a:moveTo>
                    <a:pt x="9238" y="0"/>
                  </a:moveTo>
                  <a:cubicBezTo>
                    <a:pt x="8995" y="0"/>
                    <a:pt x="8748" y="62"/>
                    <a:pt x="8522" y="195"/>
                  </a:cubicBezTo>
                  <a:cubicBezTo>
                    <a:pt x="7635" y="615"/>
                    <a:pt x="7075" y="1526"/>
                    <a:pt x="7051" y="2530"/>
                  </a:cubicBezTo>
                  <a:cubicBezTo>
                    <a:pt x="6888" y="2156"/>
                    <a:pt x="6748" y="1806"/>
                    <a:pt x="6584" y="1526"/>
                  </a:cubicBezTo>
                  <a:cubicBezTo>
                    <a:pt x="6350" y="1125"/>
                    <a:pt x="5845" y="872"/>
                    <a:pt x="5361" y="872"/>
                  </a:cubicBezTo>
                  <a:cubicBezTo>
                    <a:pt x="5027" y="872"/>
                    <a:pt x="4702" y="992"/>
                    <a:pt x="4483" y="1269"/>
                  </a:cubicBezTo>
                  <a:cubicBezTo>
                    <a:pt x="3993" y="1829"/>
                    <a:pt x="3666" y="2506"/>
                    <a:pt x="3549" y="3230"/>
                  </a:cubicBezTo>
                  <a:cubicBezTo>
                    <a:pt x="3456" y="3137"/>
                    <a:pt x="3386" y="3043"/>
                    <a:pt x="3292" y="2950"/>
                  </a:cubicBezTo>
                  <a:cubicBezTo>
                    <a:pt x="3077" y="2711"/>
                    <a:pt x="2734" y="2582"/>
                    <a:pt x="2393" y="2582"/>
                  </a:cubicBezTo>
                  <a:cubicBezTo>
                    <a:pt x="2068" y="2582"/>
                    <a:pt x="1746" y="2699"/>
                    <a:pt x="1541" y="2950"/>
                  </a:cubicBezTo>
                  <a:cubicBezTo>
                    <a:pt x="0" y="4841"/>
                    <a:pt x="70" y="8273"/>
                    <a:pt x="1425" y="10305"/>
                  </a:cubicBezTo>
                  <a:cubicBezTo>
                    <a:pt x="1518" y="10445"/>
                    <a:pt x="1658" y="10561"/>
                    <a:pt x="1821" y="10631"/>
                  </a:cubicBezTo>
                  <a:cubicBezTo>
                    <a:pt x="1051" y="12616"/>
                    <a:pt x="607" y="14787"/>
                    <a:pt x="1214" y="16865"/>
                  </a:cubicBezTo>
                  <a:cubicBezTo>
                    <a:pt x="1332" y="17244"/>
                    <a:pt x="1675" y="17447"/>
                    <a:pt x="2020" y="17447"/>
                  </a:cubicBezTo>
                  <a:cubicBezTo>
                    <a:pt x="2293" y="17447"/>
                    <a:pt x="2567" y="17320"/>
                    <a:pt x="2732" y="17052"/>
                  </a:cubicBezTo>
                  <a:cubicBezTo>
                    <a:pt x="3596" y="15861"/>
                    <a:pt x="4250" y="14531"/>
                    <a:pt x="4693" y="13106"/>
                  </a:cubicBezTo>
                  <a:cubicBezTo>
                    <a:pt x="5137" y="11542"/>
                    <a:pt x="5324" y="10258"/>
                    <a:pt x="6047" y="8857"/>
                  </a:cubicBezTo>
                  <a:cubicBezTo>
                    <a:pt x="7308" y="9651"/>
                    <a:pt x="8873" y="10048"/>
                    <a:pt x="10437" y="10235"/>
                  </a:cubicBezTo>
                  <a:cubicBezTo>
                    <a:pt x="11277" y="10328"/>
                    <a:pt x="12095" y="10375"/>
                    <a:pt x="12935" y="10398"/>
                  </a:cubicBezTo>
                  <a:cubicBezTo>
                    <a:pt x="14219" y="10421"/>
                    <a:pt x="13659" y="10421"/>
                    <a:pt x="14570" y="11238"/>
                  </a:cubicBezTo>
                  <a:cubicBezTo>
                    <a:pt x="16157" y="12663"/>
                    <a:pt x="18095" y="13200"/>
                    <a:pt x="18235" y="15698"/>
                  </a:cubicBezTo>
                  <a:cubicBezTo>
                    <a:pt x="18305" y="16677"/>
                    <a:pt x="19552" y="18571"/>
                    <a:pt x="20469" y="18571"/>
                  </a:cubicBezTo>
                  <a:cubicBezTo>
                    <a:pt x="20777" y="18571"/>
                    <a:pt x="21048" y="18357"/>
                    <a:pt x="21224" y="17823"/>
                  </a:cubicBezTo>
                  <a:cubicBezTo>
                    <a:pt x="22648" y="13433"/>
                    <a:pt x="23162" y="10491"/>
                    <a:pt x="21878" y="8297"/>
                  </a:cubicBezTo>
                  <a:cubicBezTo>
                    <a:pt x="20944" y="6709"/>
                    <a:pt x="19636" y="4771"/>
                    <a:pt x="17838" y="4094"/>
                  </a:cubicBezTo>
                  <a:cubicBezTo>
                    <a:pt x="17395" y="3253"/>
                    <a:pt x="16601" y="2670"/>
                    <a:pt x="15667" y="2506"/>
                  </a:cubicBezTo>
                  <a:cubicBezTo>
                    <a:pt x="14653" y="2330"/>
                    <a:pt x="13847" y="1092"/>
                    <a:pt x="12758" y="1092"/>
                  </a:cubicBezTo>
                  <a:cubicBezTo>
                    <a:pt x="12693" y="1092"/>
                    <a:pt x="12628" y="1096"/>
                    <a:pt x="12562" y="1105"/>
                  </a:cubicBezTo>
                  <a:cubicBezTo>
                    <a:pt x="11978" y="1152"/>
                    <a:pt x="11418" y="1386"/>
                    <a:pt x="10997" y="1806"/>
                  </a:cubicBezTo>
                  <a:cubicBezTo>
                    <a:pt x="10834" y="1432"/>
                    <a:pt x="10647" y="1059"/>
                    <a:pt x="10460" y="685"/>
                  </a:cubicBezTo>
                  <a:cubicBezTo>
                    <a:pt x="10196" y="249"/>
                    <a:pt x="9724" y="0"/>
                    <a:pt x="9238" y="0"/>
                  </a:cubicBezTo>
                  <a:close/>
                </a:path>
              </a:pathLst>
            </a:custGeom>
            <a:solidFill>
              <a:srgbClr val="F3E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1189;p49"/>
          <p:cNvSpPr txBox="1">
            <a:spLocks noGrp="1"/>
          </p:cNvSpPr>
          <p:nvPr>
            <p:ph type="subTitle" idx="1"/>
          </p:nvPr>
        </p:nvSpPr>
        <p:spPr>
          <a:xfrm>
            <a:off x="3622574" y="2133452"/>
            <a:ext cx="3651159" cy="6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525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5" grpId="0" animBg="1"/>
      <p:bldP spid="1186" grpId="0" animBg="1"/>
      <p:bldP spid="1189" grpId="0" build="p"/>
      <p:bldP spid="1189" grpId="1" build="p"/>
      <p:bldP spid="1191" grpId="0" build="p"/>
      <p:bldP spid="6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35"/>
          <p:cNvSpPr/>
          <p:nvPr/>
        </p:nvSpPr>
        <p:spPr>
          <a:xfrm>
            <a:off x="855875" y="1365950"/>
            <a:ext cx="2423700" cy="2423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5"/>
          <p:cNvSpPr txBox="1">
            <a:spLocks noGrp="1"/>
          </p:cNvSpPr>
          <p:nvPr>
            <p:ph type="title"/>
          </p:nvPr>
        </p:nvSpPr>
        <p:spPr>
          <a:xfrm>
            <a:off x="3037462" y="2097004"/>
            <a:ext cx="6301462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Sơ đồ </a:t>
            </a:r>
            <a:b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vòng tuần hoàn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1" name="Google Shape;941;p35"/>
          <p:cNvSpPr txBox="1">
            <a:spLocks noGrp="1"/>
          </p:cNvSpPr>
          <p:nvPr>
            <p:ph type="title" idx="2"/>
          </p:nvPr>
        </p:nvSpPr>
        <p:spPr>
          <a:xfrm>
            <a:off x="1065800" y="1913854"/>
            <a:ext cx="2079600" cy="11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5256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/>
          <p:cNvSpPr txBox="1">
            <a:spLocks/>
          </p:cNvSpPr>
          <p:nvPr/>
        </p:nvSpPr>
        <p:spPr>
          <a:xfrm>
            <a:off x="349695" y="3617805"/>
            <a:ext cx="4423474" cy="12905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52400" indent="0" algn="l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52400" indent="0" algn="l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1"/>
          <p:cNvSpPr txBox="1">
            <a:spLocks/>
          </p:cNvSpPr>
          <p:nvPr/>
        </p:nvSpPr>
        <p:spPr>
          <a:xfrm>
            <a:off x="349695" y="1059048"/>
            <a:ext cx="4423474" cy="82530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52400" indent="0" algn="l"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Subtitle 1"/>
          <p:cNvSpPr txBox="1">
            <a:spLocks/>
          </p:cNvSpPr>
          <p:nvPr/>
        </p:nvSpPr>
        <p:spPr>
          <a:xfrm>
            <a:off x="349695" y="2186953"/>
            <a:ext cx="4423474" cy="1168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1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udea"/>
              <a:buNone/>
              <a:defRPr sz="28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15888" indent="-1588" algn="l"/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Google Shape;939;p35"/>
          <p:cNvSpPr txBox="1">
            <a:spLocks noGrp="1"/>
          </p:cNvSpPr>
          <p:nvPr>
            <p:ph type="title"/>
          </p:nvPr>
        </p:nvSpPr>
        <p:spPr>
          <a:xfrm>
            <a:off x="1622438" y="0"/>
            <a:ext cx="6301462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Sơ đồ vòng tuần hoàn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Bài 7. Hoạt động tuần hoàn | Giải bài tập tự nhiên xã hội lớ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517" y="822000"/>
            <a:ext cx="2889379" cy="38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2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39;p35"/>
          <p:cNvSpPr txBox="1">
            <a:spLocks noGrp="1"/>
          </p:cNvSpPr>
          <p:nvPr>
            <p:ph type="title"/>
          </p:nvPr>
        </p:nvSpPr>
        <p:spPr>
          <a:xfrm>
            <a:off x="-1127834" y="258484"/>
            <a:ext cx="6301462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Sơ đồ vòng tuần hoàn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Đồ dùng dạy học] Vòng tuần hoàn lớn - nhỏ | Shope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1"/>
          <a:stretch/>
        </p:blipFill>
        <p:spPr bwMode="auto">
          <a:xfrm>
            <a:off x="5006898" y="-16136"/>
            <a:ext cx="3735657" cy="516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1"/>
          <p:cNvSpPr txBox="1">
            <a:spLocks/>
          </p:cNvSpPr>
          <p:nvPr/>
        </p:nvSpPr>
        <p:spPr>
          <a:xfrm>
            <a:off x="475538" y="1381058"/>
            <a:ext cx="1936305" cy="202984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●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○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udea"/>
              <a:buChar char="■"/>
              <a:defRPr sz="1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152400" indent="0" algn="l">
              <a:buNone/>
            </a:pP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87122" y="346319"/>
            <a:ext cx="1771639" cy="323165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b="1" dirty="0"/>
              <a:t>Mao </a:t>
            </a:r>
            <a:r>
              <a:rPr lang="en-US" sz="1500" b="1" dirty="0" err="1"/>
              <a:t>mạch</a:t>
            </a:r>
            <a:r>
              <a:rPr lang="en-US" sz="1500" b="1" dirty="0"/>
              <a:t> ở </a:t>
            </a:r>
            <a:r>
              <a:rPr lang="en-US" sz="1500" b="1" dirty="0" err="1"/>
              <a:t>phổi</a:t>
            </a:r>
            <a:endParaRPr lang="en-US" sz="1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28118" y="838136"/>
            <a:ext cx="1145224" cy="553998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Động</a:t>
            </a:r>
            <a:r>
              <a:rPr lang="en-US" sz="1500" b="1" dirty="0"/>
              <a:t> </a:t>
            </a:r>
            <a:r>
              <a:rPr lang="en-US" sz="1500" b="1" dirty="0" err="1"/>
              <a:t>mạch</a:t>
            </a:r>
            <a:r>
              <a:rPr lang="en-US" sz="1500" b="1" dirty="0"/>
              <a:t> </a:t>
            </a:r>
            <a:r>
              <a:rPr lang="en-US" sz="1500" b="1" dirty="0" err="1"/>
              <a:t>phổi</a:t>
            </a:r>
            <a:endParaRPr lang="en-US" sz="1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12904" y="1676272"/>
            <a:ext cx="1602426" cy="323165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Tĩnh</a:t>
            </a:r>
            <a:r>
              <a:rPr lang="en-US" sz="1500" b="1" dirty="0"/>
              <a:t> </a:t>
            </a:r>
            <a:r>
              <a:rPr lang="en-US" sz="1500" b="1" dirty="0" err="1"/>
              <a:t>mạch</a:t>
            </a:r>
            <a:r>
              <a:rPr lang="en-US" sz="1500" b="1" dirty="0"/>
              <a:t> </a:t>
            </a:r>
            <a:r>
              <a:rPr lang="en-US" sz="1500" b="1" dirty="0" err="1"/>
              <a:t>chủ</a:t>
            </a:r>
            <a:endParaRPr lang="en-US" sz="1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42914" y="2234396"/>
            <a:ext cx="830428" cy="323165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/>
              <a:t>Tim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63812" y="822000"/>
            <a:ext cx="1257523" cy="553998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Tĩnh</a:t>
            </a:r>
            <a:r>
              <a:rPr lang="en-US" sz="1500" b="1" dirty="0"/>
              <a:t> </a:t>
            </a:r>
            <a:r>
              <a:rPr lang="en-US" sz="1500" b="1" dirty="0" err="1"/>
              <a:t>mạch</a:t>
            </a:r>
            <a:r>
              <a:rPr lang="en-US" sz="1500" b="1" dirty="0"/>
              <a:t> </a:t>
            </a:r>
            <a:r>
              <a:rPr lang="en-US" sz="1500" b="1" dirty="0" err="1"/>
              <a:t>phổi</a:t>
            </a:r>
            <a:endParaRPr lang="en-US" sz="15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763812" y="1560855"/>
            <a:ext cx="1257523" cy="553998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 err="1"/>
              <a:t>Động</a:t>
            </a:r>
            <a:r>
              <a:rPr lang="en-US" sz="1500" b="1" dirty="0"/>
              <a:t> </a:t>
            </a:r>
            <a:r>
              <a:rPr lang="en-US" sz="1500" b="1" dirty="0" err="1"/>
              <a:t>mạch</a:t>
            </a:r>
            <a:r>
              <a:rPr lang="en-US" sz="1500" b="1" dirty="0"/>
              <a:t> </a:t>
            </a:r>
            <a:r>
              <a:rPr lang="en-US" sz="1500" b="1" dirty="0" err="1"/>
              <a:t>chủ</a:t>
            </a:r>
            <a:endParaRPr lang="en-US" sz="1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01360" y="3214110"/>
            <a:ext cx="1336865" cy="523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Mao </a:t>
            </a:r>
            <a:r>
              <a:rPr lang="en-US" b="1" dirty="0" err="1"/>
              <a:t>mạch</a:t>
            </a:r>
            <a:r>
              <a:rPr lang="en-US" b="1" dirty="0"/>
              <a:t> ở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cơ</a:t>
            </a:r>
            <a:r>
              <a:rPr lang="en-US" b="1" dirty="0"/>
              <a:t> </a:t>
            </a:r>
            <a:r>
              <a:rPr lang="en-US" b="1" dirty="0" err="1"/>
              <a:t>quan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28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39;p35"/>
          <p:cNvSpPr txBox="1">
            <a:spLocks noGrp="1"/>
          </p:cNvSpPr>
          <p:nvPr>
            <p:ph type="title"/>
          </p:nvPr>
        </p:nvSpPr>
        <p:spPr>
          <a:xfrm>
            <a:off x="1622438" y="0"/>
            <a:ext cx="6301462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Sơ đồ vòng tuần hoàn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Bài 7. Hoạt động tuần hoàn | Giải bài tập tự nhiên xã hội lớ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77" y="822000"/>
            <a:ext cx="3072384" cy="414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5819887" y="1914861"/>
            <a:ext cx="925158" cy="63470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755802" y="1333948"/>
            <a:ext cx="2108499" cy="96818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3" idx="3"/>
          </p:cNvCxnSpPr>
          <p:nvPr/>
        </p:nvCxnSpPr>
        <p:spPr>
          <a:xfrm>
            <a:off x="3044414" y="2286766"/>
            <a:ext cx="925158" cy="54940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935915" y="1802672"/>
            <a:ext cx="2108499" cy="968188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>
            <a:stCxn id="15" idx="3"/>
          </p:cNvCxnSpPr>
          <p:nvPr/>
        </p:nvCxnSpPr>
        <p:spPr>
          <a:xfrm>
            <a:off x="3153784" y="3933645"/>
            <a:ext cx="1730188" cy="14350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1045285" y="3449551"/>
            <a:ext cx="2108499" cy="9681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24484" y="1886637"/>
            <a:ext cx="1978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4895" y="3632887"/>
            <a:ext cx="1978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Mao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85968" y="1408511"/>
            <a:ext cx="1978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28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39;p35"/>
          <p:cNvSpPr txBox="1">
            <a:spLocks noGrp="1"/>
          </p:cNvSpPr>
          <p:nvPr>
            <p:ph type="title"/>
          </p:nvPr>
        </p:nvSpPr>
        <p:spPr>
          <a:xfrm>
            <a:off x="1622438" y="207962"/>
            <a:ext cx="6301462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Sơ đồ vòng tuần hoàn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22437" y="1999658"/>
            <a:ext cx="1357431" cy="45486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622438" y="2777778"/>
            <a:ext cx="1357430" cy="361147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622438" y="3506992"/>
            <a:ext cx="1357430" cy="33760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343649"/>
              </p:ext>
            </p:extLst>
          </p:nvPr>
        </p:nvGraphicFramePr>
        <p:xfrm>
          <a:off x="1480345" y="1528098"/>
          <a:ext cx="6585648" cy="2499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292824">
                  <a:extLst>
                    <a:ext uri="{9D8B030D-6E8A-4147-A177-3AD203B41FA5}">
                      <a16:colId xmlns:a16="http://schemas.microsoft.com/office/drawing/2014/main" val="62168491"/>
                    </a:ext>
                  </a:extLst>
                </a:gridCol>
                <a:gridCol w="3292824">
                  <a:extLst>
                    <a:ext uri="{9D8B030D-6E8A-4147-A177-3AD203B41FA5}">
                      <a16:colId xmlns:a16="http://schemas.microsoft.com/office/drawing/2014/main" val="41483520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Các</a:t>
                      </a:r>
                      <a:r>
                        <a:rPr lang="en-US" sz="20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loại</a:t>
                      </a:r>
                      <a:r>
                        <a:rPr lang="en-US" sz="20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mạch</a:t>
                      </a:r>
                      <a:r>
                        <a:rPr lang="en-US" sz="20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máu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Chức</a:t>
                      </a:r>
                      <a:r>
                        <a:rPr lang="en-US" sz="20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năng</a:t>
                      </a:r>
                      <a:endParaRPr lang="en-US" sz="200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622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Động</a:t>
                      </a:r>
                      <a:r>
                        <a:rPr lang="en-US" sz="20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mạch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err="1"/>
                        <a:t>Đưa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máu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từ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tim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đi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khắp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cơ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quan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của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cơ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thể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187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Tĩnh</a:t>
                      </a:r>
                      <a:r>
                        <a:rPr lang="en-US" sz="20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mạch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err="1"/>
                        <a:t>Đưa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máu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từ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cơ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quan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của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cơ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thể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về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tim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141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Mao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mạch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err="1"/>
                        <a:t>Nối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động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mạch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với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tĩnh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mạch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819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4081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7: Hoạt động tuần hoàn - TN&amp;amp;XH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524" y="1160558"/>
            <a:ext cx="4283710" cy="32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939;p35"/>
          <p:cNvSpPr txBox="1">
            <a:spLocks noGrp="1"/>
          </p:cNvSpPr>
          <p:nvPr>
            <p:ph type="title"/>
          </p:nvPr>
        </p:nvSpPr>
        <p:spPr>
          <a:xfrm>
            <a:off x="1416698" y="-23398"/>
            <a:ext cx="6301462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Kết luận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206490" y="1914862"/>
            <a:ext cx="538555" cy="38256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755802" y="1280160"/>
            <a:ext cx="2108499" cy="187452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3" idx="0"/>
          </p:cNvCxnSpPr>
          <p:nvPr/>
        </p:nvCxnSpPr>
        <p:spPr>
          <a:xfrm flipV="1">
            <a:off x="1109791" y="3373651"/>
            <a:ext cx="1667699" cy="16652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5541" y="3540180"/>
            <a:ext cx="2108499" cy="968188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87276" y="374028"/>
            <a:ext cx="2011680" cy="249490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20623" y="3608775"/>
            <a:ext cx="1978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271" y="481323"/>
            <a:ext cx="194068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ô-xi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các-bô-níc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85968" y="1408511"/>
            <a:ext cx="19783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1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ô-xi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các-bô-níc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143060" y="1623060"/>
            <a:ext cx="817310" cy="56007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087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37"/>
          <p:cNvSpPr/>
          <p:nvPr/>
        </p:nvSpPr>
        <p:spPr>
          <a:xfrm>
            <a:off x="0" y="4127500"/>
            <a:ext cx="9144000" cy="1016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2485;p58"/>
          <p:cNvGrpSpPr/>
          <p:nvPr/>
        </p:nvGrpSpPr>
        <p:grpSpPr>
          <a:xfrm>
            <a:off x="774873" y="1382858"/>
            <a:ext cx="1546137" cy="1763384"/>
            <a:chOff x="900200" y="1702275"/>
            <a:chExt cx="1813225" cy="2068000"/>
          </a:xfrm>
        </p:grpSpPr>
        <p:sp>
          <p:nvSpPr>
            <p:cNvPr id="75" name="Google Shape;2486;p58"/>
            <p:cNvSpPr/>
            <p:nvPr/>
          </p:nvSpPr>
          <p:spPr>
            <a:xfrm>
              <a:off x="1309000" y="1824400"/>
              <a:ext cx="666250" cy="903750"/>
            </a:xfrm>
            <a:custGeom>
              <a:avLst/>
              <a:gdLst/>
              <a:ahLst/>
              <a:cxnLst/>
              <a:rect l="l" t="t" r="r" b="b"/>
              <a:pathLst>
                <a:path w="26650" h="36150" extrusionOk="0">
                  <a:moveTo>
                    <a:pt x="15220" y="1"/>
                  </a:moveTo>
                  <a:cubicBezTo>
                    <a:pt x="9231" y="1"/>
                    <a:pt x="4419" y="6191"/>
                    <a:pt x="6932" y="12406"/>
                  </a:cubicBezTo>
                  <a:cubicBezTo>
                    <a:pt x="0" y="16133"/>
                    <a:pt x="1472" y="26531"/>
                    <a:pt x="9189" y="28166"/>
                  </a:cubicBezTo>
                  <a:lnTo>
                    <a:pt x="9189" y="28362"/>
                  </a:lnTo>
                  <a:cubicBezTo>
                    <a:pt x="9189" y="32960"/>
                    <a:pt x="12951" y="36149"/>
                    <a:pt x="16976" y="36149"/>
                  </a:cubicBezTo>
                  <a:cubicBezTo>
                    <a:pt x="18504" y="36149"/>
                    <a:pt x="20071" y="35690"/>
                    <a:pt x="21483" y="34673"/>
                  </a:cubicBezTo>
                  <a:cubicBezTo>
                    <a:pt x="26650" y="30978"/>
                    <a:pt x="25407" y="23000"/>
                    <a:pt x="19423" y="21005"/>
                  </a:cubicBezTo>
                  <a:lnTo>
                    <a:pt x="19390" y="21005"/>
                  </a:lnTo>
                  <a:cubicBezTo>
                    <a:pt x="19456" y="20613"/>
                    <a:pt x="19456" y="20253"/>
                    <a:pt x="19456" y="19861"/>
                  </a:cubicBezTo>
                  <a:cubicBezTo>
                    <a:pt x="19456" y="18945"/>
                    <a:pt x="19325" y="18062"/>
                    <a:pt x="19031" y="17180"/>
                  </a:cubicBezTo>
                  <a:cubicBezTo>
                    <a:pt x="26224" y="13877"/>
                    <a:pt x="25963" y="3577"/>
                    <a:pt x="18606" y="667"/>
                  </a:cubicBezTo>
                  <a:cubicBezTo>
                    <a:pt x="17463" y="210"/>
                    <a:pt x="16322" y="1"/>
                    <a:pt x="15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87;p58"/>
            <p:cNvSpPr/>
            <p:nvPr/>
          </p:nvSpPr>
          <p:spPr>
            <a:xfrm>
              <a:off x="1926175" y="1963750"/>
              <a:ext cx="595125" cy="753825"/>
            </a:xfrm>
            <a:custGeom>
              <a:avLst/>
              <a:gdLst/>
              <a:ahLst/>
              <a:cxnLst/>
              <a:rect l="l" t="t" r="r" b="b"/>
              <a:pathLst>
                <a:path w="23805" h="30153" extrusionOk="0">
                  <a:moveTo>
                    <a:pt x="14367" y="1"/>
                  </a:moveTo>
                  <a:cubicBezTo>
                    <a:pt x="13601" y="1"/>
                    <a:pt x="12819" y="95"/>
                    <a:pt x="12034" y="292"/>
                  </a:cubicBezTo>
                  <a:cubicBezTo>
                    <a:pt x="6082" y="1796"/>
                    <a:pt x="3140" y="8532"/>
                    <a:pt x="6082" y="13960"/>
                  </a:cubicBezTo>
                  <a:cubicBezTo>
                    <a:pt x="1" y="18505"/>
                    <a:pt x="1963" y="28053"/>
                    <a:pt x="9320" y="29884"/>
                  </a:cubicBezTo>
                  <a:cubicBezTo>
                    <a:pt x="10068" y="30067"/>
                    <a:pt x="10804" y="30153"/>
                    <a:pt x="11520" y="30153"/>
                  </a:cubicBezTo>
                  <a:cubicBezTo>
                    <a:pt x="17836" y="30153"/>
                    <a:pt x="22524" y="23434"/>
                    <a:pt x="19587" y="17295"/>
                  </a:cubicBezTo>
                  <a:cubicBezTo>
                    <a:pt x="22235" y="15529"/>
                    <a:pt x="23805" y="12587"/>
                    <a:pt x="23805" y="9448"/>
                  </a:cubicBezTo>
                  <a:cubicBezTo>
                    <a:pt x="23805" y="4107"/>
                    <a:pt x="19437" y="1"/>
                    <a:pt x="14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88;p58"/>
            <p:cNvSpPr/>
            <p:nvPr/>
          </p:nvSpPr>
          <p:spPr>
            <a:xfrm>
              <a:off x="1845250" y="2462325"/>
              <a:ext cx="245250" cy="408750"/>
            </a:xfrm>
            <a:custGeom>
              <a:avLst/>
              <a:gdLst/>
              <a:ahLst/>
              <a:cxnLst/>
              <a:rect l="l" t="t" r="r" b="b"/>
              <a:pathLst>
                <a:path w="9810" h="16350" extrusionOk="0">
                  <a:moveTo>
                    <a:pt x="7750" y="1"/>
                  </a:moveTo>
                  <a:lnTo>
                    <a:pt x="2028" y="393"/>
                  </a:lnTo>
                  <a:lnTo>
                    <a:pt x="0" y="13080"/>
                  </a:lnTo>
                  <a:lnTo>
                    <a:pt x="5723" y="16350"/>
                  </a:lnTo>
                  <a:lnTo>
                    <a:pt x="9810" y="12655"/>
                  </a:lnTo>
                  <a:lnTo>
                    <a:pt x="77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89;p58"/>
            <p:cNvSpPr/>
            <p:nvPr/>
          </p:nvSpPr>
          <p:spPr>
            <a:xfrm>
              <a:off x="1883675" y="2462325"/>
              <a:ext cx="172500" cy="131350"/>
            </a:xfrm>
            <a:custGeom>
              <a:avLst/>
              <a:gdLst/>
              <a:ahLst/>
              <a:cxnLst/>
              <a:rect l="l" t="t" r="r" b="b"/>
              <a:pathLst>
                <a:path w="6900" h="5254" extrusionOk="0">
                  <a:moveTo>
                    <a:pt x="6213" y="1"/>
                  </a:moveTo>
                  <a:lnTo>
                    <a:pt x="491" y="393"/>
                  </a:lnTo>
                  <a:lnTo>
                    <a:pt x="0" y="3532"/>
                  </a:lnTo>
                  <a:cubicBezTo>
                    <a:pt x="1112" y="4219"/>
                    <a:pt x="2289" y="4775"/>
                    <a:pt x="3532" y="5200"/>
                  </a:cubicBezTo>
                  <a:cubicBezTo>
                    <a:pt x="3627" y="5238"/>
                    <a:pt x="3723" y="5254"/>
                    <a:pt x="3819" y="5254"/>
                  </a:cubicBezTo>
                  <a:cubicBezTo>
                    <a:pt x="3887" y="5254"/>
                    <a:pt x="3954" y="5246"/>
                    <a:pt x="4022" y="5232"/>
                  </a:cubicBezTo>
                  <a:cubicBezTo>
                    <a:pt x="5003" y="4971"/>
                    <a:pt x="5984" y="4578"/>
                    <a:pt x="6900" y="4088"/>
                  </a:cubicBezTo>
                  <a:lnTo>
                    <a:pt x="62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90;p58"/>
            <p:cNvSpPr/>
            <p:nvPr/>
          </p:nvSpPr>
          <p:spPr>
            <a:xfrm>
              <a:off x="1661325" y="1867825"/>
              <a:ext cx="601900" cy="664550"/>
            </a:xfrm>
            <a:custGeom>
              <a:avLst/>
              <a:gdLst/>
              <a:ahLst/>
              <a:cxnLst/>
              <a:rect l="l" t="t" r="r" b="b"/>
              <a:pathLst>
                <a:path w="24076" h="26582" extrusionOk="0">
                  <a:moveTo>
                    <a:pt x="11994" y="1"/>
                  </a:moveTo>
                  <a:cubicBezTo>
                    <a:pt x="11420" y="1"/>
                    <a:pt x="10823" y="25"/>
                    <a:pt x="10202" y="74"/>
                  </a:cubicBezTo>
                  <a:cubicBezTo>
                    <a:pt x="0" y="892"/>
                    <a:pt x="1210" y="10701"/>
                    <a:pt x="1210" y="10701"/>
                  </a:cubicBezTo>
                  <a:cubicBezTo>
                    <a:pt x="1210" y="10701"/>
                    <a:pt x="0" y="21982"/>
                    <a:pt x="12426" y="26527"/>
                  </a:cubicBezTo>
                  <a:cubicBezTo>
                    <a:pt x="12521" y="26566"/>
                    <a:pt x="12617" y="26581"/>
                    <a:pt x="12713" y="26581"/>
                  </a:cubicBezTo>
                  <a:cubicBezTo>
                    <a:pt x="12781" y="26581"/>
                    <a:pt x="12848" y="26573"/>
                    <a:pt x="12916" y="26560"/>
                  </a:cubicBezTo>
                  <a:cubicBezTo>
                    <a:pt x="17788" y="25252"/>
                    <a:pt x="23707" y="20347"/>
                    <a:pt x="23707" y="11911"/>
                  </a:cubicBezTo>
                  <a:cubicBezTo>
                    <a:pt x="24075" y="5768"/>
                    <a:pt x="20866" y="1"/>
                    <a:pt x="11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91;p58"/>
            <p:cNvSpPr/>
            <p:nvPr/>
          </p:nvSpPr>
          <p:spPr>
            <a:xfrm>
              <a:off x="1733250" y="2717375"/>
              <a:ext cx="520750" cy="863250"/>
            </a:xfrm>
            <a:custGeom>
              <a:avLst/>
              <a:gdLst/>
              <a:ahLst/>
              <a:cxnLst/>
              <a:rect l="l" t="t" r="r" b="b"/>
              <a:pathLst>
                <a:path w="20830" h="34530" extrusionOk="0">
                  <a:moveTo>
                    <a:pt x="4971" y="0"/>
                  </a:moveTo>
                  <a:lnTo>
                    <a:pt x="1" y="1831"/>
                  </a:lnTo>
                  <a:lnTo>
                    <a:pt x="9385" y="34530"/>
                  </a:lnTo>
                  <a:lnTo>
                    <a:pt x="20830" y="3041"/>
                  </a:lnTo>
                  <a:cubicBezTo>
                    <a:pt x="20830" y="3041"/>
                    <a:pt x="20830" y="3041"/>
                    <a:pt x="13898" y="197"/>
                  </a:cubicBezTo>
                  <a:cubicBezTo>
                    <a:pt x="12174" y="1920"/>
                    <a:pt x="10628" y="2501"/>
                    <a:pt x="9325" y="2501"/>
                  </a:cubicBezTo>
                  <a:cubicBezTo>
                    <a:pt x="6623" y="2501"/>
                    <a:pt x="4971" y="0"/>
                    <a:pt x="4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92;p58"/>
            <p:cNvSpPr/>
            <p:nvPr/>
          </p:nvSpPr>
          <p:spPr>
            <a:xfrm>
              <a:off x="1732450" y="2717375"/>
              <a:ext cx="358050" cy="761875"/>
            </a:xfrm>
            <a:custGeom>
              <a:avLst/>
              <a:gdLst/>
              <a:ahLst/>
              <a:cxnLst/>
              <a:rect l="l" t="t" r="r" b="b"/>
              <a:pathLst>
                <a:path w="14322" h="30475" extrusionOk="0">
                  <a:moveTo>
                    <a:pt x="5003" y="0"/>
                  </a:moveTo>
                  <a:lnTo>
                    <a:pt x="0" y="1831"/>
                  </a:lnTo>
                  <a:lnTo>
                    <a:pt x="8240" y="30475"/>
                  </a:lnTo>
                  <a:cubicBezTo>
                    <a:pt x="9254" y="30246"/>
                    <a:pt x="10235" y="29919"/>
                    <a:pt x="11216" y="29559"/>
                  </a:cubicBezTo>
                  <a:lnTo>
                    <a:pt x="14322" y="20960"/>
                  </a:lnTo>
                  <a:cubicBezTo>
                    <a:pt x="10267" y="15336"/>
                    <a:pt x="7096" y="6442"/>
                    <a:pt x="5232" y="327"/>
                  </a:cubicBezTo>
                  <a:cubicBezTo>
                    <a:pt x="5101" y="131"/>
                    <a:pt x="5003" y="0"/>
                    <a:pt x="5003" y="0"/>
                  </a:cubicBezTo>
                  <a:close/>
                </a:path>
              </a:pathLst>
            </a:custGeom>
            <a:solidFill>
              <a:srgbClr val="97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93;p58"/>
            <p:cNvSpPr/>
            <p:nvPr/>
          </p:nvSpPr>
          <p:spPr>
            <a:xfrm>
              <a:off x="900200" y="2477850"/>
              <a:ext cx="280475" cy="618025"/>
            </a:xfrm>
            <a:custGeom>
              <a:avLst/>
              <a:gdLst/>
              <a:ahLst/>
              <a:cxnLst/>
              <a:rect l="l" t="t" r="r" b="b"/>
              <a:pathLst>
                <a:path w="11219" h="24721" extrusionOk="0">
                  <a:moveTo>
                    <a:pt x="3894" y="1"/>
                  </a:moveTo>
                  <a:cubicBezTo>
                    <a:pt x="3567" y="1"/>
                    <a:pt x="3273" y="262"/>
                    <a:pt x="3273" y="622"/>
                  </a:cubicBezTo>
                  <a:cubicBezTo>
                    <a:pt x="3273" y="786"/>
                    <a:pt x="3306" y="4611"/>
                    <a:pt x="4941" y="7848"/>
                  </a:cubicBezTo>
                  <a:lnTo>
                    <a:pt x="4287" y="8077"/>
                  </a:lnTo>
                  <a:cubicBezTo>
                    <a:pt x="2652" y="5331"/>
                    <a:pt x="2717" y="1440"/>
                    <a:pt x="2717" y="1407"/>
                  </a:cubicBezTo>
                  <a:cubicBezTo>
                    <a:pt x="2734" y="990"/>
                    <a:pt x="2419" y="777"/>
                    <a:pt x="2106" y="777"/>
                  </a:cubicBezTo>
                  <a:cubicBezTo>
                    <a:pt x="1806" y="777"/>
                    <a:pt x="1507" y="974"/>
                    <a:pt x="1507" y="1374"/>
                  </a:cubicBezTo>
                  <a:cubicBezTo>
                    <a:pt x="1507" y="1570"/>
                    <a:pt x="1409" y="5461"/>
                    <a:pt x="3142" y="8470"/>
                  </a:cubicBezTo>
                  <a:lnTo>
                    <a:pt x="2423" y="8731"/>
                  </a:lnTo>
                  <a:cubicBezTo>
                    <a:pt x="1834" y="7293"/>
                    <a:pt x="1442" y="5788"/>
                    <a:pt x="1279" y="4219"/>
                  </a:cubicBezTo>
                  <a:cubicBezTo>
                    <a:pt x="1233" y="3843"/>
                    <a:pt x="953" y="3667"/>
                    <a:pt x="669" y="3667"/>
                  </a:cubicBezTo>
                  <a:cubicBezTo>
                    <a:pt x="337" y="3667"/>
                    <a:pt x="1" y="3908"/>
                    <a:pt x="36" y="4350"/>
                  </a:cubicBezTo>
                  <a:cubicBezTo>
                    <a:pt x="232" y="6115"/>
                    <a:pt x="690" y="7848"/>
                    <a:pt x="1377" y="9451"/>
                  </a:cubicBezTo>
                  <a:cubicBezTo>
                    <a:pt x="1573" y="10562"/>
                    <a:pt x="3698" y="14159"/>
                    <a:pt x="3862" y="14486"/>
                  </a:cubicBezTo>
                  <a:cubicBezTo>
                    <a:pt x="4287" y="15304"/>
                    <a:pt x="5104" y="24721"/>
                    <a:pt x="5104" y="24721"/>
                  </a:cubicBezTo>
                  <a:lnTo>
                    <a:pt x="11219" y="23903"/>
                  </a:lnTo>
                  <a:lnTo>
                    <a:pt x="8080" y="11020"/>
                  </a:lnTo>
                  <a:cubicBezTo>
                    <a:pt x="8766" y="10987"/>
                    <a:pt x="9420" y="10726"/>
                    <a:pt x="9976" y="10301"/>
                  </a:cubicBezTo>
                  <a:cubicBezTo>
                    <a:pt x="10663" y="9679"/>
                    <a:pt x="11023" y="8764"/>
                    <a:pt x="11023" y="7554"/>
                  </a:cubicBezTo>
                  <a:cubicBezTo>
                    <a:pt x="11023" y="7145"/>
                    <a:pt x="10720" y="6941"/>
                    <a:pt x="10418" y="6941"/>
                  </a:cubicBezTo>
                  <a:cubicBezTo>
                    <a:pt x="10115" y="6941"/>
                    <a:pt x="9813" y="7145"/>
                    <a:pt x="9813" y="7554"/>
                  </a:cubicBezTo>
                  <a:cubicBezTo>
                    <a:pt x="9813" y="8372"/>
                    <a:pt x="9584" y="8993"/>
                    <a:pt x="9159" y="9385"/>
                  </a:cubicBezTo>
                  <a:cubicBezTo>
                    <a:pt x="8766" y="9679"/>
                    <a:pt x="8309" y="9810"/>
                    <a:pt x="7818" y="9810"/>
                  </a:cubicBezTo>
                  <a:lnTo>
                    <a:pt x="7360" y="7979"/>
                  </a:lnTo>
                  <a:lnTo>
                    <a:pt x="7360" y="7685"/>
                  </a:lnTo>
                  <a:cubicBezTo>
                    <a:pt x="7132" y="4775"/>
                    <a:pt x="7655" y="4252"/>
                    <a:pt x="7818" y="4186"/>
                  </a:cubicBezTo>
                  <a:cubicBezTo>
                    <a:pt x="7849" y="4166"/>
                    <a:pt x="7905" y="4142"/>
                    <a:pt x="7997" y="4142"/>
                  </a:cubicBezTo>
                  <a:cubicBezTo>
                    <a:pt x="8201" y="4142"/>
                    <a:pt x="8582" y="4257"/>
                    <a:pt x="9257" y="4775"/>
                  </a:cubicBezTo>
                  <a:cubicBezTo>
                    <a:pt x="9376" y="4868"/>
                    <a:pt x="9499" y="4908"/>
                    <a:pt x="9617" y="4908"/>
                  </a:cubicBezTo>
                  <a:cubicBezTo>
                    <a:pt x="10115" y="4908"/>
                    <a:pt x="10512" y="4191"/>
                    <a:pt x="10009" y="3794"/>
                  </a:cubicBezTo>
                  <a:cubicBezTo>
                    <a:pt x="9248" y="3212"/>
                    <a:pt x="8564" y="2921"/>
                    <a:pt x="7978" y="2921"/>
                  </a:cubicBezTo>
                  <a:cubicBezTo>
                    <a:pt x="7707" y="2921"/>
                    <a:pt x="7457" y="2983"/>
                    <a:pt x="7230" y="3107"/>
                  </a:cubicBezTo>
                  <a:cubicBezTo>
                    <a:pt x="6052" y="3728"/>
                    <a:pt x="6020" y="5788"/>
                    <a:pt x="6085" y="7423"/>
                  </a:cubicBezTo>
                  <a:cubicBezTo>
                    <a:pt x="4516" y="4415"/>
                    <a:pt x="4516" y="655"/>
                    <a:pt x="4516" y="622"/>
                  </a:cubicBezTo>
                  <a:cubicBezTo>
                    <a:pt x="4516" y="262"/>
                    <a:pt x="4221" y="1"/>
                    <a:pt x="3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94;p58"/>
            <p:cNvSpPr/>
            <p:nvPr/>
          </p:nvSpPr>
          <p:spPr>
            <a:xfrm>
              <a:off x="955850" y="2712475"/>
              <a:ext cx="1757575" cy="1056975"/>
            </a:xfrm>
            <a:custGeom>
              <a:avLst/>
              <a:gdLst/>
              <a:ahLst/>
              <a:cxnLst/>
              <a:rect l="l" t="t" r="r" b="b"/>
              <a:pathLst>
                <a:path w="70303" h="42279" extrusionOk="0">
                  <a:moveTo>
                    <a:pt x="35969" y="0"/>
                  </a:moveTo>
                  <a:lnTo>
                    <a:pt x="24492" y="3597"/>
                  </a:lnTo>
                  <a:cubicBezTo>
                    <a:pt x="22955" y="4022"/>
                    <a:pt x="21680" y="5101"/>
                    <a:pt x="20993" y="6507"/>
                  </a:cubicBezTo>
                  <a:lnTo>
                    <a:pt x="14552" y="19717"/>
                  </a:lnTo>
                  <a:cubicBezTo>
                    <a:pt x="14368" y="20070"/>
                    <a:pt x="14026" y="20243"/>
                    <a:pt x="13687" y="20243"/>
                  </a:cubicBezTo>
                  <a:cubicBezTo>
                    <a:pt x="13304" y="20243"/>
                    <a:pt x="12925" y="20021"/>
                    <a:pt x="12786" y="19586"/>
                  </a:cubicBezTo>
                  <a:lnTo>
                    <a:pt x="8993" y="7553"/>
                  </a:lnTo>
                  <a:cubicBezTo>
                    <a:pt x="8993" y="7553"/>
                    <a:pt x="426" y="11641"/>
                    <a:pt x="1" y="11641"/>
                  </a:cubicBezTo>
                  <a:lnTo>
                    <a:pt x="5821" y="26551"/>
                  </a:lnTo>
                  <a:cubicBezTo>
                    <a:pt x="7126" y="29952"/>
                    <a:pt x="10218" y="31693"/>
                    <a:pt x="13319" y="31693"/>
                  </a:cubicBezTo>
                  <a:cubicBezTo>
                    <a:pt x="16122" y="31693"/>
                    <a:pt x="18932" y="30271"/>
                    <a:pt x="20437" y="27368"/>
                  </a:cubicBezTo>
                  <a:lnTo>
                    <a:pt x="22890" y="22660"/>
                  </a:lnTo>
                  <a:lnTo>
                    <a:pt x="23315" y="42279"/>
                  </a:lnTo>
                  <a:lnTo>
                    <a:pt x="56013" y="42279"/>
                  </a:lnTo>
                  <a:lnTo>
                    <a:pt x="56013" y="22660"/>
                  </a:lnTo>
                  <a:cubicBezTo>
                    <a:pt x="57648" y="27172"/>
                    <a:pt x="58858" y="40644"/>
                    <a:pt x="58858" y="40644"/>
                  </a:cubicBezTo>
                  <a:lnTo>
                    <a:pt x="70302" y="40644"/>
                  </a:lnTo>
                  <a:cubicBezTo>
                    <a:pt x="68994" y="32142"/>
                    <a:pt x="63239" y="14485"/>
                    <a:pt x="60983" y="7782"/>
                  </a:cubicBezTo>
                  <a:cubicBezTo>
                    <a:pt x="60427" y="6082"/>
                    <a:pt x="59119" y="4774"/>
                    <a:pt x="57419" y="4218"/>
                  </a:cubicBezTo>
                  <a:lnTo>
                    <a:pt x="44961" y="196"/>
                  </a:lnTo>
                  <a:lnTo>
                    <a:pt x="40481" y="23085"/>
                  </a:lnTo>
                  <a:lnTo>
                    <a:pt x="359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95;p58"/>
            <p:cNvSpPr/>
            <p:nvPr/>
          </p:nvSpPr>
          <p:spPr>
            <a:xfrm>
              <a:off x="1642525" y="2716550"/>
              <a:ext cx="315550" cy="582875"/>
            </a:xfrm>
            <a:custGeom>
              <a:avLst/>
              <a:gdLst/>
              <a:ahLst/>
              <a:cxnLst/>
              <a:rect l="l" t="t" r="r" b="b"/>
              <a:pathLst>
                <a:path w="12622" h="23315" extrusionOk="0">
                  <a:moveTo>
                    <a:pt x="8338" y="1"/>
                  </a:moveTo>
                  <a:cubicBezTo>
                    <a:pt x="6965" y="818"/>
                    <a:pt x="5592" y="1636"/>
                    <a:pt x="4251" y="2518"/>
                  </a:cubicBezTo>
                  <a:cubicBezTo>
                    <a:pt x="2910" y="3401"/>
                    <a:pt x="1570" y="4251"/>
                    <a:pt x="229" y="5167"/>
                  </a:cubicBezTo>
                  <a:lnTo>
                    <a:pt x="0" y="5330"/>
                  </a:lnTo>
                  <a:lnTo>
                    <a:pt x="262" y="5461"/>
                  </a:lnTo>
                  <a:cubicBezTo>
                    <a:pt x="1276" y="6017"/>
                    <a:pt x="2322" y="6508"/>
                    <a:pt x="3368" y="7031"/>
                  </a:cubicBezTo>
                  <a:cubicBezTo>
                    <a:pt x="4360" y="7543"/>
                    <a:pt x="5383" y="8086"/>
                    <a:pt x="6376" y="8630"/>
                  </a:cubicBezTo>
                  <a:lnTo>
                    <a:pt x="6376" y="8630"/>
                  </a:lnTo>
                  <a:lnTo>
                    <a:pt x="4251" y="12622"/>
                  </a:lnTo>
                  <a:lnTo>
                    <a:pt x="4218" y="12720"/>
                  </a:lnTo>
                  <a:lnTo>
                    <a:pt x="4316" y="12818"/>
                  </a:lnTo>
                  <a:cubicBezTo>
                    <a:pt x="5167" y="13538"/>
                    <a:pt x="5984" y="14322"/>
                    <a:pt x="6769" y="15140"/>
                  </a:cubicBezTo>
                  <a:cubicBezTo>
                    <a:pt x="7554" y="15925"/>
                    <a:pt x="8306" y="16742"/>
                    <a:pt x="9025" y="17625"/>
                  </a:cubicBezTo>
                  <a:cubicBezTo>
                    <a:pt x="9744" y="18475"/>
                    <a:pt x="10431" y="19391"/>
                    <a:pt x="11052" y="20306"/>
                  </a:cubicBezTo>
                  <a:cubicBezTo>
                    <a:pt x="11674" y="21254"/>
                    <a:pt x="12164" y="22268"/>
                    <a:pt x="12589" y="23314"/>
                  </a:cubicBezTo>
                  <a:lnTo>
                    <a:pt x="12622" y="23314"/>
                  </a:lnTo>
                  <a:cubicBezTo>
                    <a:pt x="12458" y="22759"/>
                    <a:pt x="12295" y="22235"/>
                    <a:pt x="12066" y="21712"/>
                  </a:cubicBezTo>
                  <a:cubicBezTo>
                    <a:pt x="11837" y="21189"/>
                    <a:pt x="11575" y="20666"/>
                    <a:pt x="11281" y="20175"/>
                  </a:cubicBezTo>
                  <a:cubicBezTo>
                    <a:pt x="10725" y="19194"/>
                    <a:pt x="10071" y="18246"/>
                    <a:pt x="9352" y="17363"/>
                  </a:cubicBezTo>
                  <a:cubicBezTo>
                    <a:pt x="8633" y="16481"/>
                    <a:pt x="7881" y="15630"/>
                    <a:pt x="7063" y="14846"/>
                  </a:cubicBezTo>
                  <a:cubicBezTo>
                    <a:pt x="6277" y="14060"/>
                    <a:pt x="5491" y="13334"/>
                    <a:pt x="4647" y="12640"/>
                  </a:cubicBezTo>
                  <a:lnTo>
                    <a:pt x="4647" y="12640"/>
                  </a:lnTo>
                  <a:lnTo>
                    <a:pt x="6540" y="8633"/>
                  </a:lnTo>
                  <a:lnTo>
                    <a:pt x="6573" y="8568"/>
                  </a:lnTo>
                  <a:lnTo>
                    <a:pt x="6507" y="8535"/>
                  </a:lnTo>
                  <a:cubicBezTo>
                    <a:pt x="5494" y="8012"/>
                    <a:pt x="4447" y="7489"/>
                    <a:pt x="3434" y="6900"/>
                  </a:cubicBezTo>
                  <a:cubicBezTo>
                    <a:pt x="2503" y="6389"/>
                    <a:pt x="1599" y="5851"/>
                    <a:pt x="673" y="5336"/>
                  </a:cubicBezTo>
                  <a:lnTo>
                    <a:pt x="673" y="5336"/>
                  </a:lnTo>
                  <a:cubicBezTo>
                    <a:pt x="1931" y="4531"/>
                    <a:pt x="3187" y="3672"/>
                    <a:pt x="4415" y="2813"/>
                  </a:cubicBezTo>
                  <a:cubicBezTo>
                    <a:pt x="5755" y="1897"/>
                    <a:pt x="7063" y="1014"/>
                    <a:pt x="8371" y="66"/>
                  </a:cubicBezTo>
                  <a:lnTo>
                    <a:pt x="8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96;p58"/>
            <p:cNvSpPr/>
            <p:nvPr/>
          </p:nvSpPr>
          <p:spPr>
            <a:xfrm>
              <a:off x="1977675" y="2724725"/>
              <a:ext cx="315575" cy="575525"/>
            </a:xfrm>
            <a:custGeom>
              <a:avLst/>
              <a:gdLst/>
              <a:ahLst/>
              <a:cxnLst/>
              <a:rect l="l" t="t" r="r" b="b"/>
              <a:pathLst>
                <a:path w="12623" h="23021" extrusionOk="0">
                  <a:moveTo>
                    <a:pt x="4284" y="1"/>
                  </a:moveTo>
                  <a:lnTo>
                    <a:pt x="4284" y="66"/>
                  </a:lnTo>
                  <a:cubicBezTo>
                    <a:pt x="5559" y="982"/>
                    <a:pt x="6867" y="1832"/>
                    <a:pt x="8208" y="2682"/>
                  </a:cubicBezTo>
                  <a:cubicBezTo>
                    <a:pt x="9464" y="3478"/>
                    <a:pt x="10691" y="4275"/>
                    <a:pt x="11944" y="5045"/>
                  </a:cubicBezTo>
                  <a:lnTo>
                    <a:pt x="11944" y="5045"/>
                  </a:lnTo>
                  <a:cubicBezTo>
                    <a:pt x="11015" y="5559"/>
                    <a:pt x="10088" y="6096"/>
                    <a:pt x="9189" y="6606"/>
                  </a:cubicBezTo>
                  <a:cubicBezTo>
                    <a:pt x="8175" y="7162"/>
                    <a:pt x="7162" y="7717"/>
                    <a:pt x="6115" y="8241"/>
                  </a:cubicBezTo>
                  <a:lnTo>
                    <a:pt x="6050" y="8273"/>
                  </a:lnTo>
                  <a:lnTo>
                    <a:pt x="6082" y="8339"/>
                  </a:lnTo>
                  <a:lnTo>
                    <a:pt x="7975" y="12345"/>
                  </a:lnTo>
                  <a:lnTo>
                    <a:pt x="7975" y="12345"/>
                  </a:lnTo>
                  <a:cubicBezTo>
                    <a:pt x="7129" y="13040"/>
                    <a:pt x="6314" y="13765"/>
                    <a:pt x="5559" y="14551"/>
                  </a:cubicBezTo>
                  <a:cubicBezTo>
                    <a:pt x="4742" y="15369"/>
                    <a:pt x="3990" y="16186"/>
                    <a:pt x="3270" y="17069"/>
                  </a:cubicBezTo>
                  <a:cubicBezTo>
                    <a:pt x="2551" y="17985"/>
                    <a:pt x="1897" y="18900"/>
                    <a:pt x="1341" y="19881"/>
                  </a:cubicBezTo>
                  <a:cubicBezTo>
                    <a:pt x="1047" y="20372"/>
                    <a:pt x="785" y="20895"/>
                    <a:pt x="556" y="21418"/>
                  </a:cubicBezTo>
                  <a:cubicBezTo>
                    <a:pt x="328" y="21941"/>
                    <a:pt x="164" y="22464"/>
                    <a:pt x="1" y="23020"/>
                  </a:cubicBezTo>
                  <a:lnTo>
                    <a:pt x="33" y="23020"/>
                  </a:lnTo>
                  <a:cubicBezTo>
                    <a:pt x="426" y="21974"/>
                    <a:pt x="949" y="20960"/>
                    <a:pt x="1570" y="20012"/>
                  </a:cubicBezTo>
                  <a:cubicBezTo>
                    <a:pt x="2191" y="19096"/>
                    <a:pt x="2845" y="18181"/>
                    <a:pt x="3597" y="17331"/>
                  </a:cubicBezTo>
                  <a:cubicBezTo>
                    <a:pt x="4284" y="16480"/>
                    <a:pt x="5069" y="15630"/>
                    <a:pt x="5854" y="14846"/>
                  </a:cubicBezTo>
                  <a:cubicBezTo>
                    <a:pt x="6638" y="14028"/>
                    <a:pt x="7456" y="13243"/>
                    <a:pt x="8306" y="12524"/>
                  </a:cubicBezTo>
                  <a:lnTo>
                    <a:pt x="8404" y="12426"/>
                  </a:lnTo>
                  <a:lnTo>
                    <a:pt x="8339" y="12328"/>
                  </a:lnTo>
                  <a:lnTo>
                    <a:pt x="6246" y="8335"/>
                  </a:lnTo>
                  <a:lnTo>
                    <a:pt x="6246" y="8335"/>
                  </a:lnTo>
                  <a:cubicBezTo>
                    <a:pt x="7269" y="7761"/>
                    <a:pt x="8262" y="7249"/>
                    <a:pt x="9254" y="6736"/>
                  </a:cubicBezTo>
                  <a:cubicBezTo>
                    <a:pt x="10301" y="6213"/>
                    <a:pt x="11347" y="5723"/>
                    <a:pt x="12361" y="5167"/>
                  </a:cubicBezTo>
                  <a:lnTo>
                    <a:pt x="12622" y="5036"/>
                  </a:lnTo>
                  <a:lnTo>
                    <a:pt x="12361" y="4873"/>
                  </a:lnTo>
                  <a:cubicBezTo>
                    <a:pt x="11053" y="4023"/>
                    <a:pt x="9712" y="3205"/>
                    <a:pt x="8371" y="2388"/>
                  </a:cubicBezTo>
                  <a:cubicBezTo>
                    <a:pt x="6998" y="1570"/>
                    <a:pt x="5657" y="785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97;p58"/>
            <p:cNvSpPr/>
            <p:nvPr/>
          </p:nvSpPr>
          <p:spPr>
            <a:xfrm>
              <a:off x="1962150" y="3310025"/>
              <a:ext cx="11475" cy="460250"/>
            </a:xfrm>
            <a:custGeom>
              <a:avLst/>
              <a:gdLst/>
              <a:ahLst/>
              <a:cxnLst/>
              <a:rect l="l" t="t" r="r" b="b"/>
              <a:pathLst>
                <a:path w="459" h="18410" extrusionOk="0">
                  <a:moveTo>
                    <a:pt x="229" y="0"/>
                  </a:moveTo>
                  <a:cubicBezTo>
                    <a:pt x="131" y="1537"/>
                    <a:pt x="131" y="3074"/>
                    <a:pt x="66" y="4611"/>
                  </a:cubicBezTo>
                  <a:cubicBezTo>
                    <a:pt x="33" y="6148"/>
                    <a:pt x="0" y="7685"/>
                    <a:pt x="33" y="9189"/>
                  </a:cubicBezTo>
                  <a:cubicBezTo>
                    <a:pt x="33" y="10725"/>
                    <a:pt x="33" y="12262"/>
                    <a:pt x="66" y="13799"/>
                  </a:cubicBezTo>
                  <a:lnTo>
                    <a:pt x="131" y="16088"/>
                  </a:lnTo>
                  <a:cubicBezTo>
                    <a:pt x="164" y="16873"/>
                    <a:pt x="164" y="17625"/>
                    <a:pt x="229" y="18410"/>
                  </a:cubicBezTo>
                  <a:cubicBezTo>
                    <a:pt x="262" y="17625"/>
                    <a:pt x="295" y="16873"/>
                    <a:pt x="327" y="16088"/>
                  </a:cubicBezTo>
                  <a:lnTo>
                    <a:pt x="393" y="13799"/>
                  </a:lnTo>
                  <a:cubicBezTo>
                    <a:pt x="425" y="12262"/>
                    <a:pt x="458" y="10725"/>
                    <a:pt x="425" y="9189"/>
                  </a:cubicBezTo>
                  <a:cubicBezTo>
                    <a:pt x="425" y="7685"/>
                    <a:pt x="425" y="6148"/>
                    <a:pt x="393" y="4611"/>
                  </a:cubicBezTo>
                  <a:cubicBezTo>
                    <a:pt x="360" y="3074"/>
                    <a:pt x="295" y="1537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98;p58"/>
            <p:cNvSpPr/>
            <p:nvPr/>
          </p:nvSpPr>
          <p:spPr>
            <a:xfrm>
              <a:off x="2029175" y="3391775"/>
              <a:ext cx="40900" cy="40900"/>
            </a:xfrm>
            <a:custGeom>
              <a:avLst/>
              <a:gdLst/>
              <a:ahLst/>
              <a:cxnLst/>
              <a:rect l="l" t="t" r="r" b="b"/>
              <a:pathLst>
                <a:path w="1636" h="1636" fill="none" extrusionOk="0">
                  <a:moveTo>
                    <a:pt x="1635" y="818"/>
                  </a:moveTo>
                  <a:cubicBezTo>
                    <a:pt x="1635" y="1276"/>
                    <a:pt x="1276" y="1635"/>
                    <a:pt x="818" y="1635"/>
                  </a:cubicBezTo>
                  <a:cubicBezTo>
                    <a:pt x="360" y="1635"/>
                    <a:pt x="1" y="1276"/>
                    <a:pt x="1" y="818"/>
                  </a:cubicBezTo>
                  <a:cubicBezTo>
                    <a:pt x="1" y="360"/>
                    <a:pt x="360" y="0"/>
                    <a:pt x="818" y="0"/>
                  </a:cubicBezTo>
                  <a:cubicBezTo>
                    <a:pt x="1276" y="0"/>
                    <a:pt x="1635" y="360"/>
                    <a:pt x="1635" y="818"/>
                  </a:cubicBezTo>
                  <a:close/>
                </a:path>
              </a:pathLst>
            </a:custGeom>
            <a:solidFill>
              <a:schemeClr val="dk1"/>
            </a:solidFill>
            <a:ln w="10625" cap="flat" cmpd="sng">
              <a:solidFill>
                <a:srgbClr val="231F20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99;p58"/>
            <p:cNvSpPr/>
            <p:nvPr/>
          </p:nvSpPr>
          <p:spPr>
            <a:xfrm>
              <a:off x="2029175" y="3504575"/>
              <a:ext cx="40900" cy="40900"/>
            </a:xfrm>
            <a:custGeom>
              <a:avLst/>
              <a:gdLst/>
              <a:ahLst/>
              <a:cxnLst/>
              <a:rect l="l" t="t" r="r" b="b"/>
              <a:pathLst>
                <a:path w="1636" h="1636" fill="none" extrusionOk="0">
                  <a:moveTo>
                    <a:pt x="1635" y="818"/>
                  </a:moveTo>
                  <a:cubicBezTo>
                    <a:pt x="1635" y="1243"/>
                    <a:pt x="1276" y="1636"/>
                    <a:pt x="818" y="1636"/>
                  </a:cubicBezTo>
                  <a:cubicBezTo>
                    <a:pt x="360" y="1636"/>
                    <a:pt x="1" y="1243"/>
                    <a:pt x="1" y="818"/>
                  </a:cubicBezTo>
                  <a:cubicBezTo>
                    <a:pt x="1" y="360"/>
                    <a:pt x="360" y="1"/>
                    <a:pt x="818" y="1"/>
                  </a:cubicBezTo>
                  <a:cubicBezTo>
                    <a:pt x="1276" y="1"/>
                    <a:pt x="1635" y="360"/>
                    <a:pt x="1635" y="818"/>
                  </a:cubicBezTo>
                  <a:close/>
                </a:path>
              </a:pathLst>
            </a:custGeom>
            <a:solidFill>
              <a:schemeClr val="dk1"/>
            </a:solidFill>
            <a:ln w="10625" cap="flat" cmpd="sng">
              <a:solidFill>
                <a:srgbClr val="231F20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00;p58"/>
            <p:cNvSpPr/>
            <p:nvPr/>
          </p:nvSpPr>
          <p:spPr>
            <a:xfrm>
              <a:off x="2029175" y="3616575"/>
              <a:ext cx="40900" cy="40900"/>
            </a:xfrm>
            <a:custGeom>
              <a:avLst/>
              <a:gdLst/>
              <a:ahLst/>
              <a:cxnLst/>
              <a:rect l="l" t="t" r="r" b="b"/>
              <a:pathLst>
                <a:path w="1636" h="1636" fill="none" extrusionOk="0">
                  <a:moveTo>
                    <a:pt x="1635" y="818"/>
                  </a:moveTo>
                  <a:cubicBezTo>
                    <a:pt x="1635" y="1275"/>
                    <a:pt x="1276" y="1635"/>
                    <a:pt x="818" y="1635"/>
                  </a:cubicBezTo>
                  <a:cubicBezTo>
                    <a:pt x="360" y="1635"/>
                    <a:pt x="1" y="1275"/>
                    <a:pt x="1" y="818"/>
                  </a:cubicBezTo>
                  <a:cubicBezTo>
                    <a:pt x="1" y="360"/>
                    <a:pt x="360" y="0"/>
                    <a:pt x="818" y="0"/>
                  </a:cubicBezTo>
                  <a:cubicBezTo>
                    <a:pt x="1276" y="0"/>
                    <a:pt x="1635" y="360"/>
                    <a:pt x="1635" y="818"/>
                  </a:cubicBezTo>
                  <a:close/>
                </a:path>
              </a:pathLst>
            </a:custGeom>
            <a:solidFill>
              <a:schemeClr val="dk1"/>
            </a:solidFill>
            <a:ln w="10625" cap="flat" cmpd="sng">
              <a:solidFill>
                <a:srgbClr val="231F20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01;p58"/>
            <p:cNvSpPr/>
            <p:nvPr/>
          </p:nvSpPr>
          <p:spPr>
            <a:xfrm>
              <a:off x="2070050" y="3220100"/>
              <a:ext cx="224825" cy="40900"/>
            </a:xfrm>
            <a:custGeom>
              <a:avLst/>
              <a:gdLst/>
              <a:ahLst/>
              <a:cxnLst/>
              <a:rect l="l" t="t" r="r" b="b"/>
              <a:pathLst>
                <a:path w="8993" h="1636" extrusionOk="0">
                  <a:moveTo>
                    <a:pt x="0" y="1"/>
                  </a:moveTo>
                  <a:lnTo>
                    <a:pt x="0" y="1636"/>
                  </a:lnTo>
                  <a:lnTo>
                    <a:pt x="8993" y="1636"/>
                  </a:lnTo>
                  <a:lnTo>
                    <a:pt x="89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02;p58"/>
            <p:cNvSpPr/>
            <p:nvPr/>
          </p:nvSpPr>
          <p:spPr>
            <a:xfrm>
              <a:off x="1538700" y="1702275"/>
              <a:ext cx="765975" cy="535275"/>
            </a:xfrm>
            <a:custGeom>
              <a:avLst/>
              <a:gdLst/>
              <a:ahLst/>
              <a:cxnLst/>
              <a:rect l="l" t="t" r="r" b="b"/>
              <a:pathLst>
                <a:path w="30639" h="21411" extrusionOk="0">
                  <a:moveTo>
                    <a:pt x="18155" y="0"/>
                  </a:moveTo>
                  <a:cubicBezTo>
                    <a:pt x="11454" y="0"/>
                    <a:pt x="8105" y="4053"/>
                    <a:pt x="7031" y="6173"/>
                  </a:cubicBezTo>
                  <a:cubicBezTo>
                    <a:pt x="3957" y="6631"/>
                    <a:pt x="1" y="9149"/>
                    <a:pt x="1" y="14054"/>
                  </a:cubicBezTo>
                  <a:cubicBezTo>
                    <a:pt x="393" y="19351"/>
                    <a:pt x="6115" y="21411"/>
                    <a:pt x="6115" y="21411"/>
                  </a:cubicBezTo>
                  <a:cubicBezTo>
                    <a:pt x="6115" y="21411"/>
                    <a:pt x="9745" y="18206"/>
                    <a:pt x="8927" y="8789"/>
                  </a:cubicBezTo>
                  <a:lnTo>
                    <a:pt x="8927" y="8789"/>
                  </a:lnTo>
                  <a:cubicBezTo>
                    <a:pt x="10955" y="12059"/>
                    <a:pt x="16350" y="12811"/>
                    <a:pt x="20012" y="12811"/>
                  </a:cubicBezTo>
                  <a:cubicBezTo>
                    <a:pt x="23707" y="12811"/>
                    <a:pt x="27369" y="17323"/>
                    <a:pt x="28415" y="21411"/>
                  </a:cubicBezTo>
                  <a:cubicBezTo>
                    <a:pt x="30050" y="18141"/>
                    <a:pt x="30639" y="13236"/>
                    <a:pt x="30639" y="13236"/>
                  </a:cubicBezTo>
                  <a:cubicBezTo>
                    <a:pt x="30639" y="13236"/>
                    <a:pt x="30541" y="1955"/>
                    <a:pt x="21549" y="320"/>
                  </a:cubicBezTo>
                  <a:cubicBezTo>
                    <a:pt x="20333" y="99"/>
                    <a:pt x="19203" y="0"/>
                    <a:pt x="1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03;p58"/>
            <p:cNvSpPr/>
            <p:nvPr/>
          </p:nvSpPr>
          <p:spPr>
            <a:xfrm>
              <a:off x="1108225" y="2567250"/>
              <a:ext cx="95350" cy="96775"/>
            </a:xfrm>
            <a:custGeom>
              <a:avLst/>
              <a:gdLst/>
              <a:ahLst/>
              <a:cxnLst/>
              <a:rect l="l" t="t" r="r" b="b"/>
              <a:pathLst>
                <a:path w="3814" h="3871" extrusionOk="0">
                  <a:moveTo>
                    <a:pt x="2837" y="0"/>
                  </a:moveTo>
                  <a:cubicBezTo>
                    <a:pt x="2560" y="0"/>
                    <a:pt x="2280" y="119"/>
                    <a:pt x="2080" y="381"/>
                  </a:cubicBezTo>
                  <a:lnTo>
                    <a:pt x="576" y="2278"/>
                  </a:lnTo>
                  <a:cubicBezTo>
                    <a:pt x="1" y="3021"/>
                    <a:pt x="656" y="3870"/>
                    <a:pt x="1369" y="3870"/>
                  </a:cubicBezTo>
                  <a:cubicBezTo>
                    <a:pt x="1628" y="3870"/>
                    <a:pt x="1895" y="3758"/>
                    <a:pt x="2113" y="3488"/>
                  </a:cubicBezTo>
                  <a:lnTo>
                    <a:pt x="3617" y="1558"/>
                  </a:lnTo>
                  <a:cubicBezTo>
                    <a:pt x="3748" y="1362"/>
                    <a:pt x="3813" y="1101"/>
                    <a:pt x="3781" y="839"/>
                  </a:cubicBezTo>
                  <a:cubicBezTo>
                    <a:pt x="3720" y="313"/>
                    <a:pt x="3284" y="0"/>
                    <a:pt x="2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04;p58"/>
            <p:cNvSpPr/>
            <p:nvPr/>
          </p:nvSpPr>
          <p:spPr>
            <a:xfrm>
              <a:off x="1141425" y="2567050"/>
              <a:ext cx="62150" cy="62875"/>
            </a:xfrm>
            <a:custGeom>
              <a:avLst/>
              <a:gdLst/>
              <a:ahLst/>
              <a:cxnLst/>
              <a:rect l="l" t="t" r="r" b="b"/>
              <a:pathLst>
                <a:path w="2486" h="2515" extrusionOk="0">
                  <a:moveTo>
                    <a:pt x="1493" y="0"/>
                  </a:moveTo>
                  <a:cubicBezTo>
                    <a:pt x="1221" y="0"/>
                    <a:pt x="948" y="112"/>
                    <a:pt x="752" y="357"/>
                  </a:cubicBezTo>
                  <a:lnTo>
                    <a:pt x="0" y="1338"/>
                  </a:lnTo>
                  <a:lnTo>
                    <a:pt x="1537" y="2515"/>
                  </a:lnTo>
                  <a:lnTo>
                    <a:pt x="2289" y="1566"/>
                  </a:lnTo>
                  <a:cubicBezTo>
                    <a:pt x="2420" y="1370"/>
                    <a:pt x="2485" y="1109"/>
                    <a:pt x="2485" y="847"/>
                  </a:cubicBezTo>
                  <a:cubicBezTo>
                    <a:pt x="2403" y="315"/>
                    <a:pt x="1950" y="0"/>
                    <a:pt x="14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05;p58"/>
            <p:cNvSpPr/>
            <p:nvPr/>
          </p:nvSpPr>
          <p:spPr>
            <a:xfrm>
              <a:off x="1621275" y="2187525"/>
              <a:ext cx="131625" cy="150700"/>
            </a:xfrm>
            <a:custGeom>
              <a:avLst/>
              <a:gdLst/>
              <a:ahLst/>
              <a:cxnLst/>
              <a:rect l="l" t="t" r="r" b="b"/>
              <a:pathLst>
                <a:path w="5265" h="6028" extrusionOk="0">
                  <a:moveTo>
                    <a:pt x="2253" y="1"/>
                  </a:moveTo>
                  <a:cubicBezTo>
                    <a:pt x="2090" y="1"/>
                    <a:pt x="1927" y="24"/>
                    <a:pt x="1766" y="71"/>
                  </a:cubicBezTo>
                  <a:cubicBezTo>
                    <a:pt x="589" y="398"/>
                    <a:pt x="0" y="2001"/>
                    <a:pt x="458" y="3636"/>
                  </a:cubicBezTo>
                  <a:cubicBezTo>
                    <a:pt x="855" y="5053"/>
                    <a:pt x="1940" y="6028"/>
                    <a:pt x="2989" y="6028"/>
                  </a:cubicBezTo>
                  <a:cubicBezTo>
                    <a:pt x="3149" y="6028"/>
                    <a:pt x="3310" y="6005"/>
                    <a:pt x="3466" y="5957"/>
                  </a:cubicBezTo>
                  <a:cubicBezTo>
                    <a:pt x="4676" y="5630"/>
                    <a:pt x="5265" y="4028"/>
                    <a:pt x="4774" y="2393"/>
                  </a:cubicBezTo>
                  <a:cubicBezTo>
                    <a:pt x="4377" y="976"/>
                    <a:pt x="3317" y="1"/>
                    <a:pt x="2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06;p58"/>
            <p:cNvSpPr/>
            <p:nvPr/>
          </p:nvSpPr>
          <p:spPr>
            <a:xfrm>
              <a:off x="2193475" y="2187525"/>
              <a:ext cx="130825" cy="150700"/>
            </a:xfrm>
            <a:custGeom>
              <a:avLst/>
              <a:gdLst/>
              <a:ahLst/>
              <a:cxnLst/>
              <a:rect l="l" t="t" r="r" b="b"/>
              <a:pathLst>
                <a:path w="5233" h="6028" extrusionOk="0">
                  <a:moveTo>
                    <a:pt x="2979" y="1"/>
                  </a:moveTo>
                  <a:cubicBezTo>
                    <a:pt x="1916" y="1"/>
                    <a:pt x="856" y="976"/>
                    <a:pt x="459" y="2393"/>
                  </a:cubicBezTo>
                  <a:cubicBezTo>
                    <a:pt x="1" y="4028"/>
                    <a:pt x="590" y="5630"/>
                    <a:pt x="1767" y="5957"/>
                  </a:cubicBezTo>
                  <a:cubicBezTo>
                    <a:pt x="1928" y="6005"/>
                    <a:pt x="2091" y="6028"/>
                    <a:pt x="2254" y="6028"/>
                  </a:cubicBezTo>
                  <a:cubicBezTo>
                    <a:pt x="3318" y="6028"/>
                    <a:pt x="4378" y="5053"/>
                    <a:pt x="4775" y="3636"/>
                  </a:cubicBezTo>
                  <a:cubicBezTo>
                    <a:pt x="5233" y="2001"/>
                    <a:pt x="4677" y="398"/>
                    <a:pt x="3467" y="71"/>
                  </a:cubicBezTo>
                  <a:cubicBezTo>
                    <a:pt x="3306" y="24"/>
                    <a:pt x="3143" y="1"/>
                    <a:pt x="29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07;p58"/>
            <p:cNvSpPr/>
            <p:nvPr/>
          </p:nvSpPr>
          <p:spPr>
            <a:xfrm>
              <a:off x="1644150" y="2213500"/>
              <a:ext cx="68700" cy="48575"/>
            </a:xfrm>
            <a:custGeom>
              <a:avLst/>
              <a:gdLst/>
              <a:ahLst/>
              <a:cxnLst/>
              <a:rect l="l" t="t" r="r" b="b"/>
              <a:pathLst>
                <a:path w="2748" h="1943" extrusionOk="0">
                  <a:moveTo>
                    <a:pt x="822" y="1"/>
                  </a:moveTo>
                  <a:cubicBezTo>
                    <a:pt x="578" y="1"/>
                    <a:pt x="335" y="50"/>
                    <a:pt x="99" y="144"/>
                  </a:cubicBezTo>
                  <a:cubicBezTo>
                    <a:pt x="33" y="177"/>
                    <a:pt x="1" y="275"/>
                    <a:pt x="33" y="340"/>
                  </a:cubicBezTo>
                  <a:cubicBezTo>
                    <a:pt x="58" y="414"/>
                    <a:pt x="101" y="451"/>
                    <a:pt x="162" y="451"/>
                  </a:cubicBezTo>
                  <a:cubicBezTo>
                    <a:pt x="183" y="451"/>
                    <a:pt x="205" y="447"/>
                    <a:pt x="230" y="438"/>
                  </a:cubicBezTo>
                  <a:cubicBezTo>
                    <a:pt x="426" y="340"/>
                    <a:pt x="630" y="291"/>
                    <a:pt x="835" y="291"/>
                  </a:cubicBezTo>
                  <a:cubicBezTo>
                    <a:pt x="1039" y="291"/>
                    <a:pt x="1243" y="340"/>
                    <a:pt x="1439" y="438"/>
                  </a:cubicBezTo>
                  <a:cubicBezTo>
                    <a:pt x="1930" y="765"/>
                    <a:pt x="2290" y="1256"/>
                    <a:pt x="2420" y="1812"/>
                  </a:cubicBezTo>
                  <a:cubicBezTo>
                    <a:pt x="2420" y="1910"/>
                    <a:pt x="2486" y="1943"/>
                    <a:pt x="2584" y="1943"/>
                  </a:cubicBezTo>
                  <a:lnTo>
                    <a:pt x="2617" y="1943"/>
                  </a:lnTo>
                  <a:cubicBezTo>
                    <a:pt x="2682" y="1943"/>
                    <a:pt x="2747" y="1844"/>
                    <a:pt x="2715" y="1779"/>
                  </a:cubicBezTo>
                  <a:cubicBezTo>
                    <a:pt x="2551" y="1125"/>
                    <a:pt x="2159" y="537"/>
                    <a:pt x="1603" y="177"/>
                  </a:cubicBezTo>
                  <a:cubicBezTo>
                    <a:pt x="1348" y="58"/>
                    <a:pt x="1085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08;p58"/>
            <p:cNvSpPr/>
            <p:nvPr/>
          </p:nvSpPr>
          <p:spPr>
            <a:xfrm>
              <a:off x="1640875" y="2217900"/>
              <a:ext cx="49025" cy="79325"/>
            </a:xfrm>
            <a:custGeom>
              <a:avLst/>
              <a:gdLst/>
              <a:ahLst/>
              <a:cxnLst/>
              <a:rect l="l" t="t" r="r" b="b"/>
              <a:pathLst>
                <a:path w="1961" h="3173" extrusionOk="0">
                  <a:moveTo>
                    <a:pt x="1753" y="1"/>
                  </a:moveTo>
                  <a:cubicBezTo>
                    <a:pt x="1726" y="1"/>
                    <a:pt x="1697" y="10"/>
                    <a:pt x="1669" y="34"/>
                  </a:cubicBezTo>
                  <a:cubicBezTo>
                    <a:pt x="1636" y="34"/>
                    <a:pt x="1" y="916"/>
                    <a:pt x="982" y="3074"/>
                  </a:cubicBezTo>
                  <a:cubicBezTo>
                    <a:pt x="1015" y="3140"/>
                    <a:pt x="1047" y="3173"/>
                    <a:pt x="1113" y="3173"/>
                  </a:cubicBezTo>
                  <a:lnTo>
                    <a:pt x="1178" y="3140"/>
                  </a:lnTo>
                  <a:cubicBezTo>
                    <a:pt x="1243" y="3107"/>
                    <a:pt x="1276" y="3009"/>
                    <a:pt x="1276" y="2944"/>
                  </a:cubicBezTo>
                  <a:cubicBezTo>
                    <a:pt x="426" y="1047"/>
                    <a:pt x="1734" y="328"/>
                    <a:pt x="1799" y="295"/>
                  </a:cubicBezTo>
                  <a:cubicBezTo>
                    <a:pt x="1961" y="214"/>
                    <a:pt x="1879" y="1"/>
                    <a:pt x="17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09;p58"/>
            <p:cNvSpPr/>
            <p:nvPr/>
          </p:nvSpPr>
          <p:spPr>
            <a:xfrm>
              <a:off x="2233550" y="2209425"/>
              <a:ext cx="68675" cy="48575"/>
            </a:xfrm>
            <a:custGeom>
              <a:avLst/>
              <a:gdLst/>
              <a:ahLst/>
              <a:cxnLst/>
              <a:rect l="l" t="t" r="r" b="b"/>
              <a:pathLst>
                <a:path w="2747" h="1943" extrusionOk="0">
                  <a:moveTo>
                    <a:pt x="1914" y="0"/>
                  </a:moveTo>
                  <a:cubicBezTo>
                    <a:pt x="1646" y="0"/>
                    <a:pt x="1382" y="58"/>
                    <a:pt x="1145" y="176"/>
                  </a:cubicBezTo>
                  <a:cubicBezTo>
                    <a:pt x="589" y="536"/>
                    <a:pt x="196" y="1125"/>
                    <a:pt x="33" y="1779"/>
                  </a:cubicBezTo>
                  <a:cubicBezTo>
                    <a:pt x="0" y="1844"/>
                    <a:pt x="66" y="1942"/>
                    <a:pt x="131" y="1942"/>
                  </a:cubicBezTo>
                  <a:lnTo>
                    <a:pt x="196" y="1942"/>
                  </a:lnTo>
                  <a:cubicBezTo>
                    <a:pt x="262" y="1942"/>
                    <a:pt x="327" y="1877"/>
                    <a:pt x="327" y="1811"/>
                  </a:cubicBezTo>
                  <a:cubicBezTo>
                    <a:pt x="327" y="1811"/>
                    <a:pt x="589" y="798"/>
                    <a:pt x="1308" y="438"/>
                  </a:cubicBezTo>
                  <a:cubicBezTo>
                    <a:pt x="1504" y="340"/>
                    <a:pt x="1709" y="291"/>
                    <a:pt x="1913" y="291"/>
                  </a:cubicBezTo>
                  <a:cubicBezTo>
                    <a:pt x="2117" y="291"/>
                    <a:pt x="2322" y="340"/>
                    <a:pt x="2518" y="438"/>
                  </a:cubicBezTo>
                  <a:cubicBezTo>
                    <a:pt x="2536" y="444"/>
                    <a:pt x="2553" y="447"/>
                    <a:pt x="2569" y="447"/>
                  </a:cubicBezTo>
                  <a:cubicBezTo>
                    <a:pt x="2639" y="447"/>
                    <a:pt x="2687" y="393"/>
                    <a:pt x="2714" y="340"/>
                  </a:cubicBezTo>
                  <a:cubicBezTo>
                    <a:pt x="2747" y="274"/>
                    <a:pt x="2714" y="176"/>
                    <a:pt x="2649" y="144"/>
                  </a:cubicBezTo>
                  <a:cubicBezTo>
                    <a:pt x="2413" y="49"/>
                    <a:pt x="2162" y="0"/>
                    <a:pt x="1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10;p58"/>
            <p:cNvSpPr/>
            <p:nvPr/>
          </p:nvSpPr>
          <p:spPr>
            <a:xfrm>
              <a:off x="2257750" y="2214350"/>
              <a:ext cx="47750" cy="78800"/>
            </a:xfrm>
            <a:custGeom>
              <a:avLst/>
              <a:gdLst/>
              <a:ahLst/>
              <a:cxnLst/>
              <a:rect l="l" t="t" r="r" b="b"/>
              <a:pathLst>
                <a:path w="1910" h="3152" extrusionOk="0">
                  <a:moveTo>
                    <a:pt x="217" y="1"/>
                  </a:moveTo>
                  <a:cubicBezTo>
                    <a:pt x="84" y="1"/>
                    <a:pt x="0" y="188"/>
                    <a:pt x="144" y="274"/>
                  </a:cubicBezTo>
                  <a:cubicBezTo>
                    <a:pt x="177" y="306"/>
                    <a:pt x="1517" y="1058"/>
                    <a:pt x="667" y="2922"/>
                  </a:cubicBezTo>
                  <a:cubicBezTo>
                    <a:pt x="634" y="3020"/>
                    <a:pt x="667" y="3086"/>
                    <a:pt x="732" y="3151"/>
                  </a:cubicBezTo>
                  <a:lnTo>
                    <a:pt x="798" y="3151"/>
                  </a:lnTo>
                  <a:cubicBezTo>
                    <a:pt x="863" y="3151"/>
                    <a:pt x="929" y="3118"/>
                    <a:pt x="961" y="3053"/>
                  </a:cubicBezTo>
                  <a:cubicBezTo>
                    <a:pt x="1910" y="895"/>
                    <a:pt x="275" y="12"/>
                    <a:pt x="275" y="12"/>
                  </a:cubicBezTo>
                  <a:cubicBezTo>
                    <a:pt x="255" y="4"/>
                    <a:pt x="235" y="1"/>
                    <a:pt x="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11;p58"/>
            <p:cNvSpPr/>
            <p:nvPr/>
          </p:nvSpPr>
          <p:spPr>
            <a:xfrm>
              <a:off x="1788850" y="2088850"/>
              <a:ext cx="116925" cy="30250"/>
            </a:xfrm>
            <a:custGeom>
              <a:avLst/>
              <a:gdLst/>
              <a:ahLst/>
              <a:cxnLst/>
              <a:rect l="l" t="t" r="r" b="b"/>
              <a:pathLst>
                <a:path w="4677" h="1210" extrusionOk="0">
                  <a:moveTo>
                    <a:pt x="2190" y="0"/>
                  </a:moveTo>
                  <a:cubicBezTo>
                    <a:pt x="1526" y="0"/>
                    <a:pt x="796" y="204"/>
                    <a:pt x="98" y="814"/>
                  </a:cubicBezTo>
                  <a:cubicBezTo>
                    <a:pt x="0" y="912"/>
                    <a:pt x="0" y="1043"/>
                    <a:pt x="98" y="1141"/>
                  </a:cubicBezTo>
                  <a:cubicBezTo>
                    <a:pt x="131" y="1174"/>
                    <a:pt x="196" y="1206"/>
                    <a:pt x="262" y="1206"/>
                  </a:cubicBezTo>
                  <a:cubicBezTo>
                    <a:pt x="295" y="1206"/>
                    <a:pt x="327" y="1174"/>
                    <a:pt x="360" y="1174"/>
                  </a:cubicBezTo>
                  <a:cubicBezTo>
                    <a:pt x="983" y="618"/>
                    <a:pt x="1628" y="432"/>
                    <a:pt x="2213" y="432"/>
                  </a:cubicBezTo>
                  <a:cubicBezTo>
                    <a:pt x="3347" y="432"/>
                    <a:pt x="4252" y="1131"/>
                    <a:pt x="4316" y="1174"/>
                  </a:cubicBezTo>
                  <a:cubicBezTo>
                    <a:pt x="4354" y="1199"/>
                    <a:pt x="4396" y="1209"/>
                    <a:pt x="4438" y="1209"/>
                  </a:cubicBezTo>
                  <a:cubicBezTo>
                    <a:pt x="4505" y="1209"/>
                    <a:pt x="4570" y="1181"/>
                    <a:pt x="4611" y="1141"/>
                  </a:cubicBezTo>
                  <a:cubicBezTo>
                    <a:pt x="4676" y="1043"/>
                    <a:pt x="4676" y="912"/>
                    <a:pt x="4578" y="814"/>
                  </a:cubicBezTo>
                  <a:cubicBezTo>
                    <a:pt x="4578" y="814"/>
                    <a:pt x="3517" y="0"/>
                    <a:pt x="2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12;p58"/>
            <p:cNvSpPr/>
            <p:nvPr/>
          </p:nvSpPr>
          <p:spPr>
            <a:xfrm>
              <a:off x="2052875" y="2088850"/>
              <a:ext cx="117750" cy="30250"/>
            </a:xfrm>
            <a:custGeom>
              <a:avLst/>
              <a:gdLst/>
              <a:ahLst/>
              <a:cxnLst/>
              <a:rect l="l" t="t" r="r" b="b"/>
              <a:pathLst>
                <a:path w="4710" h="1210" extrusionOk="0">
                  <a:moveTo>
                    <a:pt x="2182" y="0"/>
                  </a:moveTo>
                  <a:cubicBezTo>
                    <a:pt x="1512" y="0"/>
                    <a:pt x="775" y="204"/>
                    <a:pt x="66" y="814"/>
                  </a:cubicBezTo>
                  <a:cubicBezTo>
                    <a:pt x="1" y="912"/>
                    <a:pt x="1" y="1043"/>
                    <a:pt x="66" y="1141"/>
                  </a:cubicBezTo>
                  <a:cubicBezTo>
                    <a:pt x="132" y="1174"/>
                    <a:pt x="164" y="1206"/>
                    <a:pt x="230" y="1206"/>
                  </a:cubicBezTo>
                  <a:cubicBezTo>
                    <a:pt x="295" y="1206"/>
                    <a:pt x="328" y="1174"/>
                    <a:pt x="361" y="1174"/>
                  </a:cubicBezTo>
                  <a:cubicBezTo>
                    <a:pt x="994" y="618"/>
                    <a:pt x="1647" y="432"/>
                    <a:pt x="2235" y="432"/>
                  </a:cubicBezTo>
                  <a:cubicBezTo>
                    <a:pt x="3376" y="432"/>
                    <a:pt x="4274" y="1131"/>
                    <a:pt x="4317" y="1174"/>
                  </a:cubicBezTo>
                  <a:cubicBezTo>
                    <a:pt x="4354" y="1199"/>
                    <a:pt x="4397" y="1209"/>
                    <a:pt x="4440" y="1209"/>
                  </a:cubicBezTo>
                  <a:cubicBezTo>
                    <a:pt x="4510" y="1209"/>
                    <a:pt x="4583" y="1181"/>
                    <a:pt x="4644" y="1141"/>
                  </a:cubicBezTo>
                  <a:cubicBezTo>
                    <a:pt x="4709" y="1043"/>
                    <a:pt x="4677" y="912"/>
                    <a:pt x="4611" y="814"/>
                  </a:cubicBezTo>
                  <a:cubicBezTo>
                    <a:pt x="4589" y="814"/>
                    <a:pt x="3521" y="0"/>
                    <a:pt x="21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13;p58"/>
            <p:cNvSpPr/>
            <p:nvPr/>
          </p:nvSpPr>
          <p:spPr>
            <a:xfrm>
              <a:off x="1794575" y="2173775"/>
              <a:ext cx="107100" cy="60500"/>
            </a:xfrm>
            <a:custGeom>
              <a:avLst/>
              <a:gdLst/>
              <a:ahLst/>
              <a:cxnLst/>
              <a:rect l="l" t="t" r="r" b="b"/>
              <a:pathLst>
                <a:path w="4284" h="2420" extrusionOk="0">
                  <a:moveTo>
                    <a:pt x="2126" y="0"/>
                  </a:moveTo>
                  <a:cubicBezTo>
                    <a:pt x="948" y="0"/>
                    <a:pt x="0" y="1014"/>
                    <a:pt x="33" y="2191"/>
                  </a:cubicBezTo>
                  <a:cubicBezTo>
                    <a:pt x="33" y="2322"/>
                    <a:pt x="131" y="2420"/>
                    <a:pt x="262" y="2420"/>
                  </a:cubicBezTo>
                  <a:cubicBezTo>
                    <a:pt x="360" y="2420"/>
                    <a:pt x="458" y="2322"/>
                    <a:pt x="458" y="2191"/>
                  </a:cubicBezTo>
                  <a:cubicBezTo>
                    <a:pt x="458" y="1079"/>
                    <a:pt x="1300" y="523"/>
                    <a:pt x="2142" y="523"/>
                  </a:cubicBezTo>
                  <a:cubicBezTo>
                    <a:pt x="2984" y="523"/>
                    <a:pt x="3826" y="1079"/>
                    <a:pt x="3826" y="2191"/>
                  </a:cubicBezTo>
                  <a:cubicBezTo>
                    <a:pt x="3842" y="2305"/>
                    <a:pt x="3932" y="2363"/>
                    <a:pt x="4026" y="2363"/>
                  </a:cubicBezTo>
                  <a:cubicBezTo>
                    <a:pt x="4120" y="2363"/>
                    <a:pt x="4218" y="2305"/>
                    <a:pt x="4251" y="2191"/>
                  </a:cubicBezTo>
                  <a:cubicBezTo>
                    <a:pt x="4284" y="1014"/>
                    <a:pt x="3335" y="0"/>
                    <a:pt x="2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514;p58"/>
            <p:cNvSpPr/>
            <p:nvPr/>
          </p:nvSpPr>
          <p:spPr>
            <a:xfrm>
              <a:off x="1842800" y="2150050"/>
              <a:ext cx="10650" cy="36825"/>
            </a:xfrm>
            <a:custGeom>
              <a:avLst/>
              <a:gdLst/>
              <a:ahLst/>
              <a:cxnLst/>
              <a:rect l="l" t="t" r="r" b="b"/>
              <a:pathLst>
                <a:path w="426" h="1473" extrusionOk="0">
                  <a:moveTo>
                    <a:pt x="229" y="1"/>
                  </a:moveTo>
                  <a:cubicBezTo>
                    <a:pt x="98" y="1"/>
                    <a:pt x="0" y="99"/>
                    <a:pt x="0" y="230"/>
                  </a:cubicBezTo>
                  <a:lnTo>
                    <a:pt x="0" y="1243"/>
                  </a:lnTo>
                  <a:cubicBezTo>
                    <a:pt x="0" y="1374"/>
                    <a:pt x="98" y="1472"/>
                    <a:pt x="229" y="1472"/>
                  </a:cubicBezTo>
                  <a:cubicBezTo>
                    <a:pt x="327" y="1472"/>
                    <a:pt x="425" y="1374"/>
                    <a:pt x="425" y="1243"/>
                  </a:cubicBezTo>
                  <a:lnTo>
                    <a:pt x="425" y="230"/>
                  </a:lnTo>
                  <a:cubicBezTo>
                    <a:pt x="425" y="99"/>
                    <a:pt x="327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15;p58"/>
            <p:cNvSpPr/>
            <p:nvPr/>
          </p:nvSpPr>
          <p:spPr>
            <a:xfrm>
              <a:off x="1797950" y="2166850"/>
              <a:ext cx="26075" cy="30650"/>
            </a:xfrm>
            <a:custGeom>
              <a:avLst/>
              <a:gdLst/>
              <a:ahLst/>
              <a:cxnLst/>
              <a:rect l="l" t="t" r="r" b="b"/>
              <a:pathLst>
                <a:path w="1043" h="1226" extrusionOk="0">
                  <a:moveTo>
                    <a:pt x="261" y="1"/>
                  </a:moveTo>
                  <a:cubicBezTo>
                    <a:pt x="123" y="1"/>
                    <a:pt x="1" y="147"/>
                    <a:pt x="94" y="310"/>
                  </a:cubicBezTo>
                  <a:lnTo>
                    <a:pt x="650" y="1127"/>
                  </a:lnTo>
                  <a:cubicBezTo>
                    <a:pt x="683" y="1193"/>
                    <a:pt x="748" y="1225"/>
                    <a:pt x="813" y="1225"/>
                  </a:cubicBezTo>
                  <a:cubicBezTo>
                    <a:pt x="846" y="1225"/>
                    <a:pt x="912" y="1193"/>
                    <a:pt x="944" y="1193"/>
                  </a:cubicBezTo>
                  <a:cubicBezTo>
                    <a:pt x="1010" y="1127"/>
                    <a:pt x="1042" y="997"/>
                    <a:pt x="977" y="898"/>
                  </a:cubicBezTo>
                  <a:lnTo>
                    <a:pt x="421" y="81"/>
                  </a:lnTo>
                  <a:cubicBezTo>
                    <a:pt x="374" y="24"/>
                    <a:pt x="316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16;p58"/>
            <p:cNvSpPr/>
            <p:nvPr/>
          </p:nvSpPr>
          <p:spPr>
            <a:xfrm>
              <a:off x="1774950" y="2207275"/>
              <a:ext cx="33550" cy="14750"/>
            </a:xfrm>
            <a:custGeom>
              <a:avLst/>
              <a:gdLst/>
              <a:ahLst/>
              <a:cxnLst/>
              <a:rect l="l" t="t" r="r" b="b"/>
              <a:pathLst>
                <a:path w="1342" h="590" extrusionOk="0">
                  <a:moveTo>
                    <a:pt x="295" y="1"/>
                  </a:moveTo>
                  <a:cubicBezTo>
                    <a:pt x="164" y="1"/>
                    <a:pt x="66" y="66"/>
                    <a:pt x="33" y="164"/>
                  </a:cubicBezTo>
                  <a:cubicBezTo>
                    <a:pt x="0" y="295"/>
                    <a:pt x="99" y="393"/>
                    <a:pt x="197" y="426"/>
                  </a:cubicBezTo>
                  <a:lnTo>
                    <a:pt x="1047" y="589"/>
                  </a:lnTo>
                  <a:lnTo>
                    <a:pt x="1112" y="589"/>
                  </a:lnTo>
                  <a:cubicBezTo>
                    <a:pt x="1210" y="589"/>
                    <a:pt x="1276" y="524"/>
                    <a:pt x="1308" y="426"/>
                  </a:cubicBezTo>
                  <a:cubicBezTo>
                    <a:pt x="1341" y="295"/>
                    <a:pt x="1243" y="197"/>
                    <a:pt x="1145" y="197"/>
                  </a:cubicBezTo>
                  <a:lnTo>
                    <a:pt x="2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7;p58"/>
            <p:cNvSpPr/>
            <p:nvPr/>
          </p:nvSpPr>
          <p:spPr>
            <a:xfrm>
              <a:off x="1880400" y="2169350"/>
              <a:ext cx="23725" cy="28150"/>
            </a:xfrm>
            <a:custGeom>
              <a:avLst/>
              <a:gdLst/>
              <a:ahLst/>
              <a:cxnLst/>
              <a:rect l="l" t="t" r="r" b="b"/>
              <a:pathLst>
                <a:path w="949" h="1126" extrusionOk="0">
                  <a:moveTo>
                    <a:pt x="702" y="1"/>
                  </a:moveTo>
                  <a:cubicBezTo>
                    <a:pt x="648" y="1"/>
                    <a:pt x="592" y="25"/>
                    <a:pt x="556" y="79"/>
                  </a:cubicBezTo>
                  <a:lnTo>
                    <a:pt x="66" y="798"/>
                  </a:lnTo>
                  <a:cubicBezTo>
                    <a:pt x="1" y="897"/>
                    <a:pt x="33" y="1027"/>
                    <a:pt x="131" y="1093"/>
                  </a:cubicBezTo>
                  <a:cubicBezTo>
                    <a:pt x="131" y="1093"/>
                    <a:pt x="197" y="1125"/>
                    <a:pt x="229" y="1125"/>
                  </a:cubicBezTo>
                  <a:cubicBezTo>
                    <a:pt x="295" y="1125"/>
                    <a:pt x="360" y="1093"/>
                    <a:pt x="393" y="1027"/>
                  </a:cubicBezTo>
                  <a:lnTo>
                    <a:pt x="883" y="308"/>
                  </a:lnTo>
                  <a:cubicBezTo>
                    <a:pt x="949" y="243"/>
                    <a:pt x="916" y="112"/>
                    <a:pt x="818" y="46"/>
                  </a:cubicBezTo>
                  <a:cubicBezTo>
                    <a:pt x="789" y="17"/>
                    <a:pt x="746" y="1"/>
                    <a:pt x="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18;p58"/>
            <p:cNvSpPr/>
            <p:nvPr/>
          </p:nvSpPr>
          <p:spPr>
            <a:xfrm>
              <a:off x="1893475" y="2207275"/>
              <a:ext cx="32725" cy="14750"/>
            </a:xfrm>
            <a:custGeom>
              <a:avLst/>
              <a:gdLst/>
              <a:ahLst/>
              <a:cxnLst/>
              <a:rect l="l" t="t" r="r" b="b"/>
              <a:pathLst>
                <a:path w="1309" h="590" extrusionOk="0">
                  <a:moveTo>
                    <a:pt x="1047" y="1"/>
                  </a:moveTo>
                  <a:lnTo>
                    <a:pt x="197" y="197"/>
                  </a:lnTo>
                  <a:cubicBezTo>
                    <a:pt x="99" y="197"/>
                    <a:pt x="1" y="328"/>
                    <a:pt x="33" y="426"/>
                  </a:cubicBezTo>
                  <a:cubicBezTo>
                    <a:pt x="66" y="524"/>
                    <a:pt x="131" y="589"/>
                    <a:pt x="230" y="589"/>
                  </a:cubicBezTo>
                  <a:lnTo>
                    <a:pt x="295" y="589"/>
                  </a:lnTo>
                  <a:lnTo>
                    <a:pt x="1145" y="426"/>
                  </a:lnTo>
                  <a:cubicBezTo>
                    <a:pt x="1243" y="393"/>
                    <a:pt x="1309" y="295"/>
                    <a:pt x="1309" y="164"/>
                  </a:cubicBezTo>
                  <a:cubicBezTo>
                    <a:pt x="1276" y="66"/>
                    <a:pt x="1178" y="1"/>
                    <a:pt x="1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19;p58"/>
            <p:cNvSpPr/>
            <p:nvPr/>
          </p:nvSpPr>
          <p:spPr>
            <a:xfrm>
              <a:off x="2048800" y="2173775"/>
              <a:ext cx="107100" cy="60500"/>
            </a:xfrm>
            <a:custGeom>
              <a:avLst/>
              <a:gdLst/>
              <a:ahLst/>
              <a:cxnLst/>
              <a:rect l="l" t="t" r="r" b="b"/>
              <a:pathLst>
                <a:path w="4284" h="2420" extrusionOk="0">
                  <a:moveTo>
                    <a:pt x="2126" y="0"/>
                  </a:moveTo>
                  <a:cubicBezTo>
                    <a:pt x="949" y="0"/>
                    <a:pt x="0" y="1014"/>
                    <a:pt x="33" y="2191"/>
                  </a:cubicBezTo>
                  <a:cubicBezTo>
                    <a:pt x="33" y="2322"/>
                    <a:pt x="131" y="2420"/>
                    <a:pt x="262" y="2420"/>
                  </a:cubicBezTo>
                  <a:cubicBezTo>
                    <a:pt x="360" y="2420"/>
                    <a:pt x="458" y="2322"/>
                    <a:pt x="458" y="2191"/>
                  </a:cubicBezTo>
                  <a:cubicBezTo>
                    <a:pt x="458" y="1079"/>
                    <a:pt x="1300" y="523"/>
                    <a:pt x="2142" y="523"/>
                  </a:cubicBezTo>
                  <a:cubicBezTo>
                    <a:pt x="2984" y="523"/>
                    <a:pt x="3826" y="1079"/>
                    <a:pt x="3826" y="2191"/>
                  </a:cubicBezTo>
                  <a:cubicBezTo>
                    <a:pt x="3826" y="2322"/>
                    <a:pt x="3924" y="2420"/>
                    <a:pt x="4022" y="2420"/>
                  </a:cubicBezTo>
                  <a:cubicBezTo>
                    <a:pt x="4153" y="2420"/>
                    <a:pt x="4251" y="2322"/>
                    <a:pt x="4251" y="2191"/>
                  </a:cubicBezTo>
                  <a:cubicBezTo>
                    <a:pt x="4284" y="1014"/>
                    <a:pt x="3336" y="0"/>
                    <a:pt x="2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20;p58"/>
            <p:cNvSpPr/>
            <p:nvPr/>
          </p:nvSpPr>
          <p:spPr>
            <a:xfrm>
              <a:off x="2097025" y="2150050"/>
              <a:ext cx="10650" cy="36825"/>
            </a:xfrm>
            <a:custGeom>
              <a:avLst/>
              <a:gdLst/>
              <a:ahLst/>
              <a:cxnLst/>
              <a:rect l="l" t="t" r="r" b="b"/>
              <a:pathLst>
                <a:path w="426" h="1473" extrusionOk="0">
                  <a:moveTo>
                    <a:pt x="197" y="1"/>
                  </a:moveTo>
                  <a:cubicBezTo>
                    <a:pt x="99" y="1"/>
                    <a:pt x="1" y="99"/>
                    <a:pt x="1" y="230"/>
                  </a:cubicBezTo>
                  <a:lnTo>
                    <a:pt x="1" y="1243"/>
                  </a:lnTo>
                  <a:cubicBezTo>
                    <a:pt x="1" y="1374"/>
                    <a:pt x="99" y="1472"/>
                    <a:pt x="197" y="1472"/>
                  </a:cubicBezTo>
                  <a:cubicBezTo>
                    <a:pt x="328" y="1472"/>
                    <a:pt x="426" y="1374"/>
                    <a:pt x="426" y="1243"/>
                  </a:cubicBezTo>
                  <a:lnTo>
                    <a:pt x="426" y="230"/>
                  </a:lnTo>
                  <a:cubicBezTo>
                    <a:pt x="426" y="99"/>
                    <a:pt x="328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21;p58"/>
            <p:cNvSpPr/>
            <p:nvPr/>
          </p:nvSpPr>
          <p:spPr>
            <a:xfrm>
              <a:off x="2052075" y="2166375"/>
              <a:ext cx="26175" cy="31125"/>
            </a:xfrm>
            <a:custGeom>
              <a:avLst/>
              <a:gdLst/>
              <a:ahLst/>
              <a:cxnLst/>
              <a:rect l="l" t="t" r="r" b="b"/>
              <a:pathLst>
                <a:path w="1047" h="1245" extrusionOk="0">
                  <a:moveTo>
                    <a:pt x="243" y="1"/>
                  </a:moveTo>
                  <a:cubicBezTo>
                    <a:pt x="205" y="1"/>
                    <a:pt x="166" y="11"/>
                    <a:pt x="131" y="35"/>
                  </a:cubicBezTo>
                  <a:cubicBezTo>
                    <a:pt x="33" y="100"/>
                    <a:pt x="0" y="231"/>
                    <a:pt x="66" y="329"/>
                  </a:cubicBezTo>
                  <a:lnTo>
                    <a:pt x="654" y="1146"/>
                  </a:lnTo>
                  <a:cubicBezTo>
                    <a:pt x="687" y="1212"/>
                    <a:pt x="752" y="1244"/>
                    <a:pt x="818" y="1244"/>
                  </a:cubicBezTo>
                  <a:cubicBezTo>
                    <a:pt x="850" y="1244"/>
                    <a:pt x="883" y="1212"/>
                    <a:pt x="916" y="1212"/>
                  </a:cubicBezTo>
                  <a:cubicBezTo>
                    <a:pt x="1014" y="1146"/>
                    <a:pt x="1046" y="1016"/>
                    <a:pt x="981" y="917"/>
                  </a:cubicBezTo>
                  <a:lnTo>
                    <a:pt x="425" y="100"/>
                  </a:lnTo>
                  <a:cubicBezTo>
                    <a:pt x="383" y="37"/>
                    <a:pt x="313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22;p58"/>
            <p:cNvSpPr/>
            <p:nvPr/>
          </p:nvSpPr>
          <p:spPr>
            <a:xfrm>
              <a:off x="2029175" y="2207275"/>
              <a:ext cx="34925" cy="14800"/>
            </a:xfrm>
            <a:custGeom>
              <a:avLst/>
              <a:gdLst/>
              <a:ahLst/>
              <a:cxnLst/>
              <a:rect l="l" t="t" r="r" b="b"/>
              <a:pathLst>
                <a:path w="1397" h="592" extrusionOk="0">
                  <a:moveTo>
                    <a:pt x="262" y="1"/>
                  </a:moveTo>
                  <a:cubicBezTo>
                    <a:pt x="164" y="1"/>
                    <a:pt x="66" y="66"/>
                    <a:pt x="33" y="164"/>
                  </a:cubicBezTo>
                  <a:cubicBezTo>
                    <a:pt x="1" y="295"/>
                    <a:pt x="66" y="393"/>
                    <a:pt x="197" y="426"/>
                  </a:cubicBezTo>
                  <a:lnTo>
                    <a:pt x="1047" y="589"/>
                  </a:lnTo>
                  <a:lnTo>
                    <a:pt x="1080" y="589"/>
                  </a:lnTo>
                  <a:cubicBezTo>
                    <a:pt x="1091" y="591"/>
                    <a:pt x="1101" y="591"/>
                    <a:pt x="1111" y="591"/>
                  </a:cubicBezTo>
                  <a:cubicBezTo>
                    <a:pt x="1376" y="591"/>
                    <a:pt x="1397" y="197"/>
                    <a:pt x="1145" y="197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23;p58"/>
            <p:cNvSpPr/>
            <p:nvPr/>
          </p:nvSpPr>
          <p:spPr>
            <a:xfrm>
              <a:off x="2133800" y="2169350"/>
              <a:ext cx="24550" cy="28150"/>
            </a:xfrm>
            <a:custGeom>
              <a:avLst/>
              <a:gdLst/>
              <a:ahLst/>
              <a:cxnLst/>
              <a:rect l="l" t="t" r="r" b="b"/>
              <a:pathLst>
                <a:path w="982" h="1126" extrusionOk="0">
                  <a:moveTo>
                    <a:pt x="708" y="1"/>
                  </a:moveTo>
                  <a:cubicBezTo>
                    <a:pt x="649" y="1"/>
                    <a:pt x="593" y="25"/>
                    <a:pt x="557" y="79"/>
                  </a:cubicBezTo>
                  <a:lnTo>
                    <a:pt x="66" y="798"/>
                  </a:lnTo>
                  <a:cubicBezTo>
                    <a:pt x="1" y="897"/>
                    <a:pt x="34" y="1027"/>
                    <a:pt x="132" y="1093"/>
                  </a:cubicBezTo>
                  <a:cubicBezTo>
                    <a:pt x="164" y="1093"/>
                    <a:pt x="197" y="1125"/>
                    <a:pt x="263" y="1125"/>
                  </a:cubicBezTo>
                  <a:cubicBezTo>
                    <a:pt x="328" y="1125"/>
                    <a:pt x="361" y="1093"/>
                    <a:pt x="426" y="1027"/>
                  </a:cubicBezTo>
                  <a:lnTo>
                    <a:pt x="917" y="308"/>
                  </a:lnTo>
                  <a:cubicBezTo>
                    <a:pt x="982" y="243"/>
                    <a:pt x="949" y="112"/>
                    <a:pt x="851" y="46"/>
                  </a:cubicBezTo>
                  <a:cubicBezTo>
                    <a:pt x="807" y="17"/>
                    <a:pt x="756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24;p58"/>
            <p:cNvSpPr/>
            <p:nvPr/>
          </p:nvSpPr>
          <p:spPr>
            <a:xfrm>
              <a:off x="2147700" y="2207275"/>
              <a:ext cx="32725" cy="14750"/>
            </a:xfrm>
            <a:custGeom>
              <a:avLst/>
              <a:gdLst/>
              <a:ahLst/>
              <a:cxnLst/>
              <a:rect l="l" t="t" r="r" b="b"/>
              <a:pathLst>
                <a:path w="1309" h="590" extrusionOk="0">
                  <a:moveTo>
                    <a:pt x="1047" y="1"/>
                  </a:moveTo>
                  <a:lnTo>
                    <a:pt x="197" y="197"/>
                  </a:lnTo>
                  <a:cubicBezTo>
                    <a:pt x="66" y="197"/>
                    <a:pt x="1" y="328"/>
                    <a:pt x="34" y="426"/>
                  </a:cubicBezTo>
                  <a:cubicBezTo>
                    <a:pt x="34" y="524"/>
                    <a:pt x="132" y="589"/>
                    <a:pt x="230" y="589"/>
                  </a:cubicBezTo>
                  <a:lnTo>
                    <a:pt x="262" y="589"/>
                  </a:lnTo>
                  <a:lnTo>
                    <a:pt x="1145" y="426"/>
                  </a:lnTo>
                  <a:cubicBezTo>
                    <a:pt x="1243" y="393"/>
                    <a:pt x="1309" y="295"/>
                    <a:pt x="1309" y="164"/>
                  </a:cubicBezTo>
                  <a:cubicBezTo>
                    <a:pt x="1276" y="66"/>
                    <a:pt x="1145" y="1"/>
                    <a:pt x="1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25;p58"/>
            <p:cNvSpPr/>
            <p:nvPr/>
          </p:nvSpPr>
          <p:spPr>
            <a:xfrm>
              <a:off x="1965425" y="2199925"/>
              <a:ext cx="59700" cy="110375"/>
            </a:xfrm>
            <a:custGeom>
              <a:avLst/>
              <a:gdLst/>
              <a:ahLst/>
              <a:cxnLst/>
              <a:rect l="l" t="t" r="r" b="b"/>
              <a:pathLst>
                <a:path w="2388" h="4415" extrusionOk="0">
                  <a:moveTo>
                    <a:pt x="278" y="1"/>
                  </a:moveTo>
                  <a:cubicBezTo>
                    <a:pt x="172" y="1"/>
                    <a:pt x="66" y="66"/>
                    <a:pt x="66" y="197"/>
                  </a:cubicBezTo>
                  <a:lnTo>
                    <a:pt x="66" y="2486"/>
                  </a:lnTo>
                  <a:lnTo>
                    <a:pt x="294" y="2486"/>
                  </a:lnTo>
                  <a:cubicBezTo>
                    <a:pt x="1275" y="2486"/>
                    <a:pt x="1962" y="2911"/>
                    <a:pt x="1962" y="3238"/>
                  </a:cubicBezTo>
                  <a:cubicBezTo>
                    <a:pt x="1962" y="3597"/>
                    <a:pt x="1275" y="4022"/>
                    <a:pt x="294" y="4022"/>
                  </a:cubicBezTo>
                  <a:cubicBezTo>
                    <a:pt x="0" y="4022"/>
                    <a:pt x="0" y="4415"/>
                    <a:pt x="294" y="4415"/>
                  </a:cubicBezTo>
                  <a:cubicBezTo>
                    <a:pt x="1439" y="4415"/>
                    <a:pt x="2387" y="3892"/>
                    <a:pt x="2387" y="3238"/>
                  </a:cubicBezTo>
                  <a:cubicBezTo>
                    <a:pt x="2387" y="2584"/>
                    <a:pt x="1570" y="2126"/>
                    <a:pt x="491" y="2060"/>
                  </a:cubicBezTo>
                  <a:lnTo>
                    <a:pt x="491" y="197"/>
                  </a:lnTo>
                  <a:cubicBezTo>
                    <a:pt x="491" y="66"/>
                    <a:pt x="384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26;p58"/>
            <p:cNvSpPr/>
            <p:nvPr/>
          </p:nvSpPr>
          <p:spPr>
            <a:xfrm>
              <a:off x="1837075" y="2185200"/>
              <a:ext cx="28625" cy="49075"/>
            </a:xfrm>
            <a:custGeom>
              <a:avLst/>
              <a:gdLst/>
              <a:ahLst/>
              <a:cxnLst/>
              <a:rect l="l" t="t" r="r" b="b"/>
              <a:pathLst>
                <a:path w="1145" h="1963" extrusionOk="0">
                  <a:moveTo>
                    <a:pt x="556" y="1"/>
                  </a:moveTo>
                  <a:cubicBezTo>
                    <a:pt x="229" y="1"/>
                    <a:pt x="0" y="426"/>
                    <a:pt x="0" y="982"/>
                  </a:cubicBezTo>
                  <a:cubicBezTo>
                    <a:pt x="0" y="1538"/>
                    <a:pt x="229" y="1963"/>
                    <a:pt x="556" y="1963"/>
                  </a:cubicBezTo>
                  <a:cubicBezTo>
                    <a:pt x="883" y="1963"/>
                    <a:pt x="1145" y="1538"/>
                    <a:pt x="1145" y="982"/>
                  </a:cubicBezTo>
                  <a:cubicBezTo>
                    <a:pt x="1145" y="426"/>
                    <a:pt x="883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27;p58"/>
            <p:cNvSpPr/>
            <p:nvPr/>
          </p:nvSpPr>
          <p:spPr>
            <a:xfrm>
              <a:off x="2088025" y="2185200"/>
              <a:ext cx="29450" cy="49075"/>
            </a:xfrm>
            <a:custGeom>
              <a:avLst/>
              <a:gdLst/>
              <a:ahLst/>
              <a:cxnLst/>
              <a:rect l="l" t="t" r="r" b="b"/>
              <a:pathLst>
                <a:path w="1178" h="1963" extrusionOk="0">
                  <a:moveTo>
                    <a:pt x="589" y="1"/>
                  </a:moveTo>
                  <a:cubicBezTo>
                    <a:pt x="262" y="1"/>
                    <a:pt x="1" y="426"/>
                    <a:pt x="1" y="982"/>
                  </a:cubicBezTo>
                  <a:cubicBezTo>
                    <a:pt x="1" y="1538"/>
                    <a:pt x="262" y="1963"/>
                    <a:pt x="589" y="1963"/>
                  </a:cubicBezTo>
                  <a:cubicBezTo>
                    <a:pt x="916" y="1963"/>
                    <a:pt x="1178" y="1538"/>
                    <a:pt x="1178" y="982"/>
                  </a:cubicBezTo>
                  <a:cubicBezTo>
                    <a:pt x="1178" y="426"/>
                    <a:pt x="916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28;p58"/>
            <p:cNvSpPr/>
            <p:nvPr/>
          </p:nvSpPr>
          <p:spPr>
            <a:xfrm>
              <a:off x="1892650" y="2351975"/>
              <a:ext cx="170075" cy="90750"/>
            </a:xfrm>
            <a:custGeom>
              <a:avLst/>
              <a:gdLst/>
              <a:ahLst/>
              <a:cxnLst/>
              <a:rect l="l" t="t" r="r" b="b"/>
              <a:pathLst>
                <a:path w="6803" h="3630" extrusionOk="0">
                  <a:moveTo>
                    <a:pt x="6410" y="425"/>
                  </a:moveTo>
                  <a:cubicBezTo>
                    <a:pt x="6279" y="1962"/>
                    <a:pt x="4971" y="3205"/>
                    <a:pt x="3402" y="3205"/>
                  </a:cubicBezTo>
                  <a:cubicBezTo>
                    <a:pt x="1832" y="3205"/>
                    <a:pt x="524" y="1962"/>
                    <a:pt x="426" y="425"/>
                  </a:cubicBezTo>
                  <a:close/>
                  <a:moveTo>
                    <a:pt x="1" y="0"/>
                  </a:moveTo>
                  <a:lnTo>
                    <a:pt x="1" y="197"/>
                  </a:lnTo>
                  <a:cubicBezTo>
                    <a:pt x="1" y="2093"/>
                    <a:pt x="1538" y="3630"/>
                    <a:pt x="3402" y="3630"/>
                  </a:cubicBezTo>
                  <a:cubicBezTo>
                    <a:pt x="5298" y="3597"/>
                    <a:pt x="6802" y="2093"/>
                    <a:pt x="6802" y="197"/>
                  </a:cubicBezTo>
                  <a:lnTo>
                    <a:pt x="68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29;p58"/>
            <p:cNvSpPr/>
            <p:nvPr/>
          </p:nvSpPr>
          <p:spPr>
            <a:xfrm>
              <a:off x="1832175" y="1906450"/>
              <a:ext cx="207650" cy="78300"/>
            </a:xfrm>
            <a:custGeom>
              <a:avLst/>
              <a:gdLst/>
              <a:ahLst/>
              <a:cxnLst/>
              <a:rect l="l" t="t" r="r" b="b"/>
              <a:pathLst>
                <a:path w="8306" h="3132" extrusionOk="0">
                  <a:moveTo>
                    <a:pt x="0" y="1"/>
                  </a:moveTo>
                  <a:lnTo>
                    <a:pt x="0" y="1"/>
                  </a:lnTo>
                  <a:cubicBezTo>
                    <a:pt x="393" y="688"/>
                    <a:pt x="949" y="1243"/>
                    <a:pt x="1603" y="1701"/>
                  </a:cubicBezTo>
                  <a:cubicBezTo>
                    <a:pt x="2224" y="2126"/>
                    <a:pt x="2943" y="2453"/>
                    <a:pt x="3695" y="2682"/>
                  </a:cubicBezTo>
                  <a:cubicBezTo>
                    <a:pt x="4447" y="2911"/>
                    <a:pt x="5199" y="3075"/>
                    <a:pt x="5984" y="3107"/>
                  </a:cubicBezTo>
                  <a:cubicBezTo>
                    <a:pt x="6180" y="3124"/>
                    <a:pt x="6376" y="3132"/>
                    <a:pt x="6573" y="3132"/>
                  </a:cubicBezTo>
                  <a:cubicBezTo>
                    <a:pt x="6769" y="3132"/>
                    <a:pt x="6965" y="3124"/>
                    <a:pt x="7161" y="3107"/>
                  </a:cubicBezTo>
                  <a:cubicBezTo>
                    <a:pt x="7521" y="3075"/>
                    <a:pt x="7913" y="3009"/>
                    <a:pt x="8306" y="2976"/>
                  </a:cubicBezTo>
                  <a:cubicBezTo>
                    <a:pt x="7913" y="2944"/>
                    <a:pt x="7521" y="2944"/>
                    <a:pt x="7161" y="2911"/>
                  </a:cubicBezTo>
                  <a:cubicBezTo>
                    <a:pt x="6769" y="2846"/>
                    <a:pt x="6376" y="2878"/>
                    <a:pt x="6017" y="2780"/>
                  </a:cubicBezTo>
                  <a:cubicBezTo>
                    <a:pt x="5624" y="2715"/>
                    <a:pt x="5265" y="2715"/>
                    <a:pt x="4905" y="2617"/>
                  </a:cubicBezTo>
                  <a:cubicBezTo>
                    <a:pt x="4709" y="2551"/>
                    <a:pt x="4513" y="2519"/>
                    <a:pt x="4349" y="2486"/>
                  </a:cubicBezTo>
                  <a:lnTo>
                    <a:pt x="3826" y="2322"/>
                  </a:lnTo>
                  <a:cubicBezTo>
                    <a:pt x="3107" y="2094"/>
                    <a:pt x="2420" y="1799"/>
                    <a:pt x="1766" y="1440"/>
                  </a:cubicBezTo>
                  <a:cubicBezTo>
                    <a:pt x="1112" y="1047"/>
                    <a:pt x="523" y="5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30;p58"/>
            <p:cNvSpPr/>
            <p:nvPr/>
          </p:nvSpPr>
          <p:spPr>
            <a:xfrm>
              <a:off x="2431375" y="2065050"/>
              <a:ext cx="55600" cy="182300"/>
            </a:xfrm>
            <a:custGeom>
              <a:avLst/>
              <a:gdLst/>
              <a:ahLst/>
              <a:cxnLst/>
              <a:rect l="l" t="t" r="r" b="b"/>
              <a:pathLst>
                <a:path w="2224" h="7292" extrusionOk="0">
                  <a:moveTo>
                    <a:pt x="0" y="0"/>
                  </a:moveTo>
                  <a:lnTo>
                    <a:pt x="0" y="0"/>
                  </a:lnTo>
                  <a:cubicBezTo>
                    <a:pt x="425" y="523"/>
                    <a:pt x="752" y="1079"/>
                    <a:pt x="1046" y="1668"/>
                  </a:cubicBezTo>
                  <a:cubicBezTo>
                    <a:pt x="1308" y="2224"/>
                    <a:pt x="1537" y="2845"/>
                    <a:pt x="1668" y="3466"/>
                  </a:cubicBezTo>
                  <a:cubicBezTo>
                    <a:pt x="1799" y="4088"/>
                    <a:pt x="1831" y="4742"/>
                    <a:pt x="1799" y="5363"/>
                  </a:cubicBezTo>
                  <a:cubicBezTo>
                    <a:pt x="1766" y="6017"/>
                    <a:pt x="1668" y="6671"/>
                    <a:pt x="1504" y="7292"/>
                  </a:cubicBezTo>
                  <a:cubicBezTo>
                    <a:pt x="1635" y="6998"/>
                    <a:pt x="1766" y="6703"/>
                    <a:pt x="1897" y="6376"/>
                  </a:cubicBezTo>
                  <a:cubicBezTo>
                    <a:pt x="1995" y="6082"/>
                    <a:pt x="2093" y="5722"/>
                    <a:pt x="2126" y="5396"/>
                  </a:cubicBezTo>
                  <a:cubicBezTo>
                    <a:pt x="2224" y="4742"/>
                    <a:pt x="2224" y="4055"/>
                    <a:pt x="2060" y="3401"/>
                  </a:cubicBezTo>
                  <a:cubicBezTo>
                    <a:pt x="1799" y="2060"/>
                    <a:pt x="1079" y="85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31;p58"/>
            <p:cNvSpPr/>
            <p:nvPr/>
          </p:nvSpPr>
          <p:spPr>
            <a:xfrm>
              <a:off x="1394025" y="2282500"/>
              <a:ext cx="98100" cy="188850"/>
            </a:xfrm>
            <a:custGeom>
              <a:avLst/>
              <a:gdLst/>
              <a:ahLst/>
              <a:cxnLst/>
              <a:rect l="l" t="t" r="r" b="b"/>
              <a:pathLst>
                <a:path w="3924" h="7554" extrusionOk="0">
                  <a:moveTo>
                    <a:pt x="229" y="0"/>
                  </a:moveTo>
                  <a:cubicBezTo>
                    <a:pt x="33" y="752"/>
                    <a:pt x="0" y="1504"/>
                    <a:pt x="98" y="2256"/>
                  </a:cubicBezTo>
                  <a:cubicBezTo>
                    <a:pt x="164" y="3041"/>
                    <a:pt x="327" y="3793"/>
                    <a:pt x="654" y="4512"/>
                  </a:cubicBezTo>
                  <a:cubicBezTo>
                    <a:pt x="948" y="5199"/>
                    <a:pt x="1406" y="5853"/>
                    <a:pt x="1962" y="6376"/>
                  </a:cubicBezTo>
                  <a:cubicBezTo>
                    <a:pt x="2518" y="6899"/>
                    <a:pt x="3204" y="7324"/>
                    <a:pt x="3924" y="7553"/>
                  </a:cubicBezTo>
                  <a:cubicBezTo>
                    <a:pt x="3270" y="7194"/>
                    <a:pt x="2714" y="6703"/>
                    <a:pt x="2191" y="6147"/>
                  </a:cubicBezTo>
                  <a:cubicBezTo>
                    <a:pt x="1700" y="5624"/>
                    <a:pt x="1308" y="5003"/>
                    <a:pt x="1014" y="4349"/>
                  </a:cubicBezTo>
                  <a:cubicBezTo>
                    <a:pt x="719" y="3662"/>
                    <a:pt x="523" y="2943"/>
                    <a:pt x="392" y="2223"/>
                  </a:cubicBezTo>
                  <a:cubicBezTo>
                    <a:pt x="262" y="1504"/>
                    <a:pt x="196" y="752"/>
                    <a:pt x="2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2532;p58"/>
          <p:cNvGrpSpPr/>
          <p:nvPr/>
        </p:nvGrpSpPr>
        <p:grpSpPr>
          <a:xfrm>
            <a:off x="2619411" y="1439426"/>
            <a:ext cx="1087558" cy="1696576"/>
            <a:chOff x="3991075" y="1648950"/>
            <a:chExt cx="1348825" cy="2104150"/>
          </a:xfrm>
        </p:grpSpPr>
        <p:sp>
          <p:nvSpPr>
            <p:cNvPr id="122" name="Google Shape;2533;p58"/>
            <p:cNvSpPr/>
            <p:nvPr/>
          </p:nvSpPr>
          <p:spPr>
            <a:xfrm>
              <a:off x="4891900" y="1841875"/>
              <a:ext cx="216650" cy="390225"/>
            </a:xfrm>
            <a:custGeom>
              <a:avLst/>
              <a:gdLst/>
              <a:ahLst/>
              <a:cxnLst/>
              <a:rect l="l" t="t" r="r" b="b"/>
              <a:pathLst>
                <a:path w="8666" h="15609" extrusionOk="0">
                  <a:moveTo>
                    <a:pt x="3271" y="1"/>
                  </a:moveTo>
                  <a:lnTo>
                    <a:pt x="524" y="3728"/>
                  </a:lnTo>
                  <a:lnTo>
                    <a:pt x="1" y="14846"/>
                  </a:lnTo>
                  <a:cubicBezTo>
                    <a:pt x="1" y="14846"/>
                    <a:pt x="1170" y="15608"/>
                    <a:pt x="2460" y="15608"/>
                  </a:cubicBezTo>
                  <a:cubicBezTo>
                    <a:pt x="2962" y="15608"/>
                    <a:pt x="3481" y="15493"/>
                    <a:pt x="3957" y="15173"/>
                  </a:cubicBezTo>
                  <a:cubicBezTo>
                    <a:pt x="8666" y="5167"/>
                    <a:pt x="3271" y="1"/>
                    <a:pt x="3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534;p58"/>
            <p:cNvSpPr/>
            <p:nvPr/>
          </p:nvSpPr>
          <p:spPr>
            <a:xfrm>
              <a:off x="3991075" y="2753350"/>
              <a:ext cx="1348825" cy="976050"/>
            </a:xfrm>
            <a:custGeom>
              <a:avLst/>
              <a:gdLst/>
              <a:ahLst/>
              <a:cxnLst/>
              <a:rect l="l" t="t" r="r" b="b"/>
              <a:pathLst>
                <a:path w="53953" h="39042" extrusionOk="0">
                  <a:moveTo>
                    <a:pt x="15630" y="0"/>
                  </a:moveTo>
                  <a:cubicBezTo>
                    <a:pt x="9712" y="0"/>
                    <a:pt x="4676" y="4512"/>
                    <a:pt x="3859" y="10594"/>
                  </a:cubicBezTo>
                  <a:lnTo>
                    <a:pt x="0" y="39042"/>
                  </a:lnTo>
                  <a:lnTo>
                    <a:pt x="53953" y="39042"/>
                  </a:lnTo>
                  <a:lnTo>
                    <a:pt x="49146" y="10202"/>
                  </a:lnTo>
                  <a:cubicBezTo>
                    <a:pt x="48132" y="4316"/>
                    <a:pt x="43227" y="0"/>
                    <a:pt x="37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535;p58"/>
            <p:cNvSpPr/>
            <p:nvPr/>
          </p:nvSpPr>
          <p:spPr>
            <a:xfrm>
              <a:off x="4134125" y="3095850"/>
              <a:ext cx="924575" cy="25"/>
            </a:xfrm>
            <a:custGeom>
              <a:avLst/>
              <a:gdLst/>
              <a:ahLst/>
              <a:cxnLst/>
              <a:rect l="l" t="t" r="r" b="b"/>
              <a:pathLst>
                <a:path w="36983" h="1" fill="none" extrusionOk="0">
                  <a:moveTo>
                    <a:pt x="1" y="1"/>
                  </a:moveTo>
                  <a:lnTo>
                    <a:pt x="36982" y="1"/>
                  </a:lnTo>
                </a:path>
              </a:pathLst>
            </a:custGeom>
            <a:noFill/>
            <a:ln w="61300" cap="flat" cmpd="sng">
              <a:solidFill>
                <a:schemeClr val="accent6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536;p58"/>
            <p:cNvSpPr/>
            <p:nvPr/>
          </p:nvSpPr>
          <p:spPr>
            <a:xfrm>
              <a:off x="4134125" y="3218475"/>
              <a:ext cx="951550" cy="25"/>
            </a:xfrm>
            <a:custGeom>
              <a:avLst/>
              <a:gdLst/>
              <a:ahLst/>
              <a:cxnLst/>
              <a:rect l="l" t="t" r="r" b="b"/>
              <a:pathLst>
                <a:path w="38062" h="1" fill="none" extrusionOk="0">
                  <a:moveTo>
                    <a:pt x="1" y="0"/>
                  </a:moveTo>
                  <a:lnTo>
                    <a:pt x="38061" y="0"/>
                  </a:lnTo>
                </a:path>
              </a:pathLst>
            </a:custGeom>
            <a:noFill/>
            <a:ln w="16350" cap="flat" cmpd="sng">
              <a:solidFill>
                <a:schemeClr val="accent6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537;p58"/>
            <p:cNvSpPr/>
            <p:nvPr/>
          </p:nvSpPr>
          <p:spPr>
            <a:xfrm>
              <a:off x="4137400" y="3335375"/>
              <a:ext cx="951550" cy="25"/>
            </a:xfrm>
            <a:custGeom>
              <a:avLst/>
              <a:gdLst/>
              <a:ahLst/>
              <a:cxnLst/>
              <a:rect l="l" t="t" r="r" b="b"/>
              <a:pathLst>
                <a:path w="38062" h="1" fill="none" extrusionOk="0">
                  <a:moveTo>
                    <a:pt x="0" y="0"/>
                  </a:moveTo>
                  <a:lnTo>
                    <a:pt x="38061" y="0"/>
                  </a:lnTo>
                </a:path>
              </a:pathLst>
            </a:custGeom>
            <a:noFill/>
            <a:ln w="16350" cap="flat" cmpd="sng">
              <a:solidFill>
                <a:schemeClr val="accent6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538;p58"/>
            <p:cNvSpPr/>
            <p:nvPr/>
          </p:nvSpPr>
          <p:spPr>
            <a:xfrm>
              <a:off x="4140675" y="3453075"/>
              <a:ext cx="951525" cy="25"/>
            </a:xfrm>
            <a:custGeom>
              <a:avLst/>
              <a:gdLst/>
              <a:ahLst/>
              <a:cxnLst/>
              <a:rect l="l" t="t" r="r" b="b"/>
              <a:pathLst>
                <a:path w="38061" h="1" fill="none" extrusionOk="0">
                  <a:moveTo>
                    <a:pt x="0" y="1"/>
                  </a:moveTo>
                  <a:lnTo>
                    <a:pt x="38061" y="1"/>
                  </a:lnTo>
                </a:path>
              </a:pathLst>
            </a:custGeom>
            <a:noFill/>
            <a:ln w="16350" cap="flat" cmpd="sng">
              <a:solidFill>
                <a:schemeClr val="accent6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539;p58"/>
            <p:cNvSpPr/>
            <p:nvPr/>
          </p:nvSpPr>
          <p:spPr>
            <a:xfrm>
              <a:off x="4143925" y="3570800"/>
              <a:ext cx="951550" cy="25"/>
            </a:xfrm>
            <a:custGeom>
              <a:avLst/>
              <a:gdLst/>
              <a:ahLst/>
              <a:cxnLst/>
              <a:rect l="l" t="t" r="r" b="b"/>
              <a:pathLst>
                <a:path w="38062" h="1" fill="none" extrusionOk="0">
                  <a:moveTo>
                    <a:pt x="1" y="0"/>
                  </a:moveTo>
                  <a:lnTo>
                    <a:pt x="38062" y="0"/>
                  </a:lnTo>
                </a:path>
              </a:pathLst>
            </a:custGeom>
            <a:noFill/>
            <a:ln w="16350" cap="flat" cmpd="sng">
              <a:solidFill>
                <a:schemeClr val="accent6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540;p58"/>
            <p:cNvSpPr/>
            <p:nvPr/>
          </p:nvSpPr>
          <p:spPr>
            <a:xfrm>
              <a:off x="4524875" y="2513825"/>
              <a:ext cx="270600" cy="346625"/>
            </a:xfrm>
            <a:custGeom>
              <a:avLst/>
              <a:gdLst/>
              <a:ahLst/>
              <a:cxnLst/>
              <a:rect l="l" t="t" r="r" b="b"/>
              <a:pathLst>
                <a:path w="10824" h="13865" extrusionOk="0">
                  <a:moveTo>
                    <a:pt x="720" y="1"/>
                  </a:moveTo>
                  <a:lnTo>
                    <a:pt x="164" y="9548"/>
                  </a:lnTo>
                  <a:cubicBezTo>
                    <a:pt x="0" y="11903"/>
                    <a:pt x="1897" y="13865"/>
                    <a:pt x="4251" y="13865"/>
                  </a:cubicBezTo>
                  <a:lnTo>
                    <a:pt x="6605" y="13865"/>
                  </a:lnTo>
                  <a:cubicBezTo>
                    <a:pt x="8927" y="13865"/>
                    <a:pt x="10823" y="11903"/>
                    <a:pt x="10693" y="9548"/>
                  </a:cubicBezTo>
                  <a:lnTo>
                    <a:pt x="10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541;p58"/>
            <p:cNvSpPr/>
            <p:nvPr/>
          </p:nvSpPr>
          <p:spPr>
            <a:xfrm>
              <a:off x="4537950" y="2513000"/>
              <a:ext cx="245250" cy="144825"/>
            </a:xfrm>
            <a:custGeom>
              <a:avLst/>
              <a:gdLst/>
              <a:ahLst/>
              <a:cxnLst/>
              <a:rect l="l" t="t" r="r" b="b"/>
              <a:pathLst>
                <a:path w="9810" h="5793" extrusionOk="0">
                  <a:moveTo>
                    <a:pt x="197" y="1"/>
                  </a:moveTo>
                  <a:lnTo>
                    <a:pt x="1" y="3401"/>
                  </a:lnTo>
                  <a:cubicBezTo>
                    <a:pt x="1341" y="4284"/>
                    <a:pt x="2780" y="5036"/>
                    <a:pt x="4251" y="5592"/>
                  </a:cubicBezTo>
                  <a:cubicBezTo>
                    <a:pt x="4576" y="5726"/>
                    <a:pt x="4922" y="5793"/>
                    <a:pt x="5271" y="5793"/>
                  </a:cubicBezTo>
                  <a:cubicBezTo>
                    <a:pt x="5521" y="5793"/>
                    <a:pt x="5772" y="5758"/>
                    <a:pt x="6017" y="5690"/>
                  </a:cubicBezTo>
                  <a:cubicBezTo>
                    <a:pt x="7358" y="5233"/>
                    <a:pt x="8633" y="4644"/>
                    <a:pt x="9810" y="3859"/>
                  </a:cubicBezTo>
                  <a:lnTo>
                    <a:pt x="95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542;p58"/>
            <p:cNvSpPr/>
            <p:nvPr/>
          </p:nvSpPr>
          <p:spPr>
            <a:xfrm>
              <a:off x="4292725" y="1853925"/>
              <a:ext cx="698450" cy="753075"/>
            </a:xfrm>
            <a:custGeom>
              <a:avLst/>
              <a:gdLst/>
              <a:ahLst/>
              <a:cxnLst/>
              <a:rect l="l" t="t" r="r" b="b"/>
              <a:pathLst>
                <a:path w="27938" h="30123" extrusionOk="0">
                  <a:moveTo>
                    <a:pt x="13427" y="0"/>
                  </a:moveTo>
                  <a:cubicBezTo>
                    <a:pt x="13004" y="0"/>
                    <a:pt x="12572" y="3"/>
                    <a:pt x="12131" y="9"/>
                  </a:cubicBezTo>
                  <a:cubicBezTo>
                    <a:pt x="0" y="205"/>
                    <a:pt x="1929" y="12108"/>
                    <a:pt x="1929" y="12108"/>
                  </a:cubicBezTo>
                  <a:cubicBezTo>
                    <a:pt x="1864" y="12958"/>
                    <a:pt x="1864" y="13808"/>
                    <a:pt x="1962" y="14658"/>
                  </a:cubicBezTo>
                  <a:cubicBezTo>
                    <a:pt x="2354" y="18614"/>
                    <a:pt x="4382" y="26102"/>
                    <a:pt x="14060" y="29928"/>
                  </a:cubicBezTo>
                  <a:cubicBezTo>
                    <a:pt x="14370" y="30056"/>
                    <a:pt x="14700" y="30122"/>
                    <a:pt x="15034" y="30122"/>
                  </a:cubicBezTo>
                  <a:cubicBezTo>
                    <a:pt x="15299" y="30122"/>
                    <a:pt x="15566" y="30080"/>
                    <a:pt x="15826" y="29993"/>
                  </a:cubicBezTo>
                  <a:cubicBezTo>
                    <a:pt x="22496" y="27803"/>
                    <a:pt x="27140" y="21688"/>
                    <a:pt x="27467" y="14691"/>
                  </a:cubicBezTo>
                  <a:cubicBezTo>
                    <a:pt x="27499" y="14298"/>
                    <a:pt x="27499" y="13906"/>
                    <a:pt x="27499" y="13514"/>
                  </a:cubicBezTo>
                  <a:cubicBezTo>
                    <a:pt x="27937" y="1569"/>
                    <a:pt x="22694" y="0"/>
                    <a:pt x="134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543;p58"/>
            <p:cNvSpPr/>
            <p:nvPr/>
          </p:nvSpPr>
          <p:spPr>
            <a:xfrm>
              <a:off x="4341750" y="2221175"/>
              <a:ext cx="637650" cy="386025"/>
            </a:xfrm>
            <a:custGeom>
              <a:avLst/>
              <a:gdLst/>
              <a:ahLst/>
              <a:cxnLst/>
              <a:rect l="l" t="t" r="r" b="b"/>
              <a:pathLst>
                <a:path w="25506" h="15441" extrusionOk="0">
                  <a:moveTo>
                    <a:pt x="1" y="1"/>
                  </a:moveTo>
                  <a:lnTo>
                    <a:pt x="1" y="1"/>
                  </a:lnTo>
                  <a:cubicBezTo>
                    <a:pt x="393" y="3924"/>
                    <a:pt x="2421" y="11445"/>
                    <a:pt x="12099" y="15271"/>
                  </a:cubicBezTo>
                  <a:cubicBezTo>
                    <a:pt x="12415" y="15382"/>
                    <a:pt x="12752" y="15441"/>
                    <a:pt x="13091" y="15441"/>
                  </a:cubicBezTo>
                  <a:cubicBezTo>
                    <a:pt x="13350" y="15441"/>
                    <a:pt x="13611" y="15407"/>
                    <a:pt x="13865" y="15336"/>
                  </a:cubicBezTo>
                  <a:cubicBezTo>
                    <a:pt x="20535" y="13113"/>
                    <a:pt x="25179" y="7031"/>
                    <a:pt x="25506" y="1"/>
                  </a:cubicBezTo>
                  <a:lnTo>
                    <a:pt x="25506" y="1"/>
                  </a:lnTo>
                  <a:cubicBezTo>
                    <a:pt x="23158" y="4370"/>
                    <a:pt x="18956" y="10399"/>
                    <a:pt x="13387" y="10399"/>
                  </a:cubicBezTo>
                  <a:cubicBezTo>
                    <a:pt x="13372" y="10399"/>
                    <a:pt x="13357" y="10399"/>
                    <a:pt x="13342" y="10399"/>
                  </a:cubicBezTo>
                  <a:cubicBezTo>
                    <a:pt x="6933" y="10333"/>
                    <a:pt x="2094" y="353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544;p58"/>
            <p:cNvSpPr/>
            <p:nvPr/>
          </p:nvSpPr>
          <p:spPr>
            <a:xfrm>
              <a:off x="4710425" y="2340525"/>
              <a:ext cx="115300" cy="116100"/>
            </a:xfrm>
            <a:custGeom>
              <a:avLst/>
              <a:gdLst/>
              <a:ahLst/>
              <a:cxnLst/>
              <a:rect l="l" t="t" r="r" b="b"/>
              <a:pathLst>
                <a:path w="4612" h="4644" extrusionOk="0">
                  <a:moveTo>
                    <a:pt x="1" y="1"/>
                  </a:moveTo>
                  <a:lnTo>
                    <a:pt x="1" y="1210"/>
                  </a:lnTo>
                  <a:cubicBezTo>
                    <a:pt x="1865" y="1210"/>
                    <a:pt x="3401" y="2747"/>
                    <a:pt x="3401" y="4644"/>
                  </a:cubicBezTo>
                  <a:lnTo>
                    <a:pt x="4611" y="4644"/>
                  </a:lnTo>
                  <a:cubicBezTo>
                    <a:pt x="4611" y="2061"/>
                    <a:pt x="255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45;p58"/>
            <p:cNvSpPr/>
            <p:nvPr/>
          </p:nvSpPr>
          <p:spPr>
            <a:xfrm>
              <a:off x="4628700" y="2339700"/>
              <a:ext cx="81750" cy="31100"/>
            </a:xfrm>
            <a:custGeom>
              <a:avLst/>
              <a:gdLst/>
              <a:ahLst/>
              <a:cxnLst/>
              <a:rect l="l" t="t" r="r" b="b"/>
              <a:pathLst>
                <a:path w="3270" h="1244" extrusionOk="0">
                  <a:moveTo>
                    <a:pt x="0" y="1"/>
                  </a:moveTo>
                  <a:lnTo>
                    <a:pt x="0" y="1243"/>
                  </a:lnTo>
                  <a:lnTo>
                    <a:pt x="3270" y="1243"/>
                  </a:lnTo>
                  <a:lnTo>
                    <a:pt x="32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46;p58"/>
            <p:cNvSpPr/>
            <p:nvPr/>
          </p:nvSpPr>
          <p:spPr>
            <a:xfrm>
              <a:off x="4513425" y="2340525"/>
              <a:ext cx="115300" cy="116100"/>
            </a:xfrm>
            <a:custGeom>
              <a:avLst/>
              <a:gdLst/>
              <a:ahLst/>
              <a:cxnLst/>
              <a:rect l="l" t="t" r="r" b="b"/>
              <a:pathLst>
                <a:path w="4612" h="4644" extrusionOk="0">
                  <a:moveTo>
                    <a:pt x="4611" y="1"/>
                  </a:moveTo>
                  <a:cubicBezTo>
                    <a:pt x="2061" y="1"/>
                    <a:pt x="1" y="2061"/>
                    <a:pt x="1" y="4644"/>
                  </a:cubicBezTo>
                  <a:lnTo>
                    <a:pt x="1210" y="4644"/>
                  </a:lnTo>
                  <a:cubicBezTo>
                    <a:pt x="1210" y="2747"/>
                    <a:pt x="2747" y="1210"/>
                    <a:pt x="4611" y="1210"/>
                  </a:cubicBezTo>
                  <a:lnTo>
                    <a:pt x="4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47;p58"/>
            <p:cNvSpPr/>
            <p:nvPr/>
          </p:nvSpPr>
          <p:spPr>
            <a:xfrm>
              <a:off x="4260525" y="1648950"/>
              <a:ext cx="786575" cy="582275"/>
            </a:xfrm>
            <a:custGeom>
              <a:avLst/>
              <a:gdLst/>
              <a:ahLst/>
              <a:cxnLst/>
              <a:rect l="l" t="t" r="r" b="b"/>
              <a:pathLst>
                <a:path w="31463" h="23291" extrusionOk="0">
                  <a:moveTo>
                    <a:pt x="21977" y="0"/>
                  </a:moveTo>
                  <a:cubicBezTo>
                    <a:pt x="20762" y="0"/>
                    <a:pt x="19462" y="569"/>
                    <a:pt x="18422" y="2061"/>
                  </a:cubicBezTo>
                  <a:cubicBezTo>
                    <a:pt x="18303" y="2219"/>
                    <a:pt x="18124" y="2306"/>
                    <a:pt x="17951" y="2306"/>
                  </a:cubicBezTo>
                  <a:cubicBezTo>
                    <a:pt x="17838" y="2306"/>
                    <a:pt x="17727" y="2269"/>
                    <a:pt x="17637" y="2192"/>
                  </a:cubicBezTo>
                  <a:cubicBezTo>
                    <a:pt x="16877" y="1536"/>
                    <a:pt x="15371" y="1187"/>
                    <a:pt x="13632" y="1187"/>
                  </a:cubicBezTo>
                  <a:cubicBezTo>
                    <a:pt x="9388" y="1187"/>
                    <a:pt x="3757" y="3267"/>
                    <a:pt x="4198" y="8045"/>
                  </a:cubicBezTo>
                  <a:cubicBezTo>
                    <a:pt x="3938" y="7950"/>
                    <a:pt x="3634" y="7893"/>
                    <a:pt x="3311" y="7893"/>
                  </a:cubicBezTo>
                  <a:cubicBezTo>
                    <a:pt x="1845" y="7893"/>
                    <a:pt x="1" y="9070"/>
                    <a:pt x="242" y="13276"/>
                  </a:cubicBezTo>
                  <a:cubicBezTo>
                    <a:pt x="405" y="16285"/>
                    <a:pt x="928" y="19293"/>
                    <a:pt x="1811" y="22170"/>
                  </a:cubicBezTo>
                  <a:cubicBezTo>
                    <a:pt x="1811" y="22170"/>
                    <a:pt x="3278" y="23291"/>
                    <a:pt x="3514" y="23291"/>
                  </a:cubicBezTo>
                  <a:cubicBezTo>
                    <a:pt x="3539" y="23291"/>
                    <a:pt x="3551" y="23278"/>
                    <a:pt x="3544" y="23249"/>
                  </a:cubicBezTo>
                  <a:cubicBezTo>
                    <a:pt x="3544" y="23249"/>
                    <a:pt x="5343" y="21843"/>
                    <a:pt x="5245" y="17658"/>
                  </a:cubicBezTo>
                  <a:cubicBezTo>
                    <a:pt x="5146" y="13473"/>
                    <a:pt x="5898" y="11151"/>
                    <a:pt x="5898" y="11151"/>
                  </a:cubicBezTo>
                  <a:cubicBezTo>
                    <a:pt x="5898" y="11151"/>
                    <a:pt x="12811" y="15094"/>
                    <a:pt x="19285" y="15094"/>
                  </a:cubicBezTo>
                  <a:cubicBezTo>
                    <a:pt x="22076" y="15094"/>
                    <a:pt x="24786" y="14361"/>
                    <a:pt x="26825" y="12263"/>
                  </a:cubicBezTo>
                  <a:cubicBezTo>
                    <a:pt x="31463" y="7657"/>
                    <a:pt x="30605" y="3226"/>
                    <a:pt x="26795" y="3226"/>
                  </a:cubicBezTo>
                  <a:cubicBezTo>
                    <a:pt x="26575" y="3226"/>
                    <a:pt x="26345" y="3240"/>
                    <a:pt x="26106" y="3271"/>
                  </a:cubicBezTo>
                  <a:cubicBezTo>
                    <a:pt x="26089" y="3274"/>
                    <a:pt x="26072" y="3275"/>
                    <a:pt x="26056" y="3275"/>
                  </a:cubicBezTo>
                  <a:cubicBezTo>
                    <a:pt x="25883" y="3275"/>
                    <a:pt x="25746" y="3123"/>
                    <a:pt x="25746" y="2944"/>
                  </a:cubicBezTo>
                  <a:cubicBezTo>
                    <a:pt x="25666" y="1472"/>
                    <a:pt x="23932" y="0"/>
                    <a:pt x="21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48;p58"/>
            <p:cNvSpPr/>
            <p:nvPr/>
          </p:nvSpPr>
          <p:spPr>
            <a:xfrm>
              <a:off x="3991075" y="2753350"/>
              <a:ext cx="517475" cy="976050"/>
            </a:xfrm>
            <a:custGeom>
              <a:avLst/>
              <a:gdLst/>
              <a:ahLst/>
              <a:cxnLst/>
              <a:rect l="l" t="t" r="r" b="b"/>
              <a:pathLst>
                <a:path w="20699" h="39042" extrusionOk="0">
                  <a:moveTo>
                    <a:pt x="15630" y="0"/>
                  </a:moveTo>
                  <a:cubicBezTo>
                    <a:pt x="9712" y="0"/>
                    <a:pt x="4676" y="4512"/>
                    <a:pt x="3859" y="10594"/>
                  </a:cubicBezTo>
                  <a:lnTo>
                    <a:pt x="0" y="39042"/>
                  </a:lnTo>
                  <a:lnTo>
                    <a:pt x="18998" y="39042"/>
                  </a:lnTo>
                  <a:lnTo>
                    <a:pt x="18998" y="7357"/>
                  </a:lnTo>
                  <a:cubicBezTo>
                    <a:pt x="18998" y="4807"/>
                    <a:pt x="19554" y="2289"/>
                    <a:pt x="206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49;p58"/>
            <p:cNvSpPr/>
            <p:nvPr/>
          </p:nvSpPr>
          <p:spPr>
            <a:xfrm>
              <a:off x="4802000" y="2753350"/>
              <a:ext cx="537900" cy="976050"/>
            </a:xfrm>
            <a:custGeom>
              <a:avLst/>
              <a:gdLst/>
              <a:ahLst/>
              <a:cxnLst/>
              <a:rect l="l" t="t" r="r" b="b"/>
              <a:pathLst>
                <a:path w="21516" h="39042" extrusionOk="0">
                  <a:moveTo>
                    <a:pt x="0" y="0"/>
                  </a:moveTo>
                  <a:cubicBezTo>
                    <a:pt x="1112" y="2289"/>
                    <a:pt x="1700" y="4807"/>
                    <a:pt x="1700" y="7357"/>
                  </a:cubicBezTo>
                  <a:lnTo>
                    <a:pt x="1700" y="39042"/>
                  </a:lnTo>
                  <a:lnTo>
                    <a:pt x="21516" y="39042"/>
                  </a:lnTo>
                  <a:lnTo>
                    <a:pt x="16709" y="10202"/>
                  </a:lnTo>
                  <a:cubicBezTo>
                    <a:pt x="15695" y="4316"/>
                    <a:pt x="10790" y="0"/>
                    <a:pt x="5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50;p58"/>
            <p:cNvSpPr/>
            <p:nvPr/>
          </p:nvSpPr>
          <p:spPr>
            <a:xfrm>
              <a:off x="4273100" y="3243800"/>
              <a:ext cx="110375" cy="9850"/>
            </a:xfrm>
            <a:custGeom>
              <a:avLst/>
              <a:gdLst/>
              <a:ahLst/>
              <a:cxnLst/>
              <a:rect l="l" t="t" r="r" b="b"/>
              <a:pathLst>
                <a:path w="4415" h="394" extrusionOk="0">
                  <a:moveTo>
                    <a:pt x="0" y="1"/>
                  </a:moveTo>
                  <a:lnTo>
                    <a:pt x="0" y="393"/>
                  </a:lnTo>
                  <a:lnTo>
                    <a:pt x="4415" y="393"/>
                  </a:lnTo>
                  <a:lnTo>
                    <a:pt x="4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51;p58"/>
            <p:cNvSpPr/>
            <p:nvPr/>
          </p:nvSpPr>
          <p:spPr>
            <a:xfrm>
              <a:off x="4196250" y="3176775"/>
              <a:ext cx="60525" cy="575525"/>
            </a:xfrm>
            <a:custGeom>
              <a:avLst/>
              <a:gdLst/>
              <a:ahLst/>
              <a:cxnLst/>
              <a:rect l="l" t="t" r="r" b="b"/>
              <a:pathLst>
                <a:path w="2421" h="2302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26" y="1930"/>
                    <a:pt x="1897" y="3794"/>
                    <a:pt x="1668" y="5723"/>
                  </a:cubicBezTo>
                  <a:cubicBezTo>
                    <a:pt x="1407" y="7652"/>
                    <a:pt x="1178" y="9581"/>
                    <a:pt x="1014" y="11478"/>
                  </a:cubicBezTo>
                  <a:cubicBezTo>
                    <a:pt x="818" y="13407"/>
                    <a:pt x="622" y="15336"/>
                    <a:pt x="458" y="17265"/>
                  </a:cubicBezTo>
                  <a:lnTo>
                    <a:pt x="197" y="20143"/>
                  </a:lnTo>
                  <a:cubicBezTo>
                    <a:pt x="131" y="21091"/>
                    <a:pt x="66" y="22072"/>
                    <a:pt x="1" y="23020"/>
                  </a:cubicBezTo>
                  <a:cubicBezTo>
                    <a:pt x="164" y="22072"/>
                    <a:pt x="262" y="21124"/>
                    <a:pt x="393" y="20175"/>
                  </a:cubicBezTo>
                  <a:lnTo>
                    <a:pt x="753" y="17298"/>
                  </a:lnTo>
                  <a:cubicBezTo>
                    <a:pt x="1014" y="15401"/>
                    <a:pt x="1243" y="13472"/>
                    <a:pt x="1407" y="11543"/>
                  </a:cubicBezTo>
                  <a:cubicBezTo>
                    <a:pt x="1603" y="9614"/>
                    <a:pt x="1799" y="7717"/>
                    <a:pt x="1963" y="5788"/>
                  </a:cubicBezTo>
                  <a:cubicBezTo>
                    <a:pt x="2159" y="3859"/>
                    <a:pt x="2290" y="1930"/>
                    <a:pt x="2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52;p58"/>
            <p:cNvSpPr/>
            <p:nvPr/>
          </p:nvSpPr>
          <p:spPr>
            <a:xfrm>
              <a:off x="5032500" y="3176775"/>
              <a:ext cx="60525" cy="576325"/>
            </a:xfrm>
            <a:custGeom>
              <a:avLst/>
              <a:gdLst/>
              <a:ahLst/>
              <a:cxnLst/>
              <a:rect l="l" t="t" r="r" b="b"/>
              <a:pathLst>
                <a:path w="2421" h="23053" extrusionOk="0">
                  <a:moveTo>
                    <a:pt x="1" y="1"/>
                  </a:moveTo>
                  <a:cubicBezTo>
                    <a:pt x="132" y="1930"/>
                    <a:pt x="295" y="3892"/>
                    <a:pt x="459" y="5788"/>
                  </a:cubicBezTo>
                  <a:cubicBezTo>
                    <a:pt x="622" y="7717"/>
                    <a:pt x="786" y="9647"/>
                    <a:pt x="1015" y="11576"/>
                  </a:cubicBezTo>
                  <a:cubicBezTo>
                    <a:pt x="1243" y="13505"/>
                    <a:pt x="1440" y="15401"/>
                    <a:pt x="1669" y="17331"/>
                  </a:cubicBezTo>
                  <a:lnTo>
                    <a:pt x="2028" y="20175"/>
                  </a:lnTo>
                  <a:cubicBezTo>
                    <a:pt x="2159" y="21124"/>
                    <a:pt x="2290" y="22105"/>
                    <a:pt x="2421" y="23053"/>
                  </a:cubicBezTo>
                  <a:cubicBezTo>
                    <a:pt x="2388" y="22072"/>
                    <a:pt x="2290" y="21124"/>
                    <a:pt x="2224" y="20175"/>
                  </a:cubicBezTo>
                  <a:lnTo>
                    <a:pt x="1996" y="17265"/>
                  </a:lnTo>
                  <a:cubicBezTo>
                    <a:pt x="1799" y="15336"/>
                    <a:pt x="1636" y="13440"/>
                    <a:pt x="1440" y="11510"/>
                  </a:cubicBezTo>
                  <a:cubicBezTo>
                    <a:pt x="1211" y="9581"/>
                    <a:pt x="1015" y="7652"/>
                    <a:pt x="786" y="5756"/>
                  </a:cubicBezTo>
                  <a:cubicBezTo>
                    <a:pt x="524" y="3826"/>
                    <a:pt x="295" y="193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53;p58"/>
            <p:cNvSpPr/>
            <p:nvPr/>
          </p:nvSpPr>
          <p:spPr>
            <a:xfrm>
              <a:off x="4828150" y="2764775"/>
              <a:ext cx="192125" cy="584500"/>
            </a:xfrm>
            <a:custGeom>
              <a:avLst/>
              <a:gdLst/>
              <a:ahLst/>
              <a:cxnLst/>
              <a:rect l="l" t="t" r="r" b="b"/>
              <a:pathLst>
                <a:path w="7685" h="23380" extrusionOk="0">
                  <a:moveTo>
                    <a:pt x="33" y="1"/>
                  </a:moveTo>
                  <a:lnTo>
                    <a:pt x="0" y="66"/>
                  </a:lnTo>
                  <a:cubicBezTo>
                    <a:pt x="589" y="557"/>
                    <a:pt x="1210" y="1047"/>
                    <a:pt x="1799" y="1538"/>
                  </a:cubicBezTo>
                  <a:cubicBezTo>
                    <a:pt x="2420" y="2028"/>
                    <a:pt x="3041" y="2519"/>
                    <a:pt x="3663" y="3009"/>
                  </a:cubicBezTo>
                  <a:cubicBezTo>
                    <a:pt x="4837" y="3929"/>
                    <a:pt x="6041" y="4849"/>
                    <a:pt x="7277" y="5740"/>
                  </a:cubicBezTo>
                  <a:lnTo>
                    <a:pt x="7277" y="5740"/>
                  </a:lnTo>
                  <a:lnTo>
                    <a:pt x="6344" y="7064"/>
                  </a:lnTo>
                  <a:cubicBezTo>
                    <a:pt x="6017" y="7554"/>
                    <a:pt x="5657" y="8045"/>
                    <a:pt x="5330" y="8535"/>
                  </a:cubicBezTo>
                  <a:cubicBezTo>
                    <a:pt x="5003" y="9026"/>
                    <a:pt x="4644" y="9483"/>
                    <a:pt x="4284" y="9941"/>
                  </a:cubicBezTo>
                  <a:cubicBezTo>
                    <a:pt x="3924" y="10432"/>
                    <a:pt x="3565" y="10889"/>
                    <a:pt x="3205" y="11380"/>
                  </a:cubicBezTo>
                  <a:lnTo>
                    <a:pt x="3107" y="11511"/>
                  </a:lnTo>
                  <a:lnTo>
                    <a:pt x="3303" y="11511"/>
                  </a:lnTo>
                  <a:cubicBezTo>
                    <a:pt x="4468" y="11630"/>
                    <a:pt x="5632" y="11722"/>
                    <a:pt x="6797" y="11812"/>
                  </a:cubicBezTo>
                  <a:lnTo>
                    <a:pt x="6797" y="11812"/>
                  </a:lnTo>
                  <a:cubicBezTo>
                    <a:pt x="6260" y="12666"/>
                    <a:pt x="5706" y="13500"/>
                    <a:pt x="5232" y="14388"/>
                  </a:cubicBezTo>
                  <a:cubicBezTo>
                    <a:pt x="4676" y="15336"/>
                    <a:pt x="4120" y="16285"/>
                    <a:pt x="3597" y="17265"/>
                  </a:cubicBezTo>
                  <a:cubicBezTo>
                    <a:pt x="3074" y="18246"/>
                    <a:pt x="2551" y="19227"/>
                    <a:pt x="2093" y="20241"/>
                  </a:cubicBezTo>
                  <a:cubicBezTo>
                    <a:pt x="1570" y="21255"/>
                    <a:pt x="1210" y="22301"/>
                    <a:pt x="916" y="23380"/>
                  </a:cubicBezTo>
                  <a:lnTo>
                    <a:pt x="981" y="23380"/>
                  </a:lnTo>
                  <a:cubicBezTo>
                    <a:pt x="1145" y="22857"/>
                    <a:pt x="1341" y="22334"/>
                    <a:pt x="1570" y="21843"/>
                  </a:cubicBezTo>
                  <a:cubicBezTo>
                    <a:pt x="1831" y="21353"/>
                    <a:pt x="2060" y="20862"/>
                    <a:pt x="2322" y="20372"/>
                  </a:cubicBezTo>
                  <a:cubicBezTo>
                    <a:pt x="2845" y="19391"/>
                    <a:pt x="3401" y="18410"/>
                    <a:pt x="3957" y="17462"/>
                  </a:cubicBezTo>
                  <a:cubicBezTo>
                    <a:pt x="4480" y="16513"/>
                    <a:pt x="5036" y="15565"/>
                    <a:pt x="5592" y="14617"/>
                  </a:cubicBezTo>
                  <a:cubicBezTo>
                    <a:pt x="6148" y="13636"/>
                    <a:pt x="6736" y="12688"/>
                    <a:pt x="7292" y="11739"/>
                  </a:cubicBezTo>
                  <a:lnTo>
                    <a:pt x="7456" y="11478"/>
                  </a:lnTo>
                  <a:lnTo>
                    <a:pt x="7161" y="11478"/>
                  </a:lnTo>
                  <a:cubicBezTo>
                    <a:pt x="5953" y="11416"/>
                    <a:pt x="4745" y="11383"/>
                    <a:pt x="3510" y="11325"/>
                  </a:cubicBezTo>
                  <a:lnTo>
                    <a:pt x="3510" y="11325"/>
                  </a:lnTo>
                  <a:cubicBezTo>
                    <a:pt x="3801" y="10911"/>
                    <a:pt x="4095" y="10475"/>
                    <a:pt x="4415" y="10039"/>
                  </a:cubicBezTo>
                  <a:cubicBezTo>
                    <a:pt x="4774" y="9549"/>
                    <a:pt x="5101" y="9058"/>
                    <a:pt x="5461" y="8600"/>
                  </a:cubicBezTo>
                  <a:cubicBezTo>
                    <a:pt x="5821" y="8143"/>
                    <a:pt x="6148" y="7652"/>
                    <a:pt x="6507" y="7194"/>
                  </a:cubicBezTo>
                  <a:lnTo>
                    <a:pt x="7586" y="5788"/>
                  </a:lnTo>
                  <a:lnTo>
                    <a:pt x="7684" y="5658"/>
                  </a:lnTo>
                  <a:lnTo>
                    <a:pt x="7586" y="5592"/>
                  </a:lnTo>
                  <a:cubicBezTo>
                    <a:pt x="6344" y="4579"/>
                    <a:pt x="5101" y="3630"/>
                    <a:pt x="3859" y="2715"/>
                  </a:cubicBezTo>
                  <a:cubicBezTo>
                    <a:pt x="3238" y="2257"/>
                    <a:pt x="2584" y="1799"/>
                    <a:pt x="1962" y="1341"/>
                  </a:cubicBezTo>
                  <a:cubicBezTo>
                    <a:pt x="1341" y="884"/>
                    <a:pt x="687" y="459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54;p58"/>
            <p:cNvSpPr/>
            <p:nvPr/>
          </p:nvSpPr>
          <p:spPr>
            <a:xfrm>
              <a:off x="4294350" y="2763975"/>
              <a:ext cx="192125" cy="584500"/>
            </a:xfrm>
            <a:custGeom>
              <a:avLst/>
              <a:gdLst/>
              <a:ahLst/>
              <a:cxnLst/>
              <a:rect l="l" t="t" r="r" b="b"/>
              <a:pathLst>
                <a:path w="7685" h="23380" extrusionOk="0">
                  <a:moveTo>
                    <a:pt x="7619" y="0"/>
                  </a:moveTo>
                  <a:cubicBezTo>
                    <a:pt x="6998" y="458"/>
                    <a:pt x="6344" y="916"/>
                    <a:pt x="5723" y="1341"/>
                  </a:cubicBezTo>
                  <a:cubicBezTo>
                    <a:pt x="5069" y="1799"/>
                    <a:pt x="4447" y="2256"/>
                    <a:pt x="3826" y="2714"/>
                  </a:cubicBezTo>
                  <a:cubicBezTo>
                    <a:pt x="2551" y="3662"/>
                    <a:pt x="1341" y="4611"/>
                    <a:pt x="99" y="5592"/>
                  </a:cubicBezTo>
                  <a:lnTo>
                    <a:pt x="0" y="5690"/>
                  </a:lnTo>
                  <a:lnTo>
                    <a:pt x="66" y="5788"/>
                  </a:lnTo>
                  <a:lnTo>
                    <a:pt x="1145" y="7194"/>
                  </a:lnTo>
                  <a:cubicBezTo>
                    <a:pt x="1505" y="7652"/>
                    <a:pt x="1864" y="8142"/>
                    <a:pt x="2224" y="8600"/>
                  </a:cubicBezTo>
                  <a:cubicBezTo>
                    <a:pt x="2584" y="9090"/>
                    <a:pt x="2911" y="9581"/>
                    <a:pt x="3270" y="10038"/>
                  </a:cubicBezTo>
                  <a:cubicBezTo>
                    <a:pt x="3562" y="10476"/>
                    <a:pt x="3854" y="10914"/>
                    <a:pt x="4169" y="11351"/>
                  </a:cubicBezTo>
                  <a:lnTo>
                    <a:pt x="4169" y="11351"/>
                  </a:lnTo>
                  <a:cubicBezTo>
                    <a:pt x="2954" y="11382"/>
                    <a:pt x="1739" y="11415"/>
                    <a:pt x="524" y="11477"/>
                  </a:cubicBezTo>
                  <a:lnTo>
                    <a:pt x="229" y="11477"/>
                  </a:lnTo>
                  <a:lnTo>
                    <a:pt x="393" y="11739"/>
                  </a:lnTo>
                  <a:cubicBezTo>
                    <a:pt x="949" y="12687"/>
                    <a:pt x="1505" y="13668"/>
                    <a:pt x="2060" y="14616"/>
                  </a:cubicBezTo>
                  <a:cubicBezTo>
                    <a:pt x="2616" y="15564"/>
                    <a:pt x="3172" y="16513"/>
                    <a:pt x="3728" y="17461"/>
                  </a:cubicBezTo>
                  <a:cubicBezTo>
                    <a:pt x="4284" y="18442"/>
                    <a:pt x="4840" y="19390"/>
                    <a:pt x="5330" y="20371"/>
                  </a:cubicBezTo>
                  <a:cubicBezTo>
                    <a:pt x="5592" y="20862"/>
                    <a:pt x="5853" y="21352"/>
                    <a:pt x="6082" y="21842"/>
                  </a:cubicBezTo>
                  <a:cubicBezTo>
                    <a:pt x="6344" y="22333"/>
                    <a:pt x="6540" y="22856"/>
                    <a:pt x="6704" y="23379"/>
                  </a:cubicBezTo>
                  <a:lnTo>
                    <a:pt x="6736" y="23379"/>
                  </a:lnTo>
                  <a:cubicBezTo>
                    <a:pt x="6475" y="22300"/>
                    <a:pt x="6082" y="21254"/>
                    <a:pt x="5592" y="20240"/>
                  </a:cubicBezTo>
                  <a:cubicBezTo>
                    <a:pt x="5134" y="19259"/>
                    <a:pt x="4611" y="18246"/>
                    <a:pt x="4088" y="17297"/>
                  </a:cubicBezTo>
                  <a:cubicBezTo>
                    <a:pt x="3565" y="16317"/>
                    <a:pt x="3009" y="15336"/>
                    <a:pt x="2453" y="14387"/>
                  </a:cubicBezTo>
                  <a:cubicBezTo>
                    <a:pt x="1949" y="13529"/>
                    <a:pt x="1419" y="12670"/>
                    <a:pt x="887" y="11811"/>
                  </a:cubicBezTo>
                  <a:lnTo>
                    <a:pt x="887" y="11811"/>
                  </a:lnTo>
                  <a:cubicBezTo>
                    <a:pt x="2052" y="11722"/>
                    <a:pt x="3217" y="11632"/>
                    <a:pt x="4382" y="11543"/>
                  </a:cubicBezTo>
                  <a:lnTo>
                    <a:pt x="4578" y="11543"/>
                  </a:lnTo>
                  <a:lnTo>
                    <a:pt x="4447" y="11379"/>
                  </a:lnTo>
                  <a:cubicBezTo>
                    <a:pt x="4088" y="10921"/>
                    <a:pt x="3728" y="10431"/>
                    <a:pt x="3401" y="9973"/>
                  </a:cubicBezTo>
                  <a:cubicBezTo>
                    <a:pt x="3041" y="9483"/>
                    <a:pt x="2682" y="9025"/>
                    <a:pt x="2355" y="8534"/>
                  </a:cubicBezTo>
                  <a:cubicBezTo>
                    <a:pt x="1995" y="8044"/>
                    <a:pt x="1668" y="7586"/>
                    <a:pt x="1308" y="7096"/>
                  </a:cubicBezTo>
                  <a:lnTo>
                    <a:pt x="406" y="5743"/>
                  </a:lnTo>
                  <a:lnTo>
                    <a:pt x="406" y="5743"/>
                  </a:lnTo>
                  <a:cubicBezTo>
                    <a:pt x="1643" y="4880"/>
                    <a:pt x="2848" y="3929"/>
                    <a:pt x="4022" y="3008"/>
                  </a:cubicBezTo>
                  <a:cubicBezTo>
                    <a:pt x="4644" y="2551"/>
                    <a:pt x="5232" y="2060"/>
                    <a:pt x="5853" y="1570"/>
                  </a:cubicBezTo>
                  <a:cubicBezTo>
                    <a:pt x="6475" y="1079"/>
                    <a:pt x="7063" y="589"/>
                    <a:pt x="7685" y="66"/>
                  </a:cubicBezTo>
                  <a:lnTo>
                    <a:pt x="76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555;p58"/>
            <p:cNvSpPr/>
            <p:nvPr/>
          </p:nvSpPr>
          <p:spPr>
            <a:xfrm>
              <a:off x="4279625" y="2164775"/>
              <a:ext cx="136550" cy="174150"/>
            </a:xfrm>
            <a:custGeom>
              <a:avLst/>
              <a:gdLst/>
              <a:ahLst/>
              <a:cxnLst/>
              <a:rect l="l" t="t" r="r" b="b"/>
              <a:pathLst>
                <a:path w="5462" h="6966" extrusionOk="0">
                  <a:moveTo>
                    <a:pt x="2463" y="1"/>
                  </a:moveTo>
                  <a:cubicBezTo>
                    <a:pt x="2351" y="1"/>
                    <a:pt x="2239" y="11"/>
                    <a:pt x="2126" y="33"/>
                  </a:cubicBezTo>
                  <a:cubicBezTo>
                    <a:pt x="818" y="295"/>
                    <a:pt x="1" y="2060"/>
                    <a:pt x="328" y="3957"/>
                  </a:cubicBezTo>
                  <a:cubicBezTo>
                    <a:pt x="627" y="5694"/>
                    <a:pt x="1778" y="6965"/>
                    <a:pt x="2999" y="6965"/>
                  </a:cubicBezTo>
                  <a:cubicBezTo>
                    <a:pt x="3111" y="6965"/>
                    <a:pt x="3224" y="6954"/>
                    <a:pt x="3336" y="6932"/>
                  </a:cubicBezTo>
                  <a:cubicBezTo>
                    <a:pt x="4677" y="6671"/>
                    <a:pt x="5461" y="4905"/>
                    <a:pt x="5134" y="3009"/>
                  </a:cubicBezTo>
                  <a:cubicBezTo>
                    <a:pt x="4835" y="1271"/>
                    <a:pt x="3685" y="1"/>
                    <a:pt x="2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556;p58"/>
            <p:cNvSpPr/>
            <p:nvPr/>
          </p:nvSpPr>
          <p:spPr>
            <a:xfrm>
              <a:off x="4914800" y="2164175"/>
              <a:ext cx="134900" cy="174550"/>
            </a:xfrm>
            <a:custGeom>
              <a:avLst/>
              <a:gdLst/>
              <a:ahLst/>
              <a:cxnLst/>
              <a:rect l="l" t="t" r="r" b="b"/>
              <a:pathLst>
                <a:path w="5396" h="6982" extrusionOk="0">
                  <a:moveTo>
                    <a:pt x="2917" y="0"/>
                  </a:moveTo>
                  <a:cubicBezTo>
                    <a:pt x="1682" y="0"/>
                    <a:pt x="535" y="1338"/>
                    <a:pt x="262" y="3098"/>
                  </a:cubicBezTo>
                  <a:cubicBezTo>
                    <a:pt x="0" y="5027"/>
                    <a:pt x="851" y="6760"/>
                    <a:pt x="2191" y="6956"/>
                  </a:cubicBezTo>
                  <a:cubicBezTo>
                    <a:pt x="2289" y="6973"/>
                    <a:pt x="2387" y="6981"/>
                    <a:pt x="2485" y="6981"/>
                  </a:cubicBezTo>
                  <a:cubicBezTo>
                    <a:pt x="3718" y="6981"/>
                    <a:pt x="4861" y="5671"/>
                    <a:pt x="5134" y="3883"/>
                  </a:cubicBezTo>
                  <a:cubicBezTo>
                    <a:pt x="5396" y="1986"/>
                    <a:pt x="4513" y="253"/>
                    <a:pt x="3205" y="24"/>
                  </a:cubicBezTo>
                  <a:cubicBezTo>
                    <a:pt x="3109" y="8"/>
                    <a:pt x="3012" y="0"/>
                    <a:pt x="29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557;p58"/>
            <p:cNvSpPr/>
            <p:nvPr/>
          </p:nvSpPr>
          <p:spPr>
            <a:xfrm>
              <a:off x="4306475" y="2190825"/>
              <a:ext cx="69650" cy="49175"/>
            </a:xfrm>
            <a:custGeom>
              <a:avLst/>
              <a:gdLst/>
              <a:ahLst/>
              <a:cxnLst/>
              <a:rect l="l" t="t" r="r" b="b"/>
              <a:pathLst>
                <a:path w="2786" h="1967" extrusionOk="0">
                  <a:moveTo>
                    <a:pt x="880" y="1"/>
                  </a:moveTo>
                  <a:cubicBezTo>
                    <a:pt x="635" y="1"/>
                    <a:pt x="391" y="58"/>
                    <a:pt x="169" y="168"/>
                  </a:cubicBezTo>
                  <a:cubicBezTo>
                    <a:pt x="1" y="225"/>
                    <a:pt x="50" y="450"/>
                    <a:pt x="191" y="450"/>
                  </a:cubicBezTo>
                  <a:cubicBezTo>
                    <a:pt x="214" y="450"/>
                    <a:pt x="240" y="444"/>
                    <a:pt x="268" y="430"/>
                  </a:cubicBezTo>
                  <a:cubicBezTo>
                    <a:pt x="464" y="348"/>
                    <a:pt x="668" y="307"/>
                    <a:pt x="872" y="307"/>
                  </a:cubicBezTo>
                  <a:cubicBezTo>
                    <a:pt x="1077" y="307"/>
                    <a:pt x="1281" y="348"/>
                    <a:pt x="1477" y="430"/>
                  </a:cubicBezTo>
                  <a:cubicBezTo>
                    <a:pt x="2197" y="822"/>
                    <a:pt x="2458" y="1836"/>
                    <a:pt x="2458" y="1836"/>
                  </a:cubicBezTo>
                  <a:cubicBezTo>
                    <a:pt x="2458" y="1901"/>
                    <a:pt x="2524" y="1934"/>
                    <a:pt x="2622" y="1967"/>
                  </a:cubicBezTo>
                  <a:lnTo>
                    <a:pt x="2654" y="1934"/>
                  </a:lnTo>
                  <a:cubicBezTo>
                    <a:pt x="2720" y="1934"/>
                    <a:pt x="2785" y="1836"/>
                    <a:pt x="2753" y="1771"/>
                  </a:cubicBezTo>
                  <a:cubicBezTo>
                    <a:pt x="2589" y="1117"/>
                    <a:pt x="2197" y="561"/>
                    <a:pt x="1641" y="201"/>
                  </a:cubicBezTo>
                  <a:cubicBezTo>
                    <a:pt x="1404" y="66"/>
                    <a:pt x="1142" y="1"/>
                    <a:pt x="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558;p58"/>
            <p:cNvSpPr/>
            <p:nvPr/>
          </p:nvSpPr>
          <p:spPr>
            <a:xfrm>
              <a:off x="4304150" y="2195525"/>
              <a:ext cx="47450" cy="78825"/>
            </a:xfrm>
            <a:custGeom>
              <a:avLst/>
              <a:gdLst/>
              <a:ahLst/>
              <a:cxnLst/>
              <a:rect l="l" t="t" r="r" b="b"/>
              <a:pathLst>
                <a:path w="1898" h="3153" extrusionOk="0">
                  <a:moveTo>
                    <a:pt x="1693" y="0"/>
                  </a:moveTo>
                  <a:cubicBezTo>
                    <a:pt x="1673" y="0"/>
                    <a:pt x="1653" y="4"/>
                    <a:pt x="1636" y="13"/>
                  </a:cubicBezTo>
                  <a:cubicBezTo>
                    <a:pt x="1636" y="13"/>
                    <a:pt x="1" y="896"/>
                    <a:pt x="982" y="3054"/>
                  </a:cubicBezTo>
                  <a:cubicBezTo>
                    <a:pt x="982" y="3119"/>
                    <a:pt x="1047" y="3152"/>
                    <a:pt x="1113" y="3152"/>
                  </a:cubicBezTo>
                  <a:lnTo>
                    <a:pt x="1178" y="3152"/>
                  </a:lnTo>
                  <a:cubicBezTo>
                    <a:pt x="1243" y="3119"/>
                    <a:pt x="1276" y="3021"/>
                    <a:pt x="1243" y="2956"/>
                  </a:cubicBezTo>
                  <a:cubicBezTo>
                    <a:pt x="393" y="1059"/>
                    <a:pt x="1734" y="307"/>
                    <a:pt x="1799" y="275"/>
                  </a:cubicBezTo>
                  <a:cubicBezTo>
                    <a:pt x="1865" y="242"/>
                    <a:pt x="1897" y="144"/>
                    <a:pt x="1832" y="78"/>
                  </a:cubicBezTo>
                  <a:cubicBezTo>
                    <a:pt x="1808" y="31"/>
                    <a:pt x="1749" y="0"/>
                    <a:pt x="1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559;p58"/>
            <p:cNvSpPr/>
            <p:nvPr/>
          </p:nvSpPr>
          <p:spPr>
            <a:xfrm>
              <a:off x="4949950" y="2190625"/>
              <a:ext cx="68700" cy="49375"/>
            </a:xfrm>
            <a:custGeom>
              <a:avLst/>
              <a:gdLst/>
              <a:ahLst/>
              <a:cxnLst/>
              <a:rect l="l" t="t" r="r" b="b"/>
              <a:pathLst>
                <a:path w="2748" h="1975" extrusionOk="0">
                  <a:moveTo>
                    <a:pt x="1926" y="0"/>
                  </a:moveTo>
                  <a:cubicBezTo>
                    <a:pt x="1663" y="0"/>
                    <a:pt x="1400" y="57"/>
                    <a:pt x="1145" y="176"/>
                  </a:cubicBezTo>
                  <a:cubicBezTo>
                    <a:pt x="589" y="536"/>
                    <a:pt x="197" y="1125"/>
                    <a:pt x="33" y="1779"/>
                  </a:cubicBezTo>
                  <a:cubicBezTo>
                    <a:pt x="0" y="1844"/>
                    <a:pt x="66" y="1942"/>
                    <a:pt x="131" y="1975"/>
                  </a:cubicBezTo>
                  <a:lnTo>
                    <a:pt x="197" y="1975"/>
                  </a:lnTo>
                  <a:cubicBezTo>
                    <a:pt x="262" y="1942"/>
                    <a:pt x="327" y="1909"/>
                    <a:pt x="327" y="1844"/>
                  </a:cubicBezTo>
                  <a:cubicBezTo>
                    <a:pt x="458" y="1255"/>
                    <a:pt x="818" y="765"/>
                    <a:pt x="1308" y="438"/>
                  </a:cubicBezTo>
                  <a:cubicBezTo>
                    <a:pt x="1505" y="356"/>
                    <a:pt x="1709" y="315"/>
                    <a:pt x="1913" y="315"/>
                  </a:cubicBezTo>
                  <a:cubicBezTo>
                    <a:pt x="2118" y="315"/>
                    <a:pt x="2322" y="356"/>
                    <a:pt x="2518" y="438"/>
                  </a:cubicBezTo>
                  <a:cubicBezTo>
                    <a:pt x="2543" y="446"/>
                    <a:pt x="2565" y="450"/>
                    <a:pt x="2586" y="450"/>
                  </a:cubicBezTo>
                  <a:cubicBezTo>
                    <a:pt x="2647" y="450"/>
                    <a:pt x="2690" y="413"/>
                    <a:pt x="2714" y="340"/>
                  </a:cubicBezTo>
                  <a:cubicBezTo>
                    <a:pt x="2747" y="274"/>
                    <a:pt x="2714" y="176"/>
                    <a:pt x="2649" y="144"/>
                  </a:cubicBezTo>
                  <a:cubicBezTo>
                    <a:pt x="2413" y="49"/>
                    <a:pt x="2170" y="0"/>
                    <a:pt x="1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560;p58"/>
            <p:cNvSpPr/>
            <p:nvPr/>
          </p:nvSpPr>
          <p:spPr>
            <a:xfrm>
              <a:off x="4974475" y="2195800"/>
              <a:ext cx="47425" cy="78550"/>
            </a:xfrm>
            <a:custGeom>
              <a:avLst/>
              <a:gdLst/>
              <a:ahLst/>
              <a:cxnLst/>
              <a:rect l="l" t="t" r="r" b="b"/>
              <a:pathLst>
                <a:path w="1897" h="3142" extrusionOk="0">
                  <a:moveTo>
                    <a:pt x="185" y="1"/>
                  </a:moveTo>
                  <a:cubicBezTo>
                    <a:pt x="135" y="1"/>
                    <a:pt x="87" y="37"/>
                    <a:pt x="66" y="100"/>
                  </a:cubicBezTo>
                  <a:cubicBezTo>
                    <a:pt x="0" y="166"/>
                    <a:pt x="33" y="264"/>
                    <a:pt x="131" y="296"/>
                  </a:cubicBezTo>
                  <a:cubicBezTo>
                    <a:pt x="164" y="329"/>
                    <a:pt x="1505" y="1048"/>
                    <a:pt x="654" y="2945"/>
                  </a:cubicBezTo>
                  <a:cubicBezTo>
                    <a:pt x="622" y="3010"/>
                    <a:pt x="654" y="3108"/>
                    <a:pt x="720" y="3141"/>
                  </a:cubicBezTo>
                  <a:lnTo>
                    <a:pt x="785" y="3141"/>
                  </a:lnTo>
                  <a:cubicBezTo>
                    <a:pt x="851" y="3141"/>
                    <a:pt x="916" y="3108"/>
                    <a:pt x="916" y="3076"/>
                  </a:cubicBezTo>
                  <a:cubicBezTo>
                    <a:pt x="1897" y="918"/>
                    <a:pt x="262" y="35"/>
                    <a:pt x="262" y="35"/>
                  </a:cubicBezTo>
                  <a:cubicBezTo>
                    <a:pt x="239" y="12"/>
                    <a:pt x="212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561;p58"/>
            <p:cNvSpPr/>
            <p:nvPr/>
          </p:nvSpPr>
          <p:spPr>
            <a:xfrm>
              <a:off x="4448025" y="2032800"/>
              <a:ext cx="142275" cy="36350"/>
            </a:xfrm>
            <a:custGeom>
              <a:avLst/>
              <a:gdLst/>
              <a:ahLst/>
              <a:cxnLst/>
              <a:rect l="l" t="t" r="r" b="b"/>
              <a:pathLst>
                <a:path w="5691" h="1454" extrusionOk="0">
                  <a:moveTo>
                    <a:pt x="3008" y="1"/>
                  </a:moveTo>
                  <a:cubicBezTo>
                    <a:pt x="1416" y="1"/>
                    <a:pt x="153" y="974"/>
                    <a:pt x="132" y="996"/>
                  </a:cubicBezTo>
                  <a:cubicBezTo>
                    <a:pt x="33" y="1094"/>
                    <a:pt x="1" y="1225"/>
                    <a:pt x="99" y="1356"/>
                  </a:cubicBezTo>
                  <a:cubicBezTo>
                    <a:pt x="132" y="1421"/>
                    <a:pt x="197" y="1454"/>
                    <a:pt x="295" y="1454"/>
                  </a:cubicBezTo>
                  <a:cubicBezTo>
                    <a:pt x="360" y="1454"/>
                    <a:pt x="393" y="1421"/>
                    <a:pt x="458" y="1388"/>
                  </a:cubicBezTo>
                  <a:cubicBezTo>
                    <a:pt x="480" y="1388"/>
                    <a:pt x="1607" y="516"/>
                    <a:pt x="3014" y="516"/>
                  </a:cubicBezTo>
                  <a:cubicBezTo>
                    <a:pt x="3717" y="516"/>
                    <a:pt x="4491" y="734"/>
                    <a:pt x="5232" y="1388"/>
                  </a:cubicBezTo>
                  <a:cubicBezTo>
                    <a:pt x="5274" y="1430"/>
                    <a:pt x="5326" y="1448"/>
                    <a:pt x="5381" y="1448"/>
                  </a:cubicBezTo>
                  <a:cubicBezTo>
                    <a:pt x="5456" y="1448"/>
                    <a:pt x="5535" y="1413"/>
                    <a:pt x="5592" y="1356"/>
                  </a:cubicBezTo>
                  <a:cubicBezTo>
                    <a:pt x="5690" y="1258"/>
                    <a:pt x="5690" y="1094"/>
                    <a:pt x="5559" y="996"/>
                  </a:cubicBezTo>
                  <a:cubicBezTo>
                    <a:pt x="4703" y="249"/>
                    <a:pt x="3813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562;p58"/>
            <p:cNvSpPr/>
            <p:nvPr/>
          </p:nvSpPr>
          <p:spPr>
            <a:xfrm>
              <a:off x="4757450" y="2032975"/>
              <a:ext cx="144300" cy="36175"/>
            </a:xfrm>
            <a:custGeom>
              <a:avLst/>
              <a:gdLst/>
              <a:ahLst/>
              <a:cxnLst/>
              <a:rect l="l" t="t" r="r" b="b"/>
              <a:pathLst>
                <a:path w="5772" h="1447" extrusionOk="0">
                  <a:moveTo>
                    <a:pt x="3131" y="1"/>
                  </a:moveTo>
                  <a:cubicBezTo>
                    <a:pt x="1520" y="1"/>
                    <a:pt x="234" y="989"/>
                    <a:pt x="213" y="989"/>
                  </a:cubicBezTo>
                  <a:cubicBezTo>
                    <a:pt x="1" y="1148"/>
                    <a:pt x="175" y="1435"/>
                    <a:pt x="387" y="1435"/>
                  </a:cubicBezTo>
                  <a:cubicBezTo>
                    <a:pt x="437" y="1435"/>
                    <a:pt x="490" y="1419"/>
                    <a:pt x="540" y="1381"/>
                  </a:cubicBezTo>
                  <a:cubicBezTo>
                    <a:pt x="604" y="1338"/>
                    <a:pt x="1698" y="509"/>
                    <a:pt x="3074" y="509"/>
                  </a:cubicBezTo>
                  <a:cubicBezTo>
                    <a:pt x="3780" y="509"/>
                    <a:pt x="4560" y="727"/>
                    <a:pt x="5313" y="1381"/>
                  </a:cubicBezTo>
                  <a:cubicBezTo>
                    <a:pt x="5346" y="1414"/>
                    <a:pt x="5412" y="1447"/>
                    <a:pt x="5477" y="1447"/>
                  </a:cubicBezTo>
                  <a:cubicBezTo>
                    <a:pt x="5575" y="1447"/>
                    <a:pt x="5640" y="1414"/>
                    <a:pt x="5673" y="1349"/>
                  </a:cubicBezTo>
                  <a:cubicBezTo>
                    <a:pt x="5771" y="1218"/>
                    <a:pt x="5771" y="1054"/>
                    <a:pt x="5673" y="989"/>
                  </a:cubicBezTo>
                  <a:cubicBezTo>
                    <a:pt x="4823" y="248"/>
                    <a:pt x="3937" y="1"/>
                    <a:pt x="3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563;p58"/>
            <p:cNvSpPr/>
            <p:nvPr/>
          </p:nvSpPr>
          <p:spPr>
            <a:xfrm>
              <a:off x="4599250" y="2399275"/>
              <a:ext cx="144150" cy="36925"/>
            </a:xfrm>
            <a:custGeom>
              <a:avLst/>
              <a:gdLst/>
              <a:ahLst/>
              <a:cxnLst/>
              <a:rect l="l" t="t" r="r" b="b"/>
              <a:pathLst>
                <a:path w="5766" h="1477" extrusionOk="0">
                  <a:moveTo>
                    <a:pt x="5386" y="1"/>
                  </a:moveTo>
                  <a:cubicBezTo>
                    <a:pt x="5327" y="1"/>
                    <a:pt x="5263" y="22"/>
                    <a:pt x="5200" y="70"/>
                  </a:cubicBezTo>
                  <a:cubicBezTo>
                    <a:pt x="4446" y="735"/>
                    <a:pt x="3666" y="957"/>
                    <a:pt x="2961" y="957"/>
                  </a:cubicBezTo>
                  <a:cubicBezTo>
                    <a:pt x="1584" y="957"/>
                    <a:pt x="491" y="113"/>
                    <a:pt x="426" y="70"/>
                  </a:cubicBezTo>
                  <a:cubicBezTo>
                    <a:pt x="385" y="29"/>
                    <a:pt x="332" y="11"/>
                    <a:pt x="278" y="11"/>
                  </a:cubicBezTo>
                  <a:cubicBezTo>
                    <a:pt x="202" y="11"/>
                    <a:pt x="123" y="46"/>
                    <a:pt x="66" y="103"/>
                  </a:cubicBezTo>
                  <a:cubicBezTo>
                    <a:pt x="1" y="234"/>
                    <a:pt x="1" y="397"/>
                    <a:pt x="132" y="463"/>
                  </a:cubicBezTo>
                  <a:cubicBezTo>
                    <a:pt x="949" y="1084"/>
                    <a:pt x="1963" y="1411"/>
                    <a:pt x="2976" y="1476"/>
                  </a:cubicBezTo>
                  <a:cubicBezTo>
                    <a:pt x="3925" y="1476"/>
                    <a:pt x="4840" y="1117"/>
                    <a:pt x="5560" y="463"/>
                  </a:cubicBezTo>
                  <a:cubicBezTo>
                    <a:pt x="5766" y="282"/>
                    <a:pt x="5607" y="1"/>
                    <a:pt x="5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564;p58"/>
            <p:cNvSpPr/>
            <p:nvPr/>
          </p:nvSpPr>
          <p:spPr>
            <a:xfrm>
              <a:off x="4460300" y="2123900"/>
              <a:ext cx="121825" cy="13100"/>
            </a:xfrm>
            <a:custGeom>
              <a:avLst/>
              <a:gdLst/>
              <a:ahLst/>
              <a:cxnLst/>
              <a:rect l="l" t="t" r="r" b="b"/>
              <a:pathLst>
                <a:path w="4873" h="524" extrusionOk="0">
                  <a:moveTo>
                    <a:pt x="327" y="1"/>
                  </a:moveTo>
                  <a:cubicBezTo>
                    <a:pt x="0" y="33"/>
                    <a:pt x="0" y="491"/>
                    <a:pt x="327" y="524"/>
                  </a:cubicBezTo>
                  <a:lnTo>
                    <a:pt x="4545" y="524"/>
                  </a:lnTo>
                  <a:cubicBezTo>
                    <a:pt x="4872" y="491"/>
                    <a:pt x="4872" y="33"/>
                    <a:pt x="4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565;p58"/>
            <p:cNvSpPr/>
            <p:nvPr/>
          </p:nvSpPr>
          <p:spPr>
            <a:xfrm>
              <a:off x="4501175" y="2129625"/>
              <a:ext cx="40875" cy="67050"/>
            </a:xfrm>
            <a:custGeom>
              <a:avLst/>
              <a:gdLst/>
              <a:ahLst/>
              <a:cxnLst/>
              <a:rect l="l" t="t" r="r" b="b"/>
              <a:pathLst>
                <a:path w="1635" h="2682" extrusionOk="0">
                  <a:moveTo>
                    <a:pt x="818" y="0"/>
                  </a:moveTo>
                  <a:cubicBezTo>
                    <a:pt x="360" y="0"/>
                    <a:pt x="0" y="589"/>
                    <a:pt x="0" y="1341"/>
                  </a:cubicBezTo>
                  <a:cubicBezTo>
                    <a:pt x="0" y="2093"/>
                    <a:pt x="360" y="2682"/>
                    <a:pt x="818" y="2682"/>
                  </a:cubicBezTo>
                  <a:cubicBezTo>
                    <a:pt x="1243" y="2682"/>
                    <a:pt x="1635" y="2093"/>
                    <a:pt x="1635" y="1341"/>
                  </a:cubicBezTo>
                  <a:cubicBezTo>
                    <a:pt x="1635" y="589"/>
                    <a:pt x="1243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566;p58"/>
            <p:cNvSpPr/>
            <p:nvPr/>
          </p:nvSpPr>
          <p:spPr>
            <a:xfrm>
              <a:off x="4756200" y="2123900"/>
              <a:ext cx="121025" cy="13100"/>
            </a:xfrm>
            <a:custGeom>
              <a:avLst/>
              <a:gdLst/>
              <a:ahLst/>
              <a:cxnLst/>
              <a:rect l="l" t="t" r="r" b="b"/>
              <a:pathLst>
                <a:path w="4841" h="524" extrusionOk="0">
                  <a:moveTo>
                    <a:pt x="295" y="1"/>
                  </a:moveTo>
                  <a:cubicBezTo>
                    <a:pt x="1" y="33"/>
                    <a:pt x="1" y="491"/>
                    <a:pt x="295" y="524"/>
                  </a:cubicBezTo>
                  <a:lnTo>
                    <a:pt x="4546" y="524"/>
                  </a:lnTo>
                  <a:cubicBezTo>
                    <a:pt x="4840" y="491"/>
                    <a:pt x="4840" y="33"/>
                    <a:pt x="4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567;p58"/>
            <p:cNvSpPr/>
            <p:nvPr/>
          </p:nvSpPr>
          <p:spPr>
            <a:xfrm>
              <a:off x="4796275" y="2129625"/>
              <a:ext cx="41700" cy="67050"/>
            </a:xfrm>
            <a:custGeom>
              <a:avLst/>
              <a:gdLst/>
              <a:ahLst/>
              <a:cxnLst/>
              <a:rect l="l" t="t" r="r" b="b"/>
              <a:pathLst>
                <a:path w="1668" h="2682" extrusionOk="0">
                  <a:moveTo>
                    <a:pt x="818" y="0"/>
                  </a:moveTo>
                  <a:cubicBezTo>
                    <a:pt x="393" y="0"/>
                    <a:pt x="0" y="589"/>
                    <a:pt x="0" y="1341"/>
                  </a:cubicBezTo>
                  <a:cubicBezTo>
                    <a:pt x="0" y="2093"/>
                    <a:pt x="393" y="2682"/>
                    <a:pt x="818" y="2682"/>
                  </a:cubicBezTo>
                  <a:cubicBezTo>
                    <a:pt x="1275" y="2682"/>
                    <a:pt x="1668" y="2093"/>
                    <a:pt x="1668" y="1341"/>
                  </a:cubicBezTo>
                  <a:cubicBezTo>
                    <a:pt x="1668" y="589"/>
                    <a:pt x="1275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568;p58"/>
            <p:cNvSpPr/>
            <p:nvPr/>
          </p:nvSpPr>
          <p:spPr>
            <a:xfrm>
              <a:off x="4663850" y="2190125"/>
              <a:ext cx="67850" cy="126725"/>
            </a:xfrm>
            <a:custGeom>
              <a:avLst/>
              <a:gdLst/>
              <a:ahLst/>
              <a:cxnLst/>
              <a:rect l="l" t="t" r="r" b="b"/>
              <a:pathLst>
                <a:path w="2714" h="5069" extrusionOk="0">
                  <a:moveTo>
                    <a:pt x="327" y="0"/>
                  </a:moveTo>
                  <a:cubicBezTo>
                    <a:pt x="196" y="0"/>
                    <a:pt x="65" y="98"/>
                    <a:pt x="65" y="229"/>
                  </a:cubicBezTo>
                  <a:lnTo>
                    <a:pt x="65" y="2845"/>
                  </a:lnTo>
                  <a:lnTo>
                    <a:pt x="327" y="2845"/>
                  </a:lnTo>
                  <a:cubicBezTo>
                    <a:pt x="1471" y="2845"/>
                    <a:pt x="2256" y="3303"/>
                    <a:pt x="2256" y="3728"/>
                  </a:cubicBezTo>
                  <a:cubicBezTo>
                    <a:pt x="2256" y="4153"/>
                    <a:pt x="1471" y="4611"/>
                    <a:pt x="327" y="4611"/>
                  </a:cubicBezTo>
                  <a:cubicBezTo>
                    <a:pt x="0" y="4611"/>
                    <a:pt x="0" y="5068"/>
                    <a:pt x="327" y="5068"/>
                  </a:cubicBezTo>
                  <a:cubicBezTo>
                    <a:pt x="1668" y="5068"/>
                    <a:pt x="2714" y="4480"/>
                    <a:pt x="2714" y="3728"/>
                  </a:cubicBezTo>
                  <a:cubicBezTo>
                    <a:pt x="2714" y="2976"/>
                    <a:pt x="1798" y="2452"/>
                    <a:pt x="556" y="2387"/>
                  </a:cubicBezTo>
                  <a:lnTo>
                    <a:pt x="556" y="229"/>
                  </a:lnTo>
                  <a:cubicBezTo>
                    <a:pt x="556" y="98"/>
                    <a:pt x="425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569;p58"/>
            <p:cNvSpPr/>
            <p:nvPr/>
          </p:nvSpPr>
          <p:spPr>
            <a:xfrm>
              <a:off x="4599250" y="1944075"/>
              <a:ext cx="279600" cy="45800"/>
            </a:xfrm>
            <a:custGeom>
              <a:avLst/>
              <a:gdLst/>
              <a:ahLst/>
              <a:cxnLst/>
              <a:rect l="l" t="t" r="r" b="b"/>
              <a:pathLst>
                <a:path w="11184" h="1832" extrusionOk="0">
                  <a:moveTo>
                    <a:pt x="11184" y="0"/>
                  </a:moveTo>
                  <a:cubicBezTo>
                    <a:pt x="10301" y="425"/>
                    <a:pt x="9385" y="752"/>
                    <a:pt x="8437" y="1014"/>
                  </a:cubicBezTo>
                  <a:cubicBezTo>
                    <a:pt x="7521" y="1275"/>
                    <a:pt x="6541" y="1373"/>
                    <a:pt x="5592" y="1406"/>
                  </a:cubicBezTo>
                  <a:cubicBezTo>
                    <a:pt x="4611" y="1406"/>
                    <a:pt x="3663" y="1275"/>
                    <a:pt x="2715" y="1046"/>
                  </a:cubicBezTo>
                  <a:cubicBezTo>
                    <a:pt x="2486" y="1014"/>
                    <a:pt x="2257" y="948"/>
                    <a:pt x="2028" y="883"/>
                  </a:cubicBezTo>
                  <a:cubicBezTo>
                    <a:pt x="1799" y="785"/>
                    <a:pt x="1570" y="719"/>
                    <a:pt x="1342" y="621"/>
                  </a:cubicBezTo>
                  <a:cubicBezTo>
                    <a:pt x="884" y="458"/>
                    <a:pt x="426" y="262"/>
                    <a:pt x="1" y="65"/>
                  </a:cubicBezTo>
                  <a:lnTo>
                    <a:pt x="1" y="65"/>
                  </a:lnTo>
                  <a:cubicBezTo>
                    <a:pt x="818" y="654"/>
                    <a:pt x="1701" y="1079"/>
                    <a:pt x="2649" y="1373"/>
                  </a:cubicBezTo>
                  <a:cubicBezTo>
                    <a:pt x="3598" y="1668"/>
                    <a:pt x="4611" y="1831"/>
                    <a:pt x="5592" y="1831"/>
                  </a:cubicBezTo>
                  <a:cubicBezTo>
                    <a:pt x="6606" y="1831"/>
                    <a:pt x="7587" y="1668"/>
                    <a:pt x="8535" y="1341"/>
                  </a:cubicBezTo>
                  <a:cubicBezTo>
                    <a:pt x="9026" y="1177"/>
                    <a:pt x="9483" y="981"/>
                    <a:pt x="9908" y="785"/>
                  </a:cubicBezTo>
                  <a:cubicBezTo>
                    <a:pt x="10137" y="654"/>
                    <a:pt x="10366" y="556"/>
                    <a:pt x="10562" y="425"/>
                  </a:cubicBezTo>
                  <a:cubicBezTo>
                    <a:pt x="10759" y="262"/>
                    <a:pt x="10987" y="131"/>
                    <a:pt x="11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570;p58"/>
            <p:cNvSpPr/>
            <p:nvPr/>
          </p:nvSpPr>
          <p:spPr>
            <a:xfrm>
              <a:off x="4792175" y="1671025"/>
              <a:ext cx="84225" cy="45800"/>
            </a:xfrm>
            <a:custGeom>
              <a:avLst/>
              <a:gdLst/>
              <a:ahLst/>
              <a:cxnLst/>
              <a:rect l="l" t="t" r="r" b="b"/>
              <a:pathLst>
                <a:path w="3369" h="1832" extrusionOk="0">
                  <a:moveTo>
                    <a:pt x="1014" y="1"/>
                  </a:moveTo>
                  <a:cubicBezTo>
                    <a:pt x="655" y="34"/>
                    <a:pt x="328" y="99"/>
                    <a:pt x="1" y="262"/>
                  </a:cubicBezTo>
                  <a:cubicBezTo>
                    <a:pt x="655" y="262"/>
                    <a:pt x="1309" y="361"/>
                    <a:pt x="1930" y="557"/>
                  </a:cubicBezTo>
                  <a:cubicBezTo>
                    <a:pt x="2257" y="655"/>
                    <a:pt x="2518" y="818"/>
                    <a:pt x="2747" y="1047"/>
                  </a:cubicBezTo>
                  <a:cubicBezTo>
                    <a:pt x="3009" y="1276"/>
                    <a:pt x="3205" y="1538"/>
                    <a:pt x="3369" y="1832"/>
                  </a:cubicBezTo>
                  <a:cubicBezTo>
                    <a:pt x="3369" y="1472"/>
                    <a:pt x="3238" y="1113"/>
                    <a:pt x="3009" y="851"/>
                  </a:cubicBezTo>
                  <a:cubicBezTo>
                    <a:pt x="2780" y="524"/>
                    <a:pt x="2453" y="295"/>
                    <a:pt x="2093" y="164"/>
                  </a:cubicBezTo>
                  <a:cubicBezTo>
                    <a:pt x="1766" y="66"/>
                    <a:pt x="1407" y="1"/>
                    <a:pt x="10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571;p58"/>
            <p:cNvSpPr/>
            <p:nvPr/>
          </p:nvSpPr>
          <p:spPr>
            <a:xfrm>
              <a:off x="4284550" y="1881125"/>
              <a:ext cx="23725" cy="103025"/>
            </a:xfrm>
            <a:custGeom>
              <a:avLst/>
              <a:gdLst/>
              <a:ahLst/>
              <a:cxnLst/>
              <a:rect l="l" t="t" r="r" b="b"/>
              <a:pathLst>
                <a:path w="949" h="4121" extrusionOk="0">
                  <a:moveTo>
                    <a:pt x="948" y="0"/>
                  </a:moveTo>
                  <a:lnTo>
                    <a:pt x="948" y="0"/>
                  </a:lnTo>
                  <a:cubicBezTo>
                    <a:pt x="687" y="262"/>
                    <a:pt x="491" y="589"/>
                    <a:pt x="360" y="948"/>
                  </a:cubicBezTo>
                  <a:cubicBezTo>
                    <a:pt x="196" y="1275"/>
                    <a:pt x="98" y="1602"/>
                    <a:pt x="65" y="1995"/>
                  </a:cubicBezTo>
                  <a:cubicBezTo>
                    <a:pt x="0" y="2355"/>
                    <a:pt x="0" y="2714"/>
                    <a:pt x="65" y="3074"/>
                  </a:cubicBezTo>
                  <a:cubicBezTo>
                    <a:pt x="65" y="3270"/>
                    <a:pt x="98" y="3434"/>
                    <a:pt x="164" y="3630"/>
                  </a:cubicBezTo>
                  <a:cubicBezTo>
                    <a:pt x="196" y="3793"/>
                    <a:pt x="262" y="3957"/>
                    <a:pt x="294" y="4120"/>
                  </a:cubicBezTo>
                  <a:cubicBezTo>
                    <a:pt x="262" y="3793"/>
                    <a:pt x="229" y="3434"/>
                    <a:pt x="196" y="3074"/>
                  </a:cubicBezTo>
                  <a:cubicBezTo>
                    <a:pt x="196" y="2714"/>
                    <a:pt x="229" y="2355"/>
                    <a:pt x="262" y="1995"/>
                  </a:cubicBezTo>
                  <a:cubicBezTo>
                    <a:pt x="294" y="1668"/>
                    <a:pt x="392" y="1308"/>
                    <a:pt x="491" y="981"/>
                  </a:cubicBezTo>
                  <a:cubicBezTo>
                    <a:pt x="621" y="622"/>
                    <a:pt x="752" y="295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2573;p58"/>
          <p:cNvGrpSpPr/>
          <p:nvPr/>
        </p:nvGrpSpPr>
        <p:grpSpPr>
          <a:xfrm>
            <a:off x="774880" y="3121793"/>
            <a:ext cx="3403270" cy="1482200"/>
            <a:chOff x="1356900" y="2924764"/>
            <a:chExt cx="6107806" cy="2660087"/>
          </a:xfrm>
        </p:grpSpPr>
        <p:sp>
          <p:nvSpPr>
            <p:cNvPr id="162" name="Google Shape;2574;p58"/>
            <p:cNvSpPr/>
            <p:nvPr/>
          </p:nvSpPr>
          <p:spPr>
            <a:xfrm>
              <a:off x="1600862" y="3150273"/>
              <a:ext cx="5620616" cy="2434579"/>
            </a:xfrm>
            <a:custGeom>
              <a:avLst/>
              <a:gdLst/>
              <a:ahLst/>
              <a:cxnLst/>
              <a:rect l="l" t="t" r="r" b="b"/>
              <a:pathLst>
                <a:path w="261424" h="66018" extrusionOk="0">
                  <a:moveTo>
                    <a:pt x="1" y="0"/>
                  </a:moveTo>
                  <a:lnTo>
                    <a:pt x="1" y="66018"/>
                  </a:lnTo>
                  <a:lnTo>
                    <a:pt x="261423" y="66018"/>
                  </a:lnTo>
                  <a:lnTo>
                    <a:pt x="2614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575;p58"/>
            <p:cNvSpPr/>
            <p:nvPr/>
          </p:nvSpPr>
          <p:spPr>
            <a:xfrm>
              <a:off x="1356900" y="2924764"/>
              <a:ext cx="6107806" cy="225543"/>
            </a:xfrm>
            <a:custGeom>
              <a:avLst/>
              <a:gdLst/>
              <a:ahLst/>
              <a:cxnLst/>
              <a:rect l="l" t="t" r="r" b="b"/>
              <a:pathLst>
                <a:path w="284084" h="6116" extrusionOk="0">
                  <a:moveTo>
                    <a:pt x="1" y="1"/>
                  </a:moveTo>
                  <a:lnTo>
                    <a:pt x="1" y="6115"/>
                  </a:lnTo>
                  <a:lnTo>
                    <a:pt x="284083" y="6115"/>
                  </a:lnTo>
                  <a:lnTo>
                    <a:pt x="284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576;p58"/>
            <p:cNvSpPr/>
            <p:nvPr/>
          </p:nvSpPr>
          <p:spPr>
            <a:xfrm>
              <a:off x="3810625" y="3885849"/>
              <a:ext cx="1273853" cy="1132262"/>
            </a:xfrm>
            <a:custGeom>
              <a:avLst/>
              <a:gdLst/>
              <a:ahLst/>
              <a:cxnLst/>
              <a:rect l="l" t="t" r="r" b="b"/>
              <a:pathLst>
                <a:path w="18148" h="16002" extrusionOk="0">
                  <a:moveTo>
                    <a:pt x="9067" y="1"/>
                  </a:moveTo>
                  <a:cubicBezTo>
                    <a:pt x="8061" y="1"/>
                    <a:pt x="7038" y="192"/>
                    <a:pt x="6050" y="595"/>
                  </a:cubicBezTo>
                  <a:cubicBezTo>
                    <a:pt x="1962" y="2263"/>
                    <a:pt x="0" y="6939"/>
                    <a:pt x="1701" y="11026"/>
                  </a:cubicBezTo>
                  <a:cubicBezTo>
                    <a:pt x="2965" y="14125"/>
                    <a:pt x="5940" y="16002"/>
                    <a:pt x="9086" y="16002"/>
                  </a:cubicBezTo>
                  <a:cubicBezTo>
                    <a:pt x="10089" y="16002"/>
                    <a:pt x="11110" y="15811"/>
                    <a:pt x="12099" y="15407"/>
                  </a:cubicBezTo>
                  <a:cubicBezTo>
                    <a:pt x="16186" y="13740"/>
                    <a:pt x="18148" y="9064"/>
                    <a:pt x="16480" y="4977"/>
                  </a:cubicBezTo>
                  <a:cubicBezTo>
                    <a:pt x="15216" y="1878"/>
                    <a:pt x="12223" y="1"/>
                    <a:pt x="90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577;p58"/>
            <p:cNvSpPr/>
            <p:nvPr/>
          </p:nvSpPr>
          <p:spPr>
            <a:xfrm>
              <a:off x="4363753" y="4129188"/>
              <a:ext cx="169936" cy="645591"/>
            </a:xfrm>
            <a:custGeom>
              <a:avLst/>
              <a:gdLst/>
              <a:ahLst/>
              <a:cxnLst/>
              <a:rect l="l" t="t" r="r" b="b"/>
              <a:pathLst>
                <a:path w="2421" h="9124" extrusionOk="0">
                  <a:moveTo>
                    <a:pt x="1" y="1"/>
                  </a:moveTo>
                  <a:lnTo>
                    <a:pt x="1" y="9124"/>
                  </a:lnTo>
                  <a:lnTo>
                    <a:pt x="2420" y="9124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578;p58"/>
            <p:cNvSpPr/>
            <p:nvPr/>
          </p:nvSpPr>
          <p:spPr>
            <a:xfrm>
              <a:off x="4127340" y="4367502"/>
              <a:ext cx="642753" cy="171304"/>
            </a:xfrm>
            <a:custGeom>
              <a:avLst/>
              <a:gdLst/>
              <a:ahLst/>
              <a:cxnLst/>
              <a:rect l="l" t="t" r="r" b="b"/>
              <a:pathLst>
                <a:path w="9157" h="2421" extrusionOk="0">
                  <a:moveTo>
                    <a:pt x="1" y="1"/>
                  </a:moveTo>
                  <a:lnTo>
                    <a:pt x="1" y="2421"/>
                  </a:lnTo>
                  <a:lnTo>
                    <a:pt x="9156" y="2421"/>
                  </a:lnTo>
                  <a:lnTo>
                    <a:pt x="91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752968" y="665833"/>
            <a:ext cx="4991700" cy="1112400"/>
          </a:xfrm>
        </p:spPr>
        <p:txBody>
          <a:bodyPr/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39"/>
          <p:cNvSpPr txBox="1">
            <a:spLocks noGrp="1"/>
          </p:cNvSpPr>
          <p:nvPr>
            <p:ph type="title"/>
          </p:nvPr>
        </p:nvSpPr>
        <p:spPr>
          <a:xfrm>
            <a:off x="713225" y="22768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1. Nêu các chức năng của máu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7" name="Google Shape;1047;p39"/>
          <p:cNvSpPr txBox="1"/>
          <p:nvPr/>
        </p:nvSpPr>
        <p:spPr>
          <a:xfrm>
            <a:off x="5950119" y="2360747"/>
            <a:ext cx="3193881" cy="691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libri" panose="020F0502020204030204" pitchFamily="34" charset="0"/>
                <a:ea typeface="Josefin Sans"/>
                <a:cs typeface="Calibri" panose="020F0502020204030204" pitchFamily="34" charset="0"/>
                <a:sym typeface="Josefin Sans"/>
              </a:rPr>
              <a:t>Huyết cầu trắng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Calibri" panose="020F0502020204030204" pitchFamily="34" charset="0"/>
                <a:ea typeface="Josefin Sans"/>
                <a:cs typeface="Calibri" panose="020F0502020204030204" pitchFamily="34" charset="0"/>
                <a:sym typeface="Josefin Sans"/>
              </a:rPr>
              <a:t>(Bạch cầu và tiểu cầu) 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ea typeface="Josefin Sans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1048" name="Google Shape;1048;p39"/>
          <p:cNvSpPr txBox="1"/>
          <p:nvPr/>
        </p:nvSpPr>
        <p:spPr>
          <a:xfrm>
            <a:off x="5950119" y="2983818"/>
            <a:ext cx="2763576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-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Tiểu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cầu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thực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hiện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đông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máu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-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Bạch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cầu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bảo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vệ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cơ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thể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khỏi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các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tác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nhân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lạ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Gudea"/>
              <a:cs typeface="Times New Roman" panose="02020603050405020304" pitchFamily="18" charset="0"/>
              <a:sym typeface="Gude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Gudea"/>
              <a:cs typeface="Times New Roman" panose="02020603050405020304" pitchFamily="18" charset="0"/>
              <a:sym typeface="Gudea"/>
            </a:endParaRPr>
          </a:p>
        </p:txBody>
      </p:sp>
      <p:sp>
        <p:nvSpPr>
          <p:cNvPr id="1051" name="Google Shape;1051;p39"/>
          <p:cNvSpPr txBox="1"/>
          <p:nvPr/>
        </p:nvSpPr>
        <p:spPr>
          <a:xfrm>
            <a:off x="580128" y="3185418"/>
            <a:ext cx="21681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libri" panose="020F0502020204030204" pitchFamily="34" charset="0"/>
                <a:ea typeface="Josefin Sans"/>
                <a:cs typeface="Calibri" panose="020F0502020204030204" pitchFamily="34" charset="0"/>
                <a:sym typeface="Josefin Sans"/>
              </a:rPr>
              <a:t>Huyết cầu đỏ </a:t>
            </a:r>
            <a:r>
              <a:rPr lang="en" sz="1800" b="1" dirty="0">
                <a:solidFill>
                  <a:schemeClr val="dk1"/>
                </a:solidFill>
                <a:latin typeface="Calibri" panose="020F0502020204030204" pitchFamily="34" charset="0"/>
                <a:ea typeface="Josefin Sans"/>
                <a:cs typeface="Calibri" panose="020F0502020204030204" pitchFamily="34" charset="0"/>
                <a:sym typeface="Josefin Sans"/>
              </a:rPr>
              <a:t>(hồng cầu)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ea typeface="Josefin Sans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1052" name="Google Shape;1052;p39"/>
          <p:cNvSpPr txBox="1"/>
          <p:nvPr/>
        </p:nvSpPr>
        <p:spPr>
          <a:xfrm>
            <a:off x="90257" y="3798995"/>
            <a:ext cx="2791184" cy="134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Vận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chuyển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khí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ô-xi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đi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nuôi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cơ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thể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và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mang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khí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các-bô-níc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từ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các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cơ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quan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về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phổi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để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thải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ra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ngoài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Gudea"/>
              <a:cs typeface="Times New Roman" panose="02020603050405020304" pitchFamily="18" charset="0"/>
              <a:sym typeface="Gudea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Gudea"/>
              <a:cs typeface="Times New Roman" panose="02020603050405020304" pitchFamily="18" charset="0"/>
              <a:sym typeface="Gudea"/>
            </a:endParaRPr>
          </a:p>
        </p:txBody>
      </p:sp>
      <p:sp>
        <p:nvSpPr>
          <p:cNvPr id="1053" name="Google Shape;1053;p39"/>
          <p:cNvSpPr txBox="1"/>
          <p:nvPr/>
        </p:nvSpPr>
        <p:spPr>
          <a:xfrm>
            <a:off x="580128" y="1210258"/>
            <a:ext cx="21681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libri" panose="020F0502020204030204" pitchFamily="34" charset="0"/>
                <a:ea typeface="Josefin Sans"/>
                <a:cs typeface="Calibri" panose="020F0502020204030204" pitchFamily="34" charset="0"/>
                <a:sym typeface="Josefin Sans"/>
              </a:rPr>
              <a:t>Huyết tương</a:t>
            </a:r>
            <a:endParaRPr sz="2000" b="1" dirty="0">
              <a:solidFill>
                <a:schemeClr val="dk1"/>
              </a:solidFill>
              <a:latin typeface="Calibri" panose="020F0502020204030204" pitchFamily="34" charset="0"/>
              <a:ea typeface="Josefin Sans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1054" name="Google Shape;1054;p39"/>
          <p:cNvSpPr txBox="1"/>
          <p:nvPr/>
        </p:nvSpPr>
        <p:spPr>
          <a:xfrm>
            <a:off x="228600" y="1531911"/>
            <a:ext cx="2654594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- Duy trì trạng thái lỏng để dễ lưu thông.</a:t>
            </a:r>
          </a:p>
          <a:p>
            <a:pPr marL="285750" lvl="0" indent="-2857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Khoảng cung cấp chất dinh dưỡng và muối, vận chuyển chất thải.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Gudea"/>
              <a:cs typeface="Times New Roman" panose="02020603050405020304" pitchFamily="18" charset="0"/>
              <a:sym typeface="Gudea"/>
            </a:endParaRPr>
          </a:p>
        </p:txBody>
      </p:sp>
      <p:cxnSp>
        <p:nvCxnSpPr>
          <p:cNvPr id="1055" name="Google Shape;1055;p39"/>
          <p:cNvCxnSpPr/>
          <p:nvPr/>
        </p:nvCxnSpPr>
        <p:spPr>
          <a:xfrm flipH="1">
            <a:off x="2881442" y="2116925"/>
            <a:ext cx="1394723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56" name="Google Shape;1056;p39"/>
          <p:cNvCxnSpPr/>
          <p:nvPr/>
        </p:nvCxnSpPr>
        <p:spPr>
          <a:xfrm rot="10800000">
            <a:off x="2976624" y="3758841"/>
            <a:ext cx="9954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57" name="Google Shape;1057;p39"/>
          <p:cNvCxnSpPr/>
          <p:nvPr/>
        </p:nvCxnSpPr>
        <p:spPr>
          <a:xfrm>
            <a:off x="4689529" y="2985248"/>
            <a:ext cx="9954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25" name="Google Shape;7297;p70"/>
          <p:cNvGrpSpPr/>
          <p:nvPr/>
        </p:nvGrpSpPr>
        <p:grpSpPr>
          <a:xfrm>
            <a:off x="3765176" y="1087921"/>
            <a:ext cx="1422053" cy="3753019"/>
            <a:chOff x="6530967" y="2825758"/>
            <a:chExt cx="577856" cy="1566743"/>
          </a:xfrm>
        </p:grpSpPr>
        <p:grpSp>
          <p:nvGrpSpPr>
            <p:cNvPr id="26" name="Google Shape;7298;p70"/>
            <p:cNvGrpSpPr/>
            <p:nvPr/>
          </p:nvGrpSpPr>
          <p:grpSpPr>
            <a:xfrm>
              <a:off x="6530967" y="2825758"/>
              <a:ext cx="577856" cy="1566743"/>
              <a:chOff x="6530967" y="2825758"/>
              <a:chExt cx="577856" cy="1566743"/>
            </a:xfrm>
          </p:grpSpPr>
          <p:sp>
            <p:nvSpPr>
              <p:cNvPr id="31" name="Google Shape;7299;p70"/>
              <p:cNvSpPr/>
              <p:nvPr/>
            </p:nvSpPr>
            <p:spPr>
              <a:xfrm>
                <a:off x="6624071" y="2830282"/>
                <a:ext cx="391673" cy="1562220"/>
              </a:xfrm>
              <a:custGeom>
                <a:avLst/>
                <a:gdLst/>
                <a:ahLst/>
                <a:cxnLst/>
                <a:rect l="l" t="t" r="r" b="b"/>
                <a:pathLst>
                  <a:path w="15498" h="61815" extrusionOk="0">
                    <a:moveTo>
                      <a:pt x="0" y="1"/>
                    </a:moveTo>
                    <a:lnTo>
                      <a:pt x="0" y="55145"/>
                    </a:lnTo>
                    <a:cubicBezTo>
                      <a:pt x="6" y="58823"/>
                      <a:pt x="2986" y="61803"/>
                      <a:pt x="6664" y="61809"/>
                    </a:cubicBezTo>
                    <a:lnTo>
                      <a:pt x="8833" y="61814"/>
                    </a:lnTo>
                    <a:cubicBezTo>
                      <a:pt x="12511" y="61809"/>
                      <a:pt x="15492" y="58828"/>
                      <a:pt x="15497" y="55150"/>
                    </a:cubicBezTo>
                    <a:lnTo>
                      <a:pt x="154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300;p70"/>
              <p:cNvSpPr/>
              <p:nvPr/>
            </p:nvSpPr>
            <p:spPr>
              <a:xfrm>
                <a:off x="6530967" y="2825758"/>
                <a:ext cx="577856" cy="89389"/>
              </a:xfrm>
              <a:custGeom>
                <a:avLst/>
                <a:gdLst/>
                <a:ahLst/>
                <a:cxnLst/>
                <a:rect l="l" t="t" r="r" b="b"/>
                <a:pathLst>
                  <a:path w="22865" h="3537" extrusionOk="0">
                    <a:moveTo>
                      <a:pt x="1766" y="0"/>
                    </a:moveTo>
                    <a:cubicBezTo>
                      <a:pt x="791" y="0"/>
                      <a:pt x="1" y="796"/>
                      <a:pt x="1" y="1771"/>
                    </a:cubicBezTo>
                    <a:cubicBezTo>
                      <a:pt x="1" y="2741"/>
                      <a:pt x="791" y="3537"/>
                      <a:pt x="1766" y="3537"/>
                    </a:cubicBezTo>
                    <a:lnTo>
                      <a:pt x="21099" y="3537"/>
                    </a:lnTo>
                    <a:cubicBezTo>
                      <a:pt x="22075" y="3537"/>
                      <a:pt x="22865" y="2741"/>
                      <a:pt x="22865" y="1771"/>
                    </a:cubicBezTo>
                    <a:cubicBezTo>
                      <a:pt x="22865" y="796"/>
                      <a:pt x="22075" y="0"/>
                      <a:pt x="21099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" name="Google Shape;7301;p70"/>
            <p:cNvSpPr/>
            <p:nvPr/>
          </p:nvSpPr>
          <p:spPr>
            <a:xfrm>
              <a:off x="6687278" y="3011107"/>
              <a:ext cx="265260" cy="1318188"/>
            </a:xfrm>
            <a:custGeom>
              <a:avLst/>
              <a:gdLst/>
              <a:ahLst/>
              <a:cxnLst/>
              <a:rect l="l" t="t" r="r" b="b"/>
              <a:pathLst>
                <a:path w="10496" h="52159" extrusionOk="0">
                  <a:moveTo>
                    <a:pt x="0" y="0"/>
                  </a:moveTo>
                  <a:lnTo>
                    <a:pt x="0" y="47990"/>
                  </a:lnTo>
                  <a:cubicBezTo>
                    <a:pt x="0" y="50289"/>
                    <a:pt x="1864" y="52158"/>
                    <a:pt x="4163" y="52158"/>
                  </a:cubicBezTo>
                  <a:lnTo>
                    <a:pt x="6332" y="52158"/>
                  </a:lnTo>
                  <a:cubicBezTo>
                    <a:pt x="8631" y="52158"/>
                    <a:pt x="10495" y="50289"/>
                    <a:pt x="10495" y="47990"/>
                  </a:cubicBezTo>
                  <a:lnTo>
                    <a:pt x="10495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302;p70"/>
            <p:cNvSpPr/>
            <p:nvPr/>
          </p:nvSpPr>
          <p:spPr>
            <a:xfrm>
              <a:off x="6687278" y="3580133"/>
              <a:ext cx="265260" cy="749162"/>
            </a:xfrm>
            <a:custGeom>
              <a:avLst/>
              <a:gdLst/>
              <a:ahLst/>
              <a:cxnLst/>
              <a:rect l="l" t="t" r="r" b="b"/>
              <a:pathLst>
                <a:path w="10496" h="39719" extrusionOk="0">
                  <a:moveTo>
                    <a:pt x="0" y="0"/>
                  </a:moveTo>
                  <a:lnTo>
                    <a:pt x="0" y="35778"/>
                  </a:lnTo>
                  <a:cubicBezTo>
                    <a:pt x="0" y="37958"/>
                    <a:pt x="1864" y="39718"/>
                    <a:pt x="4163" y="39718"/>
                  </a:cubicBezTo>
                  <a:lnTo>
                    <a:pt x="6332" y="39718"/>
                  </a:lnTo>
                  <a:cubicBezTo>
                    <a:pt x="8631" y="39718"/>
                    <a:pt x="10495" y="37953"/>
                    <a:pt x="10495" y="35778"/>
                  </a:cubicBezTo>
                  <a:lnTo>
                    <a:pt x="10495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303;p70"/>
            <p:cNvSpPr/>
            <p:nvPr/>
          </p:nvSpPr>
          <p:spPr>
            <a:xfrm>
              <a:off x="6687278" y="3645888"/>
              <a:ext cx="265260" cy="683408"/>
            </a:xfrm>
            <a:custGeom>
              <a:avLst/>
              <a:gdLst/>
              <a:ahLst/>
              <a:cxnLst/>
              <a:rect l="l" t="t" r="r" b="b"/>
              <a:pathLst>
                <a:path w="10496" h="22958" extrusionOk="0">
                  <a:moveTo>
                    <a:pt x="0" y="1"/>
                  </a:moveTo>
                  <a:lnTo>
                    <a:pt x="0" y="19344"/>
                  </a:lnTo>
                  <a:cubicBezTo>
                    <a:pt x="0" y="21339"/>
                    <a:pt x="1864" y="22957"/>
                    <a:pt x="4163" y="22957"/>
                  </a:cubicBezTo>
                  <a:lnTo>
                    <a:pt x="6332" y="22957"/>
                  </a:lnTo>
                  <a:cubicBezTo>
                    <a:pt x="8631" y="22957"/>
                    <a:pt x="10495" y="21339"/>
                    <a:pt x="10495" y="19344"/>
                  </a:cubicBezTo>
                  <a:lnTo>
                    <a:pt x="10495" y="1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304;p70"/>
            <p:cNvSpPr/>
            <p:nvPr/>
          </p:nvSpPr>
          <p:spPr>
            <a:xfrm>
              <a:off x="6687278" y="4160980"/>
              <a:ext cx="265260" cy="168315"/>
            </a:xfrm>
            <a:custGeom>
              <a:avLst/>
              <a:gdLst/>
              <a:ahLst/>
              <a:cxnLst/>
              <a:rect l="l" t="t" r="r" b="b"/>
              <a:pathLst>
                <a:path w="10496" h="6660" extrusionOk="0">
                  <a:moveTo>
                    <a:pt x="0" y="0"/>
                  </a:moveTo>
                  <a:lnTo>
                    <a:pt x="0" y="2959"/>
                  </a:lnTo>
                  <a:cubicBezTo>
                    <a:pt x="0" y="5003"/>
                    <a:pt x="1864" y="6659"/>
                    <a:pt x="4163" y="6659"/>
                  </a:cubicBezTo>
                  <a:lnTo>
                    <a:pt x="6332" y="6659"/>
                  </a:lnTo>
                  <a:cubicBezTo>
                    <a:pt x="8631" y="6659"/>
                    <a:pt x="10495" y="5003"/>
                    <a:pt x="10495" y="2959"/>
                  </a:cubicBezTo>
                  <a:lnTo>
                    <a:pt x="10495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337440" y="1609056"/>
            <a:ext cx="2489754" cy="1374762"/>
          </a:xfrm>
          <a:prstGeom prst="rect">
            <a:avLst/>
          </a:prstGeom>
          <a:solidFill>
            <a:srgbClr val="FFD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8600" y="3924244"/>
            <a:ext cx="2652841" cy="1058722"/>
          </a:xfrm>
          <a:prstGeom prst="rect">
            <a:avLst/>
          </a:prstGeom>
          <a:solidFill>
            <a:srgbClr val="FFD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50119" y="3047043"/>
            <a:ext cx="2680173" cy="792614"/>
          </a:xfrm>
          <a:prstGeom prst="rect">
            <a:avLst/>
          </a:prstGeom>
          <a:solidFill>
            <a:srgbClr val="FFD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7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39;p35"/>
          <p:cNvSpPr txBox="1">
            <a:spLocks noGrp="1"/>
          </p:cNvSpPr>
          <p:nvPr>
            <p:ph type="title"/>
          </p:nvPr>
        </p:nvSpPr>
        <p:spPr>
          <a:xfrm>
            <a:off x="1622438" y="0"/>
            <a:ext cx="6301462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latin typeface="Calibri" panose="020F0502020204030204" pitchFamily="34" charset="0"/>
                <a:cs typeface="Calibri" panose="020F0502020204030204" pitchFamily="34" charset="0"/>
              </a:rPr>
              <a:t>2. Chỉ và nói đường đi của máu trong vòng tuần hoàn nhỏ và vòng tuần hoàn lớn.</a:t>
            </a: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6" descr="Bài 7. Hoạt động tuần hoàn | Giải bài tập tự nhiên xã hội lớ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77" y="822000"/>
            <a:ext cx="3072384" cy="414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5819887" y="1914861"/>
            <a:ext cx="925158" cy="63470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755802" y="1333948"/>
            <a:ext cx="2108499" cy="96818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3" idx="3"/>
          </p:cNvCxnSpPr>
          <p:nvPr/>
        </p:nvCxnSpPr>
        <p:spPr>
          <a:xfrm>
            <a:off x="3044414" y="2286766"/>
            <a:ext cx="925158" cy="54940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935915" y="1802672"/>
            <a:ext cx="2108499" cy="968188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>
            <a:stCxn id="15" idx="3"/>
          </p:cNvCxnSpPr>
          <p:nvPr/>
        </p:nvCxnSpPr>
        <p:spPr>
          <a:xfrm>
            <a:off x="3153784" y="3933645"/>
            <a:ext cx="1730188" cy="14350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1045285" y="3449551"/>
            <a:ext cx="2108499" cy="9681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24484" y="1886637"/>
            <a:ext cx="1978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4895" y="3632887"/>
            <a:ext cx="1978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Mao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85968" y="1408511"/>
            <a:ext cx="1978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03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37"/>
          <p:cNvSpPr/>
          <p:nvPr/>
        </p:nvSpPr>
        <p:spPr>
          <a:xfrm>
            <a:off x="0" y="4127500"/>
            <a:ext cx="9144000" cy="1016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2485;p58"/>
          <p:cNvGrpSpPr/>
          <p:nvPr/>
        </p:nvGrpSpPr>
        <p:grpSpPr>
          <a:xfrm>
            <a:off x="774873" y="1382858"/>
            <a:ext cx="1546137" cy="1763384"/>
            <a:chOff x="900200" y="1702275"/>
            <a:chExt cx="1813225" cy="2068000"/>
          </a:xfrm>
        </p:grpSpPr>
        <p:sp>
          <p:nvSpPr>
            <p:cNvPr id="75" name="Google Shape;2486;p58"/>
            <p:cNvSpPr/>
            <p:nvPr/>
          </p:nvSpPr>
          <p:spPr>
            <a:xfrm>
              <a:off x="1309000" y="1824400"/>
              <a:ext cx="666250" cy="903750"/>
            </a:xfrm>
            <a:custGeom>
              <a:avLst/>
              <a:gdLst/>
              <a:ahLst/>
              <a:cxnLst/>
              <a:rect l="l" t="t" r="r" b="b"/>
              <a:pathLst>
                <a:path w="26650" h="36150" extrusionOk="0">
                  <a:moveTo>
                    <a:pt x="15220" y="1"/>
                  </a:moveTo>
                  <a:cubicBezTo>
                    <a:pt x="9231" y="1"/>
                    <a:pt x="4419" y="6191"/>
                    <a:pt x="6932" y="12406"/>
                  </a:cubicBezTo>
                  <a:cubicBezTo>
                    <a:pt x="0" y="16133"/>
                    <a:pt x="1472" y="26531"/>
                    <a:pt x="9189" y="28166"/>
                  </a:cubicBezTo>
                  <a:lnTo>
                    <a:pt x="9189" y="28362"/>
                  </a:lnTo>
                  <a:cubicBezTo>
                    <a:pt x="9189" y="32960"/>
                    <a:pt x="12951" y="36149"/>
                    <a:pt x="16976" y="36149"/>
                  </a:cubicBezTo>
                  <a:cubicBezTo>
                    <a:pt x="18504" y="36149"/>
                    <a:pt x="20071" y="35690"/>
                    <a:pt x="21483" y="34673"/>
                  </a:cubicBezTo>
                  <a:cubicBezTo>
                    <a:pt x="26650" y="30978"/>
                    <a:pt x="25407" y="23000"/>
                    <a:pt x="19423" y="21005"/>
                  </a:cubicBezTo>
                  <a:lnTo>
                    <a:pt x="19390" y="21005"/>
                  </a:lnTo>
                  <a:cubicBezTo>
                    <a:pt x="19456" y="20613"/>
                    <a:pt x="19456" y="20253"/>
                    <a:pt x="19456" y="19861"/>
                  </a:cubicBezTo>
                  <a:cubicBezTo>
                    <a:pt x="19456" y="18945"/>
                    <a:pt x="19325" y="18062"/>
                    <a:pt x="19031" y="17180"/>
                  </a:cubicBezTo>
                  <a:cubicBezTo>
                    <a:pt x="26224" y="13877"/>
                    <a:pt x="25963" y="3577"/>
                    <a:pt x="18606" y="667"/>
                  </a:cubicBezTo>
                  <a:cubicBezTo>
                    <a:pt x="17463" y="210"/>
                    <a:pt x="16322" y="1"/>
                    <a:pt x="15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87;p58"/>
            <p:cNvSpPr/>
            <p:nvPr/>
          </p:nvSpPr>
          <p:spPr>
            <a:xfrm>
              <a:off x="1926175" y="1963750"/>
              <a:ext cx="595125" cy="753825"/>
            </a:xfrm>
            <a:custGeom>
              <a:avLst/>
              <a:gdLst/>
              <a:ahLst/>
              <a:cxnLst/>
              <a:rect l="l" t="t" r="r" b="b"/>
              <a:pathLst>
                <a:path w="23805" h="30153" extrusionOk="0">
                  <a:moveTo>
                    <a:pt x="14367" y="1"/>
                  </a:moveTo>
                  <a:cubicBezTo>
                    <a:pt x="13601" y="1"/>
                    <a:pt x="12819" y="95"/>
                    <a:pt x="12034" y="292"/>
                  </a:cubicBezTo>
                  <a:cubicBezTo>
                    <a:pt x="6082" y="1796"/>
                    <a:pt x="3140" y="8532"/>
                    <a:pt x="6082" y="13960"/>
                  </a:cubicBezTo>
                  <a:cubicBezTo>
                    <a:pt x="1" y="18505"/>
                    <a:pt x="1963" y="28053"/>
                    <a:pt x="9320" y="29884"/>
                  </a:cubicBezTo>
                  <a:cubicBezTo>
                    <a:pt x="10068" y="30067"/>
                    <a:pt x="10804" y="30153"/>
                    <a:pt x="11520" y="30153"/>
                  </a:cubicBezTo>
                  <a:cubicBezTo>
                    <a:pt x="17836" y="30153"/>
                    <a:pt x="22524" y="23434"/>
                    <a:pt x="19587" y="17295"/>
                  </a:cubicBezTo>
                  <a:cubicBezTo>
                    <a:pt x="22235" y="15529"/>
                    <a:pt x="23805" y="12587"/>
                    <a:pt x="23805" y="9448"/>
                  </a:cubicBezTo>
                  <a:cubicBezTo>
                    <a:pt x="23805" y="4107"/>
                    <a:pt x="19437" y="1"/>
                    <a:pt x="14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88;p58"/>
            <p:cNvSpPr/>
            <p:nvPr/>
          </p:nvSpPr>
          <p:spPr>
            <a:xfrm>
              <a:off x="1845250" y="2462325"/>
              <a:ext cx="245250" cy="408750"/>
            </a:xfrm>
            <a:custGeom>
              <a:avLst/>
              <a:gdLst/>
              <a:ahLst/>
              <a:cxnLst/>
              <a:rect l="l" t="t" r="r" b="b"/>
              <a:pathLst>
                <a:path w="9810" h="16350" extrusionOk="0">
                  <a:moveTo>
                    <a:pt x="7750" y="1"/>
                  </a:moveTo>
                  <a:lnTo>
                    <a:pt x="2028" y="393"/>
                  </a:lnTo>
                  <a:lnTo>
                    <a:pt x="0" y="13080"/>
                  </a:lnTo>
                  <a:lnTo>
                    <a:pt x="5723" y="16350"/>
                  </a:lnTo>
                  <a:lnTo>
                    <a:pt x="9810" y="12655"/>
                  </a:lnTo>
                  <a:lnTo>
                    <a:pt x="77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89;p58"/>
            <p:cNvSpPr/>
            <p:nvPr/>
          </p:nvSpPr>
          <p:spPr>
            <a:xfrm>
              <a:off x="1883675" y="2462325"/>
              <a:ext cx="172500" cy="131350"/>
            </a:xfrm>
            <a:custGeom>
              <a:avLst/>
              <a:gdLst/>
              <a:ahLst/>
              <a:cxnLst/>
              <a:rect l="l" t="t" r="r" b="b"/>
              <a:pathLst>
                <a:path w="6900" h="5254" extrusionOk="0">
                  <a:moveTo>
                    <a:pt x="6213" y="1"/>
                  </a:moveTo>
                  <a:lnTo>
                    <a:pt x="491" y="393"/>
                  </a:lnTo>
                  <a:lnTo>
                    <a:pt x="0" y="3532"/>
                  </a:lnTo>
                  <a:cubicBezTo>
                    <a:pt x="1112" y="4219"/>
                    <a:pt x="2289" y="4775"/>
                    <a:pt x="3532" y="5200"/>
                  </a:cubicBezTo>
                  <a:cubicBezTo>
                    <a:pt x="3627" y="5238"/>
                    <a:pt x="3723" y="5254"/>
                    <a:pt x="3819" y="5254"/>
                  </a:cubicBezTo>
                  <a:cubicBezTo>
                    <a:pt x="3887" y="5254"/>
                    <a:pt x="3954" y="5246"/>
                    <a:pt x="4022" y="5232"/>
                  </a:cubicBezTo>
                  <a:cubicBezTo>
                    <a:pt x="5003" y="4971"/>
                    <a:pt x="5984" y="4578"/>
                    <a:pt x="6900" y="4088"/>
                  </a:cubicBezTo>
                  <a:lnTo>
                    <a:pt x="62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90;p58"/>
            <p:cNvSpPr/>
            <p:nvPr/>
          </p:nvSpPr>
          <p:spPr>
            <a:xfrm>
              <a:off x="1661325" y="1867825"/>
              <a:ext cx="601900" cy="664550"/>
            </a:xfrm>
            <a:custGeom>
              <a:avLst/>
              <a:gdLst/>
              <a:ahLst/>
              <a:cxnLst/>
              <a:rect l="l" t="t" r="r" b="b"/>
              <a:pathLst>
                <a:path w="24076" h="26582" extrusionOk="0">
                  <a:moveTo>
                    <a:pt x="11994" y="1"/>
                  </a:moveTo>
                  <a:cubicBezTo>
                    <a:pt x="11420" y="1"/>
                    <a:pt x="10823" y="25"/>
                    <a:pt x="10202" y="74"/>
                  </a:cubicBezTo>
                  <a:cubicBezTo>
                    <a:pt x="0" y="892"/>
                    <a:pt x="1210" y="10701"/>
                    <a:pt x="1210" y="10701"/>
                  </a:cubicBezTo>
                  <a:cubicBezTo>
                    <a:pt x="1210" y="10701"/>
                    <a:pt x="0" y="21982"/>
                    <a:pt x="12426" y="26527"/>
                  </a:cubicBezTo>
                  <a:cubicBezTo>
                    <a:pt x="12521" y="26566"/>
                    <a:pt x="12617" y="26581"/>
                    <a:pt x="12713" y="26581"/>
                  </a:cubicBezTo>
                  <a:cubicBezTo>
                    <a:pt x="12781" y="26581"/>
                    <a:pt x="12848" y="26573"/>
                    <a:pt x="12916" y="26560"/>
                  </a:cubicBezTo>
                  <a:cubicBezTo>
                    <a:pt x="17788" y="25252"/>
                    <a:pt x="23707" y="20347"/>
                    <a:pt x="23707" y="11911"/>
                  </a:cubicBezTo>
                  <a:cubicBezTo>
                    <a:pt x="24075" y="5768"/>
                    <a:pt x="20866" y="1"/>
                    <a:pt x="11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91;p58"/>
            <p:cNvSpPr/>
            <p:nvPr/>
          </p:nvSpPr>
          <p:spPr>
            <a:xfrm>
              <a:off x="1733250" y="2717375"/>
              <a:ext cx="520750" cy="863250"/>
            </a:xfrm>
            <a:custGeom>
              <a:avLst/>
              <a:gdLst/>
              <a:ahLst/>
              <a:cxnLst/>
              <a:rect l="l" t="t" r="r" b="b"/>
              <a:pathLst>
                <a:path w="20830" h="34530" extrusionOk="0">
                  <a:moveTo>
                    <a:pt x="4971" y="0"/>
                  </a:moveTo>
                  <a:lnTo>
                    <a:pt x="1" y="1831"/>
                  </a:lnTo>
                  <a:lnTo>
                    <a:pt x="9385" y="34530"/>
                  </a:lnTo>
                  <a:lnTo>
                    <a:pt x="20830" y="3041"/>
                  </a:lnTo>
                  <a:cubicBezTo>
                    <a:pt x="20830" y="3041"/>
                    <a:pt x="20830" y="3041"/>
                    <a:pt x="13898" y="197"/>
                  </a:cubicBezTo>
                  <a:cubicBezTo>
                    <a:pt x="12174" y="1920"/>
                    <a:pt x="10628" y="2501"/>
                    <a:pt x="9325" y="2501"/>
                  </a:cubicBezTo>
                  <a:cubicBezTo>
                    <a:pt x="6623" y="2501"/>
                    <a:pt x="4971" y="0"/>
                    <a:pt x="4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92;p58"/>
            <p:cNvSpPr/>
            <p:nvPr/>
          </p:nvSpPr>
          <p:spPr>
            <a:xfrm>
              <a:off x="1732450" y="2717375"/>
              <a:ext cx="358050" cy="761875"/>
            </a:xfrm>
            <a:custGeom>
              <a:avLst/>
              <a:gdLst/>
              <a:ahLst/>
              <a:cxnLst/>
              <a:rect l="l" t="t" r="r" b="b"/>
              <a:pathLst>
                <a:path w="14322" h="30475" extrusionOk="0">
                  <a:moveTo>
                    <a:pt x="5003" y="0"/>
                  </a:moveTo>
                  <a:lnTo>
                    <a:pt x="0" y="1831"/>
                  </a:lnTo>
                  <a:lnTo>
                    <a:pt x="8240" y="30475"/>
                  </a:lnTo>
                  <a:cubicBezTo>
                    <a:pt x="9254" y="30246"/>
                    <a:pt x="10235" y="29919"/>
                    <a:pt x="11216" y="29559"/>
                  </a:cubicBezTo>
                  <a:lnTo>
                    <a:pt x="14322" y="20960"/>
                  </a:lnTo>
                  <a:cubicBezTo>
                    <a:pt x="10267" y="15336"/>
                    <a:pt x="7096" y="6442"/>
                    <a:pt x="5232" y="327"/>
                  </a:cubicBezTo>
                  <a:cubicBezTo>
                    <a:pt x="5101" y="131"/>
                    <a:pt x="5003" y="0"/>
                    <a:pt x="5003" y="0"/>
                  </a:cubicBezTo>
                  <a:close/>
                </a:path>
              </a:pathLst>
            </a:custGeom>
            <a:solidFill>
              <a:srgbClr val="97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93;p58"/>
            <p:cNvSpPr/>
            <p:nvPr/>
          </p:nvSpPr>
          <p:spPr>
            <a:xfrm>
              <a:off x="900200" y="2477850"/>
              <a:ext cx="280475" cy="618025"/>
            </a:xfrm>
            <a:custGeom>
              <a:avLst/>
              <a:gdLst/>
              <a:ahLst/>
              <a:cxnLst/>
              <a:rect l="l" t="t" r="r" b="b"/>
              <a:pathLst>
                <a:path w="11219" h="24721" extrusionOk="0">
                  <a:moveTo>
                    <a:pt x="3894" y="1"/>
                  </a:moveTo>
                  <a:cubicBezTo>
                    <a:pt x="3567" y="1"/>
                    <a:pt x="3273" y="262"/>
                    <a:pt x="3273" y="622"/>
                  </a:cubicBezTo>
                  <a:cubicBezTo>
                    <a:pt x="3273" y="786"/>
                    <a:pt x="3306" y="4611"/>
                    <a:pt x="4941" y="7848"/>
                  </a:cubicBezTo>
                  <a:lnTo>
                    <a:pt x="4287" y="8077"/>
                  </a:lnTo>
                  <a:cubicBezTo>
                    <a:pt x="2652" y="5331"/>
                    <a:pt x="2717" y="1440"/>
                    <a:pt x="2717" y="1407"/>
                  </a:cubicBezTo>
                  <a:cubicBezTo>
                    <a:pt x="2734" y="990"/>
                    <a:pt x="2419" y="777"/>
                    <a:pt x="2106" y="777"/>
                  </a:cubicBezTo>
                  <a:cubicBezTo>
                    <a:pt x="1806" y="777"/>
                    <a:pt x="1507" y="974"/>
                    <a:pt x="1507" y="1374"/>
                  </a:cubicBezTo>
                  <a:cubicBezTo>
                    <a:pt x="1507" y="1570"/>
                    <a:pt x="1409" y="5461"/>
                    <a:pt x="3142" y="8470"/>
                  </a:cubicBezTo>
                  <a:lnTo>
                    <a:pt x="2423" y="8731"/>
                  </a:lnTo>
                  <a:cubicBezTo>
                    <a:pt x="1834" y="7293"/>
                    <a:pt x="1442" y="5788"/>
                    <a:pt x="1279" y="4219"/>
                  </a:cubicBezTo>
                  <a:cubicBezTo>
                    <a:pt x="1233" y="3843"/>
                    <a:pt x="953" y="3667"/>
                    <a:pt x="669" y="3667"/>
                  </a:cubicBezTo>
                  <a:cubicBezTo>
                    <a:pt x="337" y="3667"/>
                    <a:pt x="1" y="3908"/>
                    <a:pt x="36" y="4350"/>
                  </a:cubicBezTo>
                  <a:cubicBezTo>
                    <a:pt x="232" y="6115"/>
                    <a:pt x="690" y="7848"/>
                    <a:pt x="1377" y="9451"/>
                  </a:cubicBezTo>
                  <a:cubicBezTo>
                    <a:pt x="1573" y="10562"/>
                    <a:pt x="3698" y="14159"/>
                    <a:pt x="3862" y="14486"/>
                  </a:cubicBezTo>
                  <a:cubicBezTo>
                    <a:pt x="4287" y="15304"/>
                    <a:pt x="5104" y="24721"/>
                    <a:pt x="5104" y="24721"/>
                  </a:cubicBezTo>
                  <a:lnTo>
                    <a:pt x="11219" y="23903"/>
                  </a:lnTo>
                  <a:lnTo>
                    <a:pt x="8080" y="11020"/>
                  </a:lnTo>
                  <a:cubicBezTo>
                    <a:pt x="8766" y="10987"/>
                    <a:pt x="9420" y="10726"/>
                    <a:pt x="9976" y="10301"/>
                  </a:cubicBezTo>
                  <a:cubicBezTo>
                    <a:pt x="10663" y="9679"/>
                    <a:pt x="11023" y="8764"/>
                    <a:pt x="11023" y="7554"/>
                  </a:cubicBezTo>
                  <a:cubicBezTo>
                    <a:pt x="11023" y="7145"/>
                    <a:pt x="10720" y="6941"/>
                    <a:pt x="10418" y="6941"/>
                  </a:cubicBezTo>
                  <a:cubicBezTo>
                    <a:pt x="10115" y="6941"/>
                    <a:pt x="9813" y="7145"/>
                    <a:pt x="9813" y="7554"/>
                  </a:cubicBezTo>
                  <a:cubicBezTo>
                    <a:pt x="9813" y="8372"/>
                    <a:pt x="9584" y="8993"/>
                    <a:pt x="9159" y="9385"/>
                  </a:cubicBezTo>
                  <a:cubicBezTo>
                    <a:pt x="8766" y="9679"/>
                    <a:pt x="8309" y="9810"/>
                    <a:pt x="7818" y="9810"/>
                  </a:cubicBezTo>
                  <a:lnTo>
                    <a:pt x="7360" y="7979"/>
                  </a:lnTo>
                  <a:lnTo>
                    <a:pt x="7360" y="7685"/>
                  </a:lnTo>
                  <a:cubicBezTo>
                    <a:pt x="7132" y="4775"/>
                    <a:pt x="7655" y="4252"/>
                    <a:pt x="7818" y="4186"/>
                  </a:cubicBezTo>
                  <a:cubicBezTo>
                    <a:pt x="7849" y="4166"/>
                    <a:pt x="7905" y="4142"/>
                    <a:pt x="7997" y="4142"/>
                  </a:cubicBezTo>
                  <a:cubicBezTo>
                    <a:pt x="8201" y="4142"/>
                    <a:pt x="8582" y="4257"/>
                    <a:pt x="9257" y="4775"/>
                  </a:cubicBezTo>
                  <a:cubicBezTo>
                    <a:pt x="9376" y="4868"/>
                    <a:pt x="9499" y="4908"/>
                    <a:pt x="9617" y="4908"/>
                  </a:cubicBezTo>
                  <a:cubicBezTo>
                    <a:pt x="10115" y="4908"/>
                    <a:pt x="10512" y="4191"/>
                    <a:pt x="10009" y="3794"/>
                  </a:cubicBezTo>
                  <a:cubicBezTo>
                    <a:pt x="9248" y="3212"/>
                    <a:pt x="8564" y="2921"/>
                    <a:pt x="7978" y="2921"/>
                  </a:cubicBezTo>
                  <a:cubicBezTo>
                    <a:pt x="7707" y="2921"/>
                    <a:pt x="7457" y="2983"/>
                    <a:pt x="7230" y="3107"/>
                  </a:cubicBezTo>
                  <a:cubicBezTo>
                    <a:pt x="6052" y="3728"/>
                    <a:pt x="6020" y="5788"/>
                    <a:pt x="6085" y="7423"/>
                  </a:cubicBezTo>
                  <a:cubicBezTo>
                    <a:pt x="4516" y="4415"/>
                    <a:pt x="4516" y="655"/>
                    <a:pt x="4516" y="622"/>
                  </a:cubicBezTo>
                  <a:cubicBezTo>
                    <a:pt x="4516" y="262"/>
                    <a:pt x="4221" y="1"/>
                    <a:pt x="3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94;p58"/>
            <p:cNvSpPr/>
            <p:nvPr/>
          </p:nvSpPr>
          <p:spPr>
            <a:xfrm>
              <a:off x="955850" y="2712475"/>
              <a:ext cx="1757575" cy="1056975"/>
            </a:xfrm>
            <a:custGeom>
              <a:avLst/>
              <a:gdLst/>
              <a:ahLst/>
              <a:cxnLst/>
              <a:rect l="l" t="t" r="r" b="b"/>
              <a:pathLst>
                <a:path w="70303" h="42279" extrusionOk="0">
                  <a:moveTo>
                    <a:pt x="35969" y="0"/>
                  </a:moveTo>
                  <a:lnTo>
                    <a:pt x="24492" y="3597"/>
                  </a:lnTo>
                  <a:cubicBezTo>
                    <a:pt x="22955" y="4022"/>
                    <a:pt x="21680" y="5101"/>
                    <a:pt x="20993" y="6507"/>
                  </a:cubicBezTo>
                  <a:lnTo>
                    <a:pt x="14552" y="19717"/>
                  </a:lnTo>
                  <a:cubicBezTo>
                    <a:pt x="14368" y="20070"/>
                    <a:pt x="14026" y="20243"/>
                    <a:pt x="13687" y="20243"/>
                  </a:cubicBezTo>
                  <a:cubicBezTo>
                    <a:pt x="13304" y="20243"/>
                    <a:pt x="12925" y="20021"/>
                    <a:pt x="12786" y="19586"/>
                  </a:cubicBezTo>
                  <a:lnTo>
                    <a:pt x="8993" y="7553"/>
                  </a:lnTo>
                  <a:cubicBezTo>
                    <a:pt x="8993" y="7553"/>
                    <a:pt x="426" y="11641"/>
                    <a:pt x="1" y="11641"/>
                  </a:cubicBezTo>
                  <a:lnTo>
                    <a:pt x="5821" y="26551"/>
                  </a:lnTo>
                  <a:cubicBezTo>
                    <a:pt x="7126" y="29952"/>
                    <a:pt x="10218" y="31693"/>
                    <a:pt x="13319" y="31693"/>
                  </a:cubicBezTo>
                  <a:cubicBezTo>
                    <a:pt x="16122" y="31693"/>
                    <a:pt x="18932" y="30271"/>
                    <a:pt x="20437" y="27368"/>
                  </a:cubicBezTo>
                  <a:lnTo>
                    <a:pt x="22890" y="22660"/>
                  </a:lnTo>
                  <a:lnTo>
                    <a:pt x="23315" y="42279"/>
                  </a:lnTo>
                  <a:lnTo>
                    <a:pt x="56013" y="42279"/>
                  </a:lnTo>
                  <a:lnTo>
                    <a:pt x="56013" y="22660"/>
                  </a:lnTo>
                  <a:cubicBezTo>
                    <a:pt x="57648" y="27172"/>
                    <a:pt x="58858" y="40644"/>
                    <a:pt x="58858" y="40644"/>
                  </a:cubicBezTo>
                  <a:lnTo>
                    <a:pt x="70302" y="40644"/>
                  </a:lnTo>
                  <a:cubicBezTo>
                    <a:pt x="68994" y="32142"/>
                    <a:pt x="63239" y="14485"/>
                    <a:pt x="60983" y="7782"/>
                  </a:cubicBezTo>
                  <a:cubicBezTo>
                    <a:pt x="60427" y="6082"/>
                    <a:pt x="59119" y="4774"/>
                    <a:pt x="57419" y="4218"/>
                  </a:cubicBezTo>
                  <a:lnTo>
                    <a:pt x="44961" y="196"/>
                  </a:lnTo>
                  <a:lnTo>
                    <a:pt x="40481" y="23085"/>
                  </a:lnTo>
                  <a:lnTo>
                    <a:pt x="359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95;p58"/>
            <p:cNvSpPr/>
            <p:nvPr/>
          </p:nvSpPr>
          <p:spPr>
            <a:xfrm>
              <a:off x="1642525" y="2716550"/>
              <a:ext cx="315550" cy="582875"/>
            </a:xfrm>
            <a:custGeom>
              <a:avLst/>
              <a:gdLst/>
              <a:ahLst/>
              <a:cxnLst/>
              <a:rect l="l" t="t" r="r" b="b"/>
              <a:pathLst>
                <a:path w="12622" h="23315" extrusionOk="0">
                  <a:moveTo>
                    <a:pt x="8338" y="1"/>
                  </a:moveTo>
                  <a:cubicBezTo>
                    <a:pt x="6965" y="818"/>
                    <a:pt x="5592" y="1636"/>
                    <a:pt x="4251" y="2518"/>
                  </a:cubicBezTo>
                  <a:cubicBezTo>
                    <a:pt x="2910" y="3401"/>
                    <a:pt x="1570" y="4251"/>
                    <a:pt x="229" y="5167"/>
                  </a:cubicBezTo>
                  <a:lnTo>
                    <a:pt x="0" y="5330"/>
                  </a:lnTo>
                  <a:lnTo>
                    <a:pt x="262" y="5461"/>
                  </a:lnTo>
                  <a:cubicBezTo>
                    <a:pt x="1276" y="6017"/>
                    <a:pt x="2322" y="6508"/>
                    <a:pt x="3368" y="7031"/>
                  </a:cubicBezTo>
                  <a:cubicBezTo>
                    <a:pt x="4360" y="7543"/>
                    <a:pt x="5383" y="8086"/>
                    <a:pt x="6376" y="8630"/>
                  </a:cubicBezTo>
                  <a:lnTo>
                    <a:pt x="6376" y="8630"/>
                  </a:lnTo>
                  <a:lnTo>
                    <a:pt x="4251" y="12622"/>
                  </a:lnTo>
                  <a:lnTo>
                    <a:pt x="4218" y="12720"/>
                  </a:lnTo>
                  <a:lnTo>
                    <a:pt x="4316" y="12818"/>
                  </a:lnTo>
                  <a:cubicBezTo>
                    <a:pt x="5167" y="13538"/>
                    <a:pt x="5984" y="14322"/>
                    <a:pt x="6769" y="15140"/>
                  </a:cubicBezTo>
                  <a:cubicBezTo>
                    <a:pt x="7554" y="15925"/>
                    <a:pt x="8306" y="16742"/>
                    <a:pt x="9025" y="17625"/>
                  </a:cubicBezTo>
                  <a:cubicBezTo>
                    <a:pt x="9744" y="18475"/>
                    <a:pt x="10431" y="19391"/>
                    <a:pt x="11052" y="20306"/>
                  </a:cubicBezTo>
                  <a:cubicBezTo>
                    <a:pt x="11674" y="21254"/>
                    <a:pt x="12164" y="22268"/>
                    <a:pt x="12589" y="23314"/>
                  </a:cubicBezTo>
                  <a:lnTo>
                    <a:pt x="12622" y="23314"/>
                  </a:lnTo>
                  <a:cubicBezTo>
                    <a:pt x="12458" y="22759"/>
                    <a:pt x="12295" y="22235"/>
                    <a:pt x="12066" y="21712"/>
                  </a:cubicBezTo>
                  <a:cubicBezTo>
                    <a:pt x="11837" y="21189"/>
                    <a:pt x="11575" y="20666"/>
                    <a:pt x="11281" y="20175"/>
                  </a:cubicBezTo>
                  <a:cubicBezTo>
                    <a:pt x="10725" y="19194"/>
                    <a:pt x="10071" y="18246"/>
                    <a:pt x="9352" y="17363"/>
                  </a:cubicBezTo>
                  <a:cubicBezTo>
                    <a:pt x="8633" y="16481"/>
                    <a:pt x="7881" y="15630"/>
                    <a:pt x="7063" y="14846"/>
                  </a:cubicBezTo>
                  <a:cubicBezTo>
                    <a:pt x="6277" y="14060"/>
                    <a:pt x="5491" y="13334"/>
                    <a:pt x="4647" y="12640"/>
                  </a:cubicBezTo>
                  <a:lnTo>
                    <a:pt x="4647" y="12640"/>
                  </a:lnTo>
                  <a:lnTo>
                    <a:pt x="6540" y="8633"/>
                  </a:lnTo>
                  <a:lnTo>
                    <a:pt x="6573" y="8568"/>
                  </a:lnTo>
                  <a:lnTo>
                    <a:pt x="6507" y="8535"/>
                  </a:lnTo>
                  <a:cubicBezTo>
                    <a:pt x="5494" y="8012"/>
                    <a:pt x="4447" y="7489"/>
                    <a:pt x="3434" y="6900"/>
                  </a:cubicBezTo>
                  <a:cubicBezTo>
                    <a:pt x="2503" y="6389"/>
                    <a:pt x="1599" y="5851"/>
                    <a:pt x="673" y="5336"/>
                  </a:cubicBezTo>
                  <a:lnTo>
                    <a:pt x="673" y="5336"/>
                  </a:lnTo>
                  <a:cubicBezTo>
                    <a:pt x="1931" y="4531"/>
                    <a:pt x="3187" y="3672"/>
                    <a:pt x="4415" y="2813"/>
                  </a:cubicBezTo>
                  <a:cubicBezTo>
                    <a:pt x="5755" y="1897"/>
                    <a:pt x="7063" y="1014"/>
                    <a:pt x="8371" y="66"/>
                  </a:cubicBezTo>
                  <a:lnTo>
                    <a:pt x="8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96;p58"/>
            <p:cNvSpPr/>
            <p:nvPr/>
          </p:nvSpPr>
          <p:spPr>
            <a:xfrm>
              <a:off x="1977675" y="2724725"/>
              <a:ext cx="315575" cy="575525"/>
            </a:xfrm>
            <a:custGeom>
              <a:avLst/>
              <a:gdLst/>
              <a:ahLst/>
              <a:cxnLst/>
              <a:rect l="l" t="t" r="r" b="b"/>
              <a:pathLst>
                <a:path w="12623" h="23021" extrusionOk="0">
                  <a:moveTo>
                    <a:pt x="4284" y="1"/>
                  </a:moveTo>
                  <a:lnTo>
                    <a:pt x="4284" y="66"/>
                  </a:lnTo>
                  <a:cubicBezTo>
                    <a:pt x="5559" y="982"/>
                    <a:pt x="6867" y="1832"/>
                    <a:pt x="8208" y="2682"/>
                  </a:cubicBezTo>
                  <a:cubicBezTo>
                    <a:pt x="9464" y="3478"/>
                    <a:pt x="10691" y="4275"/>
                    <a:pt x="11944" y="5045"/>
                  </a:cubicBezTo>
                  <a:lnTo>
                    <a:pt x="11944" y="5045"/>
                  </a:lnTo>
                  <a:cubicBezTo>
                    <a:pt x="11015" y="5559"/>
                    <a:pt x="10088" y="6096"/>
                    <a:pt x="9189" y="6606"/>
                  </a:cubicBezTo>
                  <a:cubicBezTo>
                    <a:pt x="8175" y="7162"/>
                    <a:pt x="7162" y="7717"/>
                    <a:pt x="6115" y="8241"/>
                  </a:cubicBezTo>
                  <a:lnTo>
                    <a:pt x="6050" y="8273"/>
                  </a:lnTo>
                  <a:lnTo>
                    <a:pt x="6082" y="8339"/>
                  </a:lnTo>
                  <a:lnTo>
                    <a:pt x="7975" y="12345"/>
                  </a:lnTo>
                  <a:lnTo>
                    <a:pt x="7975" y="12345"/>
                  </a:lnTo>
                  <a:cubicBezTo>
                    <a:pt x="7129" y="13040"/>
                    <a:pt x="6314" y="13765"/>
                    <a:pt x="5559" y="14551"/>
                  </a:cubicBezTo>
                  <a:cubicBezTo>
                    <a:pt x="4742" y="15369"/>
                    <a:pt x="3990" y="16186"/>
                    <a:pt x="3270" y="17069"/>
                  </a:cubicBezTo>
                  <a:cubicBezTo>
                    <a:pt x="2551" y="17985"/>
                    <a:pt x="1897" y="18900"/>
                    <a:pt x="1341" y="19881"/>
                  </a:cubicBezTo>
                  <a:cubicBezTo>
                    <a:pt x="1047" y="20372"/>
                    <a:pt x="785" y="20895"/>
                    <a:pt x="556" y="21418"/>
                  </a:cubicBezTo>
                  <a:cubicBezTo>
                    <a:pt x="328" y="21941"/>
                    <a:pt x="164" y="22464"/>
                    <a:pt x="1" y="23020"/>
                  </a:cubicBezTo>
                  <a:lnTo>
                    <a:pt x="33" y="23020"/>
                  </a:lnTo>
                  <a:cubicBezTo>
                    <a:pt x="426" y="21974"/>
                    <a:pt x="949" y="20960"/>
                    <a:pt x="1570" y="20012"/>
                  </a:cubicBezTo>
                  <a:cubicBezTo>
                    <a:pt x="2191" y="19096"/>
                    <a:pt x="2845" y="18181"/>
                    <a:pt x="3597" y="17331"/>
                  </a:cubicBezTo>
                  <a:cubicBezTo>
                    <a:pt x="4284" y="16480"/>
                    <a:pt x="5069" y="15630"/>
                    <a:pt x="5854" y="14846"/>
                  </a:cubicBezTo>
                  <a:cubicBezTo>
                    <a:pt x="6638" y="14028"/>
                    <a:pt x="7456" y="13243"/>
                    <a:pt x="8306" y="12524"/>
                  </a:cubicBezTo>
                  <a:lnTo>
                    <a:pt x="8404" y="12426"/>
                  </a:lnTo>
                  <a:lnTo>
                    <a:pt x="8339" y="12328"/>
                  </a:lnTo>
                  <a:lnTo>
                    <a:pt x="6246" y="8335"/>
                  </a:lnTo>
                  <a:lnTo>
                    <a:pt x="6246" y="8335"/>
                  </a:lnTo>
                  <a:cubicBezTo>
                    <a:pt x="7269" y="7761"/>
                    <a:pt x="8262" y="7249"/>
                    <a:pt x="9254" y="6736"/>
                  </a:cubicBezTo>
                  <a:cubicBezTo>
                    <a:pt x="10301" y="6213"/>
                    <a:pt x="11347" y="5723"/>
                    <a:pt x="12361" y="5167"/>
                  </a:cubicBezTo>
                  <a:lnTo>
                    <a:pt x="12622" y="5036"/>
                  </a:lnTo>
                  <a:lnTo>
                    <a:pt x="12361" y="4873"/>
                  </a:lnTo>
                  <a:cubicBezTo>
                    <a:pt x="11053" y="4023"/>
                    <a:pt x="9712" y="3205"/>
                    <a:pt x="8371" y="2388"/>
                  </a:cubicBezTo>
                  <a:cubicBezTo>
                    <a:pt x="6998" y="1570"/>
                    <a:pt x="5657" y="785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97;p58"/>
            <p:cNvSpPr/>
            <p:nvPr/>
          </p:nvSpPr>
          <p:spPr>
            <a:xfrm>
              <a:off x="1962150" y="3310025"/>
              <a:ext cx="11475" cy="460250"/>
            </a:xfrm>
            <a:custGeom>
              <a:avLst/>
              <a:gdLst/>
              <a:ahLst/>
              <a:cxnLst/>
              <a:rect l="l" t="t" r="r" b="b"/>
              <a:pathLst>
                <a:path w="459" h="18410" extrusionOk="0">
                  <a:moveTo>
                    <a:pt x="229" y="0"/>
                  </a:moveTo>
                  <a:cubicBezTo>
                    <a:pt x="131" y="1537"/>
                    <a:pt x="131" y="3074"/>
                    <a:pt x="66" y="4611"/>
                  </a:cubicBezTo>
                  <a:cubicBezTo>
                    <a:pt x="33" y="6148"/>
                    <a:pt x="0" y="7685"/>
                    <a:pt x="33" y="9189"/>
                  </a:cubicBezTo>
                  <a:cubicBezTo>
                    <a:pt x="33" y="10725"/>
                    <a:pt x="33" y="12262"/>
                    <a:pt x="66" y="13799"/>
                  </a:cubicBezTo>
                  <a:lnTo>
                    <a:pt x="131" y="16088"/>
                  </a:lnTo>
                  <a:cubicBezTo>
                    <a:pt x="164" y="16873"/>
                    <a:pt x="164" y="17625"/>
                    <a:pt x="229" y="18410"/>
                  </a:cubicBezTo>
                  <a:cubicBezTo>
                    <a:pt x="262" y="17625"/>
                    <a:pt x="295" y="16873"/>
                    <a:pt x="327" y="16088"/>
                  </a:cubicBezTo>
                  <a:lnTo>
                    <a:pt x="393" y="13799"/>
                  </a:lnTo>
                  <a:cubicBezTo>
                    <a:pt x="425" y="12262"/>
                    <a:pt x="458" y="10725"/>
                    <a:pt x="425" y="9189"/>
                  </a:cubicBezTo>
                  <a:cubicBezTo>
                    <a:pt x="425" y="7685"/>
                    <a:pt x="425" y="6148"/>
                    <a:pt x="393" y="4611"/>
                  </a:cubicBezTo>
                  <a:cubicBezTo>
                    <a:pt x="360" y="3074"/>
                    <a:pt x="295" y="1537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98;p58"/>
            <p:cNvSpPr/>
            <p:nvPr/>
          </p:nvSpPr>
          <p:spPr>
            <a:xfrm>
              <a:off x="2029175" y="3391775"/>
              <a:ext cx="40900" cy="40900"/>
            </a:xfrm>
            <a:custGeom>
              <a:avLst/>
              <a:gdLst/>
              <a:ahLst/>
              <a:cxnLst/>
              <a:rect l="l" t="t" r="r" b="b"/>
              <a:pathLst>
                <a:path w="1636" h="1636" fill="none" extrusionOk="0">
                  <a:moveTo>
                    <a:pt x="1635" y="818"/>
                  </a:moveTo>
                  <a:cubicBezTo>
                    <a:pt x="1635" y="1276"/>
                    <a:pt x="1276" y="1635"/>
                    <a:pt x="818" y="1635"/>
                  </a:cubicBezTo>
                  <a:cubicBezTo>
                    <a:pt x="360" y="1635"/>
                    <a:pt x="1" y="1276"/>
                    <a:pt x="1" y="818"/>
                  </a:cubicBezTo>
                  <a:cubicBezTo>
                    <a:pt x="1" y="360"/>
                    <a:pt x="360" y="0"/>
                    <a:pt x="818" y="0"/>
                  </a:cubicBezTo>
                  <a:cubicBezTo>
                    <a:pt x="1276" y="0"/>
                    <a:pt x="1635" y="360"/>
                    <a:pt x="1635" y="818"/>
                  </a:cubicBezTo>
                  <a:close/>
                </a:path>
              </a:pathLst>
            </a:custGeom>
            <a:solidFill>
              <a:schemeClr val="dk1"/>
            </a:solidFill>
            <a:ln w="10625" cap="flat" cmpd="sng">
              <a:solidFill>
                <a:srgbClr val="231F20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99;p58"/>
            <p:cNvSpPr/>
            <p:nvPr/>
          </p:nvSpPr>
          <p:spPr>
            <a:xfrm>
              <a:off x="2029175" y="3504575"/>
              <a:ext cx="40900" cy="40900"/>
            </a:xfrm>
            <a:custGeom>
              <a:avLst/>
              <a:gdLst/>
              <a:ahLst/>
              <a:cxnLst/>
              <a:rect l="l" t="t" r="r" b="b"/>
              <a:pathLst>
                <a:path w="1636" h="1636" fill="none" extrusionOk="0">
                  <a:moveTo>
                    <a:pt x="1635" y="818"/>
                  </a:moveTo>
                  <a:cubicBezTo>
                    <a:pt x="1635" y="1243"/>
                    <a:pt x="1276" y="1636"/>
                    <a:pt x="818" y="1636"/>
                  </a:cubicBezTo>
                  <a:cubicBezTo>
                    <a:pt x="360" y="1636"/>
                    <a:pt x="1" y="1243"/>
                    <a:pt x="1" y="818"/>
                  </a:cubicBezTo>
                  <a:cubicBezTo>
                    <a:pt x="1" y="360"/>
                    <a:pt x="360" y="1"/>
                    <a:pt x="818" y="1"/>
                  </a:cubicBezTo>
                  <a:cubicBezTo>
                    <a:pt x="1276" y="1"/>
                    <a:pt x="1635" y="360"/>
                    <a:pt x="1635" y="818"/>
                  </a:cubicBezTo>
                  <a:close/>
                </a:path>
              </a:pathLst>
            </a:custGeom>
            <a:solidFill>
              <a:schemeClr val="dk1"/>
            </a:solidFill>
            <a:ln w="10625" cap="flat" cmpd="sng">
              <a:solidFill>
                <a:srgbClr val="231F20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00;p58"/>
            <p:cNvSpPr/>
            <p:nvPr/>
          </p:nvSpPr>
          <p:spPr>
            <a:xfrm>
              <a:off x="2029175" y="3616575"/>
              <a:ext cx="40900" cy="40900"/>
            </a:xfrm>
            <a:custGeom>
              <a:avLst/>
              <a:gdLst/>
              <a:ahLst/>
              <a:cxnLst/>
              <a:rect l="l" t="t" r="r" b="b"/>
              <a:pathLst>
                <a:path w="1636" h="1636" fill="none" extrusionOk="0">
                  <a:moveTo>
                    <a:pt x="1635" y="818"/>
                  </a:moveTo>
                  <a:cubicBezTo>
                    <a:pt x="1635" y="1275"/>
                    <a:pt x="1276" y="1635"/>
                    <a:pt x="818" y="1635"/>
                  </a:cubicBezTo>
                  <a:cubicBezTo>
                    <a:pt x="360" y="1635"/>
                    <a:pt x="1" y="1275"/>
                    <a:pt x="1" y="818"/>
                  </a:cubicBezTo>
                  <a:cubicBezTo>
                    <a:pt x="1" y="360"/>
                    <a:pt x="360" y="0"/>
                    <a:pt x="818" y="0"/>
                  </a:cubicBezTo>
                  <a:cubicBezTo>
                    <a:pt x="1276" y="0"/>
                    <a:pt x="1635" y="360"/>
                    <a:pt x="1635" y="818"/>
                  </a:cubicBezTo>
                  <a:close/>
                </a:path>
              </a:pathLst>
            </a:custGeom>
            <a:solidFill>
              <a:schemeClr val="dk1"/>
            </a:solidFill>
            <a:ln w="10625" cap="flat" cmpd="sng">
              <a:solidFill>
                <a:srgbClr val="231F20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01;p58"/>
            <p:cNvSpPr/>
            <p:nvPr/>
          </p:nvSpPr>
          <p:spPr>
            <a:xfrm>
              <a:off x="2070050" y="3220100"/>
              <a:ext cx="224825" cy="40900"/>
            </a:xfrm>
            <a:custGeom>
              <a:avLst/>
              <a:gdLst/>
              <a:ahLst/>
              <a:cxnLst/>
              <a:rect l="l" t="t" r="r" b="b"/>
              <a:pathLst>
                <a:path w="8993" h="1636" extrusionOk="0">
                  <a:moveTo>
                    <a:pt x="0" y="1"/>
                  </a:moveTo>
                  <a:lnTo>
                    <a:pt x="0" y="1636"/>
                  </a:lnTo>
                  <a:lnTo>
                    <a:pt x="8993" y="1636"/>
                  </a:lnTo>
                  <a:lnTo>
                    <a:pt x="89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02;p58"/>
            <p:cNvSpPr/>
            <p:nvPr/>
          </p:nvSpPr>
          <p:spPr>
            <a:xfrm>
              <a:off x="1538700" y="1702275"/>
              <a:ext cx="765975" cy="535275"/>
            </a:xfrm>
            <a:custGeom>
              <a:avLst/>
              <a:gdLst/>
              <a:ahLst/>
              <a:cxnLst/>
              <a:rect l="l" t="t" r="r" b="b"/>
              <a:pathLst>
                <a:path w="30639" h="21411" extrusionOk="0">
                  <a:moveTo>
                    <a:pt x="18155" y="0"/>
                  </a:moveTo>
                  <a:cubicBezTo>
                    <a:pt x="11454" y="0"/>
                    <a:pt x="8105" y="4053"/>
                    <a:pt x="7031" y="6173"/>
                  </a:cubicBezTo>
                  <a:cubicBezTo>
                    <a:pt x="3957" y="6631"/>
                    <a:pt x="1" y="9149"/>
                    <a:pt x="1" y="14054"/>
                  </a:cubicBezTo>
                  <a:cubicBezTo>
                    <a:pt x="393" y="19351"/>
                    <a:pt x="6115" y="21411"/>
                    <a:pt x="6115" y="21411"/>
                  </a:cubicBezTo>
                  <a:cubicBezTo>
                    <a:pt x="6115" y="21411"/>
                    <a:pt x="9745" y="18206"/>
                    <a:pt x="8927" y="8789"/>
                  </a:cubicBezTo>
                  <a:lnTo>
                    <a:pt x="8927" y="8789"/>
                  </a:lnTo>
                  <a:cubicBezTo>
                    <a:pt x="10955" y="12059"/>
                    <a:pt x="16350" y="12811"/>
                    <a:pt x="20012" y="12811"/>
                  </a:cubicBezTo>
                  <a:cubicBezTo>
                    <a:pt x="23707" y="12811"/>
                    <a:pt x="27369" y="17323"/>
                    <a:pt x="28415" y="21411"/>
                  </a:cubicBezTo>
                  <a:cubicBezTo>
                    <a:pt x="30050" y="18141"/>
                    <a:pt x="30639" y="13236"/>
                    <a:pt x="30639" y="13236"/>
                  </a:cubicBezTo>
                  <a:cubicBezTo>
                    <a:pt x="30639" y="13236"/>
                    <a:pt x="30541" y="1955"/>
                    <a:pt x="21549" y="320"/>
                  </a:cubicBezTo>
                  <a:cubicBezTo>
                    <a:pt x="20333" y="99"/>
                    <a:pt x="19203" y="0"/>
                    <a:pt x="1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03;p58"/>
            <p:cNvSpPr/>
            <p:nvPr/>
          </p:nvSpPr>
          <p:spPr>
            <a:xfrm>
              <a:off x="1108225" y="2567250"/>
              <a:ext cx="95350" cy="96775"/>
            </a:xfrm>
            <a:custGeom>
              <a:avLst/>
              <a:gdLst/>
              <a:ahLst/>
              <a:cxnLst/>
              <a:rect l="l" t="t" r="r" b="b"/>
              <a:pathLst>
                <a:path w="3814" h="3871" extrusionOk="0">
                  <a:moveTo>
                    <a:pt x="2837" y="0"/>
                  </a:moveTo>
                  <a:cubicBezTo>
                    <a:pt x="2560" y="0"/>
                    <a:pt x="2280" y="119"/>
                    <a:pt x="2080" y="381"/>
                  </a:cubicBezTo>
                  <a:lnTo>
                    <a:pt x="576" y="2278"/>
                  </a:lnTo>
                  <a:cubicBezTo>
                    <a:pt x="1" y="3021"/>
                    <a:pt x="656" y="3870"/>
                    <a:pt x="1369" y="3870"/>
                  </a:cubicBezTo>
                  <a:cubicBezTo>
                    <a:pt x="1628" y="3870"/>
                    <a:pt x="1895" y="3758"/>
                    <a:pt x="2113" y="3488"/>
                  </a:cubicBezTo>
                  <a:lnTo>
                    <a:pt x="3617" y="1558"/>
                  </a:lnTo>
                  <a:cubicBezTo>
                    <a:pt x="3748" y="1362"/>
                    <a:pt x="3813" y="1101"/>
                    <a:pt x="3781" y="839"/>
                  </a:cubicBezTo>
                  <a:cubicBezTo>
                    <a:pt x="3720" y="313"/>
                    <a:pt x="3284" y="0"/>
                    <a:pt x="28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04;p58"/>
            <p:cNvSpPr/>
            <p:nvPr/>
          </p:nvSpPr>
          <p:spPr>
            <a:xfrm>
              <a:off x="1141425" y="2567050"/>
              <a:ext cx="62150" cy="62875"/>
            </a:xfrm>
            <a:custGeom>
              <a:avLst/>
              <a:gdLst/>
              <a:ahLst/>
              <a:cxnLst/>
              <a:rect l="l" t="t" r="r" b="b"/>
              <a:pathLst>
                <a:path w="2486" h="2515" extrusionOk="0">
                  <a:moveTo>
                    <a:pt x="1493" y="0"/>
                  </a:moveTo>
                  <a:cubicBezTo>
                    <a:pt x="1221" y="0"/>
                    <a:pt x="948" y="112"/>
                    <a:pt x="752" y="357"/>
                  </a:cubicBezTo>
                  <a:lnTo>
                    <a:pt x="0" y="1338"/>
                  </a:lnTo>
                  <a:lnTo>
                    <a:pt x="1537" y="2515"/>
                  </a:lnTo>
                  <a:lnTo>
                    <a:pt x="2289" y="1566"/>
                  </a:lnTo>
                  <a:cubicBezTo>
                    <a:pt x="2420" y="1370"/>
                    <a:pt x="2485" y="1109"/>
                    <a:pt x="2485" y="847"/>
                  </a:cubicBezTo>
                  <a:cubicBezTo>
                    <a:pt x="2403" y="315"/>
                    <a:pt x="1950" y="0"/>
                    <a:pt x="14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05;p58"/>
            <p:cNvSpPr/>
            <p:nvPr/>
          </p:nvSpPr>
          <p:spPr>
            <a:xfrm>
              <a:off x="1621275" y="2187525"/>
              <a:ext cx="131625" cy="150700"/>
            </a:xfrm>
            <a:custGeom>
              <a:avLst/>
              <a:gdLst/>
              <a:ahLst/>
              <a:cxnLst/>
              <a:rect l="l" t="t" r="r" b="b"/>
              <a:pathLst>
                <a:path w="5265" h="6028" extrusionOk="0">
                  <a:moveTo>
                    <a:pt x="2253" y="1"/>
                  </a:moveTo>
                  <a:cubicBezTo>
                    <a:pt x="2090" y="1"/>
                    <a:pt x="1927" y="24"/>
                    <a:pt x="1766" y="71"/>
                  </a:cubicBezTo>
                  <a:cubicBezTo>
                    <a:pt x="589" y="398"/>
                    <a:pt x="0" y="2001"/>
                    <a:pt x="458" y="3636"/>
                  </a:cubicBezTo>
                  <a:cubicBezTo>
                    <a:pt x="855" y="5053"/>
                    <a:pt x="1940" y="6028"/>
                    <a:pt x="2989" y="6028"/>
                  </a:cubicBezTo>
                  <a:cubicBezTo>
                    <a:pt x="3149" y="6028"/>
                    <a:pt x="3310" y="6005"/>
                    <a:pt x="3466" y="5957"/>
                  </a:cubicBezTo>
                  <a:cubicBezTo>
                    <a:pt x="4676" y="5630"/>
                    <a:pt x="5265" y="4028"/>
                    <a:pt x="4774" y="2393"/>
                  </a:cubicBezTo>
                  <a:cubicBezTo>
                    <a:pt x="4377" y="976"/>
                    <a:pt x="3317" y="1"/>
                    <a:pt x="2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06;p58"/>
            <p:cNvSpPr/>
            <p:nvPr/>
          </p:nvSpPr>
          <p:spPr>
            <a:xfrm>
              <a:off x="2193475" y="2187525"/>
              <a:ext cx="130825" cy="150700"/>
            </a:xfrm>
            <a:custGeom>
              <a:avLst/>
              <a:gdLst/>
              <a:ahLst/>
              <a:cxnLst/>
              <a:rect l="l" t="t" r="r" b="b"/>
              <a:pathLst>
                <a:path w="5233" h="6028" extrusionOk="0">
                  <a:moveTo>
                    <a:pt x="2979" y="1"/>
                  </a:moveTo>
                  <a:cubicBezTo>
                    <a:pt x="1916" y="1"/>
                    <a:pt x="856" y="976"/>
                    <a:pt x="459" y="2393"/>
                  </a:cubicBezTo>
                  <a:cubicBezTo>
                    <a:pt x="1" y="4028"/>
                    <a:pt x="590" y="5630"/>
                    <a:pt x="1767" y="5957"/>
                  </a:cubicBezTo>
                  <a:cubicBezTo>
                    <a:pt x="1928" y="6005"/>
                    <a:pt x="2091" y="6028"/>
                    <a:pt x="2254" y="6028"/>
                  </a:cubicBezTo>
                  <a:cubicBezTo>
                    <a:pt x="3318" y="6028"/>
                    <a:pt x="4378" y="5053"/>
                    <a:pt x="4775" y="3636"/>
                  </a:cubicBezTo>
                  <a:cubicBezTo>
                    <a:pt x="5233" y="2001"/>
                    <a:pt x="4677" y="398"/>
                    <a:pt x="3467" y="71"/>
                  </a:cubicBezTo>
                  <a:cubicBezTo>
                    <a:pt x="3306" y="24"/>
                    <a:pt x="3143" y="1"/>
                    <a:pt x="29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07;p58"/>
            <p:cNvSpPr/>
            <p:nvPr/>
          </p:nvSpPr>
          <p:spPr>
            <a:xfrm>
              <a:off x="1644150" y="2213500"/>
              <a:ext cx="68700" cy="48575"/>
            </a:xfrm>
            <a:custGeom>
              <a:avLst/>
              <a:gdLst/>
              <a:ahLst/>
              <a:cxnLst/>
              <a:rect l="l" t="t" r="r" b="b"/>
              <a:pathLst>
                <a:path w="2748" h="1943" extrusionOk="0">
                  <a:moveTo>
                    <a:pt x="822" y="1"/>
                  </a:moveTo>
                  <a:cubicBezTo>
                    <a:pt x="578" y="1"/>
                    <a:pt x="335" y="50"/>
                    <a:pt x="99" y="144"/>
                  </a:cubicBezTo>
                  <a:cubicBezTo>
                    <a:pt x="33" y="177"/>
                    <a:pt x="1" y="275"/>
                    <a:pt x="33" y="340"/>
                  </a:cubicBezTo>
                  <a:cubicBezTo>
                    <a:pt x="58" y="414"/>
                    <a:pt x="101" y="451"/>
                    <a:pt x="162" y="451"/>
                  </a:cubicBezTo>
                  <a:cubicBezTo>
                    <a:pt x="183" y="451"/>
                    <a:pt x="205" y="447"/>
                    <a:pt x="230" y="438"/>
                  </a:cubicBezTo>
                  <a:cubicBezTo>
                    <a:pt x="426" y="340"/>
                    <a:pt x="630" y="291"/>
                    <a:pt x="835" y="291"/>
                  </a:cubicBezTo>
                  <a:cubicBezTo>
                    <a:pt x="1039" y="291"/>
                    <a:pt x="1243" y="340"/>
                    <a:pt x="1439" y="438"/>
                  </a:cubicBezTo>
                  <a:cubicBezTo>
                    <a:pt x="1930" y="765"/>
                    <a:pt x="2290" y="1256"/>
                    <a:pt x="2420" y="1812"/>
                  </a:cubicBezTo>
                  <a:cubicBezTo>
                    <a:pt x="2420" y="1910"/>
                    <a:pt x="2486" y="1943"/>
                    <a:pt x="2584" y="1943"/>
                  </a:cubicBezTo>
                  <a:lnTo>
                    <a:pt x="2617" y="1943"/>
                  </a:lnTo>
                  <a:cubicBezTo>
                    <a:pt x="2682" y="1943"/>
                    <a:pt x="2747" y="1844"/>
                    <a:pt x="2715" y="1779"/>
                  </a:cubicBezTo>
                  <a:cubicBezTo>
                    <a:pt x="2551" y="1125"/>
                    <a:pt x="2159" y="537"/>
                    <a:pt x="1603" y="177"/>
                  </a:cubicBezTo>
                  <a:cubicBezTo>
                    <a:pt x="1348" y="58"/>
                    <a:pt x="1085" y="1"/>
                    <a:pt x="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08;p58"/>
            <p:cNvSpPr/>
            <p:nvPr/>
          </p:nvSpPr>
          <p:spPr>
            <a:xfrm>
              <a:off x="1640875" y="2217900"/>
              <a:ext cx="49025" cy="79325"/>
            </a:xfrm>
            <a:custGeom>
              <a:avLst/>
              <a:gdLst/>
              <a:ahLst/>
              <a:cxnLst/>
              <a:rect l="l" t="t" r="r" b="b"/>
              <a:pathLst>
                <a:path w="1961" h="3173" extrusionOk="0">
                  <a:moveTo>
                    <a:pt x="1753" y="1"/>
                  </a:moveTo>
                  <a:cubicBezTo>
                    <a:pt x="1726" y="1"/>
                    <a:pt x="1697" y="10"/>
                    <a:pt x="1669" y="34"/>
                  </a:cubicBezTo>
                  <a:cubicBezTo>
                    <a:pt x="1636" y="34"/>
                    <a:pt x="1" y="916"/>
                    <a:pt x="982" y="3074"/>
                  </a:cubicBezTo>
                  <a:cubicBezTo>
                    <a:pt x="1015" y="3140"/>
                    <a:pt x="1047" y="3173"/>
                    <a:pt x="1113" y="3173"/>
                  </a:cubicBezTo>
                  <a:lnTo>
                    <a:pt x="1178" y="3140"/>
                  </a:lnTo>
                  <a:cubicBezTo>
                    <a:pt x="1243" y="3107"/>
                    <a:pt x="1276" y="3009"/>
                    <a:pt x="1276" y="2944"/>
                  </a:cubicBezTo>
                  <a:cubicBezTo>
                    <a:pt x="426" y="1047"/>
                    <a:pt x="1734" y="328"/>
                    <a:pt x="1799" y="295"/>
                  </a:cubicBezTo>
                  <a:cubicBezTo>
                    <a:pt x="1961" y="214"/>
                    <a:pt x="1879" y="1"/>
                    <a:pt x="17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09;p58"/>
            <p:cNvSpPr/>
            <p:nvPr/>
          </p:nvSpPr>
          <p:spPr>
            <a:xfrm>
              <a:off x="2233550" y="2209425"/>
              <a:ext cx="68675" cy="48575"/>
            </a:xfrm>
            <a:custGeom>
              <a:avLst/>
              <a:gdLst/>
              <a:ahLst/>
              <a:cxnLst/>
              <a:rect l="l" t="t" r="r" b="b"/>
              <a:pathLst>
                <a:path w="2747" h="1943" extrusionOk="0">
                  <a:moveTo>
                    <a:pt x="1914" y="0"/>
                  </a:moveTo>
                  <a:cubicBezTo>
                    <a:pt x="1646" y="0"/>
                    <a:pt x="1382" y="58"/>
                    <a:pt x="1145" y="176"/>
                  </a:cubicBezTo>
                  <a:cubicBezTo>
                    <a:pt x="589" y="536"/>
                    <a:pt x="196" y="1125"/>
                    <a:pt x="33" y="1779"/>
                  </a:cubicBezTo>
                  <a:cubicBezTo>
                    <a:pt x="0" y="1844"/>
                    <a:pt x="66" y="1942"/>
                    <a:pt x="131" y="1942"/>
                  </a:cubicBezTo>
                  <a:lnTo>
                    <a:pt x="196" y="1942"/>
                  </a:lnTo>
                  <a:cubicBezTo>
                    <a:pt x="262" y="1942"/>
                    <a:pt x="327" y="1877"/>
                    <a:pt x="327" y="1811"/>
                  </a:cubicBezTo>
                  <a:cubicBezTo>
                    <a:pt x="327" y="1811"/>
                    <a:pt x="589" y="798"/>
                    <a:pt x="1308" y="438"/>
                  </a:cubicBezTo>
                  <a:cubicBezTo>
                    <a:pt x="1504" y="340"/>
                    <a:pt x="1709" y="291"/>
                    <a:pt x="1913" y="291"/>
                  </a:cubicBezTo>
                  <a:cubicBezTo>
                    <a:pt x="2117" y="291"/>
                    <a:pt x="2322" y="340"/>
                    <a:pt x="2518" y="438"/>
                  </a:cubicBezTo>
                  <a:cubicBezTo>
                    <a:pt x="2536" y="444"/>
                    <a:pt x="2553" y="447"/>
                    <a:pt x="2569" y="447"/>
                  </a:cubicBezTo>
                  <a:cubicBezTo>
                    <a:pt x="2639" y="447"/>
                    <a:pt x="2687" y="393"/>
                    <a:pt x="2714" y="340"/>
                  </a:cubicBezTo>
                  <a:cubicBezTo>
                    <a:pt x="2747" y="274"/>
                    <a:pt x="2714" y="176"/>
                    <a:pt x="2649" y="144"/>
                  </a:cubicBezTo>
                  <a:cubicBezTo>
                    <a:pt x="2413" y="49"/>
                    <a:pt x="2162" y="0"/>
                    <a:pt x="1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10;p58"/>
            <p:cNvSpPr/>
            <p:nvPr/>
          </p:nvSpPr>
          <p:spPr>
            <a:xfrm>
              <a:off x="2257750" y="2214350"/>
              <a:ext cx="47750" cy="78800"/>
            </a:xfrm>
            <a:custGeom>
              <a:avLst/>
              <a:gdLst/>
              <a:ahLst/>
              <a:cxnLst/>
              <a:rect l="l" t="t" r="r" b="b"/>
              <a:pathLst>
                <a:path w="1910" h="3152" extrusionOk="0">
                  <a:moveTo>
                    <a:pt x="217" y="1"/>
                  </a:moveTo>
                  <a:cubicBezTo>
                    <a:pt x="84" y="1"/>
                    <a:pt x="0" y="188"/>
                    <a:pt x="144" y="274"/>
                  </a:cubicBezTo>
                  <a:cubicBezTo>
                    <a:pt x="177" y="306"/>
                    <a:pt x="1517" y="1058"/>
                    <a:pt x="667" y="2922"/>
                  </a:cubicBezTo>
                  <a:cubicBezTo>
                    <a:pt x="634" y="3020"/>
                    <a:pt x="667" y="3086"/>
                    <a:pt x="732" y="3151"/>
                  </a:cubicBezTo>
                  <a:lnTo>
                    <a:pt x="798" y="3151"/>
                  </a:lnTo>
                  <a:cubicBezTo>
                    <a:pt x="863" y="3151"/>
                    <a:pt x="929" y="3118"/>
                    <a:pt x="961" y="3053"/>
                  </a:cubicBezTo>
                  <a:cubicBezTo>
                    <a:pt x="1910" y="895"/>
                    <a:pt x="275" y="12"/>
                    <a:pt x="275" y="12"/>
                  </a:cubicBezTo>
                  <a:cubicBezTo>
                    <a:pt x="255" y="4"/>
                    <a:pt x="235" y="1"/>
                    <a:pt x="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11;p58"/>
            <p:cNvSpPr/>
            <p:nvPr/>
          </p:nvSpPr>
          <p:spPr>
            <a:xfrm>
              <a:off x="1788850" y="2088850"/>
              <a:ext cx="116925" cy="30250"/>
            </a:xfrm>
            <a:custGeom>
              <a:avLst/>
              <a:gdLst/>
              <a:ahLst/>
              <a:cxnLst/>
              <a:rect l="l" t="t" r="r" b="b"/>
              <a:pathLst>
                <a:path w="4677" h="1210" extrusionOk="0">
                  <a:moveTo>
                    <a:pt x="2190" y="0"/>
                  </a:moveTo>
                  <a:cubicBezTo>
                    <a:pt x="1526" y="0"/>
                    <a:pt x="796" y="204"/>
                    <a:pt x="98" y="814"/>
                  </a:cubicBezTo>
                  <a:cubicBezTo>
                    <a:pt x="0" y="912"/>
                    <a:pt x="0" y="1043"/>
                    <a:pt x="98" y="1141"/>
                  </a:cubicBezTo>
                  <a:cubicBezTo>
                    <a:pt x="131" y="1174"/>
                    <a:pt x="196" y="1206"/>
                    <a:pt x="262" y="1206"/>
                  </a:cubicBezTo>
                  <a:cubicBezTo>
                    <a:pt x="295" y="1206"/>
                    <a:pt x="327" y="1174"/>
                    <a:pt x="360" y="1174"/>
                  </a:cubicBezTo>
                  <a:cubicBezTo>
                    <a:pt x="983" y="618"/>
                    <a:pt x="1628" y="432"/>
                    <a:pt x="2213" y="432"/>
                  </a:cubicBezTo>
                  <a:cubicBezTo>
                    <a:pt x="3347" y="432"/>
                    <a:pt x="4252" y="1131"/>
                    <a:pt x="4316" y="1174"/>
                  </a:cubicBezTo>
                  <a:cubicBezTo>
                    <a:pt x="4354" y="1199"/>
                    <a:pt x="4396" y="1209"/>
                    <a:pt x="4438" y="1209"/>
                  </a:cubicBezTo>
                  <a:cubicBezTo>
                    <a:pt x="4505" y="1209"/>
                    <a:pt x="4570" y="1181"/>
                    <a:pt x="4611" y="1141"/>
                  </a:cubicBezTo>
                  <a:cubicBezTo>
                    <a:pt x="4676" y="1043"/>
                    <a:pt x="4676" y="912"/>
                    <a:pt x="4578" y="814"/>
                  </a:cubicBezTo>
                  <a:cubicBezTo>
                    <a:pt x="4578" y="814"/>
                    <a:pt x="3517" y="0"/>
                    <a:pt x="2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12;p58"/>
            <p:cNvSpPr/>
            <p:nvPr/>
          </p:nvSpPr>
          <p:spPr>
            <a:xfrm>
              <a:off x="2052875" y="2088850"/>
              <a:ext cx="117750" cy="30250"/>
            </a:xfrm>
            <a:custGeom>
              <a:avLst/>
              <a:gdLst/>
              <a:ahLst/>
              <a:cxnLst/>
              <a:rect l="l" t="t" r="r" b="b"/>
              <a:pathLst>
                <a:path w="4710" h="1210" extrusionOk="0">
                  <a:moveTo>
                    <a:pt x="2182" y="0"/>
                  </a:moveTo>
                  <a:cubicBezTo>
                    <a:pt x="1512" y="0"/>
                    <a:pt x="775" y="204"/>
                    <a:pt x="66" y="814"/>
                  </a:cubicBezTo>
                  <a:cubicBezTo>
                    <a:pt x="1" y="912"/>
                    <a:pt x="1" y="1043"/>
                    <a:pt x="66" y="1141"/>
                  </a:cubicBezTo>
                  <a:cubicBezTo>
                    <a:pt x="132" y="1174"/>
                    <a:pt x="164" y="1206"/>
                    <a:pt x="230" y="1206"/>
                  </a:cubicBezTo>
                  <a:cubicBezTo>
                    <a:pt x="295" y="1206"/>
                    <a:pt x="328" y="1174"/>
                    <a:pt x="361" y="1174"/>
                  </a:cubicBezTo>
                  <a:cubicBezTo>
                    <a:pt x="994" y="618"/>
                    <a:pt x="1647" y="432"/>
                    <a:pt x="2235" y="432"/>
                  </a:cubicBezTo>
                  <a:cubicBezTo>
                    <a:pt x="3376" y="432"/>
                    <a:pt x="4274" y="1131"/>
                    <a:pt x="4317" y="1174"/>
                  </a:cubicBezTo>
                  <a:cubicBezTo>
                    <a:pt x="4354" y="1199"/>
                    <a:pt x="4397" y="1209"/>
                    <a:pt x="4440" y="1209"/>
                  </a:cubicBezTo>
                  <a:cubicBezTo>
                    <a:pt x="4510" y="1209"/>
                    <a:pt x="4583" y="1181"/>
                    <a:pt x="4644" y="1141"/>
                  </a:cubicBezTo>
                  <a:cubicBezTo>
                    <a:pt x="4709" y="1043"/>
                    <a:pt x="4677" y="912"/>
                    <a:pt x="4611" y="814"/>
                  </a:cubicBezTo>
                  <a:cubicBezTo>
                    <a:pt x="4589" y="814"/>
                    <a:pt x="3521" y="0"/>
                    <a:pt x="21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13;p58"/>
            <p:cNvSpPr/>
            <p:nvPr/>
          </p:nvSpPr>
          <p:spPr>
            <a:xfrm>
              <a:off x="1794575" y="2173775"/>
              <a:ext cx="107100" cy="60500"/>
            </a:xfrm>
            <a:custGeom>
              <a:avLst/>
              <a:gdLst/>
              <a:ahLst/>
              <a:cxnLst/>
              <a:rect l="l" t="t" r="r" b="b"/>
              <a:pathLst>
                <a:path w="4284" h="2420" extrusionOk="0">
                  <a:moveTo>
                    <a:pt x="2126" y="0"/>
                  </a:moveTo>
                  <a:cubicBezTo>
                    <a:pt x="948" y="0"/>
                    <a:pt x="0" y="1014"/>
                    <a:pt x="33" y="2191"/>
                  </a:cubicBezTo>
                  <a:cubicBezTo>
                    <a:pt x="33" y="2322"/>
                    <a:pt x="131" y="2420"/>
                    <a:pt x="262" y="2420"/>
                  </a:cubicBezTo>
                  <a:cubicBezTo>
                    <a:pt x="360" y="2420"/>
                    <a:pt x="458" y="2322"/>
                    <a:pt x="458" y="2191"/>
                  </a:cubicBezTo>
                  <a:cubicBezTo>
                    <a:pt x="458" y="1079"/>
                    <a:pt x="1300" y="523"/>
                    <a:pt x="2142" y="523"/>
                  </a:cubicBezTo>
                  <a:cubicBezTo>
                    <a:pt x="2984" y="523"/>
                    <a:pt x="3826" y="1079"/>
                    <a:pt x="3826" y="2191"/>
                  </a:cubicBezTo>
                  <a:cubicBezTo>
                    <a:pt x="3842" y="2305"/>
                    <a:pt x="3932" y="2363"/>
                    <a:pt x="4026" y="2363"/>
                  </a:cubicBezTo>
                  <a:cubicBezTo>
                    <a:pt x="4120" y="2363"/>
                    <a:pt x="4218" y="2305"/>
                    <a:pt x="4251" y="2191"/>
                  </a:cubicBezTo>
                  <a:cubicBezTo>
                    <a:pt x="4284" y="1014"/>
                    <a:pt x="3335" y="0"/>
                    <a:pt x="2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514;p58"/>
            <p:cNvSpPr/>
            <p:nvPr/>
          </p:nvSpPr>
          <p:spPr>
            <a:xfrm>
              <a:off x="1842800" y="2150050"/>
              <a:ext cx="10650" cy="36825"/>
            </a:xfrm>
            <a:custGeom>
              <a:avLst/>
              <a:gdLst/>
              <a:ahLst/>
              <a:cxnLst/>
              <a:rect l="l" t="t" r="r" b="b"/>
              <a:pathLst>
                <a:path w="426" h="1473" extrusionOk="0">
                  <a:moveTo>
                    <a:pt x="229" y="1"/>
                  </a:moveTo>
                  <a:cubicBezTo>
                    <a:pt x="98" y="1"/>
                    <a:pt x="0" y="99"/>
                    <a:pt x="0" y="230"/>
                  </a:cubicBezTo>
                  <a:lnTo>
                    <a:pt x="0" y="1243"/>
                  </a:lnTo>
                  <a:cubicBezTo>
                    <a:pt x="0" y="1374"/>
                    <a:pt x="98" y="1472"/>
                    <a:pt x="229" y="1472"/>
                  </a:cubicBezTo>
                  <a:cubicBezTo>
                    <a:pt x="327" y="1472"/>
                    <a:pt x="425" y="1374"/>
                    <a:pt x="425" y="1243"/>
                  </a:cubicBezTo>
                  <a:lnTo>
                    <a:pt x="425" y="230"/>
                  </a:lnTo>
                  <a:cubicBezTo>
                    <a:pt x="425" y="99"/>
                    <a:pt x="327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15;p58"/>
            <p:cNvSpPr/>
            <p:nvPr/>
          </p:nvSpPr>
          <p:spPr>
            <a:xfrm>
              <a:off x="1797950" y="2166850"/>
              <a:ext cx="26075" cy="30650"/>
            </a:xfrm>
            <a:custGeom>
              <a:avLst/>
              <a:gdLst/>
              <a:ahLst/>
              <a:cxnLst/>
              <a:rect l="l" t="t" r="r" b="b"/>
              <a:pathLst>
                <a:path w="1043" h="1226" extrusionOk="0">
                  <a:moveTo>
                    <a:pt x="261" y="1"/>
                  </a:moveTo>
                  <a:cubicBezTo>
                    <a:pt x="123" y="1"/>
                    <a:pt x="1" y="147"/>
                    <a:pt x="94" y="310"/>
                  </a:cubicBezTo>
                  <a:lnTo>
                    <a:pt x="650" y="1127"/>
                  </a:lnTo>
                  <a:cubicBezTo>
                    <a:pt x="683" y="1193"/>
                    <a:pt x="748" y="1225"/>
                    <a:pt x="813" y="1225"/>
                  </a:cubicBezTo>
                  <a:cubicBezTo>
                    <a:pt x="846" y="1225"/>
                    <a:pt x="912" y="1193"/>
                    <a:pt x="944" y="1193"/>
                  </a:cubicBezTo>
                  <a:cubicBezTo>
                    <a:pt x="1010" y="1127"/>
                    <a:pt x="1042" y="997"/>
                    <a:pt x="977" y="898"/>
                  </a:cubicBezTo>
                  <a:lnTo>
                    <a:pt x="421" y="81"/>
                  </a:lnTo>
                  <a:cubicBezTo>
                    <a:pt x="374" y="24"/>
                    <a:pt x="316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16;p58"/>
            <p:cNvSpPr/>
            <p:nvPr/>
          </p:nvSpPr>
          <p:spPr>
            <a:xfrm>
              <a:off x="1774950" y="2207275"/>
              <a:ext cx="33550" cy="14750"/>
            </a:xfrm>
            <a:custGeom>
              <a:avLst/>
              <a:gdLst/>
              <a:ahLst/>
              <a:cxnLst/>
              <a:rect l="l" t="t" r="r" b="b"/>
              <a:pathLst>
                <a:path w="1342" h="590" extrusionOk="0">
                  <a:moveTo>
                    <a:pt x="295" y="1"/>
                  </a:moveTo>
                  <a:cubicBezTo>
                    <a:pt x="164" y="1"/>
                    <a:pt x="66" y="66"/>
                    <a:pt x="33" y="164"/>
                  </a:cubicBezTo>
                  <a:cubicBezTo>
                    <a:pt x="0" y="295"/>
                    <a:pt x="99" y="393"/>
                    <a:pt x="197" y="426"/>
                  </a:cubicBezTo>
                  <a:lnTo>
                    <a:pt x="1047" y="589"/>
                  </a:lnTo>
                  <a:lnTo>
                    <a:pt x="1112" y="589"/>
                  </a:lnTo>
                  <a:cubicBezTo>
                    <a:pt x="1210" y="589"/>
                    <a:pt x="1276" y="524"/>
                    <a:pt x="1308" y="426"/>
                  </a:cubicBezTo>
                  <a:cubicBezTo>
                    <a:pt x="1341" y="295"/>
                    <a:pt x="1243" y="197"/>
                    <a:pt x="1145" y="197"/>
                  </a:cubicBezTo>
                  <a:lnTo>
                    <a:pt x="2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17;p58"/>
            <p:cNvSpPr/>
            <p:nvPr/>
          </p:nvSpPr>
          <p:spPr>
            <a:xfrm>
              <a:off x="1880400" y="2169350"/>
              <a:ext cx="23725" cy="28150"/>
            </a:xfrm>
            <a:custGeom>
              <a:avLst/>
              <a:gdLst/>
              <a:ahLst/>
              <a:cxnLst/>
              <a:rect l="l" t="t" r="r" b="b"/>
              <a:pathLst>
                <a:path w="949" h="1126" extrusionOk="0">
                  <a:moveTo>
                    <a:pt x="702" y="1"/>
                  </a:moveTo>
                  <a:cubicBezTo>
                    <a:pt x="648" y="1"/>
                    <a:pt x="592" y="25"/>
                    <a:pt x="556" y="79"/>
                  </a:cubicBezTo>
                  <a:lnTo>
                    <a:pt x="66" y="798"/>
                  </a:lnTo>
                  <a:cubicBezTo>
                    <a:pt x="1" y="897"/>
                    <a:pt x="33" y="1027"/>
                    <a:pt x="131" y="1093"/>
                  </a:cubicBezTo>
                  <a:cubicBezTo>
                    <a:pt x="131" y="1093"/>
                    <a:pt x="197" y="1125"/>
                    <a:pt x="229" y="1125"/>
                  </a:cubicBezTo>
                  <a:cubicBezTo>
                    <a:pt x="295" y="1125"/>
                    <a:pt x="360" y="1093"/>
                    <a:pt x="393" y="1027"/>
                  </a:cubicBezTo>
                  <a:lnTo>
                    <a:pt x="883" y="308"/>
                  </a:lnTo>
                  <a:cubicBezTo>
                    <a:pt x="949" y="243"/>
                    <a:pt x="916" y="112"/>
                    <a:pt x="818" y="46"/>
                  </a:cubicBezTo>
                  <a:cubicBezTo>
                    <a:pt x="789" y="17"/>
                    <a:pt x="746" y="1"/>
                    <a:pt x="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18;p58"/>
            <p:cNvSpPr/>
            <p:nvPr/>
          </p:nvSpPr>
          <p:spPr>
            <a:xfrm>
              <a:off x="1893475" y="2207275"/>
              <a:ext cx="32725" cy="14750"/>
            </a:xfrm>
            <a:custGeom>
              <a:avLst/>
              <a:gdLst/>
              <a:ahLst/>
              <a:cxnLst/>
              <a:rect l="l" t="t" r="r" b="b"/>
              <a:pathLst>
                <a:path w="1309" h="590" extrusionOk="0">
                  <a:moveTo>
                    <a:pt x="1047" y="1"/>
                  </a:moveTo>
                  <a:lnTo>
                    <a:pt x="197" y="197"/>
                  </a:lnTo>
                  <a:cubicBezTo>
                    <a:pt x="99" y="197"/>
                    <a:pt x="1" y="328"/>
                    <a:pt x="33" y="426"/>
                  </a:cubicBezTo>
                  <a:cubicBezTo>
                    <a:pt x="66" y="524"/>
                    <a:pt x="131" y="589"/>
                    <a:pt x="230" y="589"/>
                  </a:cubicBezTo>
                  <a:lnTo>
                    <a:pt x="295" y="589"/>
                  </a:lnTo>
                  <a:lnTo>
                    <a:pt x="1145" y="426"/>
                  </a:lnTo>
                  <a:cubicBezTo>
                    <a:pt x="1243" y="393"/>
                    <a:pt x="1309" y="295"/>
                    <a:pt x="1309" y="164"/>
                  </a:cubicBezTo>
                  <a:cubicBezTo>
                    <a:pt x="1276" y="66"/>
                    <a:pt x="1178" y="1"/>
                    <a:pt x="1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19;p58"/>
            <p:cNvSpPr/>
            <p:nvPr/>
          </p:nvSpPr>
          <p:spPr>
            <a:xfrm>
              <a:off x="2048800" y="2173775"/>
              <a:ext cx="107100" cy="60500"/>
            </a:xfrm>
            <a:custGeom>
              <a:avLst/>
              <a:gdLst/>
              <a:ahLst/>
              <a:cxnLst/>
              <a:rect l="l" t="t" r="r" b="b"/>
              <a:pathLst>
                <a:path w="4284" h="2420" extrusionOk="0">
                  <a:moveTo>
                    <a:pt x="2126" y="0"/>
                  </a:moveTo>
                  <a:cubicBezTo>
                    <a:pt x="949" y="0"/>
                    <a:pt x="0" y="1014"/>
                    <a:pt x="33" y="2191"/>
                  </a:cubicBezTo>
                  <a:cubicBezTo>
                    <a:pt x="33" y="2322"/>
                    <a:pt x="131" y="2420"/>
                    <a:pt x="262" y="2420"/>
                  </a:cubicBezTo>
                  <a:cubicBezTo>
                    <a:pt x="360" y="2420"/>
                    <a:pt x="458" y="2322"/>
                    <a:pt x="458" y="2191"/>
                  </a:cubicBezTo>
                  <a:cubicBezTo>
                    <a:pt x="458" y="1079"/>
                    <a:pt x="1300" y="523"/>
                    <a:pt x="2142" y="523"/>
                  </a:cubicBezTo>
                  <a:cubicBezTo>
                    <a:pt x="2984" y="523"/>
                    <a:pt x="3826" y="1079"/>
                    <a:pt x="3826" y="2191"/>
                  </a:cubicBezTo>
                  <a:cubicBezTo>
                    <a:pt x="3826" y="2322"/>
                    <a:pt x="3924" y="2420"/>
                    <a:pt x="4022" y="2420"/>
                  </a:cubicBezTo>
                  <a:cubicBezTo>
                    <a:pt x="4153" y="2420"/>
                    <a:pt x="4251" y="2322"/>
                    <a:pt x="4251" y="2191"/>
                  </a:cubicBezTo>
                  <a:cubicBezTo>
                    <a:pt x="4284" y="1014"/>
                    <a:pt x="3336" y="0"/>
                    <a:pt x="2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20;p58"/>
            <p:cNvSpPr/>
            <p:nvPr/>
          </p:nvSpPr>
          <p:spPr>
            <a:xfrm>
              <a:off x="2097025" y="2150050"/>
              <a:ext cx="10650" cy="36825"/>
            </a:xfrm>
            <a:custGeom>
              <a:avLst/>
              <a:gdLst/>
              <a:ahLst/>
              <a:cxnLst/>
              <a:rect l="l" t="t" r="r" b="b"/>
              <a:pathLst>
                <a:path w="426" h="1473" extrusionOk="0">
                  <a:moveTo>
                    <a:pt x="197" y="1"/>
                  </a:moveTo>
                  <a:cubicBezTo>
                    <a:pt x="99" y="1"/>
                    <a:pt x="1" y="99"/>
                    <a:pt x="1" y="230"/>
                  </a:cubicBezTo>
                  <a:lnTo>
                    <a:pt x="1" y="1243"/>
                  </a:lnTo>
                  <a:cubicBezTo>
                    <a:pt x="1" y="1374"/>
                    <a:pt x="99" y="1472"/>
                    <a:pt x="197" y="1472"/>
                  </a:cubicBezTo>
                  <a:cubicBezTo>
                    <a:pt x="328" y="1472"/>
                    <a:pt x="426" y="1374"/>
                    <a:pt x="426" y="1243"/>
                  </a:cubicBezTo>
                  <a:lnTo>
                    <a:pt x="426" y="230"/>
                  </a:lnTo>
                  <a:cubicBezTo>
                    <a:pt x="426" y="99"/>
                    <a:pt x="328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21;p58"/>
            <p:cNvSpPr/>
            <p:nvPr/>
          </p:nvSpPr>
          <p:spPr>
            <a:xfrm>
              <a:off x="2052075" y="2166375"/>
              <a:ext cx="26175" cy="31125"/>
            </a:xfrm>
            <a:custGeom>
              <a:avLst/>
              <a:gdLst/>
              <a:ahLst/>
              <a:cxnLst/>
              <a:rect l="l" t="t" r="r" b="b"/>
              <a:pathLst>
                <a:path w="1047" h="1245" extrusionOk="0">
                  <a:moveTo>
                    <a:pt x="243" y="1"/>
                  </a:moveTo>
                  <a:cubicBezTo>
                    <a:pt x="205" y="1"/>
                    <a:pt x="166" y="11"/>
                    <a:pt x="131" y="35"/>
                  </a:cubicBezTo>
                  <a:cubicBezTo>
                    <a:pt x="33" y="100"/>
                    <a:pt x="0" y="231"/>
                    <a:pt x="66" y="329"/>
                  </a:cubicBezTo>
                  <a:lnTo>
                    <a:pt x="654" y="1146"/>
                  </a:lnTo>
                  <a:cubicBezTo>
                    <a:pt x="687" y="1212"/>
                    <a:pt x="752" y="1244"/>
                    <a:pt x="818" y="1244"/>
                  </a:cubicBezTo>
                  <a:cubicBezTo>
                    <a:pt x="850" y="1244"/>
                    <a:pt x="883" y="1212"/>
                    <a:pt x="916" y="1212"/>
                  </a:cubicBezTo>
                  <a:cubicBezTo>
                    <a:pt x="1014" y="1146"/>
                    <a:pt x="1046" y="1016"/>
                    <a:pt x="981" y="917"/>
                  </a:cubicBezTo>
                  <a:lnTo>
                    <a:pt x="425" y="100"/>
                  </a:lnTo>
                  <a:cubicBezTo>
                    <a:pt x="383" y="37"/>
                    <a:pt x="313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22;p58"/>
            <p:cNvSpPr/>
            <p:nvPr/>
          </p:nvSpPr>
          <p:spPr>
            <a:xfrm>
              <a:off x="2029175" y="2207275"/>
              <a:ext cx="34925" cy="14800"/>
            </a:xfrm>
            <a:custGeom>
              <a:avLst/>
              <a:gdLst/>
              <a:ahLst/>
              <a:cxnLst/>
              <a:rect l="l" t="t" r="r" b="b"/>
              <a:pathLst>
                <a:path w="1397" h="592" extrusionOk="0">
                  <a:moveTo>
                    <a:pt x="262" y="1"/>
                  </a:moveTo>
                  <a:cubicBezTo>
                    <a:pt x="164" y="1"/>
                    <a:pt x="66" y="66"/>
                    <a:pt x="33" y="164"/>
                  </a:cubicBezTo>
                  <a:cubicBezTo>
                    <a:pt x="1" y="295"/>
                    <a:pt x="66" y="393"/>
                    <a:pt x="197" y="426"/>
                  </a:cubicBezTo>
                  <a:lnTo>
                    <a:pt x="1047" y="589"/>
                  </a:lnTo>
                  <a:lnTo>
                    <a:pt x="1080" y="589"/>
                  </a:lnTo>
                  <a:cubicBezTo>
                    <a:pt x="1091" y="591"/>
                    <a:pt x="1101" y="591"/>
                    <a:pt x="1111" y="591"/>
                  </a:cubicBezTo>
                  <a:cubicBezTo>
                    <a:pt x="1376" y="591"/>
                    <a:pt x="1397" y="197"/>
                    <a:pt x="1145" y="197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23;p58"/>
            <p:cNvSpPr/>
            <p:nvPr/>
          </p:nvSpPr>
          <p:spPr>
            <a:xfrm>
              <a:off x="2133800" y="2169350"/>
              <a:ext cx="24550" cy="28150"/>
            </a:xfrm>
            <a:custGeom>
              <a:avLst/>
              <a:gdLst/>
              <a:ahLst/>
              <a:cxnLst/>
              <a:rect l="l" t="t" r="r" b="b"/>
              <a:pathLst>
                <a:path w="982" h="1126" extrusionOk="0">
                  <a:moveTo>
                    <a:pt x="708" y="1"/>
                  </a:moveTo>
                  <a:cubicBezTo>
                    <a:pt x="649" y="1"/>
                    <a:pt x="593" y="25"/>
                    <a:pt x="557" y="79"/>
                  </a:cubicBezTo>
                  <a:lnTo>
                    <a:pt x="66" y="798"/>
                  </a:lnTo>
                  <a:cubicBezTo>
                    <a:pt x="1" y="897"/>
                    <a:pt x="34" y="1027"/>
                    <a:pt x="132" y="1093"/>
                  </a:cubicBezTo>
                  <a:cubicBezTo>
                    <a:pt x="164" y="1093"/>
                    <a:pt x="197" y="1125"/>
                    <a:pt x="263" y="1125"/>
                  </a:cubicBezTo>
                  <a:cubicBezTo>
                    <a:pt x="328" y="1125"/>
                    <a:pt x="361" y="1093"/>
                    <a:pt x="426" y="1027"/>
                  </a:cubicBezTo>
                  <a:lnTo>
                    <a:pt x="917" y="308"/>
                  </a:lnTo>
                  <a:cubicBezTo>
                    <a:pt x="982" y="243"/>
                    <a:pt x="949" y="112"/>
                    <a:pt x="851" y="46"/>
                  </a:cubicBezTo>
                  <a:cubicBezTo>
                    <a:pt x="807" y="17"/>
                    <a:pt x="756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24;p58"/>
            <p:cNvSpPr/>
            <p:nvPr/>
          </p:nvSpPr>
          <p:spPr>
            <a:xfrm>
              <a:off x="2147700" y="2207275"/>
              <a:ext cx="32725" cy="14750"/>
            </a:xfrm>
            <a:custGeom>
              <a:avLst/>
              <a:gdLst/>
              <a:ahLst/>
              <a:cxnLst/>
              <a:rect l="l" t="t" r="r" b="b"/>
              <a:pathLst>
                <a:path w="1309" h="590" extrusionOk="0">
                  <a:moveTo>
                    <a:pt x="1047" y="1"/>
                  </a:moveTo>
                  <a:lnTo>
                    <a:pt x="197" y="197"/>
                  </a:lnTo>
                  <a:cubicBezTo>
                    <a:pt x="66" y="197"/>
                    <a:pt x="1" y="328"/>
                    <a:pt x="34" y="426"/>
                  </a:cubicBezTo>
                  <a:cubicBezTo>
                    <a:pt x="34" y="524"/>
                    <a:pt x="132" y="589"/>
                    <a:pt x="230" y="589"/>
                  </a:cubicBezTo>
                  <a:lnTo>
                    <a:pt x="262" y="589"/>
                  </a:lnTo>
                  <a:lnTo>
                    <a:pt x="1145" y="426"/>
                  </a:lnTo>
                  <a:cubicBezTo>
                    <a:pt x="1243" y="393"/>
                    <a:pt x="1309" y="295"/>
                    <a:pt x="1309" y="164"/>
                  </a:cubicBezTo>
                  <a:cubicBezTo>
                    <a:pt x="1276" y="66"/>
                    <a:pt x="1145" y="1"/>
                    <a:pt x="1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25;p58"/>
            <p:cNvSpPr/>
            <p:nvPr/>
          </p:nvSpPr>
          <p:spPr>
            <a:xfrm>
              <a:off x="1965425" y="2199925"/>
              <a:ext cx="59700" cy="110375"/>
            </a:xfrm>
            <a:custGeom>
              <a:avLst/>
              <a:gdLst/>
              <a:ahLst/>
              <a:cxnLst/>
              <a:rect l="l" t="t" r="r" b="b"/>
              <a:pathLst>
                <a:path w="2388" h="4415" extrusionOk="0">
                  <a:moveTo>
                    <a:pt x="278" y="1"/>
                  </a:moveTo>
                  <a:cubicBezTo>
                    <a:pt x="172" y="1"/>
                    <a:pt x="66" y="66"/>
                    <a:pt x="66" y="197"/>
                  </a:cubicBezTo>
                  <a:lnTo>
                    <a:pt x="66" y="2486"/>
                  </a:lnTo>
                  <a:lnTo>
                    <a:pt x="294" y="2486"/>
                  </a:lnTo>
                  <a:cubicBezTo>
                    <a:pt x="1275" y="2486"/>
                    <a:pt x="1962" y="2911"/>
                    <a:pt x="1962" y="3238"/>
                  </a:cubicBezTo>
                  <a:cubicBezTo>
                    <a:pt x="1962" y="3597"/>
                    <a:pt x="1275" y="4022"/>
                    <a:pt x="294" y="4022"/>
                  </a:cubicBezTo>
                  <a:cubicBezTo>
                    <a:pt x="0" y="4022"/>
                    <a:pt x="0" y="4415"/>
                    <a:pt x="294" y="4415"/>
                  </a:cubicBezTo>
                  <a:cubicBezTo>
                    <a:pt x="1439" y="4415"/>
                    <a:pt x="2387" y="3892"/>
                    <a:pt x="2387" y="3238"/>
                  </a:cubicBezTo>
                  <a:cubicBezTo>
                    <a:pt x="2387" y="2584"/>
                    <a:pt x="1570" y="2126"/>
                    <a:pt x="491" y="2060"/>
                  </a:cubicBezTo>
                  <a:lnTo>
                    <a:pt x="491" y="197"/>
                  </a:lnTo>
                  <a:cubicBezTo>
                    <a:pt x="491" y="66"/>
                    <a:pt x="384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26;p58"/>
            <p:cNvSpPr/>
            <p:nvPr/>
          </p:nvSpPr>
          <p:spPr>
            <a:xfrm>
              <a:off x="1837075" y="2185200"/>
              <a:ext cx="28625" cy="49075"/>
            </a:xfrm>
            <a:custGeom>
              <a:avLst/>
              <a:gdLst/>
              <a:ahLst/>
              <a:cxnLst/>
              <a:rect l="l" t="t" r="r" b="b"/>
              <a:pathLst>
                <a:path w="1145" h="1963" extrusionOk="0">
                  <a:moveTo>
                    <a:pt x="556" y="1"/>
                  </a:moveTo>
                  <a:cubicBezTo>
                    <a:pt x="229" y="1"/>
                    <a:pt x="0" y="426"/>
                    <a:pt x="0" y="982"/>
                  </a:cubicBezTo>
                  <a:cubicBezTo>
                    <a:pt x="0" y="1538"/>
                    <a:pt x="229" y="1963"/>
                    <a:pt x="556" y="1963"/>
                  </a:cubicBezTo>
                  <a:cubicBezTo>
                    <a:pt x="883" y="1963"/>
                    <a:pt x="1145" y="1538"/>
                    <a:pt x="1145" y="982"/>
                  </a:cubicBezTo>
                  <a:cubicBezTo>
                    <a:pt x="1145" y="426"/>
                    <a:pt x="883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27;p58"/>
            <p:cNvSpPr/>
            <p:nvPr/>
          </p:nvSpPr>
          <p:spPr>
            <a:xfrm>
              <a:off x="2088025" y="2185200"/>
              <a:ext cx="29450" cy="49075"/>
            </a:xfrm>
            <a:custGeom>
              <a:avLst/>
              <a:gdLst/>
              <a:ahLst/>
              <a:cxnLst/>
              <a:rect l="l" t="t" r="r" b="b"/>
              <a:pathLst>
                <a:path w="1178" h="1963" extrusionOk="0">
                  <a:moveTo>
                    <a:pt x="589" y="1"/>
                  </a:moveTo>
                  <a:cubicBezTo>
                    <a:pt x="262" y="1"/>
                    <a:pt x="1" y="426"/>
                    <a:pt x="1" y="982"/>
                  </a:cubicBezTo>
                  <a:cubicBezTo>
                    <a:pt x="1" y="1538"/>
                    <a:pt x="262" y="1963"/>
                    <a:pt x="589" y="1963"/>
                  </a:cubicBezTo>
                  <a:cubicBezTo>
                    <a:pt x="916" y="1963"/>
                    <a:pt x="1178" y="1538"/>
                    <a:pt x="1178" y="982"/>
                  </a:cubicBezTo>
                  <a:cubicBezTo>
                    <a:pt x="1178" y="426"/>
                    <a:pt x="916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28;p58"/>
            <p:cNvSpPr/>
            <p:nvPr/>
          </p:nvSpPr>
          <p:spPr>
            <a:xfrm>
              <a:off x="1892650" y="2351975"/>
              <a:ext cx="170075" cy="90750"/>
            </a:xfrm>
            <a:custGeom>
              <a:avLst/>
              <a:gdLst/>
              <a:ahLst/>
              <a:cxnLst/>
              <a:rect l="l" t="t" r="r" b="b"/>
              <a:pathLst>
                <a:path w="6803" h="3630" extrusionOk="0">
                  <a:moveTo>
                    <a:pt x="6410" y="425"/>
                  </a:moveTo>
                  <a:cubicBezTo>
                    <a:pt x="6279" y="1962"/>
                    <a:pt x="4971" y="3205"/>
                    <a:pt x="3402" y="3205"/>
                  </a:cubicBezTo>
                  <a:cubicBezTo>
                    <a:pt x="1832" y="3205"/>
                    <a:pt x="524" y="1962"/>
                    <a:pt x="426" y="425"/>
                  </a:cubicBezTo>
                  <a:close/>
                  <a:moveTo>
                    <a:pt x="1" y="0"/>
                  </a:moveTo>
                  <a:lnTo>
                    <a:pt x="1" y="197"/>
                  </a:lnTo>
                  <a:cubicBezTo>
                    <a:pt x="1" y="2093"/>
                    <a:pt x="1538" y="3630"/>
                    <a:pt x="3402" y="3630"/>
                  </a:cubicBezTo>
                  <a:cubicBezTo>
                    <a:pt x="5298" y="3597"/>
                    <a:pt x="6802" y="2093"/>
                    <a:pt x="6802" y="197"/>
                  </a:cubicBezTo>
                  <a:lnTo>
                    <a:pt x="68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29;p58"/>
            <p:cNvSpPr/>
            <p:nvPr/>
          </p:nvSpPr>
          <p:spPr>
            <a:xfrm>
              <a:off x="1832175" y="1906450"/>
              <a:ext cx="207650" cy="78300"/>
            </a:xfrm>
            <a:custGeom>
              <a:avLst/>
              <a:gdLst/>
              <a:ahLst/>
              <a:cxnLst/>
              <a:rect l="l" t="t" r="r" b="b"/>
              <a:pathLst>
                <a:path w="8306" h="3132" extrusionOk="0">
                  <a:moveTo>
                    <a:pt x="0" y="1"/>
                  </a:moveTo>
                  <a:lnTo>
                    <a:pt x="0" y="1"/>
                  </a:lnTo>
                  <a:cubicBezTo>
                    <a:pt x="393" y="688"/>
                    <a:pt x="949" y="1243"/>
                    <a:pt x="1603" y="1701"/>
                  </a:cubicBezTo>
                  <a:cubicBezTo>
                    <a:pt x="2224" y="2126"/>
                    <a:pt x="2943" y="2453"/>
                    <a:pt x="3695" y="2682"/>
                  </a:cubicBezTo>
                  <a:cubicBezTo>
                    <a:pt x="4447" y="2911"/>
                    <a:pt x="5199" y="3075"/>
                    <a:pt x="5984" y="3107"/>
                  </a:cubicBezTo>
                  <a:cubicBezTo>
                    <a:pt x="6180" y="3124"/>
                    <a:pt x="6376" y="3132"/>
                    <a:pt x="6573" y="3132"/>
                  </a:cubicBezTo>
                  <a:cubicBezTo>
                    <a:pt x="6769" y="3132"/>
                    <a:pt x="6965" y="3124"/>
                    <a:pt x="7161" y="3107"/>
                  </a:cubicBezTo>
                  <a:cubicBezTo>
                    <a:pt x="7521" y="3075"/>
                    <a:pt x="7913" y="3009"/>
                    <a:pt x="8306" y="2976"/>
                  </a:cubicBezTo>
                  <a:cubicBezTo>
                    <a:pt x="7913" y="2944"/>
                    <a:pt x="7521" y="2944"/>
                    <a:pt x="7161" y="2911"/>
                  </a:cubicBezTo>
                  <a:cubicBezTo>
                    <a:pt x="6769" y="2846"/>
                    <a:pt x="6376" y="2878"/>
                    <a:pt x="6017" y="2780"/>
                  </a:cubicBezTo>
                  <a:cubicBezTo>
                    <a:pt x="5624" y="2715"/>
                    <a:pt x="5265" y="2715"/>
                    <a:pt x="4905" y="2617"/>
                  </a:cubicBezTo>
                  <a:cubicBezTo>
                    <a:pt x="4709" y="2551"/>
                    <a:pt x="4513" y="2519"/>
                    <a:pt x="4349" y="2486"/>
                  </a:cubicBezTo>
                  <a:lnTo>
                    <a:pt x="3826" y="2322"/>
                  </a:lnTo>
                  <a:cubicBezTo>
                    <a:pt x="3107" y="2094"/>
                    <a:pt x="2420" y="1799"/>
                    <a:pt x="1766" y="1440"/>
                  </a:cubicBezTo>
                  <a:cubicBezTo>
                    <a:pt x="1112" y="1047"/>
                    <a:pt x="523" y="5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30;p58"/>
            <p:cNvSpPr/>
            <p:nvPr/>
          </p:nvSpPr>
          <p:spPr>
            <a:xfrm>
              <a:off x="2431375" y="2065050"/>
              <a:ext cx="55600" cy="182300"/>
            </a:xfrm>
            <a:custGeom>
              <a:avLst/>
              <a:gdLst/>
              <a:ahLst/>
              <a:cxnLst/>
              <a:rect l="l" t="t" r="r" b="b"/>
              <a:pathLst>
                <a:path w="2224" h="7292" extrusionOk="0">
                  <a:moveTo>
                    <a:pt x="0" y="0"/>
                  </a:moveTo>
                  <a:lnTo>
                    <a:pt x="0" y="0"/>
                  </a:lnTo>
                  <a:cubicBezTo>
                    <a:pt x="425" y="523"/>
                    <a:pt x="752" y="1079"/>
                    <a:pt x="1046" y="1668"/>
                  </a:cubicBezTo>
                  <a:cubicBezTo>
                    <a:pt x="1308" y="2224"/>
                    <a:pt x="1537" y="2845"/>
                    <a:pt x="1668" y="3466"/>
                  </a:cubicBezTo>
                  <a:cubicBezTo>
                    <a:pt x="1799" y="4088"/>
                    <a:pt x="1831" y="4742"/>
                    <a:pt x="1799" y="5363"/>
                  </a:cubicBezTo>
                  <a:cubicBezTo>
                    <a:pt x="1766" y="6017"/>
                    <a:pt x="1668" y="6671"/>
                    <a:pt x="1504" y="7292"/>
                  </a:cubicBezTo>
                  <a:cubicBezTo>
                    <a:pt x="1635" y="6998"/>
                    <a:pt x="1766" y="6703"/>
                    <a:pt x="1897" y="6376"/>
                  </a:cubicBezTo>
                  <a:cubicBezTo>
                    <a:pt x="1995" y="6082"/>
                    <a:pt x="2093" y="5722"/>
                    <a:pt x="2126" y="5396"/>
                  </a:cubicBezTo>
                  <a:cubicBezTo>
                    <a:pt x="2224" y="4742"/>
                    <a:pt x="2224" y="4055"/>
                    <a:pt x="2060" y="3401"/>
                  </a:cubicBezTo>
                  <a:cubicBezTo>
                    <a:pt x="1799" y="2060"/>
                    <a:pt x="1079" y="85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31;p58"/>
            <p:cNvSpPr/>
            <p:nvPr/>
          </p:nvSpPr>
          <p:spPr>
            <a:xfrm>
              <a:off x="1394025" y="2282500"/>
              <a:ext cx="98100" cy="188850"/>
            </a:xfrm>
            <a:custGeom>
              <a:avLst/>
              <a:gdLst/>
              <a:ahLst/>
              <a:cxnLst/>
              <a:rect l="l" t="t" r="r" b="b"/>
              <a:pathLst>
                <a:path w="3924" h="7554" extrusionOk="0">
                  <a:moveTo>
                    <a:pt x="229" y="0"/>
                  </a:moveTo>
                  <a:cubicBezTo>
                    <a:pt x="33" y="752"/>
                    <a:pt x="0" y="1504"/>
                    <a:pt x="98" y="2256"/>
                  </a:cubicBezTo>
                  <a:cubicBezTo>
                    <a:pt x="164" y="3041"/>
                    <a:pt x="327" y="3793"/>
                    <a:pt x="654" y="4512"/>
                  </a:cubicBezTo>
                  <a:cubicBezTo>
                    <a:pt x="948" y="5199"/>
                    <a:pt x="1406" y="5853"/>
                    <a:pt x="1962" y="6376"/>
                  </a:cubicBezTo>
                  <a:cubicBezTo>
                    <a:pt x="2518" y="6899"/>
                    <a:pt x="3204" y="7324"/>
                    <a:pt x="3924" y="7553"/>
                  </a:cubicBezTo>
                  <a:cubicBezTo>
                    <a:pt x="3270" y="7194"/>
                    <a:pt x="2714" y="6703"/>
                    <a:pt x="2191" y="6147"/>
                  </a:cubicBezTo>
                  <a:cubicBezTo>
                    <a:pt x="1700" y="5624"/>
                    <a:pt x="1308" y="5003"/>
                    <a:pt x="1014" y="4349"/>
                  </a:cubicBezTo>
                  <a:cubicBezTo>
                    <a:pt x="719" y="3662"/>
                    <a:pt x="523" y="2943"/>
                    <a:pt x="392" y="2223"/>
                  </a:cubicBezTo>
                  <a:cubicBezTo>
                    <a:pt x="262" y="1504"/>
                    <a:pt x="196" y="752"/>
                    <a:pt x="2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2532;p58"/>
          <p:cNvGrpSpPr/>
          <p:nvPr/>
        </p:nvGrpSpPr>
        <p:grpSpPr>
          <a:xfrm>
            <a:off x="2619411" y="1439426"/>
            <a:ext cx="1087558" cy="1696576"/>
            <a:chOff x="3991075" y="1648950"/>
            <a:chExt cx="1348825" cy="2104150"/>
          </a:xfrm>
        </p:grpSpPr>
        <p:sp>
          <p:nvSpPr>
            <p:cNvPr id="122" name="Google Shape;2533;p58"/>
            <p:cNvSpPr/>
            <p:nvPr/>
          </p:nvSpPr>
          <p:spPr>
            <a:xfrm>
              <a:off x="4891900" y="1841875"/>
              <a:ext cx="216650" cy="390225"/>
            </a:xfrm>
            <a:custGeom>
              <a:avLst/>
              <a:gdLst/>
              <a:ahLst/>
              <a:cxnLst/>
              <a:rect l="l" t="t" r="r" b="b"/>
              <a:pathLst>
                <a:path w="8666" h="15609" extrusionOk="0">
                  <a:moveTo>
                    <a:pt x="3271" y="1"/>
                  </a:moveTo>
                  <a:lnTo>
                    <a:pt x="524" y="3728"/>
                  </a:lnTo>
                  <a:lnTo>
                    <a:pt x="1" y="14846"/>
                  </a:lnTo>
                  <a:cubicBezTo>
                    <a:pt x="1" y="14846"/>
                    <a:pt x="1170" y="15608"/>
                    <a:pt x="2460" y="15608"/>
                  </a:cubicBezTo>
                  <a:cubicBezTo>
                    <a:pt x="2962" y="15608"/>
                    <a:pt x="3481" y="15493"/>
                    <a:pt x="3957" y="15173"/>
                  </a:cubicBezTo>
                  <a:cubicBezTo>
                    <a:pt x="8666" y="5167"/>
                    <a:pt x="3271" y="1"/>
                    <a:pt x="3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534;p58"/>
            <p:cNvSpPr/>
            <p:nvPr/>
          </p:nvSpPr>
          <p:spPr>
            <a:xfrm>
              <a:off x="3991075" y="2753350"/>
              <a:ext cx="1348825" cy="976050"/>
            </a:xfrm>
            <a:custGeom>
              <a:avLst/>
              <a:gdLst/>
              <a:ahLst/>
              <a:cxnLst/>
              <a:rect l="l" t="t" r="r" b="b"/>
              <a:pathLst>
                <a:path w="53953" h="39042" extrusionOk="0">
                  <a:moveTo>
                    <a:pt x="15630" y="0"/>
                  </a:moveTo>
                  <a:cubicBezTo>
                    <a:pt x="9712" y="0"/>
                    <a:pt x="4676" y="4512"/>
                    <a:pt x="3859" y="10594"/>
                  </a:cubicBezTo>
                  <a:lnTo>
                    <a:pt x="0" y="39042"/>
                  </a:lnTo>
                  <a:lnTo>
                    <a:pt x="53953" y="39042"/>
                  </a:lnTo>
                  <a:lnTo>
                    <a:pt x="49146" y="10202"/>
                  </a:lnTo>
                  <a:cubicBezTo>
                    <a:pt x="48132" y="4316"/>
                    <a:pt x="43227" y="0"/>
                    <a:pt x="37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535;p58"/>
            <p:cNvSpPr/>
            <p:nvPr/>
          </p:nvSpPr>
          <p:spPr>
            <a:xfrm>
              <a:off x="4134125" y="3095850"/>
              <a:ext cx="924575" cy="25"/>
            </a:xfrm>
            <a:custGeom>
              <a:avLst/>
              <a:gdLst/>
              <a:ahLst/>
              <a:cxnLst/>
              <a:rect l="l" t="t" r="r" b="b"/>
              <a:pathLst>
                <a:path w="36983" h="1" fill="none" extrusionOk="0">
                  <a:moveTo>
                    <a:pt x="1" y="1"/>
                  </a:moveTo>
                  <a:lnTo>
                    <a:pt x="36982" y="1"/>
                  </a:lnTo>
                </a:path>
              </a:pathLst>
            </a:custGeom>
            <a:noFill/>
            <a:ln w="61300" cap="flat" cmpd="sng">
              <a:solidFill>
                <a:schemeClr val="accent6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536;p58"/>
            <p:cNvSpPr/>
            <p:nvPr/>
          </p:nvSpPr>
          <p:spPr>
            <a:xfrm>
              <a:off x="4134125" y="3218475"/>
              <a:ext cx="951550" cy="25"/>
            </a:xfrm>
            <a:custGeom>
              <a:avLst/>
              <a:gdLst/>
              <a:ahLst/>
              <a:cxnLst/>
              <a:rect l="l" t="t" r="r" b="b"/>
              <a:pathLst>
                <a:path w="38062" h="1" fill="none" extrusionOk="0">
                  <a:moveTo>
                    <a:pt x="1" y="0"/>
                  </a:moveTo>
                  <a:lnTo>
                    <a:pt x="38061" y="0"/>
                  </a:lnTo>
                </a:path>
              </a:pathLst>
            </a:custGeom>
            <a:noFill/>
            <a:ln w="16350" cap="flat" cmpd="sng">
              <a:solidFill>
                <a:schemeClr val="accent6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537;p58"/>
            <p:cNvSpPr/>
            <p:nvPr/>
          </p:nvSpPr>
          <p:spPr>
            <a:xfrm>
              <a:off x="4137400" y="3335375"/>
              <a:ext cx="951550" cy="25"/>
            </a:xfrm>
            <a:custGeom>
              <a:avLst/>
              <a:gdLst/>
              <a:ahLst/>
              <a:cxnLst/>
              <a:rect l="l" t="t" r="r" b="b"/>
              <a:pathLst>
                <a:path w="38062" h="1" fill="none" extrusionOk="0">
                  <a:moveTo>
                    <a:pt x="0" y="0"/>
                  </a:moveTo>
                  <a:lnTo>
                    <a:pt x="38061" y="0"/>
                  </a:lnTo>
                </a:path>
              </a:pathLst>
            </a:custGeom>
            <a:noFill/>
            <a:ln w="16350" cap="flat" cmpd="sng">
              <a:solidFill>
                <a:schemeClr val="accent6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538;p58"/>
            <p:cNvSpPr/>
            <p:nvPr/>
          </p:nvSpPr>
          <p:spPr>
            <a:xfrm>
              <a:off x="4140675" y="3453075"/>
              <a:ext cx="951525" cy="25"/>
            </a:xfrm>
            <a:custGeom>
              <a:avLst/>
              <a:gdLst/>
              <a:ahLst/>
              <a:cxnLst/>
              <a:rect l="l" t="t" r="r" b="b"/>
              <a:pathLst>
                <a:path w="38061" h="1" fill="none" extrusionOk="0">
                  <a:moveTo>
                    <a:pt x="0" y="1"/>
                  </a:moveTo>
                  <a:lnTo>
                    <a:pt x="38061" y="1"/>
                  </a:lnTo>
                </a:path>
              </a:pathLst>
            </a:custGeom>
            <a:noFill/>
            <a:ln w="16350" cap="flat" cmpd="sng">
              <a:solidFill>
                <a:schemeClr val="accent6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539;p58"/>
            <p:cNvSpPr/>
            <p:nvPr/>
          </p:nvSpPr>
          <p:spPr>
            <a:xfrm>
              <a:off x="4143925" y="3570800"/>
              <a:ext cx="951550" cy="25"/>
            </a:xfrm>
            <a:custGeom>
              <a:avLst/>
              <a:gdLst/>
              <a:ahLst/>
              <a:cxnLst/>
              <a:rect l="l" t="t" r="r" b="b"/>
              <a:pathLst>
                <a:path w="38062" h="1" fill="none" extrusionOk="0">
                  <a:moveTo>
                    <a:pt x="1" y="0"/>
                  </a:moveTo>
                  <a:lnTo>
                    <a:pt x="38062" y="0"/>
                  </a:lnTo>
                </a:path>
              </a:pathLst>
            </a:custGeom>
            <a:noFill/>
            <a:ln w="16350" cap="flat" cmpd="sng">
              <a:solidFill>
                <a:schemeClr val="accent6"/>
              </a:solidFill>
              <a:prstDash val="solid"/>
              <a:miter lim="326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540;p58"/>
            <p:cNvSpPr/>
            <p:nvPr/>
          </p:nvSpPr>
          <p:spPr>
            <a:xfrm>
              <a:off x="4524875" y="2513825"/>
              <a:ext cx="270600" cy="346625"/>
            </a:xfrm>
            <a:custGeom>
              <a:avLst/>
              <a:gdLst/>
              <a:ahLst/>
              <a:cxnLst/>
              <a:rect l="l" t="t" r="r" b="b"/>
              <a:pathLst>
                <a:path w="10824" h="13865" extrusionOk="0">
                  <a:moveTo>
                    <a:pt x="720" y="1"/>
                  </a:moveTo>
                  <a:lnTo>
                    <a:pt x="164" y="9548"/>
                  </a:lnTo>
                  <a:cubicBezTo>
                    <a:pt x="0" y="11903"/>
                    <a:pt x="1897" y="13865"/>
                    <a:pt x="4251" y="13865"/>
                  </a:cubicBezTo>
                  <a:lnTo>
                    <a:pt x="6605" y="13865"/>
                  </a:lnTo>
                  <a:cubicBezTo>
                    <a:pt x="8927" y="13865"/>
                    <a:pt x="10823" y="11903"/>
                    <a:pt x="10693" y="9548"/>
                  </a:cubicBezTo>
                  <a:lnTo>
                    <a:pt x="101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541;p58"/>
            <p:cNvSpPr/>
            <p:nvPr/>
          </p:nvSpPr>
          <p:spPr>
            <a:xfrm>
              <a:off x="4537950" y="2513000"/>
              <a:ext cx="245250" cy="144825"/>
            </a:xfrm>
            <a:custGeom>
              <a:avLst/>
              <a:gdLst/>
              <a:ahLst/>
              <a:cxnLst/>
              <a:rect l="l" t="t" r="r" b="b"/>
              <a:pathLst>
                <a:path w="9810" h="5793" extrusionOk="0">
                  <a:moveTo>
                    <a:pt x="197" y="1"/>
                  </a:moveTo>
                  <a:lnTo>
                    <a:pt x="1" y="3401"/>
                  </a:lnTo>
                  <a:cubicBezTo>
                    <a:pt x="1341" y="4284"/>
                    <a:pt x="2780" y="5036"/>
                    <a:pt x="4251" y="5592"/>
                  </a:cubicBezTo>
                  <a:cubicBezTo>
                    <a:pt x="4576" y="5726"/>
                    <a:pt x="4922" y="5793"/>
                    <a:pt x="5271" y="5793"/>
                  </a:cubicBezTo>
                  <a:cubicBezTo>
                    <a:pt x="5521" y="5793"/>
                    <a:pt x="5772" y="5758"/>
                    <a:pt x="6017" y="5690"/>
                  </a:cubicBezTo>
                  <a:cubicBezTo>
                    <a:pt x="7358" y="5233"/>
                    <a:pt x="8633" y="4644"/>
                    <a:pt x="9810" y="3859"/>
                  </a:cubicBezTo>
                  <a:lnTo>
                    <a:pt x="95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542;p58"/>
            <p:cNvSpPr/>
            <p:nvPr/>
          </p:nvSpPr>
          <p:spPr>
            <a:xfrm>
              <a:off x="4292725" y="1853925"/>
              <a:ext cx="698450" cy="753075"/>
            </a:xfrm>
            <a:custGeom>
              <a:avLst/>
              <a:gdLst/>
              <a:ahLst/>
              <a:cxnLst/>
              <a:rect l="l" t="t" r="r" b="b"/>
              <a:pathLst>
                <a:path w="27938" h="30123" extrusionOk="0">
                  <a:moveTo>
                    <a:pt x="13427" y="0"/>
                  </a:moveTo>
                  <a:cubicBezTo>
                    <a:pt x="13004" y="0"/>
                    <a:pt x="12572" y="3"/>
                    <a:pt x="12131" y="9"/>
                  </a:cubicBezTo>
                  <a:cubicBezTo>
                    <a:pt x="0" y="205"/>
                    <a:pt x="1929" y="12108"/>
                    <a:pt x="1929" y="12108"/>
                  </a:cubicBezTo>
                  <a:cubicBezTo>
                    <a:pt x="1864" y="12958"/>
                    <a:pt x="1864" y="13808"/>
                    <a:pt x="1962" y="14658"/>
                  </a:cubicBezTo>
                  <a:cubicBezTo>
                    <a:pt x="2354" y="18614"/>
                    <a:pt x="4382" y="26102"/>
                    <a:pt x="14060" y="29928"/>
                  </a:cubicBezTo>
                  <a:cubicBezTo>
                    <a:pt x="14370" y="30056"/>
                    <a:pt x="14700" y="30122"/>
                    <a:pt x="15034" y="30122"/>
                  </a:cubicBezTo>
                  <a:cubicBezTo>
                    <a:pt x="15299" y="30122"/>
                    <a:pt x="15566" y="30080"/>
                    <a:pt x="15826" y="29993"/>
                  </a:cubicBezTo>
                  <a:cubicBezTo>
                    <a:pt x="22496" y="27803"/>
                    <a:pt x="27140" y="21688"/>
                    <a:pt x="27467" y="14691"/>
                  </a:cubicBezTo>
                  <a:cubicBezTo>
                    <a:pt x="27499" y="14298"/>
                    <a:pt x="27499" y="13906"/>
                    <a:pt x="27499" y="13514"/>
                  </a:cubicBezTo>
                  <a:cubicBezTo>
                    <a:pt x="27937" y="1569"/>
                    <a:pt x="22694" y="0"/>
                    <a:pt x="134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543;p58"/>
            <p:cNvSpPr/>
            <p:nvPr/>
          </p:nvSpPr>
          <p:spPr>
            <a:xfrm>
              <a:off x="4341750" y="2221175"/>
              <a:ext cx="637650" cy="386025"/>
            </a:xfrm>
            <a:custGeom>
              <a:avLst/>
              <a:gdLst/>
              <a:ahLst/>
              <a:cxnLst/>
              <a:rect l="l" t="t" r="r" b="b"/>
              <a:pathLst>
                <a:path w="25506" h="15441" extrusionOk="0">
                  <a:moveTo>
                    <a:pt x="1" y="1"/>
                  </a:moveTo>
                  <a:lnTo>
                    <a:pt x="1" y="1"/>
                  </a:lnTo>
                  <a:cubicBezTo>
                    <a:pt x="393" y="3924"/>
                    <a:pt x="2421" y="11445"/>
                    <a:pt x="12099" y="15271"/>
                  </a:cubicBezTo>
                  <a:cubicBezTo>
                    <a:pt x="12415" y="15382"/>
                    <a:pt x="12752" y="15441"/>
                    <a:pt x="13091" y="15441"/>
                  </a:cubicBezTo>
                  <a:cubicBezTo>
                    <a:pt x="13350" y="15441"/>
                    <a:pt x="13611" y="15407"/>
                    <a:pt x="13865" y="15336"/>
                  </a:cubicBezTo>
                  <a:cubicBezTo>
                    <a:pt x="20535" y="13113"/>
                    <a:pt x="25179" y="7031"/>
                    <a:pt x="25506" y="1"/>
                  </a:cubicBezTo>
                  <a:lnTo>
                    <a:pt x="25506" y="1"/>
                  </a:lnTo>
                  <a:cubicBezTo>
                    <a:pt x="23158" y="4370"/>
                    <a:pt x="18956" y="10399"/>
                    <a:pt x="13387" y="10399"/>
                  </a:cubicBezTo>
                  <a:cubicBezTo>
                    <a:pt x="13372" y="10399"/>
                    <a:pt x="13357" y="10399"/>
                    <a:pt x="13342" y="10399"/>
                  </a:cubicBezTo>
                  <a:cubicBezTo>
                    <a:pt x="6933" y="10333"/>
                    <a:pt x="2094" y="353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544;p58"/>
            <p:cNvSpPr/>
            <p:nvPr/>
          </p:nvSpPr>
          <p:spPr>
            <a:xfrm>
              <a:off x="4710425" y="2340525"/>
              <a:ext cx="115300" cy="116100"/>
            </a:xfrm>
            <a:custGeom>
              <a:avLst/>
              <a:gdLst/>
              <a:ahLst/>
              <a:cxnLst/>
              <a:rect l="l" t="t" r="r" b="b"/>
              <a:pathLst>
                <a:path w="4612" h="4644" extrusionOk="0">
                  <a:moveTo>
                    <a:pt x="1" y="1"/>
                  </a:moveTo>
                  <a:lnTo>
                    <a:pt x="1" y="1210"/>
                  </a:lnTo>
                  <a:cubicBezTo>
                    <a:pt x="1865" y="1210"/>
                    <a:pt x="3401" y="2747"/>
                    <a:pt x="3401" y="4644"/>
                  </a:cubicBezTo>
                  <a:lnTo>
                    <a:pt x="4611" y="4644"/>
                  </a:lnTo>
                  <a:cubicBezTo>
                    <a:pt x="4611" y="2061"/>
                    <a:pt x="255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45;p58"/>
            <p:cNvSpPr/>
            <p:nvPr/>
          </p:nvSpPr>
          <p:spPr>
            <a:xfrm>
              <a:off x="4628700" y="2339700"/>
              <a:ext cx="81750" cy="31100"/>
            </a:xfrm>
            <a:custGeom>
              <a:avLst/>
              <a:gdLst/>
              <a:ahLst/>
              <a:cxnLst/>
              <a:rect l="l" t="t" r="r" b="b"/>
              <a:pathLst>
                <a:path w="3270" h="1244" extrusionOk="0">
                  <a:moveTo>
                    <a:pt x="0" y="1"/>
                  </a:moveTo>
                  <a:lnTo>
                    <a:pt x="0" y="1243"/>
                  </a:lnTo>
                  <a:lnTo>
                    <a:pt x="3270" y="1243"/>
                  </a:lnTo>
                  <a:lnTo>
                    <a:pt x="32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46;p58"/>
            <p:cNvSpPr/>
            <p:nvPr/>
          </p:nvSpPr>
          <p:spPr>
            <a:xfrm>
              <a:off x="4513425" y="2340525"/>
              <a:ext cx="115300" cy="116100"/>
            </a:xfrm>
            <a:custGeom>
              <a:avLst/>
              <a:gdLst/>
              <a:ahLst/>
              <a:cxnLst/>
              <a:rect l="l" t="t" r="r" b="b"/>
              <a:pathLst>
                <a:path w="4612" h="4644" extrusionOk="0">
                  <a:moveTo>
                    <a:pt x="4611" y="1"/>
                  </a:moveTo>
                  <a:cubicBezTo>
                    <a:pt x="2061" y="1"/>
                    <a:pt x="1" y="2061"/>
                    <a:pt x="1" y="4644"/>
                  </a:cubicBezTo>
                  <a:lnTo>
                    <a:pt x="1210" y="4644"/>
                  </a:lnTo>
                  <a:cubicBezTo>
                    <a:pt x="1210" y="2747"/>
                    <a:pt x="2747" y="1210"/>
                    <a:pt x="4611" y="1210"/>
                  </a:cubicBezTo>
                  <a:lnTo>
                    <a:pt x="4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47;p58"/>
            <p:cNvSpPr/>
            <p:nvPr/>
          </p:nvSpPr>
          <p:spPr>
            <a:xfrm>
              <a:off x="4260525" y="1648950"/>
              <a:ext cx="786575" cy="582275"/>
            </a:xfrm>
            <a:custGeom>
              <a:avLst/>
              <a:gdLst/>
              <a:ahLst/>
              <a:cxnLst/>
              <a:rect l="l" t="t" r="r" b="b"/>
              <a:pathLst>
                <a:path w="31463" h="23291" extrusionOk="0">
                  <a:moveTo>
                    <a:pt x="21977" y="0"/>
                  </a:moveTo>
                  <a:cubicBezTo>
                    <a:pt x="20762" y="0"/>
                    <a:pt x="19462" y="569"/>
                    <a:pt x="18422" y="2061"/>
                  </a:cubicBezTo>
                  <a:cubicBezTo>
                    <a:pt x="18303" y="2219"/>
                    <a:pt x="18124" y="2306"/>
                    <a:pt x="17951" y="2306"/>
                  </a:cubicBezTo>
                  <a:cubicBezTo>
                    <a:pt x="17838" y="2306"/>
                    <a:pt x="17727" y="2269"/>
                    <a:pt x="17637" y="2192"/>
                  </a:cubicBezTo>
                  <a:cubicBezTo>
                    <a:pt x="16877" y="1536"/>
                    <a:pt x="15371" y="1187"/>
                    <a:pt x="13632" y="1187"/>
                  </a:cubicBezTo>
                  <a:cubicBezTo>
                    <a:pt x="9388" y="1187"/>
                    <a:pt x="3757" y="3267"/>
                    <a:pt x="4198" y="8045"/>
                  </a:cubicBezTo>
                  <a:cubicBezTo>
                    <a:pt x="3938" y="7950"/>
                    <a:pt x="3634" y="7893"/>
                    <a:pt x="3311" y="7893"/>
                  </a:cubicBezTo>
                  <a:cubicBezTo>
                    <a:pt x="1845" y="7893"/>
                    <a:pt x="1" y="9070"/>
                    <a:pt x="242" y="13276"/>
                  </a:cubicBezTo>
                  <a:cubicBezTo>
                    <a:pt x="405" y="16285"/>
                    <a:pt x="928" y="19293"/>
                    <a:pt x="1811" y="22170"/>
                  </a:cubicBezTo>
                  <a:cubicBezTo>
                    <a:pt x="1811" y="22170"/>
                    <a:pt x="3278" y="23291"/>
                    <a:pt x="3514" y="23291"/>
                  </a:cubicBezTo>
                  <a:cubicBezTo>
                    <a:pt x="3539" y="23291"/>
                    <a:pt x="3551" y="23278"/>
                    <a:pt x="3544" y="23249"/>
                  </a:cubicBezTo>
                  <a:cubicBezTo>
                    <a:pt x="3544" y="23249"/>
                    <a:pt x="5343" y="21843"/>
                    <a:pt x="5245" y="17658"/>
                  </a:cubicBezTo>
                  <a:cubicBezTo>
                    <a:pt x="5146" y="13473"/>
                    <a:pt x="5898" y="11151"/>
                    <a:pt x="5898" y="11151"/>
                  </a:cubicBezTo>
                  <a:cubicBezTo>
                    <a:pt x="5898" y="11151"/>
                    <a:pt x="12811" y="15094"/>
                    <a:pt x="19285" y="15094"/>
                  </a:cubicBezTo>
                  <a:cubicBezTo>
                    <a:pt x="22076" y="15094"/>
                    <a:pt x="24786" y="14361"/>
                    <a:pt x="26825" y="12263"/>
                  </a:cubicBezTo>
                  <a:cubicBezTo>
                    <a:pt x="31463" y="7657"/>
                    <a:pt x="30605" y="3226"/>
                    <a:pt x="26795" y="3226"/>
                  </a:cubicBezTo>
                  <a:cubicBezTo>
                    <a:pt x="26575" y="3226"/>
                    <a:pt x="26345" y="3240"/>
                    <a:pt x="26106" y="3271"/>
                  </a:cubicBezTo>
                  <a:cubicBezTo>
                    <a:pt x="26089" y="3274"/>
                    <a:pt x="26072" y="3275"/>
                    <a:pt x="26056" y="3275"/>
                  </a:cubicBezTo>
                  <a:cubicBezTo>
                    <a:pt x="25883" y="3275"/>
                    <a:pt x="25746" y="3123"/>
                    <a:pt x="25746" y="2944"/>
                  </a:cubicBezTo>
                  <a:cubicBezTo>
                    <a:pt x="25666" y="1472"/>
                    <a:pt x="23932" y="0"/>
                    <a:pt x="21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48;p58"/>
            <p:cNvSpPr/>
            <p:nvPr/>
          </p:nvSpPr>
          <p:spPr>
            <a:xfrm>
              <a:off x="3991075" y="2753350"/>
              <a:ext cx="517475" cy="976050"/>
            </a:xfrm>
            <a:custGeom>
              <a:avLst/>
              <a:gdLst/>
              <a:ahLst/>
              <a:cxnLst/>
              <a:rect l="l" t="t" r="r" b="b"/>
              <a:pathLst>
                <a:path w="20699" h="39042" extrusionOk="0">
                  <a:moveTo>
                    <a:pt x="15630" y="0"/>
                  </a:moveTo>
                  <a:cubicBezTo>
                    <a:pt x="9712" y="0"/>
                    <a:pt x="4676" y="4512"/>
                    <a:pt x="3859" y="10594"/>
                  </a:cubicBezTo>
                  <a:lnTo>
                    <a:pt x="0" y="39042"/>
                  </a:lnTo>
                  <a:lnTo>
                    <a:pt x="18998" y="39042"/>
                  </a:lnTo>
                  <a:lnTo>
                    <a:pt x="18998" y="7357"/>
                  </a:lnTo>
                  <a:cubicBezTo>
                    <a:pt x="18998" y="4807"/>
                    <a:pt x="19554" y="2289"/>
                    <a:pt x="206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49;p58"/>
            <p:cNvSpPr/>
            <p:nvPr/>
          </p:nvSpPr>
          <p:spPr>
            <a:xfrm>
              <a:off x="4802000" y="2753350"/>
              <a:ext cx="537900" cy="976050"/>
            </a:xfrm>
            <a:custGeom>
              <a:avLst/>
              <a:gdLst/>
              <a:ahLst/>
              <a:cxnLst/>
              <a:rect l="l" t="t" r="r" b="b"/>
              <a:pathLst>
                <a:path w="21516" h="39042" extrusionOk="0">
                  <a:moveTo>
                    <a:pt x="0" y="0"/>
                  </a:moveTo>
                  <a:cubicBezTo>
                    <a:pt x="1112" y="2289"/>
                    <a:pt x="1700" y="4807"/>
                    <a:pt x="1700" y="7357"/>
                  </a:cubicBezTo>
                  <a:lnTo>
                    <a:pt x="1700" y="39042"/>
                  </a:lnTo>
                  <a:lnTo>
                    <a:pt x="21516" y="39042"/>
                  </a:lnTo>
                  <a:lnTo>
                    <a:pt x="16709" y="10202"/>
                  </a:lnTo>
                  <a:cubicBezTo>
                    <a:pt x="15695" y="4316"/>
                    <a:pt x="10790" y="0"/>
                    <a:pt x="5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50;p58"/>
            <p:cNvSpPr/>
            <p:nvPr/>
          </p:nvSpPr>
          <p:spPr>
            <a:xfrm>
              <a:off x="4273100" y="3243800"/>
              <a:ext cx="110375" cy="9850"/>
            </a:xfrm>
            <a:custGeom>
              <a:avLst/>
              <a:gdLst/>
              <a:ahLst/>
              <a:cxnLst/>
              <a:rect l="l" t="t" r="r" b="b"/>
              <a:pathLst>
                <a:path w="4415" h="394" extrusionOk="0">
                  <a:moveTo>
                    <a:pt x="0" y="1"/>
                  </a:moveTo>
                  <a:lnTo>
                    <a:pt x="0" y="393"/>
                  </a:lnTo>
                  <a:lnTo>
                    <a:pt x="4415" y="393"/>
                  </a:lnTo>
                  <a:lnTo>
                    <a:pt x="4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51;p58"/>
            <p:cNvSpPr/>
            <p:nvPr/>
          </p:nvSpPr>
          <p:spPr>
            <a:xfrm>
              <a:off x="4196250" y="3176775"/>
              <a:ext cx="60525" cy="575525"/>
            </a:xfrm>
            <a:custGeom>
              <a:avLst/>
              <a:gdLst/>
              <a:ahLst/>
              <a:cxnLst/>
              <a:rect l="l" t="t" r="r" b="b"/>
              <a:pathLst>
                <a:path w="2421" h="2302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26" y="1930"/>
                    <a:pt x="1897" y="3794"/>
                    <a:pt x="1668" y="5723"/>
                  </a:cubicBezTo>
                  <a:cubicBezTo>
                    <a:pt x="1407" y="7652"/>
                    <a:pt x="1178" y="9581"/>
                    <a:pt x="1014" y="11478"/>
                  </a:cubicBezTo>
                  <a:cubicBezTo>
                    <a:pt x="818" y="13407"/>
                    <a:pt x="622" y="15336"/>
                    <a:pt x="458" y="17265"/>
                  </a:cubicBezTo>
                  <a:lnTo>
                    <a:pt x="197" y="20143"/>
                  </a:lnTo>
                  <a:cubicBezTo>
                    <a:pt x="131" y="21091"/>
                    <a:pt x="66" y="22072"/>
                    <a:pt x="1" y="23020"/>
                  </a:cubicBezTo>
                  <a:cubicBezTo>
                    <a:pt x="164" y="22072"/>
                    <a:pt x="262" y="21124"/>
                    <a:pt x="393" y="20175"/>
                  </a:cubicBezTo>
                  <a:lnTo>
                    <a:pt x="753" y="17298"/>
                  </a:lnTo>
                  <a:cubicBezTo>
                    <a:pt x="1014" y="15401"/>
                    <a:pt x="1243" y="13472"/>
                    <a:pt x="1407" y="11543"/>
                  </a:cubicBezTo>
                  <a:cubicBezTo>
                    <a:pt x="1603" y="9614"/>
                    <a:pt x="1799" y="7717"/>
                    <a:pt x="1963" y="5788"/>
                  </a:cubicBezTo>
                  <a:cubicBezTo>
                    <a:pt x="2159" y="3859"/>
                    <a:pt x="2290" y="1930"/>
                    <a:pt x="2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52;p58"/>
            <p:cNvSpPr/>
            <p:nvPr/>
          </p:nvSpPr>
          <p:spPr>
            <a:xfrm>
              <a:off x="5032500" y="3176775"/>
              <a:ext cx="60525" cy="576325"/>
            </a:xfrm>
            <a:custGeom>
              <a:avLst/>
              <a:gdLst/>
              <a:ahLst/>
              <a:cxnLst/>
              <a:rect l="l" t="t" r="r" b="b"/>
              <a:pathLst>
                <a:path w="2421" h="23053" extrusionOk="0">
                  <a:moveTo>
                    <a:pt x="1" y="1"/>
                  </a:moveTo>
                  <a:cubicBezTo>
                    <a:pt x="132" y="1930"/>
                    <a:pt x="295" y="3892"/>
                    <a:pt x="459" y="5788"/>
                  </a:cubicBezTo>
                  <a:cubicBezTo>
                    <a:pt x="622" y="7717"/>
                    <a:pt x="786" y="9647"/>
                    <a:pt x="1015" y="11576"/>
                  </a:cubicBezTo>
                  <a:cubicBezTo>
                    <a:pt x="1243" y="13505"/>
                    <a:pt x="1440" y="15401"/>
                    <a:pt x="1669" y="17331"/>
                  </a:cubicBezTo>
                  <a:lnTo>
                    <a:pt x="2028" y="20175"/>
                  </a:lnTo>
                  <a:cubicBezTo>
                    <a:pt x="2159" y="21124"/>
                    <a:pt x="2290" y="22105"/>
                    <a:pt x="2421" y="23053"/>
                  </a:cubicBezTo>
                  <a:cubicBezTo>
                    <a:pt x="2388" y="22072"/>
                    <a:pt x="2290" y="21124"/>
                    <a:pt x="2224" y="20175"/>
                  </a:cubicBezTo>
                  <a:lnTo>
                    <a:pt x="1996" y="17265"/>
                  </a:lnTo>
                  <a:cubicBezTo>
                    <a:pt x="1799" y="15336"/>
                    <a:pt x="1636" y="13440"/>
                    <a:pt x="1440" y="11510"/>
                  </a:cubicBezTo>
                  <a:cubicBezTo>
                    <a:pt x="1211" y="9581"/>
                    <a:pt x="1015" y="7652"/>
                    <a:pt x="786" y="5756"/>
                  </a:cubicBezTo>
                  <a:cubicBezTo>
                    <a:pt x="524" y="3826"/>
                    <a:pt x="295" y="193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53;p58"/>
            <p:cNvSpPr/>
            <p:nvPr/>
          </p:nvSpPr>
          <p:spPr>
            <a:xfrm>
              <a:off x="4828150" y="2764775"/>
              <a:ext cx="192125" cy="584500"/>
            </a:xfrm>
            <a:custGeom>
              <a:avLst/>
              <a:gdLst/>
              <a:ahLst/>
              <a:cxnLst/>
              <a:rect l="l" t="t" r="r" b="b"/>
              <a:pathLst>
                <a:path w="7685" h="23380" extrusionOk="0">
                  <a:moveTo>
                    <a:pt x="33" y="1"/>
                  </a:moveTo>
                  <a:lnTo>
                    <a:pt x="0" y="66"/>
                  </a:lnTo>
                  <a:cubicBezTo>
                    <a:pt x="589" y="557"/>
                    <a:pt x="1210" y="1047"/>
                    <a:pt x="1799" y="1538"/>
                  </a:cubicBezTo>
                  <a:cubicBezTo>
                    <a:pt x="2420" y="2028"/>
                    <a:pt x="3041" y="2519"/>
                    <a:pt x="3663" y="3009"/>
                  </a:cubicBezTo>
                  <a:cubicBezTo>
                    <a:pt x="4837" y="3929"/>
                    <a:pt x="6041" y="4849"/>
                    <a:pt x="7277" y="5740"/>
                  </a:cubicBezTo>
                  <a:lnTo>
                    <a:pt x="7277" y="5740"/>
                  </a:lnTo>
                  <a:lnTo>
                    <a:pt x="6344" y="7064"/>
                  </a:lnTo>
                  <a:cubicBezTo>
                    <a:pt x="6017" y="7554"/>
                    <a:pt x="5657" y="8045"/>
                    <a:pt x="5330" y="8535"/>
                  </a:cubicBezTo>
                  <a:cubicBezTo>
                    <a:pt x="5003" y="9026"/>
                    <a:pt x="4644" y="9483"/>
                    <a:pt x="4284" y="9941"/>
                  </a:cubicBezTo>
                  <a:cubicBezTo>
                    <a:pt x="3924" y="10432"/>
                    <a:pt x="3565" y="10889"/>
                    <a:pt x="3205" y="11380"/>
                  </a:cubicBezTo>
                  <a:lnTo>
                    <a:pt x="3107" y="11511"/>
                  </a:lnTo>
                  <a:lnTo>
                    <a:pt x="3303" y="11511"/>
                  </a:lnTo>
                  <a:cubicBezTo>
                    <a:pt x="4468" y="11630"/>
                    <a:pt x="5632" y="11722"/>
                    <a:pt x="6797" y="11812"/>
                  </a:cubicBezTo>
                  <a:lnTo>
                    <a:pt x="6797" y="11812"/>
                  </a:lnTo>
                  <a:cubicBezTo>
                    <a:pt x="6260" y="12666"/>
                    <a:pt x="5706" y="13500"/>
                    <a:pt x="5232" y="14388"/>
                  </a:cubicBezTo>
                  <a:cubicBezTo>
                    <a:pt x="4676" y="15336"/>
                    <a:pt x="4120" y="16285"/>
                    <a:pt x="3597" y="17265"/>
                  </a:cubicBezTo>
                  <a:cubicBezTo>
                    <a:pt x="3074" y="18246"/>
                    <a:pt x="2551" y="19227"/>
                    <a:pt x="2093" y="20241"/>
                  </a:cubicBezTo>
                  <a:cubicBezTo>
                    <a:pt x="1570" y="21255"/>
                    <a:pt x="1210" y="22301"/>
                    <a:pt x="916" y="23380"/>
                  </a:cubicBezTo>
                  <a:lnTo>
                    <a:pt x="981" y="23380"/>
                  </a:lnTo>
                  <a:cubicBezTo>
                    <a:pt x="1145" y="22857"/>
                    <a:pt x="1341" y="22334"/>
                    <a:pt x="1570" y="21843"/>
                  </a:cubicBezTo>
                  <a:cubicBezTo>
                    <a:pt x="1831" y="21353"/>
                    <a:pt x="2060" y="20862"/>
                    <a:pt x="2322" y="20372"/>
                  </a:cubicBezTo>
                  <a:cubicBezTo>
                    <a:pt x="2845" y="19391"/>
                    <a:pt x="3401" y="18410"/>
                    <a:pt x="3957" y="17462"/>
                  </a:cubicBezTo>
                  <a:cubicBezTo>
                    <a:pt x="4480" y="16513"/>
                    <a:pt x="5036" y="15565"/>
                    <a:pt x="5592" y="14617"/>
                  </a:cubicBezTo>
                  <a:cubicBezTo>
                    <a:pt x="6148" y="13636"/>
                    <a:pt x="6736" y="12688"/>
                    <a:pt x="7292" y="11739"/>
                  </a:cubicBezTo>
                  <a:lnTo>
                    <a:pt x="7456" y="11478"/>
                  </a:lnTo>
                  <a:lnTo>
                    <a:pt x="7161" y="11478"/>
                  </a:lnTo>
                  <a:cubicBezTo>
                    <a:pt x="5953" y="11416"/>
                    <a:pt x="4745" y="11383"/>
                    <a:pt x="3510" y="11325"/>
                  </a:cubicBezTo>
                  <a:lnTo>
                    <a:pt x="3510" y="11325"/>
                  </a:lnTo>
                  <a:cubicBezTo>
                    <a:pt x="3801" y="10911"/>
                    <a:pt x="4095" y="10475"/>
                    <a:pt x="4415" y="10039"/>
                  </a:cubicBezTo>
                  <a:cubicBezTo>
                    <a:pt x="4774" y="9549"/>
                    <a:pt x="5101" y="9058"/>
                    <a:pt x="5461" y="8600"/>
                  </a:cubicBezTo>
                  <a:cubicBezTo>
                    <a:pt x="5821" y="8143"/>
                    <a:pt x="6148" y="7652"/>
                    <a:pt x="6507" y="7194"/>
                  </a:cubicBezTo>
                  <a:lnTo>
                    <a:pt x="7586" y="5788"/>
                  </a:lnTo>
                  <a:lnTo>
                    <a:pt x="7684" y="5658"/>
                  </a:lnTo>
                  <a:lnTo>
                    <a:pt x="7586" y="5592"/>
                  </a:lnTo>
                  <a:cubicBezTo>
                    <a:pt x="6344" y="4579"/>
                    <a:pt x="5101" y="3630"/>
                    <a:pt x="3859" y="2715"/>
                  </a:cubicBezTo>
                  <a:cubicBezTo>
                    <a:pt x="3238" y="2257"/>
                    <a:pt x="2584" y="1799"/>
                    <a:pt x="1962" y="1341"/>
                  </a:cubicBezTo>
                  <a:cubicBezTo>
                    <a:pt x="1341" y="884"/>
                    <a:pt x="687" y="459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54;p58"/>
            <p:cNvSpPr/>
            <p:nvPr/>
          </p:nvSpPr>
          <p:spPr>
            <a:xfrm>
              <a:off x="4294350" y="2763975"/>
              <a:ext cx="192125" cy="584500"/>
            </a:xfrm>
            <a:custGeom>
              <a:avLst/>
              <a:gdLst/>
              <a:ahLst/>
              <a:cxnLst/>
              <a:rect l="l" t="t" r="r" b="b"/>
              <a:pathLst>
                <a:path w="7685" h="23380" extrusionOk="0">
                  <a:moveTo>
                    <a:pt x="7619" y="0"/>
                  </a:moveTo>
                  <a:cubicBezTo>
                    <a:pt x="6998" y="458"/>
                    <a:pt x="6344" y="916"/>
                    <a:pt x="5723" y="1341"/>
                  </a:cubicBezTo>
                  <a:cubicBezTo>
                    <a:pt x="5069" y="1799"/>
                    <a:pt x="4447" y="2256"/>
                    <a:pt x="3826" y="2714"/>
                  </a:cubicBezTo>
                  <a:cubicBezTo>
                    <a:pt x="2551" y="3662"/>
                    <a:pt x="1341" y="4611"/>
                    <a:pt x="99" y="5592"/>
                  </a:cubicBezTo>
                  <a:lnTo>
                    <a:pt x="0" y="5690"/>
                  </a:lnTo>
                  <a:lnTo>
                    <a:pt x="66" y="5788"/>
                  </a:lnTo>
                  <a:lnTo>
                    <a:pt x="1145" y="7194"/>
                  </a:lnTo>
                  <a:cubicBezTo>
                    <a:pt x="1505" y="7652"/>
                    <a:pt x="1864" y="8142"/>
                    <a:pt x="2224" y="8600"/>
                  </a:cubicBezTo>
                  <a:cubicBezTo>
                    <a:pt x="2584" y="9090"/>
                    <a:pt x="2911" y="9581"/>
                    <a:pt x="3270" y="10038"/>
                  </a:cubicBezTo>
                  <a:cubicBezTo>
                    <a:pt x="3562" y="10476"/>
                    <a:pt x="3854" y="10914"/>
                    <a:pt x="4169" y="11351"/>
                  </a:cubicBezTo>
                  <a:lnTo>
                    <a:pt x="4169" y="11351"/>
                  </a:lnTo>
                  <a:cubicBezTo>
                    <a:pt x="2954" y="11382"/>
                    <a:pt x="1739" y="11415"/>
                    <a:pt x="524" y="11477"/>
                  </a:cubicBezTo>
                  <a:lnTo>
                    <a:pt x="229" y="11477"/>
                  </a:lnTo>
                  <a:lnTo>
                    <a:pt x="393" y="11739"/>
                  </a:lnTo>
                  <a:cubicBezTo>
                    <a:pt x="949" y="12687"/>
                    <a:pt x="1505" y="13668"/>
                    <a:pt x="2060" y="14616"/>
                  </a:cubicBezTo>
                  <a:cubicBezTo>
                    <a:pt x="2616" y="15564"/>
                    <a:pt x="3172" y="16513"/>
                    <a:pt x="3728" y="17461"/>
                  </a:cubicBezTo>
                  <a:cubicBezTo>
                    <a:pt x="4284" y="18442"/>
                    <a:pt x="4840" y="19390"/>
                    <a:pt x="5330" y="20371"/>
                  </a:cubicBezTo>
                  <a:cubicBezTo>
                    <a:pt x="5592" y="20862"/>
                    <a:pt x="5853" y="21352"/>
                    <a:pt x="6082" y="21842"/>
                  </a:cubicBezTo>
                  <a:cubicBezTo>
                    <a:pt x="6344" y="22333"/>
                    <a:pt x="6540" y="22856"/>
                    <a:pt x="6704" y="23379"/>
                  </a:cubicBezTo>
                  <a:lnTo>
                    <a:pt x="6736" y="23379"/>
                  </a:lnTo>
                  <a:cubicBezTo>
                    <a:pt x="6475" y="22300"/>
                    <a:pt x="6082" y="21254"/>
                    <a:pt x="5592" y="20240"/>
                  </a:cubicBezTo>
                  <a:cubicBezTo>
                    <a:pt x="5134" y="19259"/>
                    <a:pt x="4611" y="18246"/>
                    <a:pt x="4088" y="17297"/>
                  </a:cubicBezTo>
                  <a:cubicBezTo>
                    <a:pt x="3565" y="16317"/>
                    <a:pt x="3009" y="15336"/>
                    <a:pt x="2453" y="14387"/>
                  </a:cubicBezTo>
                  <a:cubicBezTo>
                    <a:pt x="1949" y="13529"/>
                    <a:pt x="1419" y="12670"/>
                    <a:pt x="887" y="11811"/>
                  </a:cubicBezTo>
                  <a:lnTo>
                    <a:pt x="887" y="11811"/>
                  </a:lnTo>
                  <a:cubicBezTo>
                    <a:pt x="2052" y="11722"/>
                    <a:pt x="3217" y="11632"/>
                    <a:pt x="4382" y="11543"/>
                  </a:cubicBezTo>
                  <a:lnTo>
                    <a:pt x="4578" y="11543"/>
                  </a:lnTo>
                  <a:lnTo>
                    <a:pt x="4447" y="11379"/>
                  </a:lnTo>
                  <a:cubicBezTo>
                    <a:pt x="4088" y="10921"/>
                    <a:pt x="3728" y="10431"/>
                    <a:pt x="3401" y="9973"/>
                  </a:cubicBezTo>
                  <a:cubicBezTo>
                    <a:pt x="3041" y="9483"/>
                    <a:pt x="2682" y="9025"/>
                    <a:pt x="2355" y="8534"/>
                  </a:cubicBezTo>
                  <a:cubicBezTo>
                    <a:pt x="1995" y="8044"/>
                    <a:pt x="1668" y="7586"/>
                    <a:pt x="1308" y="7096"/>
                  </a:cubicBezTo>
                  <a:lnTo>
                    <a:pt x="406" y="5743"/>
                  </a:lnTo>
                  <a:lnTo>
                    <a:pt x="406" y="5743"/>
                  </a:lnTo>
                  <a:cubicBezTo>
                    <a:pt x="1643" y="4880"/>
                    <a:pt x="2848" y="3929"/>
                    <a:pt x="4022" y="3008"/>
                  </a:cubicBezTo>
                  <a:cubicBezTo>
                    <a:pt x="4644" y="2551"/>
                    <a:pt x="5232" y="2060"/>
                    <a:pt x="5853" y="1570"/>
                  </a:cubicBezTo>
                  <a:cubicBezTo>
                    <a:pt x="6475" y="1079"/>
                    <a:pt x="7063" y="589"/>
                    <a:pt x="7685" y="66"/>
                  </a:cubicBezTo>
                  <a:lnTo>
                    <a:pt x="76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555;p58"/>
            <p:cNvSpPr/>
            <p:nvPr/>
          </p:nvSpPr>
          <p:spPr>
            <a:xfrm>
              <a:off x="4279625" y="2164775"/>
              <a:ext cx="136550" cy="174150"/>
            </a:xfrm>
            <a:custGeom>
              <a:avLst/>
              <a:gdLst/>
              <a:ahLst/>
              <a:cxnLst/>
              <a:rect l="l" t="t" r="r" b="b"/>
              <a:pathLst>
                <a:path w="5462" h="6966" extrusionOk="0">
                  <a:moveTo>
                    <a:pt x="2463" y="1"/>
                  </a:moveTo>
                  <a:cubicBezTo>
                    <a:pt x="2351" y="1"/>
                    <a:pt x="2239" y="11"/>
                    <a:pt x="2126" y="33"/>
                  </a:cubicBezTo>
                  <a:cubicBezTo>
                    <a:pt x="818" y="295"/>
                    <a:pt x="1" y="2060"/>
                    <a:pt x="328" y="3957"/>
                  </a:cubicBezTo>
                  <a:cubicBezTo>
                    <a:pt x="627" y="5694"/>
                    <a:pt x="1778" y="6965"/>
                    <a:pt x="2999" y="6965"/>
                  </a:cubicBezTo>
                  <a:cubicBezTo>
                    <a:pt x="3111" y="6965"/>
                    <a:pt x="3224" y="6954"/>
                    <a:pt x="3336" y="6932"/>
                  </a:cubicBezTo>
                  <a:cubicBezTo>
                    <a:pt x="4677" y="6671"/>
                    <a:pt x="5461" y="4905"/>
                    <a:pt x="5134" y="3009"/>
                  </a:cubicBezTo>
                  <a:cubicBezTo>
                    <a:pt x="4835" y="1271"/>
                    <a:pt x="3685" y="1"/>
                    <a:pt x="2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556;p58"/>
            <p:cNvSpPr/>
            <p:nvPr/>
          </p:nvSpPr>
          <p:spPr>
            <a:xfrm>
              <a:off x="4914800" y="2164175"/>
              <a:ext cx="134900" cy="174550"/>
            </a:xfrm>
            <a:custGeom>
              <a:avLst/>
              <a:gdLst/>
              <a:ahLst/>
              <a:cxnLst/>
              <a:rect l="l" t="t" r="r" b="b"/>
              <a:pathLst>
                <a:path w="5396" h="6982" extrusionOk="0">
                  <a:moveTo>
                    <a:pt x="2917" y="0"/>
                  </a:moveTo>
                  <a:cubicBezTo>
                    <a:pt x="1682" y="0"/>
                    <a:pt x="535" y="1338"/>
                    <a:pt x="262" y="3098"/>
                  </a:cubicBezTo>
                  <a:cubicBezTo>
                    <a:pt x="0" y="5027"/>
                    <a:pt x="851" y="6760"/>
                    <a:pt x="2191" y="6956"/>
                  </a:cubicBezTo>
                  <a:cubicBezTo>
                    <a:pt x="2289" y="6973"/>
                    <a:pt x="2387" y="6981"/>
                    <a:pt x="2485" y="6981"/>
                  </a:cubicBezTo>
                  <a:cubicBezTo>
                    <a:pt x="3718" y="6981"/>
                    <a:pt x="4861" y="5671"/>
                    <a:pt x="5134" y="3883"/>
                  </a:cubicBezTo>
                  <a:cubicBezTo>
                    <a:pt x="5396" y="1986"/>
                    <a:pt x="4513" y="253"/>
                    <a:pt x="3205" y="24"/>
                  </a:cubicBezTo>
                  <a:cubicBezTo>
                    <a:pt x="3109" y="8"/>
                    <a:pt x="3012" y="0"/>
                    <a:pt x="29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557;p58"/>
            <p:cNvSpPr/>
            <p:nvPr/>
          </p:nvSpPr>
          <p:spPr>
            <a:xfrm>
              <a:off x="4306475" y="2190825"/>
              <a:ext cx="69650" cy="49175"/>
            </a:xfrm>
            <a:custGeom>
              <a:avLst/>
              <a:gdLst/>
              <a:ahLst/>
              <a:cxnLst/>
              <a:rect l="l" t="t" r="r" b="b"/>
              <a:pathLst>
                <a:path w="2786" h="1967" extrusionOk="0">
                  <a:moveTo>
                    <a:pt x="880" y="1"/>
                  </a:moveTo>
                  <a:cubicBezTo>
                    <a:pt x="635" y="1"/>
                    <a:pt x="391" y="58"/>
                    <a:pt x="169" y="168"/>
                  </a:cubicBezTo>
                  <a:cubicBezTo>
                    <a:pt x="1" y="225"/>
                    <a:pt x="50" y="450"/>
                    <a:pt x="191" y="450"/>
                  </a:cubicBezTo>
                  <a:cubicBezTo>
                    <a:pt x="214" y="450"/>
                    <a:pt x="240" y="444"/>
                    <a:pt x="268" y="430"/>
                  </a:cubicBezTo>
                  <a:cubicBezTo>
                    <a:pt x="464" y="348"/>
                    <a:pt x="668" y="307"/>
                    <a:pt x="872" y="307"/>
                  </a:cubicBezTo>
                  <a:cubicBezTo>
                    <a:pt x="1077" y="307"/>
                    <a:pt x="1281" y="348"/>
                    <a:pt x="1477" y="430"/>
                  </a:cubicBezTo>
                  <a:cubicBezTo>
                    <a:pt x="2197" y="822"/>
                    <a:pt x="2458" y="1836"/>
                    <a:pt x="2458" y="1836"/>
                  </a:cubicBezTo>
                  <a:cubicBezTo>
                    <a:pt x="2458" y="1901"/>
                    <a:pt x="2524" y="1934"/>
                    <a:pt x="2622" y="1967"/>
                  </a:cubicBezTo>
                  <a:lnTo>
                    <a:pt x="2654" y="1934"/>
                  </a:lnTo>
                  <a:cubicBezTo>
                    <a:pt x="2720" y="1934"/>
                    <a:pt x="2785" y="1836"/>
                    <a:pt x="2753" y="1771"/>
                  </a:cubicBezTo>
                  <a:cubicBezTo>
                    <a:pt x="2589" y="1117"/>
                    <a:pt x="2197" y="561"/>
                    <a:pt x="1641" y="201"/>
                  </a:cubicBezTo>
                  <a:cubicBezTo>
                    <a:pt x="1404" y="66"/>
                    <a:pt x="1142" y="1"/>
                    <a:pt x="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558;p58"/>
            <p:cNvSpPr/>
            <p:nvPr/>
          </p:nvSpPr>
          <p:spPr>
            <a:xfrm>
              <a:off x="4304150" y="2195525"/>
              <a:ext cx="47450" cy="78825"/>
            </a:xfrm>
            <a:custGeom>
              <a:avLst/>
              <a:gdLst/>
              <a:ahLst/>
              <a:cxnLst/>
              <a:rect l="l" t="t" r="r" b="b"/>
              <a:pathLst>
                <a:path w="1898" h="3153" extrusionOk="0">
                  <a:moveTo>
                    <a:pt x="1693" y="0"/>
                  </a:moveTo>
                  <a:cubicBezTo>
                    <a:pt x="1673" y="0"/>
                    <a:pt x="1653" y="4"/>
                    <a:pt x="1636" y="13"/>
                  </a:cubicBezTo>
                  <a:cubicBezTo>
                    <a:pt x="1636" y="13"/>
                    <a:pt x="1" y="896"/>
                    <a:pt x="982" y="3054"/>
                  </a:cubicBezTo>
                  <a:cubicBezTo>
                    <a:pt x="982" y="3119"/>
                    <a:pt x="1047" y="3152"/>
                    <a:pt x="1113" y="3152"/>
                  </a:cubicBezTo>
                  <a:lnTo>
                    <a:pt x="1178" y="3152"/>
                  </a:lnTo>
                  <a:cubicBezTo>
                    <a:pt x="1243" y="3119"/>
                    <a:pt x="1276" y="3021"/>
                    <a:pt x="1243" y="2956"/>
                  </a:cubicBezTo>
                  <a:cubicBezTo>
                    <a:pt x="393" y="1059"/>
                    <a:pt x="1734" y="307"/>
                    <a:pt x="1799" y="275"/>
                  </a:cubicBezTo>
                  <a:cubicBezTo>
                    <a:pt x="1865" y="242"/>
                    <a:pt x="1897" y="144"/>
                    <a:pt x="1832" y="78"/>
                  </a:cubicBezTo>
                  <a:cubicBezTo>
                    <a:pt x="1808" y="31"/>
                    <a:pt x="1749" y="0"/>
                    <a:pt x="1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559;p58"/>
            <p:cNvSpPr/>
            <p:nvPr/>
          </p:nvSpPr>
          <p:spPr>
            <a:xfrm>
              <a:off x="4949950" y="2190625"/>
              <a:ext cx="68700" cy="49375"/>
            </a:xfrm>
            <a:custGeom>
              <a:avLst/>
              <a:gdLst/>
              <a:ahLst/>
              <a:cxnLst/>
              <a:rect l="l" t="t" r="r" b="b"/>
              <a:pathLst>
                <a:path w="2748" h="1975" extrusionOk="0">
                  <a:moveTo>
                    <a:pt x="1926" y="0"/>
                  </a:moveTo>
                  <a:cubicBezTo>
                    <a:pt x="1663" y="0"/>
                    <a:pt x="1400" y="57"/>
                    <a:pt x="1145" y="176"/>
                  </a:cubicBezTo>
                  <a:cubicBezTo>
                    <a:pt x="589" y="536"/>
                    <a:pt x="197" y="1125"/>
                    <a:pt x="33" y="1779"/>
                  </a:cubicBezTo>
                  <a:cubicBezTo>
                    <a:pt x="0" y="1844"/>
                    <a:pt x="66" y="1942"/>
                    <a:pt x="131" y="1975"/>
                  </a:cubicBezTo>
                  <a:lnTo>
                    <a:pt x="197" y="1975"/>
                  </a:lnTo>
                  <a:cubicBezTo>
                    <a:pt x="262" y="1942"/>
                    <a:pt x="327" y="1909"/>
                    <a:pt x="327" y="1844"/>
                  </a:cubicBezTo>
                  <a:cubicBezTo>
                    <a:pt x="458" y="1255"/>
                    <a:pt x="818" y="765"/>
                    <a:pt x="1308" y="438"/>
                  </a:cubicBezTo>
                  <a:cubicBezTo>
                    <a:pt x="1505" y="356"/>
                    <a:pt x="1709" y="315"/>
                    <a:pt x="1913" y="315"/>
                  </a:cubicBezTo>
                  <a:cubicBezTo>
                    <a:pt x="2118" y="315"/>
                    <a:pt x="2322" y="356"/>
                    <a:pt x="2518" y="438"/>
                  </a:cubicBezTo>
                  <a:cubicBezTo>
                    <a:pt x="2543" y="446"/>
                    <a:pt x="2565" y="450"/>
                    <a:pt x="2586" y="450"/>
                  </a:cubicBezTo>
                  <a:cubicBezTo>
                    <a:pt x="2647" y="450"/>
                    <a:pt x="2690" y="413"/>
                    <a:pt x="2714" y="340"/>
                  </a:cubicBezTo>
                  <a:cubicBezTo>
                    <a:pt x="2747" y="274"/>
                    <a:pt x="2714" y="176"/>
                    <a:pt x="2649" y="144"/>
                  </a:cubicBezTo>
                  <a:cubicBezTo>
                    <a:pt x="2413" y="49"/>
                    <a:pt x="2170" y="0"/>
                    <a:pt x="1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560;p58"/>
            <p:cNvSpPr/>
            <p:nvPr/>
          </p:nvSpPr>
          <p:spPr>
            <a:xfrm>
              <a:off x="4974475" y="2195800"/>
              <a:ext cx="47425" cy="78550"/>
            </a:xfrm>
            <a:custGeom>
              <a:avLst/>
              <a:gdLst/>
              <a:ahLst/>
              <a:cxnLst/>
              <a:rect l="l" t="t" r="r" b="b"/>
              <a:pathLst>
                <a:path w="1897" h="3142" extrusionOk="0">
                  <a:moveTo>
                    <a:pt x="185" y="1"/>
                  </a:moveTo>
                  <a:cubicBezTo>
                    <a:pt x="135" y="1"/>
                    <a:pt x="87" y="37"/>
                    <a:pt x="66" y="100"/>
                  </a:cubicBezTo>
                  <a:cubicBezTo>
                    <a:pt x="0" y="166"/>
                    <a:pt x="33" y="264"/>
                    <a:pt x="131" y="296"/>
                  </a:cubicBezTo>
                  <a:cubicBezTo>
                    <a:pt x="164" y="329"/>
                    <a:pt x="1505" y="1048"/>
                    <a:pt x="654" y="2945"/>
                  </a:cubicBezTo>
                  <a:cubicBezTo>
                    <a:pt x="622" y="3010"/>
                    <a:pt x="654" y="3108"/>
                    <a:pt x="720" y="3141"/>
                  </a:cubicBezTo>
                  <a:lnTo>
                    <a:pt x="785" y="3141"/>
                  </a:lnTo>
                  <a:cubicBezTo>
                    <a:pt x="851" y="3141"/>
                    <a:pt x="916" y="3108"/>
                    <a:pt x="916" y="3076"/>
                  </a:cubicBezTo>
                  <a:cubicBezTo>
                    <a:pt x="1897" y="918"/>
                    <a:pt x="262" y="35"/>
                    <a:pt x="262" y="35"/>
                  </a:cubicBezTo>
                  <a:cubicBezTo>
                    <a:pt x="239" y="12"/>
                    <a:pt x="212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561;p58"/>
            <p:cNvSpPr/>
            <p:nvPr/>
          </p:nvSpPr>
          <p:spPr>
            <a:xfrm>
              <a:off x="4448025" y="2032800"/>
              <a:ext cx="142275" cy="36350"/>
            </a:xfrm>
            <a:custGeom>
              <a:avLst/>
              <a:gdLst/>
              <a:ahLst/>
              <a:cxnLst/>
              <a:rect l="l" t="t" r="r" b="b"/>
              <a:pathLst>
                <a:path w="5691" h="1454" extrusionOk="0">
                  <a:moveTo>
                    <a:pt x="3008" y="1"/>
                  </a:moveTo>
                  <a:cubicBezTo>
                    <a:pt x="1416" y="1"/>
                    <a:pt x="153" y="974"/>
                    <a:pt x="132" y="996"/>
                  </a:cubicBezTo>
                  <a:cubicBezTo>
                    <a:pt x="33" y="1094"/>
                    <a:pt x="1" y="1225"/>
                    <a:pt x="99" y="1356"/>
                  </a:cubicBezTo>
                  <a:cubicBezTo>
                    <a:pt x="132" y="1421"/>
                    <a:pt x="197" y="1454"/>
                    <a:pt x="295" y="1454"/>
                  </a:cubicBezTo>
                  <a:cubicBezTo>
                    <a:pt x="360" y="1454"/>
                    <a:pt x="393" y="1421"/>
                    <a:pt x="458" y="1388"/>
                  </a:cubicBezTo>
                  <a:cubicBezTo>
                    <a:pt x="480" y="1388"/>
                    <a:pt x="1607" y="516"/>
                    <a:pt x="3014" y="516"/>
                  </a:cubicBezTo>
                  <a:cubicBezTo>
                    <a:pt x="3717" y="516"/>
                    <a:pt x="4491" y="734"/>
                    <a:pt x="5232" y="1388"/>
                  </a:cubicBezTo>
                  <a:cubicBezTo>
                    <a:pt x="5274" y="1430"/>
                    <a:pt x="5326" y="1448"/>
                    <a:pt x="5381" y="1448"/>
                  </a:cubicBezTo>
                  <a:cubicBezTo>
                    <a:pt x="5456" y="1448"/>
                    <a:pt x="5535" y="1413"/>
                    <a:pt x="5592" y="1356"/>
                  </a:cubicBezTo>
                  <a:cubicBezTo>
                    <a:pt x="5690" y="1258"/>
                    <a:pt x="5690" y="1094"/>
                    <a:pt x="5559" y="996"/>
                  </a:cubicBezTo>
                  <a:cubicBezTo>
                    <a:pt x="4703" y="249"/>
                    <a:pt x="3813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562;p58"/>
            <p:cNvSpPr/>
            <p:nvPr/>
          </p:nvSpPr>
          <p:spPr>
            <a:xfrm>
              <a:off x="4757450" y="2032975"/>
              <a:ext cx="144300" cy="36175"/>
            </a:xfrm>
            <a:custGeom>
              <a:avLst/>
              <a:gdLst/>
              <a:ahLst/>
              <a:cxnLst/>
              <a:rect l="l" t="t" r="r" b="b"/>
              <a:pathLst>
                <a:path w="5772" h="1447" extrusionOk="0">
                  <a:moveTo>
                    <a:pt x="3131" y="1"/>
                  </a:moveTo>
                  <a:cubicBezTo>
                    <a:pt x="1520" y="1"/>
                    <a:pt x="234" y="989"/>
                    <a:pt x="213" y="989"/>
                  </a:cubicBezTo>
                  <a:cubicBezTo>
                    <a:pt x="1" y="1148"/>
                    <a:pt x="175" y="1435"/>
                    <a:pt x="387" y="1435"/>
                  </a:cubicBezTo>
                  <a:cubicBezTo>
                    <a:pt x="437" y="1435"/>
                    <a:pt x="490" y="1419"/>
                    <a:pt x="540" y="1381"/>
                  </a:cubicBezTo>
                  <a:cubicBezTo>
                    <a:pt x="604" y="1338"/>
                    <a:pt x="1698" y="509"/>
                    <a:pt x="3074" y="509"/>
                  </a:cubicBezTo>
                  <a:cubicBezTo>
                    <a:pt x="3780" y="509"/>
                    <a:pt x="4560" y="727"/>
                    <a:pt x="5313" y="1381"/>
                  </a:cubicBezTo>
                  <a:cubicBezTo>
                    <a:pt x="5346" y="1414"/>
                    <a:pt x="5412" y="1447"/>
                    <a:pt x="5477" y="1447"/>
                  </a:cubicBezTo>
                  <a:cubicBezTo>
                    <a:pt x="5575" y="1447"/>
                    <a:pt x="5640" y="1414"/>
                    <a:pt x="5673" y="1349"/>
                  </a:cubicBezTo>
                  <a:cubicBezTo>
                    <a:pt x="5771" y="1218"/>
                    <a:pt x="5771" y="1054"/>
                    <a:pt x="5673" y="989"/>
                  </a:cubicBezTo>
                  <a:cubicBezTo>
                    <a:pt x="4823" y="248"/>
                    <a:pt x="3937" y="1"/>
                    <a:pt x="3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563;p58"/>
            <p:cNvSpPr/>
            <p:nvPr/>
          </p:nvSpPr>
          <p:spPr>
            <a:xfrm>
              <a:off x="4599250" y="2399275"/>
              <a:ext cx="144150" cy="36925"/>
            </a:xfrm>
            <a:custGeom>
              <a:avLst/>
              <a:gdLst/>
              <a:ahLst/>
              <a:cxnLst/>
              <a:rect l="l" t="t" r="r" b="b"/>
              <a:pathLst>
                <a:path w="5766" h="1477" extrusionOk="0">
                  <a:moveTo>
                    <a:pt x="5386" y="1"/>
                  </a:moveTo>
                  <a:cubicBezTo>
                    <a:pt x="5327" y="1"/>
                    <a:pt x="5263" y="22"/>
                    <a:pt x="5200" y="70"/>
                  </a:cubicBezTo>
                  <a:cubicBezTo>
                    <a:pt x="4446" y="735"/>
                    <a:pt x="3666" y="957"/>
                    <a:pt x="2961" y="957"/>
                  </a:cubicBezTo>
                  <a:cubicBezTo>
                    <a:pt x="1584" y="957"/>
                    <a:pt x="491" y="113"/>
                    <a:pt x="426" y="70"/>
                  </a:cubicBezTo>
                  <a:cubicBezTo>
                    <a:pt x="385" y="29"/>
                    <a:pt x="332" y="11"/>
                    <a:pt x="278" y="11"/>
                  </a:cubicBezTo>
                  <a:cubicBezTo>
                    <a:pt x="202" y="11"/>
                    <a:pt x="123" y="46"/>
                    <a:pt x="66" y="103"/>
                  </a:cubicBezTo>
                  <a:cubicBezTo>
                    <a:pt x="1" y="234"/>
                    <a:pt x="1" y="397"/>
                    <a:pt x="132" y="463"/>
                  </a:cubicBezTo>
                  <a:cubicBezTo>
                    <a:pt x="949" y="1084"/>
                    <a:pt x="1963" y="1411"/>
                    <a:pt x="2976" y="1476"/>
                  </a:cubicBezTo>
                  <a:cubicBezTo>
                    <a:pt x="3925" y="1476"/>
                    <a:pt x="4840" y="1117"/>
                    <a:pt x="5560" y="463"/>
                  </a:cubicBezTo>
                  <a:cubicBezTo>
                    <a:pt x="5766" y="282"/>
                    <a:pt x="5607" y="1"/>
                    <a:pt x="5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564;p58"/>
            <p:cNvSpPr/>
            <p:nvPr/>
          </p:nvSpPr>
          <p:spPr>
            <a:xfrm>
              <a:off x="4460300" y="2123900"/>
              <a:ext cx="121825" cy="13100"/>
            </a:xfrm>
            <a:custGeom>
              <a:avLst/>
              <a:gdLst/>
              <a:ahLst/>
              <a:cxnLst/>
              <a:rect l="l" t="t" r="r" b="b"/>
              <a:pathLst>
                <a:path w="4873" h="524" extrusionOk="0">
                  <a:moveTo>
                    <a:pt x="327" y="1"/>
                  </a:moveTo>
                  <a:cubicBezTo>
                    <a:pt x="0" y="33"/>
                    <a:pt x="0" y="491"/>
                    <a:pt x="327" y="524"/>
                  </a:cubicBezTo>
                  <a:lnTo>
                    <a:pt x="4545" y="524"/>
                  </a:lnTo>
                  <a:cubicBezTo>
                    <a:pt x="4872" y="491"/>
                    <a:pt x="4872" y="33"/>
                    <a:pt x="4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565;p58"/>
            <p:cNvSpPr/>
            <p:nvPr/>
          </p:nvSpPr>
          <p:spPr>
            <a:xfrm>
              <a:off x="4501175" y="2129625"/>
              <a:ext cx="40875" cy="67050"/>
            </a:xfrm>
            <a:custGeom>
              <a:avLst/>
              <a:gdLst/>
              <a:ahLst/>
              <a:cxnLst/>
              <a:rect l="l" t="t" r="r" b="b"/>
              <a:pathLst>
                <a:path w="1635" h="2682" extrusionOk="0">
                  <a:moveTo>
                    <a:pt x="818" y="0"/>
                  </a:moveTo>
                  <a:cubicBezTo>
                    <a:pt x="360" y="0"/>
                    <a:pt x="0" y="589"/>
                    <a:pt x="0" y="1341"/>
                  </a:cubicBezTo>
                  <a:cubicBezTo>
                    <a:pt x="0" y="2093"/>
                    <a:pt x="360" y="2682"/>
                    <a:pt x="818" y="2682"/>
                  </a:cubicBezTo>
                  <a:cubicBezTo>
                    <a:pt x="1243" y="2682"/>
                    <a:pt x="1635" y="2093"/>
                    <a:pt x="1635" y="1341"/>
                  </a:cubicBezTo>
                  <a:cubicBezTo>
                    <a:pt x="1635" y="589"/>
                    <a:pt x="1243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566;p58"/>
            <p:cNvSpPr/>
            <p:nvPr/>
          </p:nvSpPr>
          <p:spPr>
            <a:xfrm>
              <a:off x="4756200" y="2123900"/>
              <a:ext cx="121025" cy="13100"/>
            </a:xfrm>
            <a:custGeom>
              <a:avLst/>
              <a:gdLst/>
              <a:ahLst/>
              <a:cxnLst/>
              <a:rect l="l" t="t" r="r" b="b"/>
              <a:pathLst>
                <a:path w="4841" h="524" extrusionOk="0">
                  <a:moveTo>
                    <a:pt x="295" y="1"/>
                  </a:moveTo>
                  <a:cubicBezTo>
                    <a:pt x="1" y="33"/>
                    <a:pt x="1" y="491"/>
                    <a:pt x="295" y="524"/>
                  </a:cubicBezTo>
                  <a:lnTo>
                    <a:pt x="4546" y="524"/>
                  </a:lnTo>
                  <a:cubicBezTo>
                    <a:pt x="4840" y="491"/>
                    <a:pt x="4840" y="33"/>
                    <a:pt x="4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567;p58"/>
            <p:cNvSpPr/>
            <p:nvPr/>
          </p:nvSpPr>
          <p:spPr>
            <a:xfrm>
              <a:off x="4796275" y="2129625"/>
              <a:ext cx="41700" cy="67050"/>
            </a:xfrm>
            <a:custGeom>
              <a:avLst/>
              <a:gdLst/>
              <a:ahLst/>
              <a:cxnLst/>
              <a:rect l="l" t="t" r="r" b="b"/>
              <a:pathLst>
                <a:path w="1668" h="2682" extrusionOk="0">
                  <a:moveTo>
                    <a:pt x="818" y="0"/>
                  </a:moveTo>
                  <a:cubicBezTo>
                    <a:pt x="393" y="0"/>
                    <a:pt x="0" y="589"/>
                    <a:pt x="0" y="1341"/>
                  </a:cubicBezTo>
                  <a:cubicBezTo>
                    <a:pt x="0" y="2093"/>
                    <a:pt x="393" y="2682"/>
                    <a:pt x="818" y="2682"/>
                  </a:cubicBezTo>
                  <a:cubicBezTo>
                    <a:pt x="1275" y="2682"/>
                    <a:pt x="1668" y="2093"/>
                    <a:pt x="1668" y="1341"/>
                  </a:cubicBezTo>
                  <a:cubicBezTo>
                    <a:pt x="1668" y="589"/>
                    <a:pt x="1275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568;p58"/>
            <p:cNvSpPr/>
            <p:nvPr/>
          </p:nvSpPr>
          <p:spPr>
            <a:xfrm>
              <a:off x="4663850" y="2190125"/>
              <a:ext cx="67850" cy="126725"/>
            </a:xfrm>
            <a:custGeom>
              <a:avLst/>
              <a:gdLst/>
              <a:ahLst/>
              <a:cxnLst/>
              <a:rect l="l" t="t" r="r" b="b"/>
              <a:pathLst>
                <a:path w="2714" h="5069" extrusionOk="0">
                  <a:moveTo>
                    <a:pt x="327" y="0"/>
                  </a:moveTo>
                  <a:cubicBezTo>
                    <a:pt x="196" y="0"/>
                    <a:pt x="65" y="98"/>
                    <a:pt x="65" y="229"/>
                  </a:cubicBezTo>
                  <a:lnTo>
                    <a:pt x="65" y="2845"/>
                  </a:lnTo>
                  <a:lnTo>
                    <a:pt x="327" y="2845"/>
                  </a:lnTo>
                  <a:cubicBezTo>
                    <a:pt x="1471" y="2845"/>
                    <a:pt x="2256" y="3303"/>
                    <a:pt x="2256" y="3728"/>
                  </a:cubicBezTo>
                  <a:cubicBezTo>
                    <a:pt x="2256" y="4153"/>
                    <a:pt x="1471" y="4611"/>
                    <a:pt x="327" y="4611"/>
                  </a:cubicBezTo>
                  <a:cubicBezTo>
                    <a:pt x="0" y="4611"/>
                    <a:pt x="0" y="5068"/>
                    <a:pt x="327" y="5068"/>
                  </a:cubicBezTo>
                  <a:cubicBezTo>
                    <a:pt x="1668" y="5068"/>
                    <a:pt x="2714" y="4480"/>
                    <a:pt x="2714" y="3728"/>
                  </a:cubicBezTo>
                  <a:cubicBezTo>
                    <a:pt x="2714" y="2976"/>
                    <a:pt x="1798" y="2452"/>
                    <a:pt x="556" y="2387"/>
                  </a:cubicBezTo>
                  <a:lnTo>
                    <a:pt x="556" y="229"/>
                  </a:lnTo>
                  <a:cubicBezTo>
                    <a:pt x="556" y="98"/>
                    <a:pt x="425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569;p58"/>
            <p:cNvSpPr/>
            <p:nvPr/>
          </p:nvSpPr>
          <p:spPr>
            <a:xfrm>
              <a:off x="4599250" y="1944075"/>
              <a:ext cx="279600" cy="45800"/>
            </a:xfrm>
            <a:custGeom>
              <a:avLst/>
              <a:gdLst/>
              <a:ahLst/>
              <a:cxnLst/>
              <a:rect l="l" t="t" r="r" b="b"/>
              <a:pathLst>
                <a:path w="11184" h="1832" extrusionOk="0">
                  <a:moveTo>
                    <a:pt x="11184" y="0"/>
                  </a:moveTo>
                  <a:cubicBezTo>
                    <a:pt x="10301" y="425"/>
                    <a:pt x="9385" y="752"/>
                    <a:pt x="8437" y="1014"/>
                  </a:cubicBezTo>
                  <a:cubicBezTo>
                    <a:pt x="7521" y="1275"/>
                    <a:pt x="6541" y="1373"/>
                    <a:pt x="5592" y="1406"/>
                  </a:cubicBezTo>
                  <a:cubicBezTo>
                    <a:pt x="4611" y="1406"/>
                    <a:pt x="3663" y="1275"/>
                    <a:pt x="2715" y="1046"/>
                  </a:cubicBezTo>
                  <a:cubicBezTo>
                    <a:pt x="2486" y="1014"/>
                    <a:pt x="2257" y="948"/>
                    <a:pt x="2028" y="883"/>
                  </a:cubicBezTo>
                  <a:cubicBezTo>
                    <a:pt x="1799" y="785"/>
                    <a:pt x="1570" y="719"/>
                    <a:pt x="1342" y="621"/>
                  </a:cubicBezTo>
                  <a:cubicBezTo>
                    <a:pt x="884" y="458"/>
                    <a:pt x="426" y="262"/>
                    <a:pt x="1" y="65"/>
                  </a:cubicBezTo>
                  <a:lnTo>
                    <a:pt x="1" y="65"/>
                  </a:lnTo>
                  <a:cubicBezTo>
                    <a:pt x="818" y="654"/>
                    <a:pt x="1701" y="1079"/>
                    <a:pt x="2649" y="1373"/>
                  </a:cubicBezTo>
                  <a:cubicBezTo>
                    <a:pt x="3598" y="1668"/>
                    <a:pt x="4611" y="1831"/>
                    <a:pt x="5592" y="1831"/>
                  </a:cubicBezTo>
                  <a:cubicBezTo>
                    <a:pt x="6606" y="1831"/>
                    <a:pt x="7587" y="1668"/>
                    <a:pt x="8535" y="1341"/>
                  </a:cubicBezTo>
                  <a:cubicBezTo>
                    <a:pt x="9026" y="1177"/>
                    <a:pt x="9483" y="981"/>
                    <a:pt x="9908" y="785"/>
                  </a:cubicBezTo>
                  <a:cubicBezTo>
                    <a:pt x="10137" y="654"/>
                    <a:pt x="10366" y="556"/>
                    <a:pt x="10562" y="425"/>
                  </a:cubicBezTo>
                  <a:cubicBezTo>
                    <a:pt x="10759" y="262"/>
                    <a:pt x="10987" y="131"/>
                    <a:pt x="11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570;p58"/>
            <p:cNvSpPr/>
            <p:nvPr/>
          </p:nvSpPr>
          <p:spPr>
            <a:xfrm>
              <a:off x="4792175" y="1671025"/>
              <a:ext cx="84225" cy="45800"/>
            </a:xfrm>
            <a:custGeom>
              <a:avLst/>
              <a:gdLst/>
              <a:ahLst/>
              <a:cxnLst/>
              <a:rect l="l" t="t" r="r" b="b"/>
              <a:pathLst>
                <a:path w="3369" h="1832" extrusionOk="0">
                  <a:moveTo>
                    <a:pt x="1014" y="1"/>
                  </a:moveTo>
                  <a:cubicBezTo>
                    <a:pt x="655" y="34"/>
                    <a:pt x="328" y="99"/>
                    <a:pt x="1" y="262"/>
                  </a:cubicBezTo>
                  <a:cubicBezTo>
                    <a:pt x="655" y="262"/>
                    <a:pt x="1309" y="361"/>
                    <a:pt x="1930" y="557"/>
                  </a:cubicBezTo>
                  <a:cubicBezTo>
                    <a:pt x="2257" y="655"/>
                    <a:pt x="2518" y="818"/>
                    <a:pt x="2747" y="1047"/>
                  </a:cubicBezTo>
                  <a:cubicBezTo>
                    <a:pt x="3009" y="1276"/>
                    <a:pt x="3205" y="1538"/>
                    <a:pt x="3369" y="1832"/>
                  </a:cubicBezTo>
                  <a:cubicBezTo>
                    <a:pt x="3369" y="1472"/>
                    <a:pt x="3238" y="1113"/>
                    <a:pt x="3009" y="851"/>
                  </a:cubicBezTo>
                  <a:cubicBezTo>
                    <a:pt x="2780" y="524"/>
                    <a:pt x="2453" y="295"/>
                    <a:pt x="2093" y="164"/>
                  </a:cubicBezTo>
                  <a:cubicBezTo>
                    <a:pt x="1766" y="66"/>
                    <a:pt x="1407" y="1"/>
                    <a:pt x="10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571;p58"/>
            <p:cNvSpPr/>
            <p:nvPr/>
          </p:nvSpPr>
          <p:spPr>
            <a:xfrm>
              <a:off x="4284550" y="1881125"/>
              <a:ext cx="23725" cy="103025"/>
            </a:xfrm>
            <a:custGeom>
              <a:avLst/>
              <a:gdLst/>
              <a:ahLst/>
              <a:cxnLst/>
              <a:rect l="l" t="t" r="r" b="b"/>
              <a:pathLst>
                <a:path w="949" h="4121" extrusionOk="0">
                  <a:moveTo>
                    <a:pt x="948" y="0"/>
                  </a:moveTo>
                  <a:lnTo>
                    <a:pt x="948" y="0"/>
                  </a:lnTo>
                  <a:cubicBezTo>
                    <a:pt x="687" y="262"/>
                    <a:pt x="491" y="589"/>
                    <a:pt x="360" y="948"/>
                  </a:cubicBezTo>
                  <a:cubicBezTo>
                    <a:pt x="196" y="1275"/>
                    <a:pt x="98" y="1602"/>
                    <a:pt x="65" y="1995"/>
                  </a:cubicBezTo>
                  <a:cubicBezTo>
                    <a:pt x="0" y="2355"/>
                    <a:pt x="0" y="2714"/>
                    <a:pt x="65" y="3074"/>
                  </a:cubicBezTo>
                  <a:cubicBezTo>
                    <a:pt x="65" y="3270"/>
                    <a:pt x="98" y="3434"/>
                    <a:pt x="164" y="3630"/>
                  </a:cubicBezTo>
                  <a:cubicBezTo>
                    <a:pt x="196" y="3793"/>
                    <a:pt x="262" y="3957"/>
                    <a:pt x="294" y="4120"/>
                  </a:cubicBezTo>
                  <a:cubicBezTo>
                    <a:pt x="262" y="3793"/>
                    <a:pt x="229" y="3434"/>
                    <a:pt x="196" y="3074"/>
                  </a:cubicBezTo>
                  <a:cubicBezTo>
                    <a:pt x="196" y="2714"/>
                    <a:pt x="229" y="2355"/>
                    <a:pt x="262" y="1995"/>
                  </a:cubicBezTo>
                  <a:cubicBezTo>
                    <a:pt x="294" y="1668"/>
                    <a:pt x="392" y="1308"/>
                    <a:pt x="491" y="981"/>
                  </a:cubicBezTo>
                  <a:cubicBezTo>
                    <a:pt x="621" y="622"/>
                    <a:pt x="752" y="295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2573;p58"/>
          <p:cNvGrpSpPr/>
          <p:nvPr/>
        </p:nvGrpSpPr>
        <p:grpSpPr>
          <a:xfrm>
            <a:off x="774880" y="3121793"/>
            <a:ext cx="3403270" cy="1482200"/>
            <a:chOff x="1356900" y="2924764"/>
            <a:chExt cx="6107806" cy="2660087"/>
          </a:xfrm>
        </p:grpSpPr>
        <p:sp>
          <p:nvSpPr>
            <p:cNvPr id="162" name="Google Shape;2574;p58"/>
            <p:cNvSpPr/>
            <p:nvPr/>
          </p:nvSpPr>
          <p:spPr>
            <a:xfrm>
              <a:off x="1600862" y="3150273"/>
              <a:ext cx="5620616" cy="2434579"/>
            </a:xfrm>
            <a:custGeom>
              <a:avLst/>
              <a:gdLst/>
              <a:ahLst/>
              <a:cxnLst/>
              <a:rect l="l" t="t" r="r" b="b"/>
              <a:pathLst>
                <a:path w="261424" h="66018" extrusionOk="0">
                  <a:moveTo>
                    <a:pt x="1" y="0"/>
                  </a:moveTo>
                  <a:lnTo>
                    <a:pt x="1" y="66018"/>
                  </a:lnTo>
                  <a:lnTo>
                    <a:pt x="261423" y="66018"/>
                  </a:lnTo>
                  <a:lnTo>
                    <a:pt x="2614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575;p58"/>
            <p:cNvSpPr/>
            <p:nvPr/>
          </p:nvSpPr>
          <p:spPr>
            <a:xfrm>
              <a:off x="1356900" y="2924764"/>
              <a:ext cx="6107806" cy="225543"/>
            </a:xfrm>
            <a:custGeom>
              <a:avLst/>
              <a:gdLst/>
              <a:ahLst/>
              <a:cxnLst/>
              <a:rect l="l" t="t" r="r" b="b"/>
              <a:pathLst>
                <a:path w="284084" h="6116" extrusionOk="0">
                  <a:moveTo>
                    <a:pt x="1" y="1"/>
                  </a:moveTo>
                  <a:lnTo>
                    <a:pt x="1" y="6115"/>
                  </a:lnTo>
                  <a:lnTo>
                    <a:pt x="284083" y="6115"/>
                  </a:lnTo>
                  <a:lnTo>
                    <a:pt x="284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576;p58"/>
            <p:cNvSpPr/>
            <p:nvPr/>
          </p:nvSpPr>
          <p:spPr>
            <a:xfrm>
              <a:off x="3810625" y="3885849"/>
              <a:ext cx="1273853" cy="1132262"/>
            </a:xfrm>
            <a:custGeom>
              <a:avLst/>
              <a:gdLst/>
              <a:ahLst/>
              <a:cxnLst/>
              <a:rect l="l" t="t" r="r" b="b"/>
              <a:pathLst>
                <a:path w="18148" h="16002" extrusionOk="0">
                  <a:moveTo>
                    <a:pt x="9067" y="1"/>
                  </a:moveTo>
                  <a:cubicBezTo>
                    <a:pt x="8061" y="1"/>
                    <a:pt x="7038" y="192"/>
                    <a:pt x="6050" y="595"/>
                  </a:cubicBezTo>
                  <a:cubicBezTo>
                    <a:pt x="1962" y="2263"/>
                    <a:pt x="0" y="6939"/>
                    <a:pt x="1701" y="11026"/>
                  </a:cubicBezTo>
                  <a:cubicBezTo>
                    <a:pt x="2965" y="14125"/>
                    <a:pt x="5940" y="16002"/>
                    <a:pt x="9086" y="16002"/>
                  </a:cubicBezTo>
                  <a:cubicBezTo>
                    <a:pt x="10089" y="16002"/>
                    <a:pt x="11110" y="15811"/>
                    <a:pt x="12099" y="15407"/>
                  </a:cubicBezTo>
                  <a:cubicBezTo>
                    <a:pt x="16186" y="13740"/>
                    <a:pt x="18148" y="9064"/>
                    <a:pt x="16480" y="4977"/>
                  </a:cubicBezTo>
                  <a:cubicBezTo>
                    <a:pt x="15216" y="1878"/>
                    <a:pt x="12223" y="1"/>
                    <a:pt x="90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577;p58"/>
            <p:cNvSpPr/>
            <p:nvPr/>
          </p:nvSpPr>
          <p:spPr>
            <a:xfrm>
              <a:off x="4363753" y="4129188"/>
              <a:ext cx="169936" cy="645591"/>
            </a:xfrm>
            <a:custGeom>
              <a:avLst/>
              <a:gdLst/>
              <a:ahLst/>
              <a:cxnLst/>
              <a:rect l="l" t="t" r="r" b="b"/>
              <a:pathLst>
                <a:path w="2421" h="9124" extrusionOk="0">
                  <a:moveTo>
                    <a:pt x="1" y="1"/>
                  </a:moveTo>
                  <a:lnTo>
                    <a:pt x="1" y="9124"/>
                  </a:lnTo>
                  <a:lnTo>
                    <a:pt x="2420" y="9124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578;p58"/>
            <p:cNvSpPr/>
            <p:nvPr/>
          </p:nvSpPr>
          <p:spPr>
            <a:xfrm>
              <a:off x="4127340" y="4367502"/>
              <a:ext cx="642753" cy="171304"/>
            </a:xfrm>
            <a:custGeom>
              <a:avLst/>
              <a:gdLst/>
              <a:ahLst/>
              <a:cxnLst/>
              <a:rect l="l" t="t" r="r" b="b"/>
              <a:pathLst>
                <a:path w="9157" h="2421" extrusionOk="0">
                  <a:moveTo>
                    <a:pt x="1" y="1"/>
                  </a:moveTo>
                  <a:lnTo>
                    <a:pt x="1" y="2421"/>
                  </a:lnTo>
                  <a:lnTo>
                    <a:pt x="9156" y="2421"/>
                  </a:lnTo>
                  <a:lnTo>
                    <a:pt x="91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940292" y="2057956"/>
            <a:ext cx="4991700" cy="1112400"/>
          </a:xfrm>
        </p:spPr>
        <p:txBody>
          <a:bodyPr/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7" name="Subtitle 1"/>
          <p:cNvSpPr txBox="1">
            <a:spLocks/>
          </p:cNvSpPr>
          <p:nvPr/>
        </p:nvSpPr>
        <p:spPr>
          <a:xfrm>
            <a:off x="3940292" y="2839641"/>
            <a:ext cx="49917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udea"/>
              <a:buNone/>
              <a:defRPr sz="22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695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Bài 5: Bệnh lao phổi | Tự nhiên và xã hội lớp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5" t="2151" r="16966" b="52060"/>
          <a:stretch/>
        </p:blipFill>
        <p:spPr bwMode="auto">
          <a:xfrm>
            <a:off x="6851673" y="972834"/>
            <a:ext cx="1311873" cy="146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5" name="Google Shape;505;p36" hidden="1"/>
          <p:cNvSpPr txBox="1">
            <a:spLocks noGrp="1"/>
          </p:cNvSpPr>
          <p:nvPr>
            <p:ph type="ctrTitle"/>
          </p:nvPr>
        </p:nvSpPr>
        <p:spPr>
          <a:xfrm>
            <a:off x="1430860" y="346977"/>
            <a:ext cx="628228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Segoe UI Black" panose="020B0A02040204020203" pitchFamily="34" charset="0"/>
                <a:ea typeface="Segoe UI Black" panose="020B0A02040204020203" pitchFamily="34" charset="0"/>
              </a:rPr>
              <a:t>Làm việc cá nhân</a:t>
            </a:r>
            <a:endParaRPr sz="1800" dirty="0">
              <a:solidFill>
                <a:schemeClr val="dk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E26E9D-EEEE-4165-8618-30365A1C5E19}"/>
              </a:ext>
            </a:extLst>
          </p:cNvPr>
          <p:cNvSpPr txBox="1"/>
          <p:nvPr/>
        </p:nvSpPr>
        <p:spPr>
          <a:xfrm>
            <a:off x="1821254" y="347472"/>
            <a:ext cx="550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Arial"/>
                <a:sym typeface="Arial"/>
              </a:rPr>
              <a:t>Phòng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Arial"/>
                <a:sym typeface="Arial"/>
              </a:rPr>
              <a:t>bệnh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Arial"/>
                <a:sym typeface="Arial"/>
              </a:rPr>
              <a:t>lao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Arial"/>
                <a:sym typeface="Arial"/>
              </a:rPr>
              <a:t>phổi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Calibri Light" panose="020F0302020204030204"/>
              <a:ea typeface="Segoe UI Black" panose="020B0A02040204020203" pitchFamily="34" charset="0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F261A0-D8A2-42F7-B323-E2FCC6C08D5A}"/>
              </a:ext>
            </a:extLst>
          </p:cNvPr>
          <p:cNvGrpSpPr/>
          <p:nvPr/>
        </p:nvGrpSpPr>
        <p:grpSpPr>
          <a:xfrm>
            <a:off x="392164" y="4341038"/>
            <a:ext cx="3321950" cy="592320"/>
            <a:chOff x="1044483" y="1362832"/>
            <a:chExt cx="4784192" cy="58133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2881A0F-E71E-4D1B-B528-32B9BCECC40C}"/>
                </a:ext>
              </a:extLst>
            </p:cNvPr>
            <p:cNvSpPr/>
            <p:nvPr/>
          </p:nvSpPr>
          <p:spPr>
            <a:xfrm>
              <a:off x="1044483" y="1362832"/>
              <a:ext cx="4784192" cy="581334"/>
            </a:xfrm>
            <a:prstGeom prst="roundRect">
              <a:avLst>
                <a:gd name="adj" fmla="val 1173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C44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Google Shape;356;p33">
              <a:extLst>
                <a:ext uri="{FF2B5EF4-FFF2-40B4-BE49-F238E27FC236}">
                  <a16:creationId xmlns:a16="http://schemas.microsoft.com/office/drawing/2014/main" id="{1F5F6D9D-CADD-41AE-A3B0-F2688B545210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084081" y="1419541"/>
              <a:ext cx="4704997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Các việc nên làm</a:t>
              </a:r>
              <a:endPara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3F0CC8-71C3-4616-9688-04059B1975CB}"/>
              </a:ext>
            </a:extLst>
          </p:cNvPr>
          <p:cNvGrpSpPr/>
          <p:nvPr/>
        </p:nvGrpSpPr>
        <p:grpSpPr>
          <a:xfrm>
            <a:off x="5500902" y="4350260"/>
            <a:ext cx="3321950" cy="592320"/>
            <a:chOff x="1044483" y="1362832"/>
            <a:chExt cx="4784192" cy="58133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B98EC5D-2794-4195-BCF6-4366B9912391}"/>
                </a:ext>
              </a:extLst>
            </p:cNvPr>
            <p:cNvSpPr/>
            <p:nvPr/>
          </p:nvSpPr>
          <p:spPr>
            <a:xfrm>
              <a:off x="1044483" y="1362832"/>
              <a:ext cx="4784192" cy="581334"/>
            </a:xfrm>
            <a:prstGeom prst="roundRect">
              <a:avLst>
                <a:gd name="adj" fmla="val 1173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C44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Google Shape;356;p33">
              <a:extLst>
                <a:ext uri="{FF2B5EF4-FFF2-40B4-BE49-F238E27FC236}">
                  <a16:creationId xmlns:a16="http://schemas.microsoft.com/office/drawing/2014/main" id="{AAD36E6A-8AD6-4700-B9C0-9DAC3CB8340E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084081" y="1419541"/>
              <a:ext cx="4704997" cy="467916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>
                  <a:ln>
                    <a:noFill/>
                  </a:ln>
                  <a:solidFill>
                    <a:srgbClr val="2012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  <a:sym typeface="Arial"/>
                </a:rPr>
                <a:t>Các việc không nên làm</a:t>
              </a:r>
              <a:endPara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2" name="Picture 2" descr="Bài 5: Bệnh lao phổi | Tự nhiên và xã hội lớp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4" t="-1118" r="2443" b="6299"/>
          <a:stretch/>
        </p:blipFill>
        <p:spPr bwMode="auto">
          <a:xfrm>
            <a:off x="316614" y="3009743"/>
            <a:ext cx="1724264" cy="115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Bài 5: Bệnh lao phổi | Tự nhiên và xã hội lớp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9" t="51068" r="1543" b="2391"/>
          <a:stretch/>
        </p:blipFill>
        <p:spPr bwMode="auto">
          <a:xfrm>
            <a:off x="2251556" y="1524801"/>
            <a:ext cx="1552256" cy="117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Bài 5: Bệnh lao phổi | Tự nhiên và xã hội lớp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96" r="50303" b="1987"/>
          <a:stretch/>
        </p:blipFill>
        <p:spPr bwMode="auto">
          <a:xfrm>
            <a:off x="5337184" y="2247939"/>
            <a:ext cx="1684891" cy="11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Bài 5: Bệnh lao phổi | Tự nhiên và xã hội lớp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r="50637" b="51934"/>
          <a:stretch/>
        </p:blipFill>
        <p:spPr bwMode="auto">
          <a:xfrm>
            <a:off x="335483" y="1104967"/>
            <a:ext cx="1705395" cy="121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ài 5: Bệnh lao phổi | Tự nhiên và xã hội lớp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1" r="52858"/>
          <a:stretch/>
        </p:blipFill>
        <p:spPr bwMode="auto">
          <a:xfrm>
            <a:off x="7133164" y="2598654"/>
            <a:ext cx="1564112" cy="110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11728" y="2147714"/>
            <a:ext cx="1386490" cy="492443"/>
            <a:chOff x="525877" y="2134695"/>
            <a:chExt cx="1386490" cy="492443"/>
          </a:xfrm>
        </p:grpSpPr>
        <p:sp>
          <p:nvSpPr>
            <p:cNvPr id="2" name="Rectangle 1"/>
            <p:cNvSpPr/>
            <p:nvPr/>
          </p:nvSpPr>
          <p:spPr>
            <a:xfrm>
              <a:off x="525877" y="2149528"/>
              <a:ext cx="1386490" cy="4627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C44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7882" y="2134695"/>
              <a:ext cx="13744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Tiêm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phòng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lao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trẻ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em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34439" y="2510018"/>
            <a:ext cx="1386490" cy="492443"/>
            <a:chOff x="525877" y="2134695"/>
            <a:chExt cx="1386490" cy="492443"/>
          </a:xfrm>
        </p:grpSpPr>
        <p:sp>
          <p:nvSpPr>
            <p:cNvPr id="30" name="Rectangle 29"/>
            <p:cNvSpPr/>
            <p:nvPr/>
          </p:nvSpPr>
          <p:spPr>
            <a:xfrm>
              <a:off x="525877" y="2149528"/>
              <a:ext cx="1386490" cy="4627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C44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7882" y="2134695"/>
              <a:ext cx="13744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Giữ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gìn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vệ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nơi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ở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040878" y="3890406"/>
            <a:ext cx="1386490" cy="293260"/>
            <a:chOff x="525877" y="2134695"/>
            <a:chExt cx="1386490" cy="492443"/>
          </a:xfrm>
        </p:grpSpPr>
        <p:sp>
          <p:nvSpPr>
            <p:cNvPr id="33" name="Rectangle 32"/>
            <p:cNvSpPr/>
            <p:nvPr/>
          </p:nvSpPr>
          <p:spPr>
            <a:xfrm>
              <a:off x="525877" y="2149528"/>
              <a:ext cx="1386490" cy="4627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C44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7882" y="2134695"/>
              <a:ext cx="13744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Ăn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uống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đủ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chất</a:t>
              </a: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656633" y="1181741"/>
            <a:ext cx="1386490" cy="492443"/>
            <a:chOff x="525877" y="2134695"/>
            <a:chExt cx="1386490" cy="492443"/>
          </a:xfrm>
        </p:grpSpPr>
        <p:sp>
          <p:nvSpPr>
            <p:cNvPr id="36" name="Rectangle 35"/>
            <p:cNvSpPr/>
            <p:nvPr/>
          </p:nvSpPr>
          <p:spPr>
            <a:xfrm>
              <a:off x="525877" y="2149528"/>
              <a:ext cx="1386490" cy="4627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C44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7882" y="2134695"/>
              <a:ext cx="1374485" cy="492443"/>
            </a:xfrm>
            <a:prstGeom prst="rect">
              <a:avLst/>
            </a:prstGeom>
            <a:solidFill>
              <a:srgbClr val="BEAEE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nên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hút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thuốc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lá</a:t>
              </a: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00864" y="3341656"/>
            <a:ext cx="1386490" cy="492443"/>
            <a:chOff x="525877" y="2134695"/>
            <a:chExt cx="1386490" cy="492443"/>
          </a:xfrm>
        </p:grpSpPr>
        <p:sp>
          <p:nvSpPr>
            <p:cNvPr id="39" name="Rectangle 38"/>
            <p:cNvSpPr/>
            <p:nvPr/>
          </p:nvSpPr>
          <p:spPr>
            <a:xfrm>
              <a:off x="525877" y="2149528"/>
              <a:ext cx="1386490" cy="4627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C44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7882" y="2134695"/>
              <a:ext cx="1374485" cy="492443"/>
            </a:xfrm>
            <a:prstGeom prst="rect">
              <a:avLst/>
            </a:prstGeom>
            <a:solidFill>
              <a:srgbClr val="BEAEE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nên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để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nhà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cửa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bẩn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thỉu</a:t>
              </a: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61877" y="3519263"/>
            <a:ext cx="1552107" cy="492443"/>
            <a:chOff x="465779" y="2119863"/>
            <a:chExt cx="1552107" cy="492443"/>
          </a:xfrm>
        </p:grpSpPr>
        <p:sp>
          <p:nvSpPr>
            <p:cNvPr id="42" name="Rectangle 41"/>
            <p:cNvSpPr/>
            <p:nvPr/>
          </p:nvSpPr>
          <p:spPr>
            <a:xfrm>
              <a:off x="525877" y="2149528"/>
              <a:ext cx="1386490" cy="4627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5C44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65779" y="2119863"/>
              <a:ext cx="1552107" cy="492443"/>
            </a:xfrm>
            <a:prstGeom prst="rect">
              <a:avLst/>
            </a:prstGeom>
            <a:solidFill>
              <a:srgbClr val="BEAEE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khạc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nhổ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bừa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bãi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xung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quanh</a:t>
              </a: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581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5256" end="1240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792" y="171450"/>
            <a:ext cx="9164792" cy="497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5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-Point Star 8"/>
          <p:cNvSpPr/>
          <p:nvPr/>
        </p:nvSpPr>
        <p:spPr>
          <a:xfrm>
            <a:off x="3667125" y="1762125"/>
            <a:ext cx="1809750" cy="180975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667125" y="1530927"/>
            <a:ext cx="2040948" cy="2040948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3349"/>
            <a:ext cx="9153939" cy="514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95750" y="2190750"/>
            <a:ext cx="952500" cy="952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58616" y="2047875"/>
            <a:ext cx="190500" cy="190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84888" y="2392507"/>
            <a:ext cx="358487" cy="358487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5048250" y="2524125"/>
            <a:ext cx="95250" cy="952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53776" y="2619375"/>
            <a:ext cx="285750" cy="28575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 flipV="1">
            <a:off x="4688031" y="2777807"/>
            <a:ext cx="285750" cy="28575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Isosceles Triangle 15"/>
          <p:cNvSpPr/>
          <p:nvPr/>
        </p:nvSpPr>
        <p:spPr>
          <a:xfrm flipV="1">
            <a:off x="4339527" y="1153802"/>
            <a:ext cx="154982" cy="154982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7500" y="2571750"/>
            <a:ext cx="3429000" cy="257175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25" b="0" i="0" u="none" strike="noStrike" kern="0" cap="none" spc="0" normalizeH="0" baseline="0" noProof="0">
              <a:ln>
                <a:noFill/>
              </a:ln>
              <a:solidFill>
                <a:srgbClr val="5C44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4486" y="2424224"/>
            <a:ext cx="5495029" cy="13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Chúc</a:t>
            </a:r>
            <a:r>
              <a:rPr kumimoji="0" lang="en-US" sz="2800" b="1" i="0" u="none" strike="noStrike" kern="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các</a:t>
            </a:r>
            <a:r>
              <a:rPr kumimoji="0" lang="en-US" sz="2800" b="1" i="0" u="none" strike="noStrike" kern="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 con </a:t>
            </a:r>
            <a:r>
              <a:rPr kumimoji="0" lang="en-US" sz="2800" b="1" i="0" u="none" strike="noStrike" kern="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chăm</a:t>
            </a:r>
            <a:r>
              <a:rPr kumimoji="0" lang="en-US" sz="2800" b="1" i="0" u="none" strike="noStrike" kern="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chỉ</a:t>
            </a:r>
            <a:r>
              <a:rPr kumimoji="0" lang="en-US" sz="2800" b="1" i="0" u="none" strike="noStrike" kern="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học</a:t>
            </a:r>
            <a:r>
              <a:rPr kumimoji="0" lang="en-US" sz="2800" b="1" i="0" u="none" strike="noStrike" kern="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tập</a:t>
            </a:r>
            <a:r>
              <a:rPr kumimoji="0" lang="en-US" sz="2800" b="1" i="0" u="none" strike="noStrike" kern="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và</a:t>
            </a:r>
            <a:r>
              <a:rPr kumimoji="0" lang="en-US" sz="2800" b="1" i="0" u="none" strike="noStrike" kern="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giữ</a:t>
            </a:r>
            <a:r>
              <a:rPr kumimoji="0" lang="en-US" sz="2800" b="1" i="0" u="none" strike="noStrike" kern="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gìn</a:t>
            </a:r>
            <a:r>
              <a:rPr kumimoji="0" lang="en-US" sz="2800" b="1" i="0" u="none" strike="noStrike" kern="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sức</a:t>
            </a:r>
            <a:r>
              <a:rPr kumimoji="0" lang="en-US" sz="2800" b="1" i="0" u="none" strike="noStrike" kern="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khỏe</a:t>
            </a:r>
            <a:r>
              <a:rPr kumimoji="0" lang="en-US" sz="2800" b="1" i="0" u="none" strike="noStrike" kern="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thật</a:t>
            </a:r>
            <a:r>
              <a:rPr kumimoji="0" lang="en-US" sz="2800" b="1" i="0" u="none" strike="noStrike" kern="0" cap="none" spc="-188" normalizeH="0" baseline="0" noProof="0" dirty="0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-188" normalizeH="0" baseline="0" noProof="0" dirty="0" err="1">
                <a:ln>
                  <a:noFill/>
                </a:ln>
                <a:solidFill>
                  <a:srgbClr val="20124D"/>
                </a:solidFill>
                <a:effectLst/>
                <a:uLnTx/>
                <a:uFillTx/>
                <a:latin typeface="Montserrat" panose="00000500000000000000" pitchFamily="50" charset="0"/>
                <a:cs typeface="Arial"/>
                <a:sym typeface="Arial"/>
              </a:rPr>
              <a:t>tốt</a:t>
            </a:r>
            <a:endParaRPr kumimoji="0" lang="en-US" sz="2800" b="1" i="0" u="none" strike="noStrike" kern="0" cap="none" spc="-188" normalizeH="0" baseline="0" noProof="0" dirty="0">
              <a:ln>
                <a:noFill/>
              </a:ln>
              <a:solidFill>
                <a:srgbClr val="20124D"/>
              </a:solidFill>
              <a:effectLst/>
              <a:uLnTx/>
              <a:uFillTx/>
              <a:latin typeface="Montserrat" panose="00000500000000000000" pitchFamily="5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30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3.20988E-6 L 0 -0.02809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32"/>
          <p:cNvSpPr/>
          <p:nvPr/>
        </p:nvSpPr>
        <p:spPr>
          <a:xfrm>
            <a:off x="731152" y="1940474"/>
            <a:ext cx="612600" cy="6126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32"/>
          <p:cNvSpPr/>
          <p:nvPr/>
        </p:nvSpPr>
        <p:spPr>
          <a:xfrm>
            <a:off x="731152" y="2752749"/>
            <a:ext cx="612600" cy="612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32"/>
          <p:cNvSpPr/>
          <p:nvPr/>
        </p:nvSpPr>
        <p:spPr>
          <a:xfrm>
            <a:off x="731152" y="1128199"/>
            <a:ext cx="612600" cy="612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32"/>
          <p:cNvSpPr txBox="1">
            <a:spLocks noGrp="1"/>
          </p:cNvSpPr>
          <p:nvPr>
            <p:ph type="title"/>
          </p:nvPr>
        </p:nvSpPr>
        <p:spPr>
          <a:xfrm>
            <a:off x="731152" y="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MỤC TIÊU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3" name="Google Shape;823;p32"/>
          <p:cNvSpPr txBox="1">
            <a:spLocks noGrp="1"/>
          </p:cNvSpPr>
          <p:nvPr>
            <p:ph type="title" idx="2"/>
          </p:nvPr>
        </p:nvSpPr>
        <p:spPr>
          <a:xfrm flipH="1">
            <a:off x="731152" y="1244449"/>
            <a:ext cx="61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24" name="Google Shape;824;p32"/>
          <p:cNvSpPr txBox="1">
            <a:spLocks noGrp="1"/>
          </p:cNvSpPr>
          <p:nvPr>
            <p:ph type="title" idx="4"/>
          </p:nvPr>
        </p:nvSpPr>
        <p:spPr>
          <a:xfrm>
            <a:off x="731152" y="2056724"/>
            <a:ext cx="61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825" name="Google Shape;825;p32"/>
          <p:cNvSpPr txBox="1">
            <a:spLocks noGrp="1"/>
          </p:cNvSpPr>
          <p:nvPr>
            <p:ph type="title" idx="7"/>
          </p:nvPr>
        </p:nvSpPr>
        <p:spPr>
          <a:xfrm>
            <a:off x="731152" y="2868999"/>
            <a:ext cx="61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827" name="Google Shape;827;p32"/>
          <p:cNvSpPr txBox="1">
            <a:spLocks noGrp="1"/>
          </p:cNvSpPr>
          <p:nvPr>
            <p:ph type="title" idx="3"/>
          </p:nvPr>
        </p:nvSpPr>
        <p:spPr>
          <a:xfrm>
            <a:off x="1544152" y="1282624"/>
            <a:ext cx="587141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Trình bày sơ lược về cấu tạo và chức năng của máu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9" name="Google Shape;829;p32"/>
          <p:cNvSpPr txBox="1">
            <a:spLocks noGrp="1"/>
          </p:cNvSpPr>
          <p:nvPr>
            <p:ph type="title" idx="8"/>
          </p:nvPr>
        </p:nvSpPr>
        <p:spPr>
          <a:xfrm>
            <a:off x="1544152" y="2056724"/>
            <a:ext cx="587141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Kể tên được các bộ phận của cơ quan tuần hoàn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3" name="Google Shape;833;p32"/>
          <p:cNvSpPr txBox="1">
            <a:spLocks noGrp="1"/>
          </p:cNvSpPr>
          <p:nvPr>
            <p:ph type="title" idx="5"/>
          </p:nvPr>
        </p:nvSpPr>
        <p:spPr>
          <a:xfrm>
            <a:off x="1544152" y="2868999"/>
            <a:ext cx="52341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Nêu được chức năng của cơ quan tuần hoàn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819;p32"/>
          <p:cNvSpPr/>
          <p:nvPr/>
        </p:nvSpPr>
        <p:spPr>
          <a:xfrm>
            <a:off x="731152" y="4261137"/>
            <a:ext cx="612600" cy="612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825;p32"/>
          <p:cNvSpPr txBox="1">
            <a:spLocks noGrp="1"/>
          </p:cNvSpPr>
          <p:nvPr>
            <p:ph type="title" idx="7"/>
          </p:nvPr>
        </p:nvSpPr>
        <p:spPr>
          <a:xfrm>
            <a:off x="731152" y="4377387"/>
            <a:ext cx="61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14" name="Google Shape;833;p32"/>
          <p:cNvSpPr txBox="1">
            <a:spLocks noGrp="1"/>
          </p:cNvSpPr>
          <p:nvPr>
            <p:ph type="title" idx="5"/>
          </p:nvPr>
        </p:nvSpPr>
        <p:spPr>
          <a:xfrm>
            <a:off x="1544152" y="4377387"/>
            <a:ext cx="52341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Chỉ và nói đường đi của máu trong sơ đồ vòng tuần hoàn lớn, vòng tuần hoàn nhỏ.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Google Shape;818;p32"/>
          <p:cNvSpPr/>
          <p:nvPr/>
        </p:nvSpPr>
        <p:spPr>
          <a:xfrm>
            <a:off x="731152" y="3508713"/>
            <a:ext cx="612600" cy="6126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24;p32"/>
          <p:cNvSpPr txBox="1">
            <a:spLocks noGrp="1"/>
          </p:cNvSpPr>
          <p:nvPr>
            <p:ph type="title" idx="4"/>
          </p:nvPr>
        </p:nvSpPr>
        <p:spPr>
          <a:xfrm>
            <a:off x="731152" y="3624963"/>
            <a:ext cx="61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7" name="Google Shape;829;p32"/>
          <p:cNvSpPr txBox="1">
            <a:spLocks noGrp="1"/>
          </p:cNvSpPr>
          <p:nvPr>
            <p:ph type="title" idx="8"/>
          </p:nvPr>
        </p:nvSpPr>
        <p:spPr>
          <a:xfrm>
            <a:off x="1544152" y="3624963"/>
            <a:ext cx="587141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libri" panose="020F0502020204030204" pitchFamily="34" charset="0"/>
                <a:cs typeface="Calibri" panose="020F0502020204030204" pitchFamily="34" charset="0"/>
              </a:rPr>
              <a:t>Biết tim luôn đập để bơm máu đi khắp cơ thể; biết nghe nhịp đập của tim, đếm nhịp đập của mạch.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35"/>
          <p:cNvSpPr/>
          <p:nvPr/>
        </p:nvSpPr>
        <p:spPr>
          <a:xfrm>
            <a:off x="855875" y="1365950"/>
            <a:ext cx="2423700" cy="2423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5"/>
          <p:cNvSpPr txBox="1">
            <a:spLocks noGrp="1"/>
          </p:cNvSpPr>
          <p:nvPr>
            <p:ph type="title"/>
          </p:nvPr>
        </p:nvSpPr>
        <p:spPr>
          <a:xfrm>
            <a:off x="2913000" y="2097004"/>
            <a:ext cx="5550776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Cấu tạo và </a:t>
            </a:r>
            <a:b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chức năng của máu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1" name="Google Shape;941;p35"/>
          <p:cNvSpPr txBox="1">
            <a:spLocks noGrp="1"/>
          </p:cNvSpPr>
          <p:nvPr>
            <p:ph type="title" idx="2"/>
          </p:nvPr>
        </p:nvSpPr>
        <p:spPr>
          <a:xfrm>
            <a:off x="1065800" y="1913854"/>
            <a:ext cx="2079600" cy="11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36"/>
          <p:cNvSpPr/>
          <p:nvPr/>
        </p:nvSpPr>
        <p:spPr>
          <a:xfrm>
            <a:off x="2234100" y="2230"/>
            <a:ext cx="5218500" cy="5218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6"/>
          <p:cNvSpPr txBox="1">
            <a:spLocks noGrp="1"/>
          </p:cNvSpPr>
          <p:nvPr>
            <p:ph type="title"/>
          </p:nvPr>
        </p:nvSpPr>
        <p:spPr>
          <a:xfrm>
            <a:off x="2819738" y="905656"/>
            <a:ext cx="360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Tìm hiểu về máu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8" name="Google Shape;948;p36"/>
          <p:cNvSpPr txBox="1">
            <a:spLocks noGrp="1"/>
          </p:cNvSpPr>
          <p:nvPr>
            <p:ph type="subTitle" idx="1"/>
          </p:nvPr>
        </p:nvSpPr>
        <p:spPr>
          <a:xfrm>
            <a:off x="2735547" y="1526333"/>
            <a:ext cx="4125344" cy="74962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Khi bị đứt tay hay trầy da, chúng ta có thể nhìn thấy gì ở vết thương? </a:t>
            </a:r>
            <a:endParaRPr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49" name="Google Shape;949;p3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7" y="3251968"/>
            <a:ext cx="1898031" cy="1774477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948;p36"/>
          <p:cNvSpPr txBox="1">
            <a:spLocks/>
          </p:cNvSpPr>
          <p:nvPr/>
        </p:nvSpPr>
        <p:spPr>
          <a:xfrm>
            <a:off x="2819738" y="3175103"/>
            <a:ext cx="4125344" cy="74962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udea"/>
              <a:buNone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0" indent="0" algn="l"/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Google Shape;948;p36"/>
          <p:cNvSpPr txBox="1">
            <a:spLocks/>
          </p:cNvSpPr>
          <p:nvPr/>
        </p:nvSpPr>
        <p:spPr>
          <a:xfrm>
            <a:off x="3259991" y="2275955"/>
            <a:ext cx="4352664" cy="74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udea"/>
              <a:buNone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0" indent="0" algn="l"/>
            <a:r>
              <a:rPr lang="vi-VN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trầy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ta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948;p36"/>
          <p:cNvSpPr txBox="1">
            <a:spLocks/>
          </p:cNvSpPr>
          <p:nvPr/>
        </p:nvSpPr>
        <p:spPr>
          <a:xfrm>
            <a:off x="3259991" y="3877288"/>
            <a:ext cx="3600900" cy="74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udea"/>
              <a:buNone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0" indent="0" algn="l"/>
            <a:r>
              <a:rPr lang="vi-VN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36"/>
          <p:cNvSpPr txBox="1">
            <a:spLocks noGrp="1"/>
          </p:cNvSpPr>
          <p:nvPr>
            <p:ph type="title"/>
          </p:nvPr>
        </p:nvSpPr>
        <p:spPr>
          <a:xfrm>
            <a:off x="2771550" y="96591"/>
            <a:ext cx="360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Cấu tạo của máu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8" name="Google Shape;948;p36"/>
          <p:cNvSpPr txBox="1">
            <a:spLocks noGrp="1"/>
          </p:cNvSpPr>
          <p:nvPr>
            <p:ph type="subTitle" idx="1"/>
          </p:nvPr>
        </p:nvSpPr>
        <p:spPr>
          <a:xfrm>
            <a:off x="708878" y="1165877"/>
            <a:ext cx="4125344" cy="74962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hình bên cho biết, máu được chia thành mấy phần? Đó là những phần nào?</a:t>
            </a:r>
            <a:endParaRPr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948;p36"/>
          <p:cNvSpPr txBox="1">
            <a:spLocks/>
          </p:cNvSpPr>
          <p:nvPr/>
        </p:nvSpPr>
        <p:spPr>
          <a:xfrm>
            <a:off x="4213941" y="3326141"/>
            <a:ext cx="3921530" cy="7228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udea"/>
              <a:buNone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0" indent="0" algn="l"/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2.Quan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Google Shape;948;p36"/>
          <p:cNvSpPr txBox="1">
            <a:spLocks/>
          </p:cNvSpPr>
          <p:nvPr/>
        </p:nvSpPr>
        <p:spPr>
          <a:xfrm>
            <a:off x="708878" y="2079933"/>
            <a:ext cx="4352664" cy="74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udea"/>
              <a:buNone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0" indent="0" algn="l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b="1" u="sng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b="1" u="sng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b="1" u="sng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948;p36"/>
          <p:cNvSpPr txBox="1">
            <a:spLocks/>
          </p:cNvSpPr>
          <p:nvPr/>
        </p:nvSpPr>
        <p:spPr>
          <a:xfrm>
            <a:off x="4534571" y="4213465"/>
            <a:ext cx="3600900" cy="74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udea"/>
              <a:buNone/>
              <a:defRPr sz="16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udea"/>
              <a:buNone/>
              <a:defRPr sz="1400" b="0" i="0" u="none" strike="noStrike" cap="none">
                <a:solidFill>
                  <a:schemeClr val="dk1"/>
                </a:solidFill>
                <a:latin typeface="Gudea"/>
                <a:ea typeface="Gudea"/>
                <a:cs typeface="Gudea"/>
                <a:sym typeface="Gudea"/>
              </a:defRPr>
            </a:lvl9pPr>
          </a:lstStyle>
          <a:p>
            <a:pPr marL="0" indent="0" algn="l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lõm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8" y="3134975"/>
            <a:ext cx="2743763" cy="1828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940" y="733986"/>
            <a:ext cx="2535186" cy="223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2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" grpId="0" animBg="1"/>
      <p:bldP spid="6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áu và cơ quan tuần hoà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217" end="214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5596"/>
            <a:ext cx="9144000" cy="52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2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39"/>
          <p:cNvSpPr txBox="1">
            <a:spLocks noGrp="1"/>
          </p:cNvSpPr>
          <p:nvPr>
            <p:ph type="title"/>
          </p:nvPr>
        </p:nvSpPr>
        <p:spPr>
          <a:xfrm>
            <a:off x="713225" y="22768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Chức năng của máu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7" name="Google Shape;1047;p39"/>
          <p:cNvSpPr txBox="1"/>
          <p:nvPr/>
        </p:nvSpPr>
        <p:spPr>
          <a:xfrm>
            <a:off x="5950119" y="2360747"/>
            <a:ext cx="3193881" cy="691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libri" panose="020F0502020204030204" pitchFamily="34" charset="0"/>
                <a:ea typeface="Josefin Sans"/>
                <a:cs typeface="Calibri" panose="020F0502020204030204" pitchFamily="34" charset="0"/>
                <a:sym typeface="Josefin Sans"/>
              </a:rPr>
              <a:t>Huyết cầu trắng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Calibri" panose="020F0502020204030204" pitchFamily="34" charset="0"/>
                <a:ea typeface="Josefin Sans"/>
                <a:cs typeface="Calibri" panose="020F0502020204030204" pitchFamily="34" charset="0"/>
                <a:sym typeface="Josefin Sans"/>
              </a:rPr>
              <a:t>(Bạch cầu và tiểu cầu) 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ea typeface="Josefin Sans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1048" name="Google Shape;1048;p39"/>
          <p:cNvSpPr txBox="1"/>
          <p:nvPr/>
        </p:nvSpPr>
        <p:spPr>
          <a:xfrm>
            <a:off x="5950119" y="2983818"/>
            <a:ext cx="2763576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-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Tiểu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cầu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thực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hiện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đông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máu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-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Bạch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cầu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bảo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vệ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cơ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thể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khỏi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các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tác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nhân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lạ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Gudea"/>
              <a:cs typeface="Times New Roman" panose="02020603050405020304" pitchFamily="18" charset="0"/>
              <a:sym typeface="Gude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Gudea"/>
              <a:cs typeface="Times New Roman" panose="02020603050405020304" pitchFamily="18" charset="0"/>
              <a:sym typeface="Gudea"/>
            </a:endParaRPr>
          </a:p>
        </p:txBody>
      </p:sp>
      <p:sp>
        <p:nvSpPr>
          <p:cNvPr id="1051" name="Google Shape;1051;p39"/>
          <p:cNvSpPr txBox="1"/>
          <p:nvPr/>
        </p:nvSpPr>
        <p:spPr>
          <a:xfrm>
            <a:off x="580128" y="3185418"/>
            <a:ext cx="21681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libri" panose="020F0502020204030204" pitchFamily="34" charset="0"/>
                <a:ea typeface="Josefin Sans"/>
                <a:cs typeface="Calibri" panose="020F0502020204030204" pitchFamily="34" charset="0"/>
                <a:sym typeface="Josefin Sans"/>
              </a:rPr>
              <a:t>Huyết cầu đỏ </a:t>
            </a:r>
            <a:r>
              <a:rPr lang="en" sz="1800" b="1" dirty="0">
                <a:solidFill>
                  <a:schemeClr val="dk1"/>
                </a:solidFill>
                <a:latin typeface="Calibri" panose="020F0502020204030204" pitchFamily="34" charset="0"/>
                <a:ea typeface="Josefin Sans"/>
                <a:cs typeface="Calibri" panose="020F0502020204030204" pitchFamily="34" charset="0"/>
                <a:sym typeface="Josefin Sans"/>
              </a:rPr>
              <a:t>(hồng cầu)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ea typeface="Josefin Sans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1052" name="Google Shape;1052;p39"/>
          <p:cNvSpPr txBox="1"/>
          <p:nvPr/>
        </p:nvSpPr>
        <p:spPr>
          <a:xfrm>
            <a:off x="90257" y="3798995"/>
            <a:ext cx="2791184" cy="134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Vận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chuyển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khí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ô-xi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đi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nuôi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cơ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thể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và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mang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khí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các-bô-níc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từ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các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cơ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quan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về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phổi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để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thải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ra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ngoài</a:t>
            </a:r>
            <a:r>
              <a:rPr lang="en-US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Gudea"/>
              <a:cs typeface="Times New Roman" panose="02020603050405020304" pitchFamily="18" charset="0"/>
              <a:sym typeface="Gudea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Gudea"/>
              <a:cs typeface="Times New Roman" panose="02020603050405020304" pitchFamily="18" charset="0"/>
              <a:sym typeface="Gudea"/>
            </a:endParaRPr>
          </a:p>
        </p:txBody>
      </p:sp>
      <p:sp>
        <p:nvSpPr>
          <p:cNvPr id="1053" name="Google Shape;1053;p39"/>
          <p:cNvSpPr txBox="1"/>
          <p:nvPr/>
        </p:nvSpPr>
        <p:spPr>
          <a:xfrm>
            <a:off x="580128" y="1210258"/>
            <a:ext cx="21681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libri" panose="020F0502020204030204" pitchFamily="34" charset="0"/>
                <a:ea typeface="Josefin Sans"/>
                <a:cs typeface="Calibri" panose="020F0502020204030204" pitchFamily="34" charset="0"/>
                <a:sym typeface="Josefin Sans"/>
              </a:rPr>
              <a:t>Huyết tương</a:t>
            </a:r>
            <a:endParaRPr sz="2000" b="1" dirty="0">
              <a:solidFill>
                <a:schemeClr val="dk1"/>
              </a:solidFill>
              <a:latin typeface="Calibri" panose="020F0502020204030204" pitchFamily="34" charset="0"/>
              <a:ea typeface="Josefin Sans"/>
              <a:cs typeface="Calibri" panose="020F0502020204030204" pitchFamily="34" charset="0"/>
              <a:sym typeface="Josefin Sans"/>
            </a:endParaRPr>
          </a:p>
        </p:txBody>
      </p:sp>
      <p:sp>
        <p:nvSpPr>
          <p:cNvPr id="1054" name="Google Shape;1054;p39"/>
          <p:cNvSpPr txBox="1"/>
          <p:nvPr/>
        </p:nvSpPr>
        <p:spPr>
          <a:xfrm>
            <a:off x="228600" y="1531911"/>
            <a:ext cx="2654594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 - Duy trì trạng thái lỏng để dễ lưu thông.</a:t>
            </a:r>
          </a:p>
          <a:p>
            <a:pPr marL="285750" lvl="0" indent="-2857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600" dirty="0">
                <a:solidFill>
                  <a:schemeClr val="dk1"/>
                </a:solidFill>
                <a:latin typeface="Times New Roman" panose="02020603050405020304" pitchFamily="18" charset="0"/>
                <a:ea typeface="Gudea"/>
                <a:cs typeface="Times New Roman" panose="02020603050405020304" pitchFamily="18" charset="0"/>
                <a:sym typeface="Gudea"/>
              </a:rPr>
              <a:t>Khoảng cung cấp chất dinh dưỡng và muối, vận chuyển chất thải.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Gudea"/>
              <a:cs typeface="Times New Roman" panose="02020603050405020304" pitchFamily="18" charset="0"/>
              <a:sym typeface="Gudea"/>
            </a:endParaRPr>
          </a:p>
        </p:txBody>
      </p:sp>
      <p:cxnSp>
        <p:nvCxnSpPr>
          <p:cNvPr id="1055" name="Google Shape;1055;p39"/>
          <p:cNvCxnSpPr/>
          <p:nvPr/>
        </p:nvCxnSpPr>
        <p:spPr>
          <a:xfrm flipH="1">
            <a:off x="2881442" y="2116925"/>
            <a:ext cx="1394723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56" name="Google Shape;1056;p39"/>
          <p:cNvCxnSpPr/>
          <p:nvPr/>
        </p:nvCxnSpPr>
        <p:spPr>
          <a:xfrm rot="10800000">
            <a:off x="2976624" y="3758841"/>
            <a:ext cx="9954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57" name="Google Shape;1057;p39"/>
          <p:cNvCxnSpPr/>
          <p:nvPr/>
        </p:nvCxnSpPr>
        <p:spPr>
          <a:xfrm>
            <a:off x="4689529" y="2985248"/>
            <a:ext cx="9954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25" name="Google Shape;7297;p70"/>
          <p:cNvGrpSpPr/>
          <p:nvPr/>
        </p:nvGrpSpPr>
        <p:grpSpPr>
          <a:xfrm>
            <a:off x="3765176" y="1087921"/>
            <a:ext cx="1422053" cy="3753019"/>
            <a:chOff x="6530967" y="2825758"/>
            <a:chExt cx="577856" cy="1566743"/>
          </a:xfrm>
        </p:grpSpPr>
        <p:grpSp>
          <p:nvGrpSpPr>
            <p:cNvPr id="26" name="Google Shape;7298;p70"/>
            <p:cNvGrpSpPr/>
            <p:nvPr/>
          </p:nvGrpSpPr>
          <p:grpSpPr>
            <a:xfrm>
              <a:off x="6530967" y="2825758"/>
              <a:ext cx="577856" cy="1566743"/>
              <a:chOff x="6530967" y="2825758"/>
              <a:chExt cx="577856" cy="1566743"/>
            </a:xfrm>
          </p:grpSpPr>
          <p:sp>
            <p:nvSpPr>
              <p:cNvPr id="31" name="Google Shape;7299;p70"/>
              <p:cNvSpPr/>
              <p:nvPr/>
            </p:nvSpPr>
            <p:spPr>
              <a:xfrm>
                <a:off x="6624071" y="2830282"/>
                <a:ext cx="391673" cy="1562220"/>
              </a:xfrm>
              <a:custGeom>
                <a:avLst/>
                <a:gdLst/>
                <a:ahLst/>
                <a:cxnLst/>
                <a:rect l="l" t="t" r="r" b="b"/>
                <a:pathLst>
                  <a:path w="15498" h="61815" extrusionOk="0">
                    <a:moveTo>
                      <a:pt x="0" y="1"/>
                    </a:moveTo>
                    <a:lnTo>
                      <a:pt x="0" y="55145"/>
                    </a:lnTo>
                    <a:cubicBezTo>
                      <a:pt x="6" y="58823"/>
                      <a:pt x="2986" y="61803"/>
                      <a:pt x="6664" y="61809"/>
                    </a:cubicBezTo>
                    <a:lnTo>
                      <a:pt x="8833" y="61814"/>
                    </a:lnTo>
                    <a:cubicBezTo>
                      <a:pt x="12511" y="61809"/>
                      <a:pt x="15492" y="58828"/>
                      <a:pt x="15497" y="55150"/>
                    </a:cubicBezTo>
                    <a:lnTo>
                      <a:pt x="154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300;p70"/>
              <p:cNvSpPr/>
              <p:nvPr/>
            </p:nvSpPr>
            <p:spPr>
              <a:xfrm>
                <a:off x="6530967" y="2825758"/>
                <a:ext cx="577856" cy="89389"/>
              </a:xfrm>
              <a:custGeom>
                <a:avLst/>
                <a:gdLst/>
                <a:ahLst/>
                <a:cxnLst/>
                <a:rect l="l" t="t" r="r" b="b"/>
                <a:pathLst>
                  <a:path w="22865" h="3537" extrusionOk="0">
                    <a:moveTo>
                      <a:pt x="1766" y="0"/>
                    </a:moveTo>
                    <a:cubicBezTo>
                      <a:pt x="791" y="0"/>
                      <a:pt x="1" y="796"/>
                      <a:pt x="1" y="1771"/>
                    </a:cubicBezTo>
                    <a:cubicBezTo>
                      <a:pt x="1" y="2741"/>
                      <a:pt x="791" y="3537"/>
                      <a:pt x="1766" y="3537"/>
                    </a:cubicBezTo>
                    <a:lnTo>
                      <a:pt x="21099" y="3537"/>
                    </a:lnTo>
                    <a:cubicBezTo>
                      <a:pt x="22075" y="3537"/>
                      <a:pt x="22865" y="2741"/>
                      <a:pt x="22865" y="1771"/>
                    </a:cubicBezTo>
                    <a:cubicBezTo>
                      <a:pt x="22865" y="796"/>
                      <a:pt x="22075" y="0"/>
                      <a:pt x="21099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" name="Google Shape;7301;p70"/>
            <p:cNvSpPr/>
            <p:nvPr/>
          </p:nvSpPr>
          <p:spPr>
            <a:xfrm>
              <a:off x="6687278" y="3011107"/>
              <a:ext cx="265260" cy="1318188"/>
            </a:xfrm>
            <a:custGeom>
              <a:avLst/>
              <a:gdLst/>
              <a:ahLst/>
              <a:cxnLst/>
              <a:rect l="l" t="t" r="r" b="b"/>
              <a:pathLst>
                <a:path w="10496" h="52159" extrusionOk="0">
                  <a:moveTo>
                    <a:pt x="0" y="0"/>
                  </a:moveTo>
                  <a:lnTo>
                    <a:pt x="0" y="47990"/>
                  </a:lnTo>
                  <a:cubicBezTo>
                    <a:pt x="0" y="50289"/>
                    <a:pt x="1864" y="52158"/>
                    <a:pt x="4163" y="52158"/>
                  </a:cubicBezTo>
                  <a:lnTo>
                    <a:pt x="6332" y="52158"/>
                  </a:lnTo>
                  <a:cubicBezTo>
                    <a:pt x="8631" y="52158"/>
                    <a:pt x="10495" y="50289"/>
                    <a:pt x="10495" y="47990"/>
                  </a:cubicBezTo>
                  <a:lnTo>
                    <a:pt x="10495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302;p70"/>
            <p:cNvSpPr/>
            <p:nvPr/>
          </p:nvSpPr>
          <p:spPr>
            <a:xfrm>
              <a:off x="6687278" y="3580133"/>
              <a:ext cx="265260" cy="749162"/>
            </a:xfrm>
            <a:custGeom>
              <a:avLst/>
              <a:gdLst/>
              <a:ahLst/>
              <a:cxnLst/>
              <a:rect l="l" t="t" r="r" b="b"/>
              <a:pathLst>
                <a:path w="10496" h="39719" extrusionOk="0">
                  <a:moveTo>
                    <a:pt x="0" y="0"/>
                  </a:moveTo>
                  <a:lnTo>
                    <a:pt x="0" y="35778"/>
                  </a:lnTo>
                  <a:cubicBezTo>
                    <a:pt x="0" y="37958"/>
                    <a:pt x="1864" y="39718"/>
                    <a:pt x="4163" y="39718"/>
                  </a:cubicBezTo>
                  <a:lnTo>
                    <a:pt x="6332" y="39718"/>
                  </a:lnTo>
                  <a:cubicBezTo>
                    <a:pt x="8631" y="39718"/>
                    <a:pt x="10495" y="37953"/>
                    <a:pt x="10495" y="35778"/>
                  </a:cubicBezTo>
                  <a:lnTo>
                    <a:pt x="10495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303;p70"/>
            <p:cNvSpPr/>
            <p:nvPr/>
          </p:nvSpPr>
          <p:spPr>
            <a:xfrm>
              <a:off x="6687278" y="3645888"/>
              <a:ext cx="265260" cy="683408"/>
            </a:xfrm>
            <a:custGeom>
              <a:avLst/>
              <a:gdLst/>
              <a:ahLst/>
              <a:cxnLst/>
              <a:rect l="l" t="t" r="r" b="b"/>
              <a:pathLst>
                <a:path w="10496" h="22958" extrusionOk="0">
                  <a:moveTo>
                    <a:pt x="0" y="1"/>
                  </a:moveTo>
                  <a:lnTo>
                    <a:pt x="0" y="19344"/>
                  </a:lnTo>
                  <a:cubicBezTo>
                    <a:pt x="0" y="21339"/>
                    <a:pt x="1864" y="22957"/>
                    <a:pt x="4163" y="22957"/>
                  </a:cubicBezTo>
                  <a:lnTo>
                    <a:pt x="6332" y="22957"/>
                  </a:lnTo>
                  <a:cubicBezTo>
                    <a:pt x="8631" y="22957"/>
                    <a:pt x="10495" y="21339"/>
                    <a:pt x="10495" y="19344"/>
                  </a:cubicBezTo>
                  <a:lnTo>
                    <a:pt x="10495" y="1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304;p70"/>
            <p:cNvSpPr/>
            <p:nvPr/>
          </p:nvSpPr>
          <p:spPr>
            <a:xfrm>
              <a:off x="6687278" y="4160980"/>
              <a:ext cx="265260" cy="168315"/>
            </a:xfrm>
            <a:custGeom>
              <a:avLst/>
              <a:gdLst/>
              <a:ahLst/>
              <a:cxnLst/>
              <a:rect l="l" t="t" r="r" b="b"/>
              <a:pathLst>
                <a:path w="10496" h="6660" extrusionOk="0">
                  <a:moveTo>
                    <a:pt x="0" y="0"/>
                  </a:moveTo>
                  <a:lnTo>
                    <a:pt x="0" y="2959"/>
                  </a:lnTo>
                  <a:cubicBezTo>
                    <a:pt x="0" y="5003"/>
                    <a:pt x="1864" y="6659"/>
                    <a:pt x="4163" y="6659"/>
                  </a:cubicBezTo>
                  <a:lnTo>
                    <a:pt x="6332" y="6659"/>
                  </a:lnTo>
                  <a:cubicBezTo>
                    <a:pt x="8631" y="6659"/>
                    <a:pt x="10495" y="5003"/>
                    <a:pt x="10495" y="2959"/>
                  </a:cubicBezTo>
                  <a:lnTo>
                    <a:pt x="10495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Pharmacy Slideshow by Slidesgo">
  <a:themeElements>
    <a:clrScheme name="Simple Light">
      <a:dk1>
        <a:srgbClr val="424242"/>
      </a:dk1>
      <a:lt1>
        <a:srgbClr val="197270"/>
      </a:lt1>
      <a:dk2>
        <a:srgbClr val="56BCA5"/>
      </a:dk2>
      <a:lt2>
        <a:srgbClr val="6998FF"/>
      </a:lt2>
      <a:accent1>
        <a:srgbClr val="97B8FF"/>
      </a:accent1>
      <a:accent2>
        <a:srgbClr val="FFAA97"/>
      </a:accent2>
      <a:accent3>
        <a:srgbClr val="FFDCD6"/>
      </a:accent3>
      <a:accent4>
        <a:srgbClr val="5B412C"/>
      </a:accent4>
      <a:accent5>
        <a:srgbClr val="A57F66"/>
      </a:accent5>
      <a:accent6>
        <a:srgbClr val="FFFFFF"/>
      </a:accent6>
      <a:hlink>
        <a:srgbClr val="5858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inical Case 06-2019">
  <a:themeElements>
    <a:clrScheme name="Simple Light">
      <a:dk1>
        <a:srgbClr val="4AA276"/>
      </a:dk1>
      <a:lt1>
        <a:srgbClr val="FFFFFF"/>
      </a:lt1>
      <a:dk2>
        <a:srgbClr val="595959"/>
      </a:dk2>
      <a:lt2>
        <a:srgbClr val="EEEEEE"/>
      </a:lt2>
      <a:accent1>
        <a:srgbClr val="62C090"/>
      </a:accent1>
      <a:accent2>
        <a:srgbClr val="F7A68E"/>
      </a:accent2>
      <a:accent3>
        <a:srgbClr val="0A2E4E"/>
      </a:accent3>
      <a:accent4>
        <a:srgbClr val="ED3024"/>
      </a:accent4>
      <a:accent5>
        <a:srgbClr val="D1D1D1"/>
      </a:accent5>
      <a:accent6>
        <a:srgbClr val="F3E0A0"/>
      </a:accent6>
      <a:hlink>
        <a:srgbClr val="4AA27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VID-19 Spread &amp; Contagion by Slidesgo">
  <a:themeElements>
    <a:clrScheme name="Simple Light">
      <a:dk1>
        <a:srgbClr val="20124D"/>
      </a:dk1>
      <a:lt1>
        <a:srgbClr val="5C4497"/>
      </a:lt1>
      <a:dk2>
        <a:srgbClr val="EAF1EE"/>
      </a:dk2>
      <a:lt2>
        <a:srgbClr val="B1EBDA"/>
      </a:lt2>
      <a:accent1>
        <a:srgbClr val="84DEC3"/>
      </a:accent1>
      <a:accent2>
        <a:srgbClr val="75CCB2"/>
      </a:accent2>
      <a:accent3>
        <a:srgbClr val="F8F446"/>
      </a:accent3>
      <a:accent4>
        <a:srgbClr val="B1EBDA"/>
      </a:accent4>
      <a:accent5>
        <a:srgbClr val="EAF1EE"/>
      </a:accent5>
      <a:accent6>
        <a:srgbClr val="5C4497"/>
      </a:accent6>
      <a:hlink>
        <a:srgbClr val="20124D"/>
      </a:hlink>
      <a:folHlink>
        <a:srgbClr val="0097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1454</Words>
  <Application>Microsoft Office PowerPoint</Application>
  <PresentationFormat>On-screen Show (16:9)</PresentationFormat>
  <Paragraphs>153</Paragraphs>
  <Slides>31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Abel</vt:lpstr>
      <vt:lpstr>Segoe UI Black</vt:lpstr>
      <vt:lpstr>Calibri Light</vt:lpstr>
      <vt:lpstr>Staatliches</vt:lpstr>
      <vt:lpstr>Pompiere</vt:lpstr>
      <vt:lpstr>Montserrat</vt:lpstr>
      <vt:lpstr>Calibri</vt:lpstr>
      <vt:lpstr>Bahiana</vt:lpstr>
      <vt:lpstr>Roboto Condensed Light</vt:lpstr>
      <vt:lpstr>Fira Sans Extra Condensed Medium</vt:lpstr>
      <vt:lpstr>Gudea</vt:lpstr>
      <vt:lpstr>Times New Roman</vt:lpstr>
      <vt:lpstr>Arial</vt:lpstr>
      <vt:lpstr>Hind</vt:lpstr>
      <vt:lpstr>Josefin Sans</vt:lpstr>
      <vt:lpstr>Pharmacy Slideshow by Slidesgo</vt:lpstr>
      <vt:lpstr>Clinical Case 06-2019</vt:lpstr>
      <vt:lpstr>COVID-19 Spread &amp; Contagion by Slidesgo</vt:lpstr>
      <vt:lpstr>Chào mừng các con đến với tiết Tự nhiên và xã hội lớp 3</vt:lpstr>
      <vt:lpstr>HOẠT ĐỘNG KHỞI ĐỘNG</vt:lpstr>
      <vt:lpstr>Làm việc cá nhân</vt:lpstr>
      <vt:lpstr>MỤC TIÊU</vt:lpstr>
      <vt:lpstr>Cấu tạo và  chức năng của máu</vt:lpstr>
      <vt:lpstr>Tìm hiểu về máu</vt:lpstr>
      <vt:lpstr>Cấu tạo của máu</vt:lpstr>
      <vt:lpstr>PowerPoint Presentation</vt:lpstr>
      <vt:lpstr>Chức năng của máu</vt:lpstr>
      <vt:lpstr>KẾT LUẬN</vt:lpstr>
      <vt:lpstr>Cơ quan tuần hoàn</vt:lpstr>
      <vt:lpstr>PowerPoint Presentation</vt:lpstr>
      <vt:lpstr>PowerPoint Presentation</vt:lpstr>
      <vt:lpstr>PowerPoint Presentation</vt:lpstr>
      <vt:lpstr>KẾT LUẬN</vt:lpstr>
      <vt:lpstr>Hoạt động tuần hoàn</vt:lpstr>
      <vt:lpstr>Hoạt động tuần hoàn</vt:lpstr>
      <vt:lpstr>Hoạt động tuần hoàn</vt:lpstr>
      <vt:lpstr>Hoạt động tuần hoàn</vt:lpstr>
      <vt:lpstr>Sơ đồ  vòng tuần hoàn</vt:lpstr>
      <vt:lpstr>Sơ đồ vòng tuần hoàn</vt:lpstr>
      <vt:lpstr>Sơ đồ vòng tuần hoàn</vt:lpstr>
      <vt:lpstr>Sơ đồ vòng tuần hoàn</vt:lpstr>
      <vt:lpstr>Sơ đồ vòng tuần hoàn</vt:lpstr>
      <vt:lpstr>Kết luận</vt:lpstr>
      <vt:lpstr>PowerPoint Presentation</vt:lpstr>
      <vt:lpstr>1. Nêu các chức năng của máu</vt:lpstr>
      <vt:lpstr>2. Chỉ và nói đường đi của máu trong vòng tuần hoàn nhỏ và vòng tuần hoàn lớn.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Tự nhiên và xã hội lớp 3</dc:title>
  <cp:lastModifiedBy>OS</cp:lastModifiedBy>
  <cp:revision>40</cp:revision>
  <dcterms:modified xsi:type="dcterms:W3CDTF">2021-09-23T14:45:48Z</dcterms:modified>
</cp:coreProperties>
</file>