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67" r:id="rId4"/>
    <p:sldId id="344" r:id="rId5"/>
    <p:sldId id="345" r:id="rId6"/>
    <p:sldId id="260" r:id="rId7"/>
    <p:sldId id="324" r:id="rId8"/>
    <p:sldId id="346" r:id="rId9"/>
    <p:sldId id="330" r:id="rId10"/>
    <p:sldId id="270" r:id="rId11"/>
    <p:sldId id="348" r:id="rId12"/>
    <p:sldId id="335" r:id="rId13"/>
    <p:sldId id="276" r:id="rId14"/>
    <p:sldId id="275" r:id="rId15"/>
    <p:sldId id="31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89219D8-B946-4AD3-B5ED-0E1B472A9A35}">
          <p14:sldIdLst>
            <p14:sldId id="258"/>
          </p14:sldIdLst>
        </p14:section>
        <p14:section name="Hoạt động khởi động" id="{FFA82476-3458-49B5-BC48-CA7B1A5DC5AA}">
          <p14:sldIdLst>
            <p14:sldId id="267"/>
            <p14:sldId id="344"/>
          </p14:sldIdLst>
        </p14:section>
        <p14:section name="Thực hành" id="{D8314FA7-A56C-4889-B615-49B0A4A1ADDA}">
          <p14:sldIdLst>
            <p14:sldId id="345"/>
            <p14:sldId id="260"/>
            <p14:sldId id="324"/>
            <p14:sldId id="346"/>
            <p14:sldId id="330"/>
            <p14:sldId id="270"/>
            <p14:sldId id="348"/>
            <p14:sldId id="335"/>
          </p14:sldIdLst>
        </p14:section>
        <p14:section name="HĐ ứng dụng, sáng tạo" id="{95F6D8ED-9D5A-4E63-9799-CD74F9E1D4CF}">
          <p14:sldIdLst>
            <p14:sldId id="276"/>
            <p14:sldId id="275"/>
            <p14:sldId id="3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4D5F"/>
    <a:srgbClr val="95DAC1"/>
    <a:srgbClr val="2D7570"/>
    <a:srgbClr val="706AAC"/>
    <a:srgbClr val="404040"/>
    <a:srgbClr val="FFFFFF"/>
    <a:srgbClr val="FFBF86"/>
    <a:srgbClr val="82B7B3"/>
    <a:srgbClr val="FFEBA1"/>
    <a:srgbClr val="C2F7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DB090-143B-4E4A-BAD4-D714F7666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00A1B-0C55-4FB6-89AE-97B0B2D64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B5A24-F53C-4F68-BA02-0DF102862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4DAC-DEBA-409E-B689-FA117DE2720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119BE-EE56-4070-97AC-2143642E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B7CF3-1CE1-4096-BB7F-04ACC9B0A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C103-3D45-4599-AAAB-27CF2D35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3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C484E-4F78-4ABA-9344-5CA1CC6E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047A4B-57E5-4E00-BE3F-28006B040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06781-7211-4DAC-B3E2-2A84BED4E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4DAC-DEBA-409E-B689-FA117DE2720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CEDB6-F475-4253-9897-0B384BEC2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C98B7-0760-42E0-A82D-8B454981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C103-3D45-4599-AAAB-27CF2D35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7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B11836-E959-4191-956E-8371982EE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A31E88-0D50-4805-9085-D69F27382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98963-5216-468E-BECD-81B808501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4DAC-DEBA-409E-B689-FA117DE2720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46298-607B-47B9-88C3-DE8220FC4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8FA67-AE86-48A1-BF32-CBD117C0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C103-3D45-4599-AAAB-27CF2D35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11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23CA4-3EC7-45D0-9F89-8E6A8C935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3ABE64-24EA-45AF-805F-D9A5F03AE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BE671-7D18-4F5C-9CEB-B78B652D3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5500-7A3B-49C3-B7DE-CE286659827E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B37DF-7AB5-4A9A-8B3B-183D54BF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6B156-C9DF-4D01-B31F-CC7232B3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4892-E701-40AB-BF47-4D2FB0BC82D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7364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0FF94-3B5D-4E87-B53A-EEC0B3DF8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8EE3-C1DA-46A3-A21C-03B68F720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BAC37-0455-418E-9C81-D97A77C95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5500-7A3B-49C3-B7DE-CE286659827E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09CCD-033E-408F-9ABF-990DC1957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F8D05-F97F-4819-9336-1140BD8DF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4892-E701-40AB-BF47-4D2FB0BC82D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9244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78CAA-55D8-4A63-A980-D0822F2B2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68455-18D4-4586-A1C3-506FFCB1A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C36C7-3A84-45F2-8A71-4B980D6DF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5500-7A3B-49C3-B7DE-CE286659827E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A5772-93E7-4B5A-9F88-FB54D86E2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5E08C-2631-4E66-A66E-5E1D7B03D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4892-E701-40AB-BF47-4D2FB0BC82D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1918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4CE32-0924-4B53-9DA2-A4FABD967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2581-95FF-4211-8637-0F28AEEB3B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6A1F0-654F-44F9-B9CB-18C5A3511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15D0D-B171-4AB3-97F2-C5321D871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5500-7A3B-49C3-B7DE-CE286659827E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ACE83-0E2E-424A-9073-04DD2385B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5831B-2D29-4ADE-A1E1-5C5B46C85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4892-E701-40AB-BF47-4D2FB0BC82D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1638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43AB2-EC90-46A3-9739-592DA3D5B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C8B50-0FC4-4C63-8AA4-86BBCBA3F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9E17C-9293-48A3-B9FA-0FB6AEB8A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058065-FAA7-451E-A40B-6EA491B68C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BF281D-8218-42A4-90D1-3FE9AB7512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851161-1DD8-40B5-A401-BD3135439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5500-7A3B-49C3-B7DE-CE286659827E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7FA58E-8AC0-4FDE-BC92-C24C80994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17726-1EBA-4BA3-B573-6238BEA14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4892-E701-40AB-BF47-4D2FB0BC82D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1331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F4C20-182B-4C3F-8531-238A6036A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EA2FE-03B9-4E22-9FD4-453AC9390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5500-7A3B-49C3-B7DE-CE286659827E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E5C79-C29E-4219-AFEA-E5488557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6694E-8142-4567-92D5-C25813481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4892-E701-40AB-BF47-4D2FB0BC82D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1258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D37CD-CAD4-4D18-89EF-917969596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5500-7A3B-49C3-B7DE-CE286659827E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AB56D7-595D-4627-9F20-AA9BE8F71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BA065B-377C-4CE2-B0A6-AB39A923F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4892-E701-40AB-BF47-4D2FB0BC82D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7530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9B0A9-DF67-433A-98BC-501487B35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F579F-A361-4030-B379-E5276D6CE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8A1F9-8C1A-4D4C-82A2-8E0AA79CF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979AE-C846-4EBD-AEA6-405241698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5500-7A3B-49C3-B7DE-CE286659827E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E90B5-0357-4707-9D03-FF65E1B24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C6F4D-2501-474F-9B1A-6006D274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4892-E701-40AB-BF47-4D2FB0BC82D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182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5B119-3722-498C-BFBB-BD904B622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0980F-D870-4EB6-89ED-2731EC477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48E20-1965-4E57-AB79-B8844E91C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4DAC-DEBA-409E-B689-FA117DE2720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24BFC-A226-4213-A8B1-215789DBA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CFF3F-6A5C-4A0F-80AE-8DF6634E8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C103-3D45-4599-AAAB-27CF2D35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97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4FE4-8BBD-4F25-BD32-1183BC728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7DDC90-FD19-46BA-95B4-8D2E3D192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686733-DA1A-4D54-84FF-E1852B870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E6CBA6-8F5F-4B33-A0E1-BA62BB100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5500-7A3B-49C3-B7DE-CE286659827E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22929-104A-4204-B0C3-8D33A3219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D062C9-8BDD-4CB8-861A-C18DEED41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4892-E701-40AB-BF47-4D2FB0BC82D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818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5DF88-9C1E-43D7-9C97-4A48A3475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F11D3E-5ADB-4CAD-B72D-CCA7ABF19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2314D-ABC7-4ACB-B3E2-90DC2697A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5500-7A3B-49C3-B7DE-CE286659827E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9DAAF-B53B-4754-80A4-8DB9E53BF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C733D-88FF-4582-8622-05912FDB9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4892-E701-40AB-BF47-4D2FB0BC82D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2970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581329-A3FA-494B-8924-4322B074EB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6BF39D-BA90-4318-B9C0-CA29FD6F8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71F27-FD2A-4B56-A07C-D61C8973B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5500-7A3B-49C3-B7DE-CE286659827E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A25CA-D8CA-4B8C-A8FD-82E223018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2855D-8C95-4A63-B8E1-A0E4E04A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4892-E701-40AB-BF47-4D2FB0BC82D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364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C1C96-9CBF-4022-9D24-CAE3BAA8A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BDC59-1348-4B53-9C3B-83C260595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2A076-B291-4405-9857-4137D1897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4DAC-DEBA-409E-B689-FA117DE2720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F8E67-1A7C-4093-B3F5-08E8BEDC5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3B094-A45C-4F21-AD75-ED6C1E66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C103-3D45-4599-AAAB-27CF2D35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5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8F9C8-42EA-4960-9F44-16598F26D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8E0CA-3881-4AE3-B3E5-73FA4300A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094C1-9E56-4C71-BD2D-872D35D71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9B55B-D7BB-4A42-8A55-34B7A083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4DAC-DEBA-409E-B689-FA117DE2720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D785A-758D-45DD-8877-15CD5F041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E98BB-896B-489C-AFF3-7651B3032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C103-3D45-4599-AAAB-27CF2D35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2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E6694-36AC-4ADB-8AF9-9A3FFFF46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7AD0E-5B8B-459D-877B-0BD448B5E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ADC7D-1B7A-4E62-A65C-8DE703CF5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1D03C-0DAB-40A9-82D2-6BFD9CB8EA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A49F92-2A81-4F40-B2F6-38179C674C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789338-54C8-4F37-A683-35E8C7369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4DAC-DEBA-409E-B689-FA117DE2720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1DC8DA-5846-496D-BB03-2FE48BD45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5B7DED-38F7-4DA0-96F0-6ECD8D19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C103-3D45-4599-AAAB-27CF2D35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6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9C641-D55A-4447-9BB8-7FE74B49E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EFF596-3983-492A-B58D-5242AE08B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4DAC-DEBA-409E-B689-FA117DE2720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DB3FFE-7840-4020-90F4-1BD9C9434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D61FCA-7947-461A-9CA0-14A256B79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C103-3D45-4599-AAAB-27CF2D35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7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6D5942-FD1D-49E7-BC6F-2FC0441DF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4DAC-DEBA-409E-B689-FA117DE2720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A32575-D84D-4CE9-9C5A-776530AFB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922CB-6A8D-43AC-B403-40453A4D6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C103-3D45-4599-AAAB-27CF2D35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8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4CF52-C594-49DD-8D5B-55A96B1E1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B52B3-45EF-4130-83AF-3D5F64720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ECF833-12FE-4FBF-8F05-9A8D0B057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57B50-03F6-429B-9C32-E8C6147B2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4DAC-DEBA-409E-B689-FA117DE2720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CFE3B2-F6A7-4B58-B902-3B5D0B886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F479B-2999-4C66-8706-285A012BA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C103-3D45-4599-AAAB-27CF2D35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2ADCC-90E2-463F-8E4E-74DF08028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8F873F-A2F7-4F6C-B8E3-FA524C93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4D9F99-5F18-4A7A-932F-7912BC2B0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9CE14-E7BE-4D6B-9D33-5E47E6C2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4DAC-DEBA-409E-B689-FA117DE2720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C4569D-CA82-4AAF-A0DD-32BA2BEE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05C6C-11F5-45F6-A3CB-9D3E822B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C103-3D45-4599-AAAB-27CF2D35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0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9A4B85-9B73-4DDD-B280-5995255AD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9229C-40E5-4EA5-AA62-FA90EAF20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BA198-D9E9-4E9C-A74D-F5BD1D04CE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74DAC-DEBA-409E-B689-FA117DE2720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56EA3-13A9-4304-B61F-91E882AD4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33ABC-3E52-4CB7-BBE3-BF8118A2D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CC103-3D45-4599-AAAB-27CF2D35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6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FD8F5F-C50F-4DED-A0B8-B6175C4ED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6850E-E1B8-4335-B7E2-2B3D68B81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8FFC2-AA93-4E31-9D5D-984EDFB3E5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45500-7A3B-49C3-B7DE-CE286659827E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A6007-C0A3-4461-ACB3-B13CA969B6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78B9A-73D0-4642-B347-0BDBC6D3B2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14892-E701-40AB-BF47-4D2FB0BC82D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29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2.wdp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7.png"/><Relationship Id="rId18" Type="http://schemas.openxmlformats.org/officeDocument/2006/relationships/image" Target="../media/image8.svg"/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12" Type="http://schemas.openxmlformats.org/officeDocument/2006/relationships/image" Target="../media/image16.svg"/><Relationship Id="rId17" Type="http://schemas.openxmlformats.org/officeDocument/2006/relationships/image" Target="../media/image7.png"/><Relationship Id="rId2" Type="http://schemas.openxmlformats.org/officeDocument/2006/relationships/image" Target="../media/image9.jpeg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15.png"/><Relationship Id="rId5" Type="http://schemas.openxmlformats.org/officeDocument/2006/relationships/image" Target="../media/image12.jpe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11.jpe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7.png"/><Relationship Id="rId18" Type="http://schemas.openxmlformats.org/officeDocument/2006/relationships/image" Target="../media/image20.svg"/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12" Type="http://schemas.openxmlformats.org/officeDocument/2006/relationships/image" Target="../media/image16.svg"/><Relationship Id="rId17" Type="http://schemas.openxmlformats.org/officeDocument/2006/relationships/image" Target="../media/image19.png"/><Relationship Id="rId2" Type="http://schemas.openxmlformats.org/officeDocument/2006/relationships/image" Target="../media/image9.jpeg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15.png"/><Relationship Id="rId5" Type="http://schemas.openxmlformats.org/officeDocument/2006/relationships/image" Target="../media/image12.jpeg"/><Relationship Id="rId15" Type="http://schemas.openxmlformats.org/officeDocument/2006/relationships/image" Target="../media/image1.png"/><Relationship Id="rId10" Type="http://schemas.openxmlformats.org/officeDocument/2006/relationships/image" Target="../media/image14.svg"/><Relationship Id="rId4" Type="http://schemas.openxmlformats.org/officeDocument/2006/relationships/image" Target="../media/image11.jpe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7.png"/><Relationship Id="rId18" Type="http://schemas.openxmlformats.org/officeDocument/2006/relationships/image" Target="../media/image20.svg"/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12" Type="http://schemas.openxmlformats.org/officeDocument/2006/relationships/image" Target="../media/image16.svg"/><Relationship Id="rId17" Type="http://schemas.openxmlformats.org/officeDocument/2006/relationships/image" Target="../media/image19.png"/><Relationship Id="rId2" Type="http://schemas.openxmlformats.org/officeDocument/2006/relationships/image" Target="../media/image9.jpeg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15.png"/><Relationship Id="rId5" Type="http://schemas.openxmlformats.org/officeDocument/2006/relationships/image" Target="../media/image12.jpeg"/><Relationship Id="rId15" Type="http://schemas.openxmlformats.org/officeDocument/2006/relationships/image" Target="../media/image1.png"/><Relationship Id="rId10" Type="http://schemas.openxmlformats.org/officeDocument/2006/relationships/image" Target="../media/image14.svg"/><Relationship Id="rId4" Type="http://schemas.openxmlformats.org/officeDocument/2006/relationships/image" Target="../media/image11.jpe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7.png"/><Relationship Id="rId18" Type="http://schemas.openxmlformats.org/officeDocument/2006/relationships/image" Target="../media/image20.svg"/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12" Type="http://schemas.openxmlformats.org/officeDocument/2006/relationships/image" Target="../media/image16.svg"/><Relationship Id="rId17" Type="http://schemas.openxmlformats.org/officeDocument/2006/relationships/image" Target="../media/image19.png"/><Relationship Id="rId2" Type="http://schemas.openxmlformats.org/officeDocument/2006/relationships/image" Target="../media/image9.jpeg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15.png"/><Relationship Id="rId5" Type="http://schemas.openxmlformats.org/officeDocument/2006/relationships/image" Target="../media/image12.jpeg"/><Relationship Id="rId15" Type="http://schemas.openxmlformats.org/officeDocument/2006/relationships/image" Target="../media/image1.png"/><Relationship Id="rId10" Type="http://schemas.openxmlformats.org/officeDocument/2006/relationships/image" Target="../media/image14.svg"/><Relationship Id="rId4" Type="http://schemas.openxmlformats.org/officeDocument/2006/relationships/image" Target="../media/image11.jpe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2.wdp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F663DA-B091-4DC1-882F-1434D35F94D0}"/>
              </a:ext>
            </a:extLst>
          </p:cNvPr>
          <p:cNvSpPr txBox="1"/>
          <p:nvPr/>
        </p:nvSpPr>
        <p:spPr>
          <a:xfrm>
            <a:off x="5814675" y="415588"/>
            <a:ext cx="56284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Chào</a:t>
            </a:r>
            <a:r>
              <a:rPr lang="en-US" sz="36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mừng</a:t>
            </a:r>
            <a:r>
              <a:rPr lang="en-US" sz="36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endParaRPr lang="en-US" sz="3600" b="1" dirty="0">
              <a:solidFill>
                <a:srgbClr val="368B85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36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Đạo</a:t>
            </a:r>
            <a:r>
              <a:rPr lang="en-US" sz="36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đức</a:t>
            </a:r>
            <a:r>
              <a:rPr lang="en-US" sz="36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47952A-5C82-426D-B8A1-28367B209435}"/>
              </a:ext>
            </a:extLst>
          </p:cNvPr>
          <p:cNvSpPr txBox="1"/>
          <p:nvPr/>
        </p:nvSpPr>
        <p:spPr>
          <a:xfrm>
            <a:off x="300037" y="2659350"/>
            <a:ext cx="3134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A4D5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srgbClr val="EA4D5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 – </a:t>
            </a:r>
            <a:r>
              <a:rPr lang="en-US" sz="2800" b="1" dirty="0" err="1">
                <a:solidFill>
                  <a:srgbClr val="EA4D5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EA4D5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EFFA6D-34D5-4299-B3D5-A7800AC7A7C0}"/>
              </a:ext>
            </a:extLst>
          </p:cNvPr>
          <p:cNvSpPr/>
          <p:nvPr/>
        </p:nvSpPr>
        <p:spPr>
          <a:xfrm>
            <a:off x="412254" y="3383281"/>
            <a:ext cx="1292482" cy="81330"/>
          </a:xfrm>
          <a:prstGeom prst="rect">
            <a:avLst/>
          </a:prstGeom>
          <a:solidFill>
            <a:srgbClr val="368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60B954-6EF8-426A-ACFE-0D54D1A7F7CC}"/>
              </a:ext>
            </a:extLst>
          </p:cNvPr>
          <p:cNvSpPr txBox="1"/>
          <p:nvPr/>
        </p:nvSpPr>
        <p:spPr>
          <a:xfrm>
            <a:off x="412254" y="4147113"/>
            <a:ext cx="6391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EA4D5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Giữ</a:t>
            </a:r>
            <a:r>
              <a:rPr lang="en-US" sz="5400" b="1" dirty="0">
                <a:solidFill>
                  <a:srgbClr val="EA4D5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EA4D5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5400" b="1" dirty="0">
                <a:solidFill>
                  <a:srgbClr val="EA4D5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EA4D5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hứa</a:t>
            </a:r>
            <a:r>
              <a:rPr lang="en-US" sz="5400" b="1" dirty="0">
                <a:solidFill>
                  <a:srgbClr val="EA4D5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5400" b="1" dirty="0" err="1">
                <a:solidFill>
                  <a:srgbClr val="EA4D5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solidFill>
                  <a:srgbClr val="EA4D5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2)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F3A14ED-0B5D-4A6F-ADF3-72BEAE939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866300" y="7240358"/>
            <a:ext cx="2278554" cy="287178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7ACBC11-E11D-451F-B031-07353D9A4B1B}"/>
              </a:ext>
            </a:extLst>
          </p:cNvPr>
          <p:cNvSpPr/>
          <p:nvPr/>
        </p:nvSpPr>
        <p:spPr>
          <a:xfrm>
            <a:off x="12524509" y="1856509"/>
            <a:ext cx="858982" cy="567604"/>
          </a:xfrm>
          <a:prstGeom prst="ellipse">
            <a:avLst/>
          </a:prstGeom>
          <a:solidFill>
            <a:srgbClr val="FFD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Top 99+] Hình ảnh Bác Hồ đẹp sống mãi trong lòng dân tộ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266" y="1833777"/>
            <a:ext cx="3847873" cy="50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288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94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94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752A513-F63E-40DF-8C5E-FF456D51AC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8EBB73-6F5C-45D0-9C74-765838CA2E60}"/>
              </a:ext>
            </a:extLst>
          </p:cNvPr>
          <p:cNvSpPr/>
          <p:nvPr/>
        </p:nvSpPr>
        <p:spPr>
          <a:xfrm>
            <a:off x="1368364" y="1121569"/>
            <a:ext cx="2539266" cy="166688"/>
          </a:xfrm>
          <a:custGeom>
            <a:avLst/>
            <a:gdLst>
              <a:gd name="connsiteX0" fmla="*/ 83344 w 2539266"/>
              <a:gd name="connsiteY0" fmla="*/ 0 h 166688"/>
              <a:gd name="connsiteX1" fmla="*/ 2455922 w 2539266"/>
              <a:gd name="connsiteY1" fmla="*/ 0 h 166688"/>
              <a:gd name="connsiteX2" fmla="*/ 2539266 w 2539266"/>
              <a:gd name="connsiteY2" fmla="*/ 83344 h 166688"/>
              <a:gd name="connsiteX3" fmla="*/ 2455922 w 2539266"/>
              <a:gd name="connsiteY3" fmla="*/ 166688 h 166688"/>
              <a:gd name="connsiteX4" fmla="*/ 83344 w 2539266"/>
              <a:gd name="connsiteY4" fmla="*/ 166688 h 166688"/>
              <a:gd name="connsiteX5" fmla="*/ 0 w 2539266"/>
              <a:gd name="connsiteY5" fmla="*/ 83344 h 166688"/>
              <a:gd name="connsiteX6" fmla="*/ 83344 w 2539266"/>
              <a:gd name="connsiteY6" fmla="*/ 0 h 16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9266" h="166688">
                <a:moveTo>
                  <a:pt x="83344" y="0"/>
                </a:moveTo>
                <a:lnTo>
                  <a:pt x="2455922" y="0"/>
                </a:lnTo>
                <a:cubicBezTo>
                  <a:pt x="2501952" y="0"/>
                  <a:pt x="2539266" y="37314"/>
                  <a:pt x="2539266" y="83344"/>
                </a:cubicBezTo>
                <a:cubicBezTo>
                  <a:pt x="2539266" y="129374"/>
                  <a:pt x="2501952" y="166688"/>
                  <a:pt x="2455922" y="166688"/>
                </a:cubicBezTo>
                <a:lnTo>
                  <a:pt x="83344" y="166688"/>
                </a:lnTo>
                <a:cubicBezTo>
                  <a:pt x="37314" y="166688"/>
                  <a:pt x="0" y="129374"/>
                  <a:pt x="0" y="83344"/>
                </a:cubicBezTo>
                <a:cubicBezTo>
                  <a:pt x="0" y="37314"/>
                  <a:pt x="37314" y="0"/>
                  <a:pt x="83344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798FF8-7584-4185-8778-D217665266B9}"/>
              </a:ext>
            </a:extLst>
          </p:cNvPr>
          <p:cNvSpPr/>
          <p:nvPr/>
        </p:nvSpPr>
        <p:spPr>
          <a:xfrm>
            <a:off x="-5534024" y="242763"/>
            <a:ext cx="12192000" cy="546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E76C54C-C085-47B1-9AAF-1A4F100BFB71}"/>
              </a:ext>
            </a:extLst>
          </p:cNvPr>
          <p:cNvSpPr/>
          <p:nvPr/>
        </p:nvSpPr>
        <p:spPr>
          <a:xfrm>
            <a:off x="0" y="0"/>
            <a:ext cx="12192000" cy="889000"/>
          </a:xfrm>
          <a:custGeom>
            <a:avLst/>
            <a:gdLst>
              <a:gd name="connsiteX0" fmla="*/ 2779698 w 12192000"/>
              <a:gd name="connsiteY0" fmla="*/ 350636 h 889000"/>
              <a:gd name="connsiteX1" fmla="*/ 2669635 w 12192000"/>
              <a:gd name="connsiteY1" fmla="*/ 423590 h 889000"/>
              <a:gd name="connsiteX2" fmla="*/ 2660248 w 12192000"/>
              <a:gd name="connsiteY2" fmla="*/ 470085 h 889000"/>
              <a:gd name="connsiteX3" fmla="*/ 2660248 w 12192000"/>
              <a:gd name="connsiteY3" fmla="*/ 470084 h 889000"/>
              <a:gd name="connsiteX4" fmla="*/ 2660248 w 12192000"/>
              <a:gd name="connsiteY4" fmla="*/ 470085 h 889000"/>
              <a:gd name="connsiteX5" fmla="*/ 2660248 w 12192000"/>
              <a:gd name="connsiteY5" fmla="*/ 470085 h 889000"/>
              <a:gd name="connsiteX6" fmla="*/ 2669635 w 12192000"/>
              <a:gd name="connsiteY6" fmla="*/ 516579 h 889000"/>
              <a:gd name="connsiteX7" fmla="*/ 2779698 w 12192000"/>
              <a:gd name="connsiteY7" fmla="*/ 589533 h 889000"/>
              <a:gd name="connsiteX8" fmla="*/ 4384839 w 12192000"/>
              <a:gd name="connsiteY8" fmla="*/ 589534 h 889000"/>
              <a:gd name="connsiteX9" fmla="*/ 4504288 w 12192000"/>
              <a:gd name="connsiteY9" fmla="*/ 470085 h 889000"/>
              <a:gd name="connsiteX10" fmla="*/ 4504289 w 12192000"/>
              <a:gd name="connsiteY10" fmla="*/ 470085 h 889000"/>
              <a:gd name="connsiteX11" fmla="*/ 4384840 w 12192000"/>
              <a:gd name="connsiteY11" fmla="*/ 350636 h 889000"/>
              <a:gd name="connsiteX12" fmla="*/ 770753 w 12192000"/>
              <a:gd name="connsiteY12" fmla="*/ 350068 h 889000"/>
              <a:gd name="connsiteX13" fmla="*/ 660691 w 12192000"/>
              <a:gd name="connsiteY13" fmla="*/ 423022 h 889000"/>
              <a:gd name="connsiteX14" fmla="*/ 651304 w 12192000"/>
              <a:gd name="connsiteY14" fmla="*/ 469517 h 889000"/>
              <a:gd name="connsiteX15" fmla="*/ 660691 w 12192000"/>
              <a:gd name="connsiteY15" fmla="*/ 516011 h 889000"/>
              <a:gd name="connsiteX16" fmla="*/ 770753 w 12192000"/>
              <a:gd name="connsiteY16" fmla="*/ 588965 h 889000"/>
              <a:gd name="connsiteX17" fmla="*/ 2375895 w 12192000"/>
              <a:gd name="connsiteY17" fmla="*/ 588966 h 889000"/>
              <a:gd name="connsiteX18" fmla="*/ 2495344 w 12192000"/>
              <a:gd name="connsiteY18" fmla="*/ 469517 h 889000"/>
              <a:gd name="connsiteX19" fmla="*/ 2495345 w 12192000"/>
              <a:gd name="connsiteY19" fmla="*/ 469517 h 889000"/>
              <a:gd name="connsiteX20" fmla="*/ 2375896 w 12192000"/>
              <a:gd name="connsiteY20" fmla="*/ 350068 h 889000"/>
              <a:gd name="connsiteX21" fmla="*/ 4788641 w 12192000"/>
              <a:gd name="connsiteY21" fmla="*/ 350067 h 889000"/>
              <a:gd name="connsiteX22" fmla="*/ 4678579 w 12192000"/>
              <a:gd name="connsiteY22" fmla="*/ 423021 h 889000"/>
              <a:gd name="connsiteX23" fmla="*/ 4669192 w 12192000"/>
              <a:gd name="connsiteY23" fmla="*/ 469516 h 889000"/>
              <a:gd name="connsiteX24" fmla="*/ 4678579 w 12192000"/>
              <a:gd name="connsiteY24" fmla="*/ 516010 h 889000"/>
              <a:gd name="connsiteX25" fmla="*/ 4788641 w 12192000"/>
              <a:gd name="connsiteY25" fmla="*/ 588964 h 889000"/>
              <a:gd name="connsiteX26" fmla="*/ 6393783 w 12192000"/>
              <a:gd name="connsiteY26" fmla="*/ 588965 h 889000"/>
              <a:gd name="connsiteX27" fmla="*/ 6513232 w 12192000"/>
              <a:gd name="connsiteY27" fmla="*/ 469516 h 889000"/>
              <a:gd name="connsiteX28" fmla="*/ 6513233 w 12192000"/>
              <a:gd name="connsiteY28" fmla="*/ 469516 h 889000"/>
              <a:gd name="connsiteX29" fmla="*/ 6393784 w 12192000"/>
              <a:gd name="connsiteY29" fmla="*/ 350067 h 889000"/>
              <a:gd name="connsiteX30" fmla="*/ 8806529 w 12192000"/>
              <a:gd name="connsiteY30" fmla="*/ 350066 h 889000"/>
              <a:gd name="connsiteX31" fmla="*/ 8696467 w 12192000"/>
              <a:gd name="connsiteY31" fmla="*/ 423020 h 889000"/>
              <a:gd name="connsiteX32" fmla="*/ 8687080 w 12192000"/>
              <a:gd name="connsiteY32" fmla="*/ 469515 h 889000"/>
              <a:gd name="connsiteX33" fmla="*/ 8696467 w 12192000"/>
              <a:gd name="connsiteY33" fmla="*/ 516009 h 889000"/>
              <a:gd name="connsiteX34" fmla="*/ 8806529 w 12192000"/>
              <a:gd name="connsiteY34" fmla="*/ 588963 h 889000"/>
              <a:gd name="connsiteX35" fmla="*/ 10411671 w 12192000"/>
              <a:gd name="connsiteY35" fmla="*/ 588964 h 889000"/>
              <a:gd name="connsiteX36" fmla="*/ 10531120 w 12192000"/>
              <a:gd name="connsiteY36" fmla="*/ 469515 h 889000"/>
              <a:gd name="connsiteX37" fmla="*/ 10531121 w 12192000"/>
              <a:gd name="connsiteY37" fmla="*/ 469515 h 889000"/>
              <a:gd name="connsiteX38" fmla="*/ 10411672 w 12192000"/>
              <a:gd name="connsiteY38" fmla="*/ 350066 h 889000"/>
              <a:gd name="connsiteX39" fmla="*/ 6797585 w 12192000"/>
              <a:gd name="connsiteY39" fmla="*/ 350066 h 889000"/>
              <a:gd name="connsiteX40" fmla="*/ 6687523 w 12192000"/>
              <a:gd name="connsiteY40" fmla="*/ 423020 h 889000"/>
              <a:gd name="connsiteX41" fmla="*/ 6678136 w 12192000"/>
              <a:gd name="connsiteY41" fmla="*/ 469515 h 889000"/>
              <a:gd name="connsiteX42" fmla="*/ 6687523 w 12192000"/>
              <a:gd name="connsiteY42" fmla="*/ 516009 h 889000"/>
              <a:gd name="connsiteX43" fmla="*/ 6797585 w 12192000"/>
              <a:gd name="connsiteY43" fmla="*/ 588963 h 889000"/>
              <a:gd name="connsiteX44" fmla="*/ 8402727 w 12192000"/>
              <a:gd name="connsiteY44" fmla="*/ 588964 h 889000"/>
              <a:gd name="connsiteX45" fmla="*/ 8522176 w 12192000"/>
              <a:gd name="connsiteY45" fmla="*/ 469515 h 889000"/>
              <a:gd name="connsiteX46" fmla="*/ 8522177 w 12192000"/>
              <a:gd name="connsiteY46" fmla="*/ 469515 h 889000"/>
              <a:gd name="connsiteX47" fmla="*/ 8402728 w 12192000"/>
              <a:gd name="connsiteY47" fmla="*/ 350066 h 889000"/>
              <a:gd name="connsiteX48" fmla="*/ 0 w 12192000"/>
              <a:gd name="connsiteY48" fmla="*/ 0 h 889000"/>
              <a:gd name="connsiteX49" fmla="*/ 12192000 w 12192000"/>
              <a:gd name="connsiteY49" fmla="*/ 0 h 889000"/>
              <a:gd name="connsiteX50" fmla="*/ 12192000 w 12192000"/>
              <a:gd name="connsiteY50" fmla="*/ 889000 h 889000"/>
              <a:gd name="connsiteX51" fmla="*/ 0 w 12192000"/>
              <a:gd name="connsiteY51" fmla="*/ 889000 h 88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889000">
                <a:moveTo>
                  <a:pt x="2779698" y="350636"/>
                </a:moveTo>
                <a:cubicBezTo>
                  <a:pt x="2730219" y="350636"/>
                  <a:pt x="2687768" y="380718"/>
                  <a:pt x="2669635" y="423590"/>
                </a:cubicBezTo>
                <a:lnTo>
                  <a:pt x="2660248" y="470085"/>
                </a:lnTo>
                <a:lnTo>
                  <a:pt x="2660248" y="470084"/>
                </a:lnTo>
                <a:lnTo>
                  <a:pt x="2660248" y="470085"/>
                </a:lnTo>
                <a:lnTo>
                  <a:pt x="2660248" y="470085"/>
                </a:lnTo>
                <a:lnTo>
                  <a:pt x="2669635" y="516579"/>
                </a:lnTo>
                <a:cubicBezTo>
                  <a:pt x="2687768" y="559451"/>
                  <a:pt x="2730219" y="589533"/>
                  <a:pt x="2779698" y="589533"/>
                </a:cubicBezTo>
                <a:lnTo>
                  <a:pt x="4384839" y="589534"/>
                </a:lnTo>
                <a:cubicBezTo>
                  <a:pt x="4450809" y="589534"/>
                  <a:pt x="4504288" y="536055"/>
                  <a:pt x="4504288" y="470085"/>
                </a:cubicBezTo>
                <a:lnTo>
                  <a:pt x="4504289" y="470085"/>
                </a:lnTo>
                <a:cubicBezTo>
                  <a:pt x="4504289" y="404115"/>
                  <a:pt x="4450810" y="350636"/>
                  <a:pt x="4384840" y="350636"/>
                </a:cubicBezTo>
                <a:close/>
                <a:moveTo>
                  <a:pt x="770753" y="350068"/>
                </a:moveTo>
                <a:cubicBezTo>
                  <a:pt x="721276" y="350068"/>
                  <a:pt x="678824" y="380150"/>
                  <a:pt x="660691" y="423022"/>
                </a:cubicBezTo>
                <a:lnTo>
                  <a:pt x="651304" y="469517"/>
                </a:lnTo>
                <a:lnTo>
                  <a:pt x="660691" y="516011"/>
                </a:lnTo>
                <a:cubicBezTo>
                  <a:pt x="678824" y="558883"/>
                  <a:pt x="721276" y="588965"/>
                  <a:pt x="770753" y="588965"/>
                </a:cubicBezTo>
                <a:lnTo>
                  <a:pt x="2375895" y="588966"/>
                </a:lnTo>
                <a:cubicBezTo>
                  <a:pt x="2441865" y="588966"/>
                  <a:pt x="2495344" y="535487"/>
                  <a:pt x="2495344" y="469517"/>
                </a:cubicBezTo>
                <a:lnTo>
                  <a:pt x="2495345" y="469517"/>
                </a:lnTo>
                <a:cubicBezTo>
                  <a:pt x="2495345" y="403547"/>
                  <a:pt x="2441866" y="350068"/>
                  <a:pt x="2375896" y="350068"/>
                </a:cubicBezTo>
                <a:close/>
                <a:moveTo>
                  <a:pt x="4788641" y="350067"/>
                </a:moveTo>
                <a:cubicBezTo>
                  <a:pt x="4739163" y="350067"/>
                  <a:pt x="4696712" y="380149"/>
                  <a:pt x="4678579" y="423021"/>
                </a:cubicBezTo>
                <a:lnTo>
                  <a:pt x="4669192" y="469516"/>
                </a:lnTo>
                <a:lnTo>
                  <a:pt x="4678579" y="516010"/>
                </a:lnTo>
                <a:cubicBezTo>
                  <a:pt x="4696712" y="558882"/>
                  <a:pt x="4739163" y="588964"/>
                  <a:pt x="4788641" y="588964"/>
                </a:cubicBezTo>
                <a:lnTo>
                  <a:pt x="6393783" y="588965"/>
                </a:lnTo>
                <a:cubicBezTo>
                  <a:pt x="6459753" y="588965"/>
                  <a:pt x="6513232" y="535486"/>
                  <a:pt x="6513232" y="469516"/>
                </a:cubicBezTo>
                <a:lnTo>
                  <a:pt x="6513233" y="469516"/>
                </a:lnTo>
                <a:cubicBezTo>
                  <a:pt x="6513233" y="403546"/>
                  <a:pt x="6459754" y="350067"/>
                  <a:pt x="6393784" y="350067"/>
                </a:cubicBezTo>
                <a:close/>
                <a:moveTo>
                  <a:pt x="8806529" y="350066"/>
                </a:moveTo>
                <a:cubicBezTo>
                  <a:pt x="8757051" y="350066"/>
                  <a:pt x="8714600" y="380148"/>
                  <a:pt x="8696467" y="423020"/>
                </a:cubicBezTo>
                <a:lnTo>
                  <a:pt x="8687080" y="469515"/>
                </a:lnTo>
                <a:lnTo>
                  <a:pt x="8696467" y="516009"/>
                </a:lnTo>
                <a:cubicBezTo>
                  <a:pt x="8714600" y="558881"/>
                  <a:pt x="8757051" y="588963"/>
                  <a:pt x="8806529" y="588963"/>
                </a:cubicBezTo>
                <a:lnTo>
                  <a:pt x="10411671" y="588964"/>
                </a:lnTo>
                <a:cubicBezTo>
                  <a:pt x="10477641" y="588964"/>
                  <a:pt x="10531120" y="535485"/>
                  <a:pt x="10531120" y="469515"/>
                </a:cubicBezTo>
                <a:lnTo>
                  <a:pt x="10531121" y="469515"/>
                </a:lnTo>
                <a:cubicBezTo>
                  <a:pt x="10531121" y="403545"/>
                  <a:pt x="10477642" y="350066"/>
                  <a:pt x="10411672" y="350066"/>
                </a:cubicBezTo>
                <a:close/>
                <a:moveTo>
                  <a:pt x="6797585" y="350066"/>
                </a:moveTo>
                <a:cubicBezTo>
                  <a:pt x="6748107" y="350066"/>
                  <a:pt x="6705656" y="380148"/>
                  <a:pt x="6687523" y="423020"/>
                </a:cubicBezTo>
                <a:lnTo>
                  <a:pt x="6678136" y="469515"/>
                </a:lnTo>
                <a:lnTo>
                  <a:pt x="6687523" y="516009"/>
                </a:lnTo>
                <a:cubicBezTo>
                  <a:pt x="6705656" y="558881"/>
                  <a:pt x="6748107" y="588963"/>
                  <a:pt x="6797585" y="588963"/>
                </a:cubicBezTo>
                <a:lnTo>
                  <a:pt x="8402727" y="588964"/>
                </a:lnTo>
                <a:cubicBezTo>
                  <a:pt x="8468697" y="588964"/>
                  <a:pt x="8522176" y="535485"/>
                  <a:pt x="8522176" y="469515"/>
                </a:cubicBezTo>
                <a:lnTo>
                  <a:pt x="8522177" y="469515"/>
                </a:lnTo>
                <a:cubicBezTo>
                  <a:pt x="8522177" y="403545"/>
                  <a:pt x="8468698" y="350066"/>
                  <a:pt x="8402728" y="3500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89000"/>
                </a:lnTo>
                <a:lnTo>
                  <a:pt x="0" y="88900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6642805-3F3E-415C-BC61-19DFA29464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111" b="83333" l="18889" r="75556">
                        <a14:foregroundMark x1="50000" y1="80000" x2="50000" y2="80000"/>
                        <a14:foregroundMark x1="48889" y1="83333" x2="48889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43" t="25610" r="17262" b="13903"/>
          <a:stretch/>
        </p:blipFill>
        <p:spPr>
          <a:xfrm>
            <a:off x="10694994" y="162030"/>
            <a:ext cx="617350" cy="526731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977E95D-5E18-4A2B-AC38-330902E11317}"/>
              </a:ext>
            </a:extLst>
          </p:cNvPr>
          <p:cNvSpPr/>
          <p:nvPr/>
        </p:nvSpPr>
        <p:spPr>
          <a:xfrm>
            <a:off x="254643" y="952499"/>
            <a:ext cx="11732041" cy="5142655"/>
          </a:xfrm>
          <a:prstGeom prst="roundRect">
            <a:avLst>
              <a:gd name="adj" fmla="val 25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9DDD611-8F64-4116-8F7D-0253603CB45A}"/>
              </a:ext>
            </a:extLst>
          </p:cNvPr>
          <p:cNvGrpSpPr/>
          <p:nvPr/>
        </p:nvGrpSpPr>
        <p:grpSpPr>
          <a:xfrm>
            <a:off x="11517660" y="203200"/>
            <a:ext cx="469024" cy="482600"/>
            <a:chOff x="11517660" y="196850"/>
            <a:chExt cx="469024" cy="482600"/>
          </a:xfrm>
        </p:grpSpPr>
        <p:sp>
          <p:nvSpPr>
            <p:cNvPr id="31" name="Oval 30">
              <a:hlinkClick r:id="" action="ppaction://noaction"/>
              <a:extLst>
                <a:ext uri="{FF2B5EF4-FFF2-40B4-BE49-F238E27FC236}">
                  <a16:creationId xmlns:a16="http://schemas.microsoft.com/office/drawing/2014/main" id="{4C4598C2-581B-4F67-9476-82AF8D924442}"/>
                </a:ext>
              </a:extLst>
            </p:cNvPr>
            <p:cNvSpPr/>
            <p:nvPr/>
          </p:nvSpPr>
          <p:spPr>
            <a:xfrm>
              <a:off x="11517660" y="196850"/>
              <a:ext cx="469024" cy="482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5E3F23A-6308-4ED8-855C-DE9E3C04B8BD}"/>
                </a:ext>
              </a:extLst>
            </p:cNvPr>
            <p:cNvGrpSpPr/>
            <p:nvPr/>
          </p:nvGrpSpPr>
          <p:grpSpPr>
            <a:xfrm>
              <a:off x="11647806" y="344828"/>
              <a:ext cx="259226" cy="176902"/>
              <a:chOff x="11647806" y="344828"/>
              <a:chExt cx="259226" cy="176902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D8E79F68-B5EA-4FC6-AD04-972114E37BB6}"/>
                  </a:ext>
                </a:extLst>
              </p:cNvPr>
              <p:cNvSpPr/>
              <p:nvPr/>
            </p:nvSpPr>
            <p:spPr>
              <a:xfrm rot="2195211">
                <a:off x="11647806" y="344828"/>
                <a:ext cx="249575" cy="4571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EADB949F-4549-412A-814F-F456418F4131}"/>
                  </a:ext>
                </a:extLst>
              </p:cNvPr>
              <p:cNvSpPr/>
              <p:nvPr/>
            </p:nvSpPr>
            <p:spPr>
              <a:xfrm rot="19500432">
                <a:off x="11657457" y="476011"/>
                <a:ext cx="249575" cy="4571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2" name="Graphic 61">
            <a:hlinkClick r:id="rId4" action="ppaction://hlinksldjump"/>
            <a:extLst>
              <a:ext uri="{FF2B5EF4-FFF2-40B4-BE49-F238E27FC236}">
                <a16:creationId xmlns:a16="http://schemas.microsoft.com/office/drawing/2014/main" id="{0028C754-1AA7-46F9-817E-F3236E9F0A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4643" y="6262461"/>
            <a:ext cx="422329" cy="42232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66AF9D-A5DE-4A94-9841-5B703DF50D99}"/>
              </a:ext>
            </a:extLst>
          </p:cNvPr>
          <p:cNvSpPr/>
          <p:nvPr/>
        </p:nvSpPr>
        <p:spPr>
          <a:xfrm>
            <a:off x="9358317" y="6195093"/>
            <a:ext cx="2539266" cy="538361"/>
          </a:xfrm>
          <a:prstGeom prst="roundRect">
            <a:avLst>
              <a:gd name="adj" fmla="val 8511"/>
            </a:avLst>
          </a:prstGeom>
          <a:solidFill>
            <a:srgbClr val="242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TÌNH HUỐNG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60716A-236E-4C95-BFC3-E9C156BB99BC}"/>
              </a:ext>
            </a:extLst>
          </p:cNvPr>
          <p:cNvGrpSpPr/>
          <p:nvPr/>
        </p:nvGrpSpPr>
        <p:grpSpPr>
          <a:xfrm>
            <a:off x="652588" y="1119807"/>
            <a:ext cx="5263047" cy="2080953"/>
            <a:chOff x="663475" y="1131764"/>
            <a:chExt cx="4090982" cy="208095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D750B06-AA01-4625-B918-521D57D07DB9}"/>
                </a:ext>
              </a:extLst>
            </p:cNvPr>
            <p:cNvSpPr/>
            <p:nvPr/>
          </p:nvSpPr>
          <p:spPr>
            <a:xfrm>
              <a:off x="663475" y="1131764"/>
              <a:ext cx="4090982" cy="208095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E27E896-A390-446A-905D-B1C612F85E82}"/>
                </a:ext>
              </a:extLst>
            </p:cNvPr>
            <p:cNvSpPr txBox="1"/>
            <p:nvPr/>
          </p:nvSpPr>
          <p:spPr>
            <a:xfrm>
              <a:off x="772379" y="2158094"/>
              <a:ext cx="39820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nl-NL" sz="2000" b="1" dirty="0">
                  <a:solidFill>
                    <a:srgbClr val="EA4D5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Tán thành </a:t>
              </a:r>
            </a:p>
            <a:p>
              <a:pPr algn="just">
                <a:spcAft>
                  <a:spcPts val="0"/>
                </a:spcAft>
              </a:pPr>
              <a:r>
                <a:rPr lang="nl-NL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nl-NL" sz="20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vi-VN" sz="20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Nếu biết giữ lời hứa bạn sẽ được người khác tôn trọng.</a:t>
              </a:r>
              <a:endParaRPr lang="en-US" sz="2000" b="1" dirty="0">
                <a:solidFill>
                  <a:schemeClr val="accent1">
                    <a:lumMod val="50000"/>
                  </a:schemeClr>
                </a:solidFill>
                <a:effectLst/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58481FC-7E19-4484-9BEF-8EC471C23CBF}"/>
              </a:ext>
            </a:extLst>
          </p:cNvPr>
          <p:cNvGrpSpPr/>
          <p:nvPr/>
        </p:nvGrpSpPr>
        <p:grpSpPr>
          <a:xfrm>
            <a:off x="663474" y="1109505"/>
            <a:ext cx="5249079" cy="1024217"/>
            <a:chOff x="663475" y="1109505"/>
            <a:chExt cx="4090982" cy="102421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9CE33A8-D5E9-4C5B-83F4-B7385CE55A2C}"/>
                </a:ext>
              </a:extLst>
            </p:cNvPr>
            <p:cNvSpPr/>
            <p:nvPr/>
          </p:nvSpPr>
          <p:spPr>
            <a:xfrm>
              <a:off x="663475" y="1131763"/>
              <a:ext cx="4090982" cy="100195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BE26F83-6E49-48A5-9C66-0E71E8565E4A}"/>
                </a:ext>
              </a:extLst>
            </p:cNvPr>
            <p:cNvSpPr txBox="1"/>
            <p:nvPr/>
          </p:nvSpPr>
          <p:spPr>
            <a:xfrm>
              <a:off x="844279" y="1109505"/>
              <a:ext cx="3816211" cy="966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05. </a:t>
              </a:r>
              <a:r>
                <a:rPr lang="vi-VN" sz="2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Người biết giữa lời hứa sẽ được mọi người tin cậy, tôn trọng.</a:t>
              </a:r>
              <a:endPara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E56E12DD-BF02-4B39-8E6C-4E893F40E54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3430" r="98068">
                        <a14:foregroundMark x1="83414" y1="10556" x2="83414" y2="10556"/>
                        <a14:foregroundMark x1="95330" y1="36111" x2="95330" y2="36111"/>
                        <a14:foregroundMark x1="94444" y1="26667" x2="96135" y2="48333"/>
                        <a14:foregroundMark x1="97585" y1="32778" x2="98148" y2="43333"/>
                        <a14:foregroundMark x1="72303" y1="25556" x2="72464" y2="51667"/>
                        <a14:foregroundMark x1="59984" y1="22778" x2="61272" y2="54444"/>
                        <a14:foregroundMark x1="47907" y1="23333" x2="49839" y2="55000"/>
                        <a14:foregroundMark x1="38084" y1="25556" x2="38325" y2="62778"/>
                        <a14:foregroundMark x1="35668" y1="26111" x2="35668" y2="48333"/>
                        <a14:foregroundMark x1="27858" y1="27778" x2="27939" y2="53333"/>
                        <a14:foregroundMark x1="25443" y1="22222" x2="24557" y2="46667"/>
                        <a14:foregroundMark x1="23430" y1="50000" x2="29388" y2="65556"/>
                        <a14:foregroundMark x1="34944" y1="27778" x2="37842" y2="3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8" r="69110" b="23745"/>
          <a:stretch/>
        </p:blipFill>
        <p:spPr>
          <a:xfrm>
            <a:off x="4389426" y="1600145"/>
            <a:ext cx="466216" cy="468724"/>
          </a:xfrm>
          <a:prstGeom prst="rect">
            <a:avLst/>
          </a:prstGeom>
        </p:spPr>
      </p:pic>
      <p:pic>
        <p:nvPicPr>
          <p:cNvPr id="44" name="Picture 43" descr="Logo&#10;&#10;Description automatically generated">
            <a:extLst>
              <a:ext uri="{FF2B5EF4-FFF2-40B4-BE49-F238E27FC236}">
                <a16:creationId xmlns:a16="http://schemas.microsoft.com/office/drawing/2014/main" id="{FE69A650-4D67-445A-8F6F-59E406F043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3430" r="98068">
                        <a14:foregroundMark x1="83414" y1="10556" x2="83414" y2="10556"/>
                        <a14:foregroundMark x1="95330" y1="36111" x2="95330" y2="36111"/>
                        <a14:foregroundMark x1="94444" y1="26667" x2="96135" y2="48333"/>
                        <a14:foregroundMark x1="97585" y1="32778" x2="98148" y2="43333"/>
                        <a14:foregroundMark x1="72303" y1="25556" x2="72464" y2="51667"/>
                        <a14:foregroundMark x1="59984" y1="22778" x2="61272" y2="54444"/>
                        <a14:foregroundMark x1="47907" y1="23333" x2="49839" y2="55000"/>
                        <a14:foregroundMark x1="38084" y1="25556" x2="38325" y2="62778"/>
                        <a14:foregroundMark x1="35668" y1="26111" x2="35668" y2="48333"/>
                        <a14:foregroundMark x1="27858" y1="27778" x2="27939" y2="53333"/>
                        <a14:foregroundMark x1="25443" y1="22222" x2="24557" y2="46667"/>
                        <a14:foregroundMark x1="23430" y1="50000" x2="29388" y2="65556"/>
                        <a14:foregroundMark x1="34944" y1="27778" x2="37842" y2="3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90" r="58117" b="23744"/>
          <a:stretch/>
        </p:blipFill>
        <p:spPr>
          <a:xfrm flipV="1">
            <a:off x="5054614" y="1637052"/>
            <a:ext cx="466217" cy="468724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5185AC75-4C43-4831-98AE-DC8571FEB410}"/>
              </a:ext>
            </a:extLst>
          </p:cNvPr>
          <p:cNvGrpSpPr/>
          <p:nvPr/>
        </p:nvGrpSpPr>
        <p:grpSpPr>
          <a:xfrm>
            <a:off x="6479305" y="1187120"/>
            <a:ext cx="5038355" cy="2080953"/>
            <a:chOff x="663475" y="1131764"/>
            <a:chExt cx="4090982" cy="208095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F444564-FCD6-4768-9A6E-2471EE33DFD7}"/>
                </a:ext>
              </a:extLst>
            </p:cNvPr>
            <p:cNvSpPr/>
            <p:nvPr/>
          </p:nvSpPr>
          <p:spPr>
            <a:xfrm>
              <a:off x="663475" y="1131764"/>
              <a:ext cx="4090982" cy="208095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852D6C4-A679-49EB-9173-5602167EFCEE}"/>
                </a:ext>
              </a:extLst>
            </p:cNvPr>
            <p:cNvSpPr txBox="1"/>
            <p:nvPr/>
          </p:nvSpPr>
          <p:spPr>
            <a:xfrm>
              <a:off x="772379" y="2158094"/>
              <a:ext cx="39732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2000" b="1" dirty="0" err="1">
                  <a:solidFill>
                    <a:srgbClr val="EA4D5F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Tán</a:t>
              </a:r>
              <a:r>
                <a:rPr lang="en-US" sz="2000" b="1" dirty="0">
                  <a:solidFill>
                    <a:srgbClr val="EA4D5F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EA4D5F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thành</a:t>
              </a:r>
              <a:r>
                <a:rPr lang="en-US" sz="2000" b="1" dirty="0">
                  <a:solidFill>
                    <a:srgbClr val="EA4D5F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Vì</a:t>
              </a: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: </a:t>
              </a:r>
              <a:r>
                <a:rPr lang="vi-VN" sz="2000" dirty="0">
                  <a:solidFill>
                    <a:schemeClr val="accent1">
                      <a:lumMod val="50000"/>
                    </a:schemeClr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Khi không thể thực hiện được lời hứa cần xin lỗi và giải thích để người được hứa cảm thấy thoải mái và được tôn trọng.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A670704-B133-445C-B3D5-50CD426D00F3}"/>
              </a:ext>
            </a:extLst>
          </p:cNvPr>
          <p:cNvGrpSpPr/>
          <p:nvPr/>
        </p:nvGrpSpPr>
        <p:grpSpPr>
          <a:xfrm>
            <a:off x="6490191" y="1176818"/>
            <a:ext cx="5016583" cy="1024217"/>
            <a:chOff x="663475" y="1109505"/>
            <a:chExt cx="4090982" cy="102421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82F9558-2206-4479-8063-776525B10EF4}"/>
                </a:ext>
              </a:extLst>
            </p:cNvPr>
            <p:cNvSpPr/>
            <p:nvPr/>
          </p:nvSpPr>
          <p:spPr>
            <a:xfrm>
              <a:off x="663475" y="1131763"/>
              <a:ext cx="4090982" cy="100195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C3E3511-4065-4FE5-A49E-86969E71825C}"/>
                </a:ext>
              </a:extLst>
            </p:cNvPr>
            <p:cNvSpPr txBox="1"/>
            <p:nvPr/>
          </p:nvSpPr>
          <p:spPr>
            <a:xfrm>
              <a:off x="844279" y="1109505"/>
              <a:ext cx="3816211" cy="96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06. </a:t>
              </a:r>
              <a:r>
                <a:rPr lang="vi-VN" sz="2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Cần xin lỗi và giải thích rõ lí do khi không thể thực hiện được lời hứa.</a:t>
              </a:r>
            </a:p>
          </p:txBody>
        </p:sp>
      </p:grpSp>
      <p:pic>
        <p:nvPicPr>
          <p:cNvPr id="69" name="Picture 68" descr="Logo&#10;&#10;Description automatically generated">
            <a:extLst>
              <a:ext uri="{FF2B5EF4-FFF2-40B4-BE49-F238E27FC236}">
                <a16:creationId xmlns:a16="http://schemas.microsoft.com/office/drawing/2014/main" id="{10716F7D-19BC-42C3-8CB3-43D23E5B8F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3430" r="98068">
                        <a14:foregroundMark x1="83414" y1="10556" x2="83414" y2="10556"/>
                        <a14:foregroundMark x1="95330" y1="36111" x2="95330" y2="36111"/>
                        <a14:foregroundMark x1="94444" y1="26667" x2="96135" y2="48333"/>
                        <a14:foregroundMark x1="97585" y1="32778" x2="98148" y2="43333"/>
                        <a14:foregroundMark x1="72303" y1="25556" x2="72464" y2="51667"/>
                        <a14:foregroundMark x1="59984" y1="22778" x2="61272" y2="54444"/>
                        <a14:foregroundMark x1="47907" y1="23333" x2="49839" y2="55000"/>
                        <a14:foregroundMark x1="38084" y1="25556" x2="38325" y2="62778"/>
                        <a14:foregroundMark x1="35668" y1="26111" x2="35668" y2="48333"/>
                        <a14:foregroundMark x1="27858" y1="27778" x2="27939" y2="53333"/>
                        <a14:foregroundMark x1="25443" y1="22222" x2="24557" y2="46667"/>
                        <a14:foregroundMark x1="23430" y1="50000" x2="29388" y2="65556"/>
                        <a14:foregroundMark x1="34944" y1="27778" x2="37842" y2="3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8" r="69110" b="23745"/>
          <a:stretch/>
        </p:blipFill>
        <p:spPr>
          <a:xfrm>
            <a:off x="10466020" y="1632742"/>
            <a:ext cx="466216" cy="468724"/>
          </a:xfrm>
          <a:prstGeom prst="rect">
            <a:avLst/>
          </a:prstGeom>
        </p:spPr>
      </p:pic>
      <p:pic>
        <p:nvPicPr>
          <p:cNvPr id="70" name="Picture 69" descr="Logo&#10;&#10;Description automatically generated">
            <a:extLst>
              <a:ext uri="{FF2B5EF4-FFF2-40B4-BE49-F238E27FC236}">
                <a16:creationId xmlns:a16="http://schemas.microsoft.com/office/drawing/2014/main" id="{B33F3885-89A6-417B-BA77-ED0FEBA98B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3430" r="98068">
                        <a14:foregroundMark x1="83414" y1="10556" x2="83414" y2="10556"/>
                        <a14:foregroundMark x1="95330" y1="36111" x2="95330" y2="36111"/>
                        <a14:foregroundMark x1="94444" y1="26667" x2="96135" y2="48333"/>
                        <a14:foregroundMark x1="97585" y1="32778" x2="98148" y2="43333"/>
                        <a14:foregroundMark x1="72303" y1="25556" x2="72464" y2="51667"/>
                        <a14:foregroundMark x1="59984" y1="22778" x2="61272" y2="54444"/>
                        <a14:foregroundMark x1="47907" y1="23333" x2="49839" y2="55000"/>
                        <a14:foregroundMark x1="38084" y1="25556" x2="38325" y2="62778"/>
                        <a14:foregroundMark x1="35668" y1="26111" x2="35668" y2="48333"/>
                        <a14:foregroundMark x1="27858" y1="27778" x2="27939" y2="53333"/>
                        <a14:foregroundMark x1="25443" y1="22222" x2="24557" y2="46667"/>
                        <a14:foregroundMark x1="23430" y1="50000" x2="29388" y2="65556"/>
                        <a14:foregroundMark x1="34944" y1="27778" x2="37842" y2="3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90" r="58117" b="23744"/>
          <a:stretch/>
        </p:blipFill>
        <p:spPr>
          <a:xfrm flipV="1">
            <a:off x="10943974" y="1642583"/>
            <a:ext cx="466217" cy="468724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B8CEDA29-1436-4874-9003-6D24DE4001FC}"/>
              </a:ext>
            </a:extLst>
          </p:cNvPr>
          <p:cNvGrpSpPr/>
          <p:nvPr/>
        </p:nvGrpSpPr>
        <p:grpSpPr>
          <a:xfrm>
            <a:off x="6464850" y="3567643"/>
            <a:ext cx="5052810" cy="2373527"/>
            <a:chOff x="663475" y="1131764"/>
            <a:chExt cx="4090982" cy="2093351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B6B1D66-6F4C-4AF2-8E69-9FDBEB4B50C9}"/>
                </a:ext>
              </a:extLst>
            </p:cNvPr>
            <p:cNvSpPr/>
            <p:nvPr/>
          </p:nvSpPr>
          <p:spPr>
            <a:xfrm>
              <a:off x="663475" y="1131764"/>
              <a:ext cx="4090982" cy="208095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1653374-0666-4C4E-B140-03DBBD1F9593}"/>
                </a:ext>
              </a:extLst>
            </p:cNvPr>
            <p:cNvSpPr txBox="1"/>
            <p:nvPr/>
          </p:nvSpPr>
          <p:spPr>
            <a:xfrm>
              <a:off x="763565" y="2057898"/>
              <a:ext cx="3982078" cy="1167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2000" b="1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0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t</a:t>
              </a:r>
              <a:r>
                <a:rPr lang="vi-VN" sz="20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án </a:t>
              </a:r>
              <a:r>
                <a:rPr lang="vi-VN" sz="2000" b="1" dirty="0">
                  <a:solidFill>
                    <a:srgbClr val="00B0F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thành</a:t>
              </a:r>
              <a:endParaRPr lang="vi-VN" sz="2000" b="1" dirty="0">
                <a:solidFill>
                  <a:srgbClr val="EA4D5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20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Vì</a:t>
              </a: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: </a:t>
              </a:r>
              <a:r>
                <a:rPr lang="vi-VN" sz="2000" dirty="0">
                  <a:solidFill>
                    <a:schemeClr val="accent1">
                      <a:lumMod val="50000"/>
                    </a:schemeClr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Cần giữ lời hứa với mọi người dù ở bất kì độ tuổi nào, bạn cần sự tôn trọng cũng cần tôn trọng tất cả mọi người.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1674DDF-452D-49C0-BCC4-95C5C8F30419}"/>
              </a:ext>
            </a:extLst>
          </p:cNvPr>
          <p:cNvGrpSpPr/>
          <p:nvPr/>
        </p:nvGrpSpPr>
        <p:grpSpPr>
          <a:xfrm>
            <a:off x="6475736" y="3557341"/>
            <a:ext cx="5052810" cy="1024217"/>
            <a:chOff x="663475" y="1109505"/>
            <a:chExt cx="4090982" cy="1024217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A1FDD37-AAA1-4899-949F-3A1A6E3CF80B}"/>
                </a:ext>
              </a:extLst>
            </p:cNvPr>
            <p:cNvSpPr/>
            <p:nvPr/>
          </p:nvSpPr>
          <p:spPr>
            <a:xfrm>
              <a:off x="663475" y="1131763"/>
              <a:ext cx="4090982" cy="100195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147D17E-2400-47A7-86DF-0C51DB733B3E}"/>
                </a:ext>
              </a:extLst>
            </p:cNvPr>
            <p:cNvSpPr txBox="1"/>
            <p:nvPr/>
          </p:nvSpPr>
          <p:spPr>
            <a:xfrm>
              <a:off x="844279" y="1109505"/>
              <a:ext cx="3816211" cy="96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08.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cần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hứa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ng</a:t>
              </a:r>
              <a:r>
                <a:rPr lang="vi-V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ời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lớn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96295D3-A203-4506-9B02-9CD38A1ABCB6}"/>
              </a:ext>
            </a:extLst>
          </p:cNvPr>
          <p:cNvGrpSpPr/>
          <p:nvPr/>
        </p:nvGrpSpPr>
        <p:grpSpPr>
          <a:xfrm>
            <a:off x="674054" y="3561943"/>
            <a:ext cx="5249080" cy="2355469"/>
            <a:chOff x="663475" y="1131764"/>
            <a:chExt cx="4090982" cy="2355469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34B2E81-6DAB-4C8B-97C7-368668214B1B}"/>
                </a:ext>
              </a:extLst>
            </p:cNvPr>
            <p:cNvSpPr/>
            <p:nvPr/>
          </p:nvSpPr>
          <p:spPr>
            <a:xfrm>
              <a:off x="663475" y="1131764"/>
              <a:ext cx="4090982" cy="23435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4D4EFD5-BD71-435C-A036-9829BDE9A988}"/>
                </a:ext>
              </a:extLst>
            </p:cNvPr>
            <p:cNvSpPr txBox="1"/>
            <p:nvPr/>
          </p:nvSpPr>
          <p:spPr>
            <a:xfrm>
              <a:off x="726411" y="2163794"/>
              <a:ext cx="398207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2000" b="1" dirty="0">
                  <a:solidFill>
                    <a:srgbClr val="EA4D5F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</a:t>
              </a:r>
              <a:r>
                <a:rPr lang="vi-VN" sz="2000" b="1" dirty="0">
                  <a:solidFill>
                    <a:srgbClr val="EA4D5F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án thành.</a:t>
              </a:r>
              <a:r>
                <a:rPr lang="en-US" sz="2000" b="1" dirty="0">
                  <a:solidFill>
                    <a:srgbClr val="EA4D5F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endParaRPr lang="vi-V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20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Vì</a:t>
              </a: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: </a:t>
              </a:r>
              <a:r>
                <a:rPr lang="vi-VN" sz="20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Dù là với ai cũng nên giữ lời hứa nhưng không nhất thiết phải giữ lời hứa cho những việc làm không tốt.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773D244-A0F8-443E-8EB2-34DBB645E02F}"/>
              </a:ext>
            </a:extLst>
          </p:cNvPr>
          <p:cNvGrpSpPr/>
          <p:nvPr/>
        </p:nvGrpSpPr>
        <p:grpSpPr>
          <a:xfrm>
            <a:off x="684940" y="3573899"/>
            <a:ext cx="5249080" cy="1001959"/>
            <a:chOff x="663475" y="1131763"/>
            <a:chExt cx="4090982" cy="1001959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7FA092B-841B-453A-86EF-F9E25773C607}"/>
                </a:ext>
              </a:extLst>
            </p:cNvPr>
            <p:cNvSpPr/>
            <p:nvPr/>
          </p:nvSpPr>
          <p:spPr>
            <a:xfrm>
              <a:off x="663475" y="1131763"/>
              <a:ext cx="4090982" cy="100195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7BB3FB6-BFF5-4245-AAFA-9A94ACE12823}"/>
                </a:ext>
              </a:extLst>
            </p:cNvPr>
            <p:cNvSpPr txBox="1"/>
            <p:nvPr/>
          </p:nvSpPr>
          <p:spPr>
            <a:xfrm>
              <a:off x="840037" y="1158767"/>
              <a:ext cx="3816211" cy="49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07.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Cần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giữ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hứa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tất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cả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mọi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ng</a:t>
              </a:r>
              <a:r>
                <a:rPr lang="vi-V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ời</a:t>
              </a:r>
              <a:endPara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5" name="Picture 84" descr="Logo&#10;&#10;Description automatically generated">
            <a:extLst>
              <a:ext uri="{FF2B5EF4-FFF2-40B4-BE49-F238E27FC236}">
                <a16:creationId xmlns:a16="http://schemas.microsoft.com/office/drawing/2014/main" id="{0A843B50-4A16-49FC-A3BD-232E8C0158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3430" r="98068">
                        <a14:foregroundMark x1="83414" y1="10556" x2="83414" y2="10556"/>
                        <a14:foregroundMark x1="95330" y1="36111" x2="95330" y2="36111"/>
                        <a14:foregroundMark x1="94444" y1="26667" x2="96135" y2="48333"/>
                        <a14:foregroundMark x1="97585" y1="32778" x2="98148" y2="43333"/>
                        <a14:foregroundMark x1="72303" y1="25556" x2="72464" y2="51667"/>
                        <a14:foregroundMark x1="59984" y1="22778" x2="61272" y2="54444"/>
                        <a14:foregroundMark x1="47907" y1="23333" x2="49839" y2="55000"/>
                        <a14:foregroundMark x1="38084" y1="25556" x2="38325" y2="62778"/>
                        <a14:foregroundMark x1="35668" y1="26111" x2="35668" y2="48333"/>
                        <a14:foregroundMark x1="27858" y1="27778" x2="27939" y2="53333"/>
                        <a14:foregroundMark x1="25443" y1="22222" x2="24557" y2="46667"/>
                        <a14:foregroundMark x1="23430" y1="50000" x2="29388" y2="65556"/>
                        <a14:foregroundMark x1="34944" y1="27778" x2="37842" y2="3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8" r="69110" b="23745"/>
          <a:stretch/>
        </p:blipFill>
        <p:spPr>
          <a:xfrm>
            <a:off x="10219594" y="4022252"/>
            <a:ext cx="466216" cy="468724"/>
          </a:xfrm>
          <a:prstGeom prst="rect">
            <a:avLst/>
          </a:prstGeom>
        </p:spPr>
      </p:pic>
      <p:pic>
        <p:nvPicPr>
          <p:cNvPr id="86" name="Picture 85" descr="Logo&#10;&#10;Description automatically generated">
            <a:extLst>
              <a:ext uri="{FF2B5EF4-FFF2-40B4-BE49-F238E27FC236}">
                <a16:creationId xmlns:a16="http://schemas.microsoft.com/office/drawing/2014/main" id="{0B28E49C-4FE7-48DD-B502-74FDA37D72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3430" r="98068">
                        <a14:foregroundMark x1="83414" y1="10556" x2="83414" y2="10556"/>
                        <a14:foregroundMark x1="95330" y1="36111" x2="95330" y2="36111"/>
                        <a14:foregroundMark x1="94444" y1="26667" x2="96135" y2="48333"/>
                        <a14:foregroundMark x1="97585" y1="32778" x2="98148" y2="43333"/>
                        <a14:foregroundMark x1="72303" y1="25556" x2="72464" y2="51667"/>
                        <a14:foregroundMark x1="59984" y1="22778" x2="61272" y2="54444"/>
                        <a14:foregroundMark x1="47907" y1="23333" x2="49839" y2="55000"/>
                        <a14:foregroundMark x1="38084" y1="25556" x2="38325" y2="62778"/>
                        <a14:foregroundMark x1="35668" y1="26111" x2="35668" y2="48333"/>
                        <a14:foregroundMark x1="27858" y1="27778" x2="27939" y2="53333"/>
                        <a14:foregroundMark x1="25443" y1="22222" x2="24557" y2="46667"/>
                        <a14:foregroundMark x1="23430" y1="50000" x2="29388" y2="65556"/>
                        <a14:foregroundMark x1="34944" y1="27778" x2="37842" y2="3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90" r="58117" b="23744"/>
          <a:stretch/>
        </p:blipFill>
        <p:spPr>
          <a:xfrm flipV="1">
            <a:off x="10764497" y="4063411"/>
            <a:ext cx="466217" cy="468724"/>
          </a:xfrm>
          <a:prstGeom prst="rect">
            <a:avLst/>
          </a:prstGeom>
        </p:spPr>
      </p:pic>
      <p:pic>
        <p:nvPicPr>
          <p:cNvPr id="77" name="Picture 76" descr="Logo&#10;&#10;Description automatically generated">
            <a:extLst>
              <a:ext uri="{FF2B5EF4-FFF2-40B4-BE49-F238E27FC236}">
                <a16:creationId xmlns:a16="http://schemas.microsoft.com/office/drawing/2014/main" id="{83B5B340-114C-4B18-81A4-CC1E20F43B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3430" r="98068">
                        <a14:foregroundMark x1="83414" y1="10556" x2="83414" y2="10556"/>
                        <a14:foregroundMark x1="95330" y1="36111" x2="95330" y2="36111"/>
                        <a14:foregroundMark x1="94444" y1="26667" x2="96135" y2="48333"/>
                        <a14:foregroundMark x1="97585" y1="32778" x2="98148" y2="43333"/>
                        <a14:foregroundMark x1="72303" y1="25556" x2="72464" y2="51667"/>
                        <a14:foregroundMark x1="59984" y1="22778" x2="61272" y2="54444"/>
                        <a14:foregroundMark x1="47907" y1="23333" x2="49839" y2="55000"/>
                        <a14:foregroundMark x1="38084" y1="25556" x2="38325" y2="62778"/>
                        <a14:foregroundMark x1="35668" y1="26111" x2="35668" y2="48333"/>
                        <a14:foregroundMark x1="27858" y1="27778" x2="27939" y2="53333"/>
                        <a14:foregroundMark x1="25443" y1="22222" x2="24557" y2="46667"/>
                        <a14:foregroundMark x1="23430" y1="50000" x2="29388" y2="65556"/>
                        <a14:foregroundMark x1="34944" y1="27778" x2="37842" y2="3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8" r="69110" b="23745"/>
          <a:stretch/>
        </p:blipFill>
        <p:spPr>
          <a:xfrm>
            <a:off x="4525465" y="4034721"/>
            <a:ext cx="466216" cy="468724"/>
          </a:xfrm>
          <a:prstGeom prst="rect">
            <a:avLst/>
          </a:prstGeom>
        </p:spPr>
      </p:pic>
      <p:pic>
        <p:nvPicPr>
          <p:cNvPr id="78" name="Picture 77" descr="Logo&#10;&#10;Description automatically generated">
            <a:extLst>
              <a:ext uri="{FF2B5EF4-FFF2-40B4-BE49-F238E27FC236}">
                <a16:creationId xmlns:a16="http://schemas.microsoft.com/office/drawing/2014/main" id="{97A67AB1-72CF-4184-BBDE-2C1958167A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3430" r="98068">
                        <a14:foregroundMark x1="83414" y1="10556" x2="83414" y2="10556"/>
                        <a14:foregroundMark x1="95330" y1="36111" x2="95330" y2="36111"/>
                        <a14:foregroundMark x1="94444" y1="26667" x2="96135" y2="48333"/>
                        <a14:foregroundMark x1="97585" y1="32778" x2="98148" y2="43333"/>
                        <a14:foregroundMark x1="72303" y1="25556" x2="72464" y2="51667"/>
                        <a14:foregroundMark x1="59984" y1="22778" x2="61272" y2="54444"/>
                        <a14:foregroundMark x1="47907" y1="23333" x2="49839" y2="55000"/>
                        <a14:foregroundMark x1="38084" y1="25556" x2="38325" y2="62778"/>
                        <a14:foregroundMark x1="35668" y1="26111" x2="35668" y2="48333"/>
                        <a14:foregroundMark x1="27858" y1="27778" x2="27939" y2="53333"/>
                        <a14:foregroundMark x1="25443" y1="22222" x2="24557" y2="46667"/>
                        <a14:foregroundMark x1="23430" y1="50000" x2="29388" y2="65556"/>
                        <a14:foregroundMark x1="34944" y1="27778" x2="37842" y2="3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90" r="58117" b="23744"/>
          <a:stretch/>
        </p:blipFill>
        <p:spPr>
          <a:xfrm flipV="1">
            <a:off x="5163828" y="4050995"/>
            <a:ext cx="466217" cy="468724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0AFFDA2-142B-41EF-8AF0-B15F6EE2BE10}"/>
              </a:ext>
            </a:extLst>
          </p:cNvPr>
          <p:cNvSpPr/>
          <p:nvPr/>
        </p:nvSpPr>
        <p:spPr>
          <a:xfrm>
            <a:off x="1504335" y="6134972"/>
            <a:ext cx="5997678" cy="619909"/>
          </a:xfrm>
          <a:prstGeom prst="roundRect">
            <a:avLst>
              <a:gd name="adj" fmla="val 50000"/>
            </a:avLst>
          </a:prstGeom>
          <a:solidFill>
            <a:srgbClr val="FFFFFF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</a:t>
            </a:r>
            <a:r>
              <a:rPr lang="en-US" b="1" dirty="0" err="1">
                <a:solidFill>
                  <a:prstClr val="white"/>
                </a:solidFill>
                <a:latin typeface="Calibri" panose="020F0502020204030204"/>
              </a:rPr>
              <a:t>ọn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Calibri" panose="020F0502020204030204"/>
              </a:rPr>
              <a:t>nút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Calibri" panose="020F0502020204030204"/>
              </a:rPr>
              <a:t>tim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Calibri" panose="020F0502020204030204"/>
              </a:rPr>
              <a:t>khi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Calibri" panose="020F0502020204030204"/>
              </a:rPr>
              <a:t>tán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Calibri" panose="020F0502020204030204"/>
              </a:rPr>
              <a:t>thành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; </a:t>
            </a:r>
            <a:r>
              <a:rPr lang="en-US" b="1" dirty="0" err="1">
                <a:solidFill>
                  <a:prstClr val="white"/>
                </a:solidFill>
                <a:latin typeface="Calibri" panose="020F0502020204030204"/>
              </a:rPr>
              <a:t>chọn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Calibri" panose="020F0502020204030204"/>
              </a:rPr>
              <a:t>biểu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 t</a:t>
            </a:r>
            <a:r>
              <a:rPr lang="vi-VN" b="1" dirty="0">
                <a:solidFill>
                  <a:prstClr val="white"/>
                </a:solidFill>
                <a:latin typeface="Calibri" panose="020F0502020204030204"/>
              </a:rPr>
              <a:t>ư</a:t>
            </a:r>
            <a:r>
              <a:rPr lang="en-US" b="1" dirty="0" err="1">
                <a:solidFill>
                  <a:prstClr val="white"/>
                </a:solidFill>
                <a:latin typeface="Calibri" panose="020F0502020204030204"/>
              </a:rPr>
              <a:t>ợng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Calibri" panose="020F0502020204030204"/>
              </a:rPr>
              <a:t>ngón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Calibri" panose="020F0502020204030204"/>
              </a:rPr>
              <a:t>cái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 ng</a:t>
            </a:r>
            <a:r>
              <a:rPr lang="vi-VN" b="1" dirty="0">
                <a:solidFill>
                  <a:prstClr val="white"/>
                </a:solidFill>
                <a:latin typeface="Calibri" panose="020F0502020204030204"/>
              </a:rPr>
              <a:t>ư</a:t>
            </a:r>
            <a:r>
              <a:rPr lang="en-US" b="1" dirty="0" err="1">
                <a:solidFill>
                  <a:prstClr val="white"/>
                </a:solidFill>
                <a:latin typeface="Calibri" panose="020F0502020204030204"/>
              </a:rPr>
              <a:t>ợc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Calibri" panose="020F0502020204030204"/>
              </a:rPr>
              <a:t>khi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Calibri" panose="020F0502020204030204"/>
              </a:rPr>
              <a:t>không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Calibri" panose="020F0502020204030204"/>
              </a:rPr>
              <a:t>tán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Calibri" panose="020F0502020204030204"/>
              </a:rPr>
              <a:t>thành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78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7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7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>
            <a:extLst>
              <a:ext uri="{FF2B5EF4-FFF2-40B4-BE49-F238E27FC236}">
                <a16:creationId xmlns:a16="http://schemas.microsoft.com/office/drawing/2014/main" id="{2C1E45E3-526B-407B-8933-9A8FC7CA3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" b="3808"/>
          <a:stretch>
            <a:fillRect/>
          </a:stretch>
        </p:blipFill>
        <p:spPr bwMode="auto">
          <a:xfrm>
            <a:off x="-3424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2471EB9-7E1B-4C80-A09B-E3C273356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7292" r="18351"/>
          <a:stretch>
            <a:fillRect/>
          </a:stretch>
        </p:blipFill>
        <p:spPr>
          <a:xfrm>
            <a:off x="4549142" y="0"/>
            <a:ext cx="7642859" cy="5829300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1600" h="6858000">
                <a:moveTo>
                  <a:pt x="0" y="0"/>
                </a:moveTo>
                <a:lnTo>
                  <a:pt x="8991600" y="0"/>
                </a:lnTo>
                <a:lnTo>
                  <a:pt x="8991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9" name="Group 18"/>
          <p:cNvGrpSpPr/>
          <p:nvPr/>
        </p:nvGrpSpPr>
        <p:grpSpPr>
          <a:xfrm>
            <a:off x="2094614" y="1421324"/>
            <a:ext cx="8282763" cy="3735467"/>
            <a:chOff x="285287" y="889696"/>
            <a:chExt cx="5219681" cy="5360244"/>
          </a:xfrm>
        </p:grpSpPr>
        <p:sp>
          <p:nvSpPr>
            <p:cNvPr id="20" name="Rectangle: Rounded Corners 12">
              <a:extLst>
                <a:ext uri="{FF2B5EF4-FFF2-40B4-BE49-F238E27FC236}">
                  <a16:creationId xmlns:a16="http://schemas.microsoft.com/office/drawing/2014/main" id="{B6939EA9-428F-4F65-B344-81ED54945B59}"/>
                </a:ext>
              </a:extLst>
            </p:cNvPr>
            <p:cNvSpPr/>
            <p:nvPr/>
          </p:nvSpPr>
          <p:spPr>
            <a:xfrm>
              <a:off x="285287" y="889696"/>
              <a:ext cx="5219681" cy="5360244"/>
            </a:xfrm>
            <a:prstGeom prst="roundRect">
              <a:avLst/>
            </a:prstGeom>
            <a:solidFill>
              <a:srgbClr val="EA4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EF2B9B-ADF1-4D1F-BA9B-C9C55E2CCF4F}"/>
                </a:ext>
              </a:extLst>
            </p:cNvPr>
            <p:cNvSpPr txBox="1"/>
            <p:nvPr/>
          </p:nvSpPr>
          <p:spPr>
            <a:xfrm>
              <a:off x="491110" y="2260633"/>
              <a:ext cx="4808034" cy="2119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000" b="1" dirty="0" err="1">
                  <a:solidFill>
                    <a:schemeClr val="bg1"/>
                  </a:solidFill>
                  <a:latin typeface="HP001 4 hàng" panose="020B0603050302020204" pitchFamily="34" charset="0"/>
                  <a:ea typeface="Times New Roman" panose="02020603050405020304" pitchFamily="18" charset="0"/>
                </a:rPr>
                <a:t>Nói</a:t>
              </a:r>
              <a:r>
                <a:rPr lang="en-US" sz="3000" b="1" dirty="0">
                  <a:solidFill>
                    <a:schemeClr val="bg1"/>
                  </a:solidFill>
                  <a:latin typeface="HP001 4 hàng" panose="020B06030503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HP001 4 hàng" panose="020B0603050302020204" pitchFamily="34" charset="0"/>
                  <a:ea typeface="Times New Roman" panose="02020603050405020304" pitchFamily="18" charset="0"/>
                </a:rPr>
                <a:t>lời</a:t>
              </a:r>
              <a:r>
                <a:rPr lang="en-US" sz="3000" b="1" dirty="0">
                  <a:solidFill>
                    <a:schemeClr val="bg1"/>
                  </a:solidFill>
                  <a:latin typeface="HP001 4 hàng" panose="020B06030503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HP001 4 hàng" panose="020B0603050302020204" pitchFamily="34" charset="0"/>
                  <a:ea typeface="Times New Roman" panose="02020603050405020304" pitchFamily="18" charset="0"/>
                </a:rPr>
                <a:t>phải</a:t>
              </a:r>
              <a:r>
                <a:rPr lang="en-US" sz="3000" b="1" dirty="0">
                  <a:solidFill>
                    <a:schemeClr val="bg1"/>
                  </a:solidFill>
                  <a:latin typeface="HP001 4 hàng" panose="020B06030503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HP001 4 hàng" panose="020B0603050302020204" pitchFamily="34" charset="0"/>
                  <a:ea typeface="Times New Roman" panose="02020603050405020304" pitchFamily="18" charset="0"/>
                </a:rPr>
                <a:t>giữ</a:t>
              </a:r>
              <a:r>
                <a:rPr lang="en-US" sz="3000" b="1" dirty="0">
                  <a:solidFill>
                    <a:schemeClr val="bg1"/>
                  </a:solidFill>
                  <a:latin typeface="HP001 4 hàng" panose="020B06030503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HP001 4 hàng" panose="020B0603050302020204" pitchFamily="34" charset="0"/>
                  <a:ea typeface="Times New Roman" panose="02020603050405020304" pitchFamily="18" charset="0"/>
                </a:rPr>
                <a:t>lấy</a:t>
              </a:r>
              <a:r>
                <a:rPr lang="en-US" sz="3000" b="1" dirty="0">
                  <a:solidFill>
                    <a:schemeClr val="bg1"/>
                  </a:solidFill>
                  <a:latin typeface="HP001 4 hàng" panose="020B06030503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HP001 4 hàng" panose="020B0603050302020204" pitchFamily="34" charset="0"/>
                  <a:ea typeface="Times New Roman" panose="02020603050405020304" pitchFamily="18" charset="0"/>
                </a:rPr>
                <a:t>lời</a:t>
              </a:r>
              <a:endParaRPr lang="en-US" sz="3000" b="1" dirty="0">
                <a:solidFill>
                  <a:schemeClr val="bg1"/>
                </a:solidFill>
                <a:latin typeface="HP001 4 hàng" panose="020B0603050302020204" pitchFamily="34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3000" b="1" dirty="0" err="1">
                  <a:solidFill>
                    <a:schemeClr val="bg1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Đừng</a:t>
              </a:r>
              <a:r>
                <a:rPr lang="en-US" sz="3000" b="1" dirty="0">
                  <a:solidFill>
                    <a:schemeClr val="bg1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imes New Roman" panose="02020603050405020304" pitchFamily="18" charset="0"/>
                </a:rPr>
                <a:t>nh</a:t>
              </a:r>
              <a:r>
                <a:rPr lang="vi-VN" sz="3000" b="1" dirty="0">
                  <a:solidFill>
                    <a:schemeClr val="bg1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3000" b="1" dirty="0">
                  <a:solidFill>
                    <a:schemeClr val="bg1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imes New Roman" panose="02020603050405020304" pitchFamily="18" charset="0"/>
                </a:rPr>
                <a:t> con b</a:t>
              </a:r>
              <a:r>
                <a:rPr lang="vi-VN" sz="3000" b="1" dirty="0">
                  <a:solidFill>
                    <a:schemeClr val="bg1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3000" b="1" dirty="0" err="1">
                  <a:solidFill>
                    <a:schemeClr val="bg1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imes New Roman" panose="02020603050405020304" pitchFamily="18" charset="0"/>
                </a:rPr>
                <a:t>ớm</a:t>
              </a:r>
              <a:r>
                <a:rPr lang="en-US" sz="3000" b="1" dirty="0">
                  <a:solidFill>
                    <a:schemeClr val="bg1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đậu</a:t>
              </a:r>
              <a:r>
                <a:rPr lang="en-US" sz="3000" b="1" dirty="0">
                  <a:solidFill>
                    <a:schemeClr val="bg1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imes New Roman" panose="02020603050405020304" pitchFamily="18" charset="0"/>
                </a:rPr>
                <a:t>rồi</a:t>
              </a:r>
              <a:r>
                <a:rPr lang="en-US" sz="3000" b="1" dirty="0">
                  <a:solidFill>
                    <a:schemeClr val="bg1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3000" b="1" dirty="0">
                  <a:solidFill>
                    <a:schemeClr val="bg1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imes New Roman" panose="02020603050405020304" pitchFamily="18" charset="0"/>
                </a:rPr>
                <a:t> bay.</a:t>
              </a:r>
              <a:endParaRPr lang="nl-NL" sz="3000" b="1" dirty="0">
                <a:solidFill>
                  <a:schemeClr val="bg1"/>
                </a:solidFill>
                <a:latin typeface="HP001 4 hàng" panose="020B0603050302020204" pitchFamily="34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504667-21F5-4F43-8C78-FDCE5A746F53}"/>
                </a:ext>
              </a:extLst>
            </p:cNvPr>
            <p:cNvSpPr txBox="1"/>
            <p:nvPr/>
          </p:nvSpPr>
          <p:spPr>
            <a:xfrm>
              <a:off x="3870048" y="4358973"/>
              <a:ext cx="1326696" cy="1059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i="1" dirty="0">
                  <a:solidFill>
                    <a:schemeClr val="bg1"/>
                  </a:solidFill>
                  <a:latin typeface="HP001 4 hàng" panose="020B0603050302020204" pitchFamily="34" charset="0"/>
                  <a:ea typeface="Times New Roman" panose="02020603050405020304" pitchFamily="18" charset="0"/>
                </a:rPr>
                <a:t>Ca </a:t>
              </a:r>
              <a:r>
                <a:rPr lang="en-US" sz="2800" b="1" i="1" dirty="0" err="1">
                  <a:solidFill>
                    <a:schemeClr val="bg1"/>
                  </a:solidFill>
                  <a:latin typeface="HP001 4 hàng" panose="020B0603050302020204" pitchFamily="34" charset="0"/>
                  <a:ea typeface="Times New Roman" panose="02020603050405020304" pitchFamily="18" charset="0"/>
                </a:rPr>
                <a:t>dao</a:t>
              </a:r>
              <a:endParaRPr lang="nl-NL" sz="2800" b="1" i="1" dirty="0">
                <a:solidFill>
                  <a:schemeClr val="bg1"/>
                </a:solidFill>
                <a:latin typeface="HP001 4 hàng" panose="020B0603050302020204" pitchFamily="34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5002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BÁC HỒ VỚI THIẾU NHI - KHU DI TÍCH KIM LIÊN">
            <a:extLst>
              <a:ext uri="{FF2B5EF4-FFF2-40B4-BE49-F238E27FC236}">
                <a16:creationId xmlns:a16="http://schemas.microsoft.com/office/drawing/2014/main" id="{D038F279-A721-40AC-9039-900717370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856" y="5853721"/>
            <a:ext cx="296350" cy="4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Kỷ niệm Ngày quốc tế Thiếu nhi 1-6 và 50 năm thực hiện Di chúc Chủ tịch Hồ  Chí Minh: Tình cảm của Bác Hồ với thiếu nhi Việt Nam và quốc">
            <a:extLst>
              <a:ext uri="{FF2B5EF4-FFF2-40B4-BE49-F238E27FC236}">
                <a16:creationId xmlns:a16="http://schemas.microsoft.com/office/drawing/2014/main" id="{D36AD80E-2D2D-4A30-9F5B-94F07A48B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053" y="5846040"/>
            <a:ext cx="328048" cy="40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Một số hình ảnh Bác Hồ với các cháu thiếu nhi - học sinh">
            <a:extLst>
              <a:ext uri="{FF2B5EF4-FFF2-40B4-BE49-F238E27FC236}">
                <a16:creationId xmlns:a16="http://schemas.microsoft.com/office/drawing/2014/main" id="{371B4E3A-3B57-4A5D-965F-F6BCD54DAF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1" t="13502"/>
          <a:stretch/>
        </p:blipFill>
        <p:spPr bwMode="auto">
          <a:xfrm>
            <a:off x="4495507" y="5846800"/>
            <a:ext cx="337444" cy="40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hủ tịch Hồ Chí Minh với sự nghiệp giáo dục thiếu nhi">
            <a:extLst>
              <a:ext uri="{FF2B5EF4-FFF2-40B4-BE49-F238E27FC236}">
                <a16:creationId xmlns:a16="http://schemas.microsoft.com/office/drawing/2014/main" id="{01B778D1-C8A4-4282-ABEC-0471B5DA1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2"/>
          <a:stretch/>
        </p:blipFill>
        <p:spPr bwMode="auto">
          <a:xfrm>
            <a:off x="4528053" y="5830435"/>
            <a:ext cx="328048" cy="40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2C1E45E3-526B-407B-8933-9A8FC7CA3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" b="3808"/>
          <a:stretch>
            <a:fillRect/>
          </a:stretch>
        </p:blipFill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E7D29D7-04C5-4F55-88FF-2D460E5784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17292" r="18351"/>
          <a:stretch>
            <a:fillRect/>
          </a:stretch>
        </p:blipFill>
        <p:spPr>
          <a:xfrm>
            <a:off x="3200400" y="0"/>
            <a:ext cx="8991600" cy="6858000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1600" h="6858000">
                <a:moveTo>
                  <a:pt x="0" y="0"/>
                </a:moveTo>
                <a:lnTo>
                  <a:pt x="8991600" y="0"/>
                </a:lnTo>
                <a:lnTo>
                  <a:pt x="8991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25" name="Graphic 124">
            <a:extLst>
              <a:ext uri="{FF2B5EF4-FFF2-40B4-BE49-F238E27FC236}">
                <a16:creationId xmlns:a16="http://schemas.microsoft.com/office/drawing/2014/main" id="{69762128-67B9-42B1-9564-631B9D4EB06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22762"/>
          <a:stretch/>
        </p:blipFill>
        <p:spPr>
          <a:xfrm>
            <a:off x="195600" y="3489499"/>
            <a:ext cx="11101257" cy="336850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CD06166-933E-4B45-8A82-A5D7F48970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9851967">
            <a:off x="4118221" y="5403549"/>
            <a:ext cx="1002513" cy="122756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BD5F8F7-1F3B-499F-A089-66DDA8334B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96000" y="458773"/>
            <a:ext cx="524185" cy="832529"/>
          </a:xfrm>
          <a:prstGeom prst="rect">
            <a:avLst/>
          </a:prstGeom>
        </p:spPr>
      </p:pic>
      <p:pic>
        <p:nvPicPr>
          <p:cNvPr id="118" name="Graphic 117">
            <a:extLst>
              <a:ext uri="{FF2B5EF4-FFF2-40B4-BE49-F238E27FC236}">
                <a16:creationId xmlns:a16="http://schemas.microsoft.com/office/drawing/2014/main" id="{13CDCB68-75EF-4827-9410-A1C5DD1156E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5358" y="1968863"/>
            <a:ext cx="657225" cy="47625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FF134C4C-938F-4C59-93EC-B8AC6B9DAEE1}"/>
              </a:ext>
            </a:extLst>
          </p:cNvPr>
          <p:cNvSpPr txBox="1"/>
          <p:nvPr/>
        </p:nvSpPr>
        <p:spPr>
          <a:xfrm>
            <a:off x="6288312" y="1305342"/>
            <a:ext cx="541847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lang="en-US" sz="66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endParaRPr lang="en-US" sz="6600" b="1" dirty="0">
              <a:solidFill>
                <a:srgbClr val="368B85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66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VẬN</a:t>
            </a:r>
            <a:r>
              <a:rPr lang="en-US" sz="66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endParaRPr lang="en-US" sz="6600" b="1" dirty="0">
              <a:solidFill>
                <a:srgbClr val="368B85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2E42E0-64BA-4ABE-9F0B-2D9822B90D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24616" y="2452256"/>
            <a:ext cx="3205879" cy="492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66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>
            <a:extLst>
              <a:ext uri="{FF2B5EF4-FFF2-40B4-BE49-F238E27FC236}">
                <a16:creationId xmlns:a16="http://schemas.microsoft.com/office/drawing/2014/main" id="{2C1E45E3-526B-407B-8933-9A8FC7CA3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" b="3808"/>
          <a:stretch>
            <a:fillRect/>
          </a:stretch>
        </p:blipFill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42DBAA-BCC9-4626-BD88-A782D8369C3B}"/>
              </a:ext>
            </a:extLst>
          </p:cNvPr>
          <p:cNvSpPr/>
          <p:nvPr/>
        </p:nvSpPr>
        <p:spPr>
          <a:xfrm>
            <a:off x="852055" y="374073"/>
            <a:ext cx="10450026" cy="1034458"/>
          </a:xfrm>
          <a:prstGeom prst="roundRect">
            <a:avLst/>
          </a:prstGeom>
          <a:solidFill>
            <a:srgbClr val="368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2F417DB-690A-4FD9-AFEE-B59FD3590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5277" y="2452255"/>
            <a:ext cx="3205879" cy="49242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E1F0FF-920C-4D7E-8A23-8EF91439E758}"/>
              </a:ext>
            </a:extLst>
          </p:cNvPr>
          <p:cNvSpPr txBox="1"/>
          <p:nvPr/>
        </p:nvSpPr>
        <p:spPr>
          <a:xfrm>
            <a:off x="4990264" y="2092727"/>
            <a:ext cx="6218770" cy="122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dirty="0">
                <a:solidFill>
                  <a:srgbClr val="EA4D5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 cảm thấy thế nào khi thực hiện được điều đã hứa?</a:t>
            </a:r>
            <a:endParaRPr lang="en-US" sz="2600" dirty="0">
              <a:solidFill>
                <a:srgbClr val="EA4D5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3A7E23-6E9F-45DA-BF12-DCC6B86DD04D}"/>
              </a:ext>
            </a:extLst>
          </p:cNvPr>
          <p:cNvSpPr txBox="1"/>
          <p:nvPr/>
        </p:nvSpPr>
        <p:spPr>
          <a:xfrm>
            <a:off x="4897953" y="5218490"/>
            <a:ext cx="6218770" cy="122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546">
              <a:lnSpc>
                <a:spcPct val="150000"/>
              </a:lnSpc>
            </a:pPr>
            <a:r>
              <a:rPr lang="vi-VN" sz="2600" b="1" dirty="0">
                <a:solidFill>
                  <a:srgbClr val="EA4D5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Sưu tầm </a:t>
            </a:r>
            <a:r>
              <a:rPr lang="vi-VN" sz="2600" dirty="0">
                <a:solidFill>
                  <a:srgbClr val="EA4D5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thêm các gương biết giữ lời hứa của bạn bè trong trường, lớp, khu phố,...</a:t>
            </a:r>
            <a:endParaRPr lang="pt-BR" sz="2600" dirty="0">
              <a:solidFill>
                <a:srgbClr val="EA4D5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167328-C968-4E07-8780-E2B58CF3C6D6}"/>
              </a:ext>
            </a:extLst>
          </p:cNvPr>
          <p:cNvSpPr txBox="1"/>
          <p:nvPr/>
        </p:nvSpPr>
        <p:spPr>
          <a:xfrm>
            <a:off x="-1506176" y="539814"/>
            <a:ext cx="12808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E1F0FF-920C-4D7E-8A23-8EF91439E758}"/>
              </a:ext>
            </a:extLst>
          </p:cNvPr>
          <p:cNvSpPr txBox="1"/>
          <p:nvPr/>
        </p:nvSpPr>
        <p:spPr>
          <a:xfrm>
            <a:off x="4990264" y="3262892"/>
            <a:ext cx="6401635" cy="1820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 cảm thấy rất vui khi thực hiện được lời hứa với người khác và cảm thấy rất xấu hổ khi không thực hiện được lời hứa với người khác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2590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8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decel="86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decel="86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2-Point Star 8"/>
          <p:cNvSpPr/>
          <p:nvPr/>
        </p:nvSpPr>
        <p:spPr>
          <a:xfrm>
            <a:off x="4889500" y="2349500"/>
            <a:ext cx="2413000" cy="2413000"/>
          </a:xfrm>
          <a:custGeom>
            <a:avLst/>
            <a:gdLst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93968 w 2895600"/>
              <a:gd name="connsiteY2" fmla="*/ 723900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193968 w 2895600"/>
              <a:gd name="connsiteY22" fmla="*/ 2171700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93968 w 2895600"/>
              <a:gd name="connsiteY2" fmla="*/ 723900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27219 w 2895600"/>
              <a:gd name="connsiteY22" fmla="*/ 2160617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93968 w 2895600"/>
              <a:gd name="connsiteY2" fmla="*/ 723900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86534 w 2895600"/>
              <a:gd name="connsiteY2" fmla="*/ 738768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86534 w 2895600"/>
              <a:gd name="connsiteY2" fmla="*/ 738768 h 2895600"/>
              <a:gd name="connsiteX3" fmla="*/ 1447800 w 2895600"/>
              <a:gd name="connsiteY3" fmla="*/ 1447800 h 2895600"/>
              <a:gd name="connsiteX4" fmla="*/ 818029 w 2895600"/>
              <a:gd name="connsiteY4" fmla="*/ 362056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86534 w 2895600"/>
              <a:gd name="connsiteY2" fmla="*/ 738768 h 2895600"/>
              <a:gd name="connsiteX3" fmla="*/ 1447800 w 2895600"/>
              <a:gd name="connsiteY3" fmla="*/ 1447800 h 2895600"/>
              <a:gd name="connsiteX4" fmla="*/ 818029 w 2895600"/>
              <a:gd name="connsiteY4" fmla="*/ 362056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057400 w 2895600"/>
              <a:gd name="connsiteY8" fmla="*/ 402397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86534 w 2895600"/>
              <a:gd name="connsiteY2" fmla="*/ 738768 h 2895600"/>
              <a:gd name="connsiteX3" fmla="*/ 1447800 w 2895600"/>
              <a:gd name="connsiteY3" fmla="*/ 1447800 h 2895600"/>
              <a:gd name="connsiteX4" fmla="*/ 818029 w 2895600"/>
              <a:gd name="connsiteY4" fmla="*/ 362056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057400 w 2895600"/>
              <a:gd name="connsiteY8" fmla="*/ 402397 h 2895600"/>
              <a:gd name="connsiteX9" fmla="*/ 1447800 w 2895600"/>
              <a:gd name="connsiteY9" fmla="*/ 1447800 h 2895600"/>
              <a:gd name="connsiteX10" fmla="*/ 2762143 w 2895600"/>
              <a:gd name="connsiteY10" fmla="*/ 683559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368069 w 2895600"/>
              <a:gd name="connsiteY2" fmla="*/ 846345 h 2895600"/>
              <a:gd name="connsiteX3" fmla="*/ 1447800 w 2895600"/>
              <a:gd name="connsiteY3" fmla="*/ 1447800 h 2895600"/>
              <a:gd name="connsiteX4" fmla="*/ 818029 w 2895600"/>
              <a:gd name="connsiteY4" fmla="*/ 362056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057400 w 2895600"/>
              <a:gd name="connsiteY8" fmla="*/ 402397 h 2895600"/>
              <a:gd name="connsiteX9" fmla="*/ 1447800 w 2895600"/>
              <a:gd name="connsiteY9" fmla="*/ 1447800 h 2895600"/>
              <a:gd name="connsiteX10" fmla="*/ 2762143 w 2895600"/>
              <a:gd name="connsiteY10" fmla="*/ 683559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368069 w 2895600"/>
              <a:gd name="connsiteY2" fmla="*/ 846345 h 2895600"/>
              <a:gd name="connsiteX3" fmla="*/ 398929 w 2895600"/>
              <a:gd name="connsiteY3" fmla="*/ 883024 h 2895600"/>
              <a:gd name="connsiteX4" fmla="*/ 1447800 w 2895600"/>
              <a:gd name="connsiteY4" fmla="*/ 1447800 h 2895600"/>
              <a:gd name="connsiteX5" fmla="*/ 818029 w 2895600"/>
              <a:gd name="connsiteY5" fmla="*/ 362056 h 2895600"/>
              <a:gd name="connsiteX6" fmla="*/ 1447800 w 2895600"/>
              <a:gd name="connsiteY6" fmla="*/ 1447800 h 2895600"/>
              <a:gd name="connsiteX7" fmla="*/ 1447800 w 2895600"/>
              <a:gd name="connsiteY7" fmla="*/ 0 h 2895600"/>
              <a:gd name="connsiteX8" fmla="*/ 1447800 w 2895600"/>
              <a:gd name="connsiteY8" fmla="*/ 1447800 h 2895600"/>
              <a:gd name="connsiteX9" fmla="*/ 2057400 w 2895600"/>
              <a:gd name="connsiteY9" fmla="*/ 402397 h 2895600"/>
              <a:gd name="connsiteX10" fmla="*/ 1447800 w 2895600"/>
              <a:gd name="connsiteY10" fmla="*/ 1447800 h 2895600"/>
              <a:gd name="connsiteX11" fmla="*/ 2762143 w 2895600"/>
              <a:gd name="connsiteY11" fmla="*/ 683559 h 2895600"/>
              <a:gd name="connsiteX12" fmla="*/ 1447800 w 2895600"/>
              <a:gd name="connsiteY12" fmla="*/ 1447800 h 2895600"/>
              <a:gd name="connsiteX13" fmla="*/ 2895600 w 2895600"/>
              <a:gd name="connsiteY13" fmla="*/ 1447800 h 2895600"/>
              <a:gd name="connsiteX14" fmla="*/ 1447800 w 2895600"/>
              <a:gd name="connsiteY14" fmla="*/ 1447800 h 2895600"/>
              <a:gd name="connsiteX15" fmla="*/ 2701632 w 2895600"/>
              <a:gd name="connsiteY15" fmla="*/ 2171700 h 2895600"/>
              <a:gd name="connsiteX16" fmla="*/ 1447800 w 2895600"/>
              <a:gd name="connsiteY16" fmla="*/ 1447800 h 2895600"/>
              <a:gd name="connsiteX17" fmla="*/ 2171700 w 2895600"/>
              <a:gd name="connsiteY17" fmla="*/ 2701632 h 2895600"/>
              <a:gd name="connsiteX18" fmla="*/ 1447800 w 2895600"/>
              <a:gd name="connsiteY18" fmla="*/ 1447800 h 2895600"/>
              <a:gd name="connsiteX19" fmla="*/ 1447800 w 2895600"/>
              <a:gd name="connsiteY19" fmla="*/ 2895600 h 2895600"/>
              <a:gd name="connsiteX20" fmla="*/ 1447800 w 2895600"/>
              <a:gd name="connsiteY20" fmla="*/ 1447800 h 2895600"/>
              <a:gd name="connsiteX21" fmla="*/ 723900 w 2895600"/>
              <a:gd name="connsiteY21" fmla="*/ 2701632 h 2895600"/>
              <a:gd name="connsiteX22" fmla="*/ 1447800 w 2895600"/>
              <a:gd name="connsiteY22" fmla="*/ 1447800 h 2895600"/>
              <a:gd name="connsiteX23" fmla="*/ 210594 w 2895600"/>
              <a:gd name="connsiteY23" fmla="*/ 2182784 h 2895600"/>
              <a:gd name="connsiteX24" fmla="*/ 1447800 w 2895600"/>
              <a:gd name="connsiteY24" fmla="*/ 1447800 h 2895600"/>
              <a:gd name="connsiteX25" fmla="*/ 0 w 2895600"/>
              <a:gd name="connsiteY25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368069 w 2895600"/>
              <a:gd name="connsiteY2" fmla="*/ 846345 h 2895600"/>
              <a:gd name="connsiteX3" fmla="*/ 398929 w 2895600"/>
              <a:gd name="connsiteY3" fmla="*/ 883024 h 2895600"/>
              <a:gd name="connsiteX4" fmla="*/ 1447800 w 2895600"/>
              <a:gd name="connsiteY4" fmla="*/ 1447800 h 2895600"/>
              <a:gd name="connsiteX5" fmla="*/ 818029 w 2895600"/>
              <a:gd name="connsiteY5" fmla="*/ 362056 h 2895600"/>
              <a:gd name="connsiteX6" fmla="*/ 1447800 w 2895600"/>
              <a:gd name="connsiteY6" fmla="*/ 1447800 h 2895600"/>
              <a:gd name="connsiteX7" fmla="*/ 1447800 w 2895600"/>
              <a:gd name="connsiteY7" fmla="*/ 0 h 2895600"/>
              <a:gd name="connsiteX8" fmla="*/ 1447800 w 2895600"/>
              <a:gd name="connsiteY8" fmla="*/ 1447800 h 2895600"/>
              <a:gd name="connsiteX9" fmla="*/ 2057400 w 2895600"/>
              <a:gd name="connsiteY9" fmla="*/ 402397 h 2895600"/>
              <a:gd name="connsiteX10" fmla="*/ 1447800 w 2895600"/>
              <a:gd name="connsiteY10" fmla="*/ 1447800 h 2895600"/>
              <a:gd name="connsiteX11" fmla="*/ 2712267 w 2895600"/>
              <a:gd name="connsiteY11" fmla="*/ 733436 h 2895600"/>
              <a:gd name="connsiteX12" fmla="*/ 1447800 w 2895600"/>
              <a:gd name="connsiteY12" fmla="*/ 1447800 h 2895600"/>
              <a:gd name="connsiteX13" fmla="*/ 2895600 w 2895600"/>
              <a:gd name="connsiteY13" fmla="*/ 1447800 h 2895600"/>
              <a:gd name="connsiteX14" fmla="*/ 1447800 w 2895600"/>
              <a:gd name="connsiteY14" fmla="*/ 1447800 h 2895600"/>
              <a:gd name="connsiteX15" fmla="*/ 2701632 w 2895600"/>
              <a:gd name="connsiteY15" fmla="*/ 2171700 h 2895600"/>
              <a:gd name="connsiteX16" fmla="*/ 1447800 w 2895600"/>
              <a:gd name="connsiteY16" fmla="*/ 1447800 h 2895600"/>
              <a:gd name="connsiteX17" fmla="*/ 2171700 w 2895600"/>
              <a:gd name="connsiteY17" fmla="*/ 2701632 h 2895600"/>
              <a:gd name="connsiteX18" fmla="*/ 1447800 w 2895600"/>
              <a:gd name="connsiteY18" fmla="*/ 1447800 h 2895600"/>
              <a:gd name="connsiteX19" fmla="*/ 1447800 w 2895600"/>
              <a:gd name="connsiteY19" fmla="*/ 2895600 h 2895600"/>
              <a:gd name="connsiteX20" fmla="*/ 1447800 w 2895600"/>
              <a:gd name="connsiteY20" fmla="*/ 1447800 h 2895600"/>
              <a:gd name="connsiteX21" fmla="*/ 723900 w 2895600"/>
              <a:gd name="connsiteY21" fmla="*/ 2701632 h 2895600"/>
              <a:gd name="connsiteX22" fmla="*/ 1447800 w 2895600"/>
              <a:gd name="connsiteY22" fmla="*/ 1447800 h 2895600"/>
              <a:gd name="connsiteX23" fmla="*/ 210594 w 2895600"/>
              <a:gd name="connsiteY23" fmla="*/ 2182784 h 2895600"/>
              <a:gd name="connsiteX24" fmla="*/ 1447800 w 2895600"/>
              <a:gd name="connsiteY24" fmla="*/ 1447800 h 2895600"/>
              <a:gd name="connsiteX25" fmla="*/ 0 w 2895600"/>
              <a:gd name="connsiteY25" fmla="*/ 14478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895600" h="2895600">
                <a:moveTo>
                  <a:pt x="0" y="1447800"/>
                </a:moveTo>
                <a:lnTo>
                  <a:pt x="1447800" y="1447800"/>
                </a:lnTo>
                <a:lnTo>
                  <a:pt x="368069" y="846345"/>
                </a:lnTo>
                <a:cubicBezTo>
                  <a:pt x="376115" y="851848"/>
                  <a:pt x="390883" y="877521"/>
                  <a:pt x="398929" y="883024"/>
                </a:cubicBezTo>
                <a:lnTo>
                  <a:pt x="1447800" y="1447800"/>
                </a:lnTo>
                <a:lnTo>
                  <a:pt x="818029" y="362056"/>
                </a:lnTo>
                <a:lnTo>
                  <a:pt x="1447800" y="1447800"/>
                </a:lnTo>
                <a:lnTo>
                  <a:pt x="1447800" y="0"/>
                </a:lnTo>
                <a:lnTo>
                  <a:pt x="1447800" y="1447800"/>
                </a:lnTo>
                <a:lnTo>
                  <a:pt x="2057400" y="402397"/>
                </a:lnTo>
                <a:lnTo>
                  <a:pt x="1447800" y="1447800"/>
                </a:lnTo>
                <a:lnTo>
                  <a:pt x="2712267" y="733436"/>
                </a:lnTo>
                <a:lnTo>
                  <a:pt x="1447800" y="1447800"/>
                </a:lnTo>
                <a:lnTo>
                  <a:pt x="2895600" y="1447800"/>
                </a:lnTo>
                <a:lnTo>
                  <a:pt x="1447800" y="1447800"/>
                </a:lnTo>
                <a:lnTo>
                  <a:pt x="2701632" y="2171700"/>
                </a:lnTo>
                <a:lnTo>
                  <a:pt x="1447800" y="1447800"/>
                </a:lnTo>
                <a:lnTo>
                  <a:pt x="2171700" y="2701632"/>
                </a:lnTo>
                <a:lnTo>
                  <a:pt x="1447800" y="1447800"/>
                </a:lnTo>
                <a:lnTo>
                  <a:pt x="1447800" y="2895600"/>
                </a:lnTo>
                <a:lnTo>
                  <a:pt x="1447800" y="1447800"/>
                </a:lnTo>
                <a:lnTo>
                  <a:pt x="723900" y="2701632"/>
                </a:lnTo>
                <a:lnTo>
                  <a:pt x="1447800" y="1447800"/>
                </a:lnTo>
                <a:lnTo>
                  <a:pt x="210594" y="2182784"/>
                </a:lnTo>
                <a:lnTo>
                  <a:pt x="1447800" y="1447800"/>
                </a:lnTo>
                <a:lnTo>
                  <a:pt x="0" y="144780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1" name="Oval 10"/>
          <p:cNvSpPr/>
          <p:nvPr/>
        </p:nvSpPr>
        <p:spPr>
          <a:xfrm>
            <a:off x="4889500" y="2041236"/>
            <a:ext cx="2721264" cy="2721264"/>
          </a:xfrm>
          <a:prstGeom prst="ellipse">
            <a:avLst/>
          </a:prstGeom>
          <a:solidFill>
            <a:srgbClr val="FFDE17"/>
          </a:solidFill>
          <a:ln>
            <a:solidFill>
              <a:srgbClr val="FF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19" name="Google Shape;380;p32" hidden="1">
            <a:extLst>
              <a:ext uri="{FF2B5EF4-FFF2-40B4-BE49-F238E27FC236}">
                <a16:creationId xmlns:a16="http://schemas.microsoft.com/office/drawing/2014/main" id="{AFC67C88-0432-4BC1-835C-6B12BA6CF784}"/>
              </a:ext>
            </a:extLst>
          </p:cNvPr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" y="4467"/>
            <a:ext cx="12205252" cy="68535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-Point Star 4"/>
          <p:cNvSpPr/>
          <p:nvPr/>
        </p:nvSpPr>
        <p:spPr>
          <a:xfrm>
            <a:off x="5651500" y="3111500"/>
            <a:ext cx="889000" cy="889000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Oval 13"/>
          <p:cNvSpPr/>
          <p:nvPr/>
        </p:nvSpPr>
        <p:spPr>
          <a:xfrm>
            <a:off x="5651500" y="3111500"/>
            <a:ext cx="889000" cy="889000"/>
          </a:xfrm>
          <a:prstGeom prst="ellipse">
            <a:avLst/>
          </a:prstGeom>
          <a:solidFill>
            <a:srgbClr val="FFDE17"/>
          </a:solidFill>
          <a:ln w="38100">
            <a:solidFill>
              <a:srgbClr val="FF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Oval 2"/>
          <p:cNvSpPr/>
          <p:nvPr/>
        </p:nvSpPr>
        <p:spPr>
          <a:xfrm>
            <a:off x="5461000" y="2921000"/>
            <a:ext cx="1270000" cy="1270000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" name="Oval 6"/>
          <p:cNvSpPr/>
          <p:nvPr/>
        </p:nvSpPr>
        <p:spPr>
          <a:xfrm>
            <a:off x="6478155" y="2730500"/>
            <a:ext cx="254000" cy="254000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8" name="Oval 7"/>
          <p:cNvSpPr/>
          <p:nvPr/>
        </p:nvSpPr>
        <p:spPr>
          <a:xfrm>
            <a:off x="5046519" y="3190011"/>
            <a:ext cx="477983" cy="477983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" name="Oval 8"/>
          <p:cNvSpPr/>
          <p:nvPr/>
        </p:nvSpPr>
        <p:spPr>
          <a:xfrm>
            <a:off x="6731000" y="3365500"/>
            <a:ext cx="127000" cy="127000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5" name="Oval 14"/>
          <p:cNvSpPr/>
          <p:nvPr/>
        </p:nvSpPr>
        <p:spPr>
          <a:xfrm>
            <a:off x="5405035" y="3492500"/>
            <a:ext cx="381000" cy="381000"/>
          </a:xfrm>
          <a:prstGeom prst="ellipse">
            <a:avLst/>
          </a:prstGeom>
          <a:noFill/>
          <a:ln>
            <a:solidFill>
              <a:srgbClr val="100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7" name="Rectangle 16"/>
          <p:cNvSpPr/>
          <p:nvPr/>
        </p:nvSpPr>
        <p:spPr>
          <a:xfrm flipV="1">
            <a:off x="6250709" y="3703743"/>
            <a:ext cx="381000" cy="381000"/>
          </a:xfrm>
          <a:prstGeom prst="rect">
            <a:avLst/>
          </a:prstGeom>
          <a:noFill/>
          <a:ln>
            <a:solidFill>
              <a:srgbClr val="100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6" name="Isosceles Triangle 15"/>
          <p:cNvSpPr/>
          <p:nvPr/>
        </p:nvSpPr>
        <p:spPr>
          <a:xfrm flipV="1">
            <a:off x="5786037" y="1538404"/>
            <a:ext cx="206643" cy="206643"/>
          </a:xfrm>
          <a:prstGeom prst="triangle">
            <a:avLst/>
          </a:prstGeom>
          <a:noFill/>
          <a:ln>
            <a:solidFill>
              <a:srgbClr val="100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" name="Rectangle 1"/>
          <p:cNvSpPr/>
          <p:nvPr/>
        </p:nvSpPr>
        <p:spPr>
          <a:xfrm>
            <a:off x="3810000" y="3429000"/>
            <a:ext cx="4572000" cy="3429000"/>
          </a:xfrm>
          <a:prstGeom prst="rect">
            <a:avLst/>
          </a:prstGeom>
          <a:solidFill>
            <a:srgbClr val="FFD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8" name="TextBox 17"/>
          <p:cNvSpPr txBox="1"/>
          <p:nvPr/>
        </p:nvSpPr>
        <p:spPr>
          <a:xfrm>
            <a:off x="2461418" y="3232299"/>
            <a:ext cx="7269169" cy="1815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Chúc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các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con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chăm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chỉ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học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tập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và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giữ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gìn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sức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khỏe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thật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tốt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507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2" dur="7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1" dur="7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0" dur="7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9" dur="7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8" dur="6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64" dur="6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49306E-6 -4.81481E-6 L -0.07953 -0.15355 " pathEditMode="relative" ptsTypes="AA">
                                      <p:cBhvr>
                                        <p:cTn id="73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7 -1.23457E-6 L 0.07585 -0.2716 " pathEditMode="relative" rAng="0" ptsTypes="AA">
                                      <p:cBhvr>
                                        <p:cTn id="7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7" y="-1358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8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83" dur="1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200000">
                                      <p:cBhvr>
                                        <p:cTn id="85" dur="1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4" presetClass="path" presetSubtype="0" decel="10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 -3.7037E-6 L 0 -0.02801 " pathEditMode="relative" rAng="0" ptsTypes="AA">
                                      <p:cBhvr>
                                        <p:cTn id="89" dur="1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3" grpId="0" animBg="1"/>
      <p:bldP spid="3" grpId="1" animBg="1"/>
      <p:bldP spid="3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5" grpId="0" animBg="1"/>
      <p:bldP spid="15" grpId="1" animBg="1"/>
      <p:bldP spid="17" grpId="0" animBg="1"/>
      <p:bldP spid="17" grpId="1" animBg="1"/>
      <p:bldP spid="17" grpId="2" animBg="1"/>
      <p:bldP spid="16" grpId="0" animBg="1"/>
      <p:bldP spid="16" grpId="1" animBg="1"/>
      <p:bldP spid="16" grpId="2" animBg="1"/>
      <p:bldP spid="18" grpId="0"/>
      <p:bldP spid="1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>
            <a:extLst>
              <a:ext uri="{FF2B5EF4-FFF2-40B4-BE49-F238E27FC236}">
                <a16:creationId xmlns:a16="http://schemas.microsoft.com/office/drawing/2014/main" id="{2C1E45E3-526B-407B-8933-9A8FC7CA3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" b="3808"/>
          <a:stretch>
            <a:fillRect/>
          </a:stretch>
        </p:blipFill>
        <p:spPr bwMode="auto">
          <a:xfrm>
            <a:off x="-1100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2471EB9-7E1B-4C80-A09B-E3C273356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7292" r="18351"/>
          <a:stretch>
            <a:fillRect/>
          </a:stretch>
        </p:blipFill>
        <p:spPr>
          <a:xfrm>
            <a:off x="4549142" y="0"/>
            <a:ext cx="7642859" cy="5829300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1600" h="6858000">
                <a:moveTo>
                  <a:pt x="0" y="0"/>
                </a:moveTo>
                <a:lnTo>
                  <a:pt x="8991600" y="0"/>
                </a:lnTo>
                <a:lnTo>
                  <a:pt x="8991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F57F11-C135-47DE-97C0-5242DDE7FD33}"/>
              </a:ext>
            </a:extLst>
          </p:cNvPr>
          <p:cNvSpPr txBox="1"/>
          <p:nvPr/>
        </p:nvSpPr>
        <p:spPr>
          <a:xfrm>
            <a:off x="6494357" y="981430"/>
            <a:ext cx="51636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 ĐỘNG</a:t>
            </a:r>
          </a:p>
          <a:p>
            <a:pPr algn="r"/>
            <a:r>
              <a:rPr lang="en-US" sz="5400" b="1" dirty="0">
                <a:solidFill>
                  <a:srgbClr val="EA4D5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F091EC-DACC-40ED-9842-385F5EF68B70}"/>
              </a:ext>
            </a:extLst>
          </p:cNvPr>
          <p:cNvSpPr txBox="1"/>
          <p:nvPr/>
        </p:nvSpPr>
        <p:spPr>
          <a:xfrm>
            <a:off x="8370571" y="2837373"/>
            <a:ext cx="3741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thân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CDF104F-AE48-4D04-8AF3-18924DC9DF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8972" y="3121127"/>
            <a:ext cx="2646992" cy="406578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88877D3-11E4-4F0E-8C02-FBE0DF2122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23656" y="2867380"/>
            <a:ext cx="3270701" cy="412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10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>
            <a:extLst>
              <a:ext uri="{FF2B5EF4-FFF2-40B4-BE49-F238E27FC236}">
                <a16:creationId xmlns:a16="http://schemas.microsoft.com/office/drawing/2014/main" id="{2C1E45E3-526B-407B-8933-9A8FC7CA3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" b="3808"/>
          <a:stretch>
            <a:fillRect/>
          </a:stretch>
        </p:blipFill>
        <p:spPr bwMode="auto">
          <a:xfrm>
            <a:off x="-3424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2471EB9-7E1B-4C80-A09B-E3C273356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7292" r="18351"/>
          <a:stretch>
            <a:fillRect/>
          </a:stretch>
        </p:blipFill>
        <p:spPr>
          <a:xfrm>
            <a:off x="4549142" y="0"/>
            <a:ext cx="7642859" cy="5829300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1600" h="6858000">
                <a:moveTo>
                  <a:pt x="0" y="0"/>
                </a:moveTo>
                <a:lnTo>
                  <a:pt x="8991600" y="0"/>
                </a:lnTo>
                <a:lnTo>
                  <a:pt x="8991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708A50-B64C-423B-B474-2586DCE28479}"/>
              </a:ext>
            </a:extLst>
          </p:cNvPr>
          <p:cNvSpPr txBox="1"/>
          <p:nvPr/>
        </p:nvSpPr>
        <p:spPr>
          <a:xfrm>
            <a:off x="1313609" y="1079808"/>
            <a:ext cx="677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546">
              <a:lnSpc>
                <a:spcPct val="150000"/>
              </a:lnSpc>
            </a:pP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Thời gian qua em có hứa với ai điều gì không?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DC3E7B-7A27-4973-A103-D0226AC96ACB}"/>
              </a:ext>
            </a:extLst>
          </p:cNvPr>
          <p:cNvSpPr txBox="1"/>
          <p:nvPr/>
        </p:nvSpPr>
        <p:spPr>
          <a:xfrm>
            <a:off x="348959" y="1051910"/>
            <a:ext cx="96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A4D5F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01.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F091EC-DACC-40ED-9842-385F5EF68B70}"/>
              </a:ext>
            </a:extLst>
          </p:cNvPr>
          <p:cNvSpPr txBox="1"/>
          <p:nvPr/>
        </p:nvSpPr>
        <p:spPr>
          <a:xfrm>
            <a:off x="348958" y="288779"/>
            <a:ext cx="10552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708A50-B64C-423B-B474-2586DCE28479}"/>
              </a:ext>
            </a:extLst>
          </p:cNvPr>
          <p:cNvSpPr txBox="1"/>
          <p:nvPr/>
        </p:nvSpPr>
        <p:spPr>
          <a:xfrm>
            <a:off x="1313608" y="3144191"/>
            <a:ext cx="6618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546">
              <a:lnSpc>
                <a:spcPct val="150000"/>
              </a:lnSpc>
            </a:pPr>
            <a:r>
              <a:rPr lang="vi-VN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 có thực hiện được điều đã hứa không?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DC3E7B-7A27-4973-A103-D0226AC96ACB}"/>
              </a:ext>
            </a:extLst>
          </p:cNvPr>
          <p:cNvSpPr txBox="1"/>
          <p:nvPr/>
        </p:nvSpPr>
        <p:spPr>
          <a:xfrm>
            <a:off x="348959" y="3116293"/>
            <a:ext cx="1169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A4D5F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02.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708A50-B64C-423B-B474-2586DCE28479}"/>
              </a:ext>
            </a:extLst>
          </p:cNvPr>
          <p:cNvSpPr txBox="1"/>
          <p:nvPr/>
        </p:nvSpPr>
        <p:spPr>
          <a:xfrm>
            <a:off x="1276633" y="4959281"/>
            <a:ext cx="8744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546">
              <a:lnSpc>
                <a:spcPct val="150000"/>
              </a:lnSpc>
            </a:pPr>
            <a:r>
              <a:rPr lang="vi-VN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 cảm thấy thế nào khi không thực hiện được điều đã hứa?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DC3E7B-7A27-4973-A103-D0226AC96ACB}"/>
              </a:ext>
            </a:extLst>
          </p:cNvPr>
          <p:cNvSpPr txBox="1"/>
          <p:nvPr/>
        </p:nvSpPr>
        <p:spPr>
          <a:xfrm>
            <a:off x="294863" y="4966580"/>
            <a:ext cx="1169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A4D5F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03.</a:t>
            </a:r>
          </a:p>
        </p:txBody>
      </p:sp>
    </p:spTree>
    <p:extLst>
      <p:ext uri="{BB962C8B-B14F-4D97-AF65-F5344CB8AC3E}">
        <p14:creationId xmlns:p14="http://schemas.microsoft.com/office/powerpoint/2010/main" val="1359048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" presetClass="entr" presetSubtype="2" decel="8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2" presetClass="entr" presetSubtype="2" decel="8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60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1" presetID="2" presetClass="entr" presetSubtype="2" decel="8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BÁC HỒ VỚI THIẾU NHI - KHU DI TÍCH KIM LIÊN">
            <a:extLst>
              <a:ext uri="{FF2B5EF4-FFF2-40B4-BE49-F238E27FC236}">
                <a16:creationId xmlns:a16="http://schemas.microsoft.com/office/drawing/2014/main" id="{D038F279-A721-40AC-9039-900717370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856" y="5853721"/>
            <a:ext cx="296350" cy="4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Kỷ niệm Ngày quốc tế Thiếu nhi 1-6 và 50 năm thực hiện Di chúc Chủ tịch Hồ  Chí Minh: Tình cảm của Bác Hồ với thiếu nhi Việt Nam và quốc">
            <a:extLst>
              <a:ext uri="{FF2B5EF4-FFF2-40B4-BE49-F238E27FC236}">
                <a16:creationId xmlns:a16="http://schemas.microsoft.com/office/drawing/2014/main" id="{D36AD80E-2D2D-4A30-9F5B-94F07A48B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053" y="5846040"/>
            <a:ext cx="328048" cy="40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Một số hình ảnh Bác Hồ với các cháu thiếu nhi - học sinh">
            <a:extLst>
              <a:ext uri="{FF2B5EF4-FFF2-40B4-BE49-F238E27FC236}">
                <a16:creationId xmlns:a16="http://schemas.microsoft.com/office/drawing/2014/main" id="{371B4E3A-3B57-4A5D-965F-F6BCD54DAF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1" t="13502"/>
          <a:stretch/>
        </p:blipFill>
        <p:spPr bwMode="auto">
          <a:xfrm>
            <a:off x="4495507" y="5846800"/>
            <a:ext cx="337444" cy="40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hủ tịch Hồ Chí Minh với sự nghiệp giáo dục thiếu nhi">
            <a:extLst>
              <a:ext uri="{FF2B5EF4-FFF2-40B4-BE49-F238E27FC236}">
                <a16:creationId xmlns:a16="http://schemas.microsoft.com/office/drawing/2014/main" id="{01B778D1-C8A4-4282-ABEC-0471B5DA1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2"/>
          <a:stretch/>
        </p:blipFill>
        <p:spPr bwMode="auto">
          <a:xfrm>
            <a:off x="4528053" y="5830435"/>
            <a:ext cx="328048" cy="40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2C1E45E3-526B-407B-8933-9A8FC7CA3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" b="3808"/>
          <a:stretch>
            <a:fillRect/>
          </a:stretch>
        </p:blipFill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E7D29D7-04C5-4F55-88FF-2D460E5784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17292" r="18351"/>
          <a:stretch>
            <a:fillRect/>
          </a:stretch>
        </p:blipFill>
        <p:spPr>
          <a:xfrm>
            <a:off x="3200400" y="0"/>
            <a:ext cx="8991600" cy="6858000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1600" h="6858000">
                <a:moveTo>
                  <a:pt x="0" y="0"/>
                </a:moveTo>
                <a:lnTo>
                  <a:pt x="8991600" y="0"/>
                </a:lnTo>
                <a:lnTo>
                  <a:pt x="8991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25" name="Graphic 124">
            <a:extLst>
              <a:ext uri="{FF2B5EF4-FFF2-40B4-BE49-F238E27FC236}">
                <a16:creationId xmlns:a16="http://schemas.microsoft.com/office/drawing/2014/main" id="{69762128-67B9-42B1-9564-631B9D4EB06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22762"/>
          <a:stretch/>
        </p:blipFill>
        <p:spPr>
          <a:xfrm>
            <a:off x="195600" y="3489499"/>
            <a:ext cx="11101257" cy="336850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CD06166-933E-4B45-8A82-A5D7F48970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9851967">
            <a:off x="4118221" y="5403549"/>
            <a:ext cx="1002513" cy="122756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BD5F8F7-1F3B-499F-A089-66DDA8334B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04192" y="996088"/>
            <a:ext cx="524185" cy="8325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70A4743-7C31-4B8F-A2FB-89A6DC35924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85397" y="2266121"/>
            <a:ext cx="4070704" cy="5130533"/>
          </a:xfrm>
          <a:prstGeom prst="rect">
            <a:avLst/>
          </a:prstGeom>
        </p:spPr>
      </p:pic>
      <p:pic>
        <p:nvPicPr>
          <p:cNvPr id="118" name="Graphic 117">
            <a:extLst>
              <a:ext uri="{FF2B5EF4-FFF2-40B4-BE49-F238E27FC236}">
                <a16:creationId xmlns:a16="http://schemas.microsoft.com/office/drawing/2014/main" id="{13CDCB68-75EF-4827-9410-A1C5DD1156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85358" y="1968863"/>
            <a:ext cx="657225" cy="47625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FF134C4C-938F-4C59-93EC-B8AC6B9DAEE1}"/>
              </a:ext>
            </a:extLst>
          </p:cNvPr>
          <p:cNvSpPr txBox="1"/>
          <p:nvPr/>
        </p:nvSpPr>
        <p:spPr>
          <a:xfrm>
            <a:off x="5445898" y="1327741"/>
            <a:ext cx="63160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 ĐỘNG THỰC HÀNH</a:t>
            </a:r>
          </a:p>
        </p:txBody>
      </p:sp>
    </p:spTree>
    <p:extLst>
      <p:ext uri="{BB962C8B-B14F-4D97-AF65-F5344CB8AC3E}">
        <p14:creationId xmlns:p14="http://schemas.microsoft.com/office/powerpoint/2010/main" val="2308225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BÁC HỒ VỚI THIẾU NHI - KHU DI TÍCH KIM LIÊN">
            <a:extLst>
              <a:ext uri="{FF2B5EF4-FFF2-40B4-BE49-F238E27FC236}">
                <a16:creationId xmlns:a16="http://schemas.microsoft.com/office/drawing/2014/main" id="{D038F279-A721-40AC-9039-900717370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856" y="5853721"/>
            <a:ext cx="296350" cy="4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Kỷ niệm Ngày quốc tế Thiếu nhi 1-6 và 50 năm thực hiện Di chúc Chủ tịch Hồ  Chí Minh: Tình cảm của Bác Hồ với thiếu nhi Việt Nam và quốc">
            <a:extLst>
              <a:ext uri="{FF2B5EF4-FFF2-40B4-BE49-F238E27FC236}">
                <a16:creationId xmlns:a16="http://schemas.microsoft.com/office/drawing/2014/main" id="{D36AD80E-2D2D-4A30-9F5B-94F07A48B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053" y="5846040"/>
            <a:ext cx="328048" cy="40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Một số hình ảnh Bác Hồ với các cháu thiếu nhi - học sinh">
            <a:extLst>
              <a:ext uri="{FF2B5EF4-FFF2-40B4-BE49-F238E27FC236}">
                <a16:creationId xmlns:a16="http://schemas.microsoft.com/office/drawing/2014/main" id="{371B4E3A-3B57-4A5D-965F-F6BCD54DAF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1" t="13502"/>
          <a:stretch/>
        </p:blipFill>
        <p:spPr bwMode="auto">
          <a:xfrm>
            <a:off x="4495507" y="5846800"/>
            <a:ext cx="337444" cy="40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hủ tịch Hồ Chí Minh với sự nghiệp giáo dục thiếu nhi">
            <a:extLst>
              <a:ext uri="{FF2B5EF4-FFF2-40B4-BE49-F238E27FC236}">
                <a16:creationId xmlns:a16="http://schemas.microsoft.com/office/drawing/2014/main" id="{01B778D1-C8A4-4282-ABEC-0471B5DA1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2"/>
          <a:stretch/>
        </p:blipFill>
        <p:spPr bwMode="auto">
          <a:xfrm>
            <a:off x="4528053" y="5830435"/>
            <a:ext cx="328048" cy="40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2C1E45E3-526B-407B-8933-9A8FC7CA3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" b="3808"/>
          <a:stretch>
            <a:fillRect/>
          </a:stretch>
        </p:blipFill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E7D29D7-04C5-4F55-88FF-2D460E5784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17292" r="18351"/>
          <a:stretch>
            <a:fillRect/>
          </a:stretch>
        </p:blipFill>
        <p:spPr>
          <a:xfrm>
            <a:off x="3200400" y="0"/>
            <a:ext cx="8991600" cy="6858000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1600" h="6858000">
                <a:moveTo>
                  <a:pt x="0" y="0"/>
                </a:moveTo>
                <a:lnTo>
                  <a:pt x="8991600" y="0"/>
                </a:lnTo>
                <a:lnTo>
                  <a:pt x="8991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25" name="Graphic 124">
            <a:extLst>
              <a:ext uri="{FF2B5EF4-FFF2-40B4-BE49-F238E27FC236}">
                <a16:creationId xmlns:a16="http://schemas.microsoft.com/office/drawing/2014/main" id="{69762128-67B9-42B1-9564-631B9D4EB06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22762"/>
          <a:stretch/>
        </p:blipFill>
        <p:spPr>
          <a:xfrm>
            <a:off x="195600" y="3489499"/>
            <a:ext cx="11101257" cy="336850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CD06166-933E-4B45-8A82-A5D7F48970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9851967">
            <a:off x="4118221" y="5403549"/>
            <a:ext cx="1002513" cy="122756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BD5F8F7-1F3B-499F-A089-66DDA8334B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04192" y="996088"/>
            <a:ext cx="524185" cy="8325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70A4743-7C31-4B8F-A2FB-89A6DC35924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85397" y="2266121"/>
            <a:ext cx="4070704" cy="5130533"/>
          </a:xfrm>
          <a:prstGeom prst="rect">
            <a:avLst/>
          </a:prstGeom>
        </p:spPr>
      </p:pic>
      <p:pic>
        <p:nvPicPr>
          <p:cNvPr id="118" name="Graphic 117">
            <a:extLst>
              <a:ext uri="{FF2B5EF4-FFF2-40B4-BE49-F238E27FC236}">
                <a16:creationId xmlns:a16="http://schemas.microsoft.com/office/drawing/2014/main" id="{13CDCB68-75EF-4827-9410-A1C5DD1156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85358" y="1968863"/>
            <a:ext cx="657225" cy="47625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FF134C4C-938F-4C59-93EC-B8AC6B9DAEE1}"/>
              </a:ext>
            </a:extLst>
          </p:cNvPr>
          <p:cNvSpPr txBox="1"/>
          <p:nvPr/>
        </p:nvSpPr>
        <p:spPr>
          <a:xfrm>
            <a:off x="4637856" y="1842849"/>
            <a:ext cx="7124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</a:t>
            </a:r>
            <a:r>
              <a:rPr lang="en-US" sz="60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Xử</a:t>
            </a:r>
            <a:r>
              <a:rPr lang="en-US" sz="60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lý</a:t>
            </a:r>
            <a:r>
              <a:rPr lang="en-US" sz="60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huống</a:t>
            </a:r>
            <a:endParaRPr lang="en-US" sz="6000" b="1" dirty="0">
              <a:solidFill>
                <a:srgbClr val="368B85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487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855A34A2-6AD4-4E10-B05E-BD19F5016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7292" r="18351"/>
          <a:stretch>
            <a:fillRect/>
          </a:stretch>
        </p:blipFill>
        <p:spPr>
          <a:xfrm flipH="1">
            <a:off x="-2" y="0"/>
            <a:ext cx="5356142" cy="2643809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1600" h="6858000">
                <a:moveTo>
                  <a:pt x="0" y="0"/>
                </a:moveTo>
                <a:lnTo>
                  <a:pt x="8991600" y="0"/>
                </a:lnTo>
                <a:lnTo>
                  <a:pt x="8991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Box 3"/>
          <p:cNvSpPr txBox="1"/>
          <p:nvPr/>
        </p:nvSpPr>
        <p:spPr>
          <a:xfrm>
            <a:off x="6622251" y="1136915"/>
            <a:ext cx="5043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vi-VN" sz="2000" dirty="0">
                <a:latin typeface="+mj-lt"/>
              </a:rPr>
            </a:br>
            <a:br>
              <a:rPr lang="vi-VN" sz="2000" dirty="0">
                <a:latin typeface="+mj-lt"/>
              </a:rPr>
            </a:br>
            <a:endParaRPr lang="en-US" sz="20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134C4C-938F-4C59-93EC-B8AC6B9DAEE1}"/>
              </a:ext>
            </a:extLst>
          </p:cNvPr>
          <p:cNvSpPr txBox="1"/>
          <p:nvPr/>
        </p:nvSpPr>
        <p:spPr>
          <a:xfrm>
            <a:off x="526258" y="799290"/>
            <a:ext cx="69317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000" b="1" dirty="0" err="1">
                <a:solidFill>
                  <a:srgbClr val="368B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000" b="1" dirty="0">
                <a:solidFill>
                  <a:srgbClr val="368B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368B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3000" b="1" dirty="0">
                <a:solidFill>
                  <a:srgbClr val="368B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368B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3000" b="1" dirty="0">
                <a:solidFill>
                  <a:srgbClr val="368B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368B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solidFill>
                  <a:srgbClr val="368B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368B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000" b="1" dirty="0">
                <a:solidFill>
                  <a:srgbClr val="368B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368B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3000" b="1" dirty="0">
                <a:solidFill>
                  <a:srgbClr val="368B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368B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3000" b="1" dirty="0">
                <a:solidFill>
                  <a:srgbClr val="368B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368B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3000" b="1" dirty="0">
                <a:solidFill>
                  <a:srgbClr val="368B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451341-D80B-4914-9DF2-EC99C78AF70D}"/>
              </a:ext>
            </a:extLst>
          </p:cNvPr>
          <p:cNvSpPr txBox="1"/>
          <p:nvPr/>
        </p:nvSpPr>
        <p:spPr>
          <a:xfrm>
            <a:off x="5356139" y="2251970"/>
            <a:ext cx="6576780" cy="16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+mj-lt"/>
              </a:rPr>
              <a:t>Em đã hứa cùng bạn làm một việc gì đó, nhưng sau đó em hiểu ra việc làm đó là sai (ví dụ: hái trộm quả trong vườn nhà khác, đi tắm sông, …).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451341-D80B-4914-9DF2-EC99C78AF70D}"/>
              </a:ext>
            </a:extLst>
          </p:cNvPr>
          <p:cNvSpPr txBox="1"/>
          <p:nvPr/>
        </p:nvSpPr>
        <p:spPr>
          <a:xfrm>
            <a:off x="6096000" y="4366805"/>
            <a:ext cx="56242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sẽ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CE1CCA-60E5-4F1F-9397-6543F09FB9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465" l="6395" r="90000">
                        <a14:foregroundMark x1="75930" y1="54767" x2="79884" y2="71279"/>
                        <a14:foregroundMark x1="79884" y1="71279" x2="80581" y2="85698"/>
                        <a14:foregroundMark x1="80581" y1="85698" x2="81512" y2="88605"/>
                        <a14:foregroundMark x1="73372" y1="78140" x2="74651" y2="82907"/>
                        <a14:foregroundMark x1="27093" y1="90581" x2="43605" y2="86744"/>
                        <a14:foregroundMark x1="45116" y1="53721" x2="48837" y2="53023"/>
                        <a14:foregroundMark x1="6395" y1="68953" x2="10000" y2="71512"/>
                        <a14:foregroundMark x1="59767" y1="84302" x2="61744" y2="84070"/>
                        <a14:foregroundMark x1="64186" y1="87791" x2="65000" y2="877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081" y="1875610"/>
            <a:ext cx="4982390" cy="498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16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78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78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855A34A2-6AD4-4E10-B05E-BD19F5016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7292" r="18351"/>
          <a:stretch>
            <a:fillRect/>
          </a:stretch>
        </p:blipFill>
        <p:spPr>
          <a:xfrm flipH="1">
            <a:off x="-2" y="0"/>
            <a:ext cx="5356142" cy="2643809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1600" h="6858000">
                <a:moveTo>
                  <a:pt x="0" y="0"/>
                </a:moveTo>
                <a:lnTo>
                  <a:pt x="8991600" y="0"/>
                </a:lnTo>
                <a:lnTo>
                  <a:pt x="8991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Box 3"/>
          <p:cNvSpPr txBox="1"/>
          <p:nvPr/>
        </p:nvSpPr>
        <p:spPr>
          <a:xfrm>
            <a:off x="6622251" y="1136915"/>
            <a:ext cx="5043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vi-VN" sz="2000" dirty="0">
                <a:latin typeface="+mj-lt"/>
              </a:rPr>
            </a:br>
            <a:br>
              <a:rPr lang="vi-VN" sz="2000" dirty="0">
                <a:latin typeface="+mj-lt"/>
              </a:rPr>
            </a:br>
            <a:endParaRPr lang="en-US" sz="20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134C4C-938F-4C59-93EC-B8AC6B9DAEE1}"/>
              </a:ext>
            </a:extLst>
          </p:cNvPr>
          <p:cNvSpPr txBox="1"/>
          <p:nvPr/>
        </p:nvSpPr>
        <p:spPr>
          <a:xfrm>
            <a:off x="526258" y="799290"/>
            <a:ext cx="69317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000" b="1" dirty="0" err="1">
                <a:solidFill>
                  <a:srgbClr val="368B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000" b="1" dirty="0">
                <a:solidFill>
                  <a:srgbClr val="368B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368B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3000" b="1" dirty="0">
                <a:solidFill>
                  <a:srgbClr val="368B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368B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3000" b="1" dirty="0">
                <a:solidFill>
                  <a:srgbClr val="368B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368B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solidFill>
                  <a:srgbClr val="368B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368B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000" b="1" dirty="0">
                <a:solidFill>
                  <a:srgbClr val="368B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368B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3000" b="1" dirty="0">
                <a:solidFill>
                  <a:srgbClr val="368B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368B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3000" b="1" dirty="0">
                <a:solidFill>
                  <a:srgbClr val="368B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368B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3000" b="1" dirty="0">
                <a:solidFill>
                  <a:srgbClr val="368B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451341-D80B-4914-9DF2-EC99C78AF70D}"/>
              </a:ext>
            </a:extLst>
          </p:cNvPr>
          <p:cNvSpPr txBox="1"/>
          <p:nvPr/>
        </p:nvSpPr>
        <p:spPr>
          <a:xfrm>
            <a:off x="4528683" y="1615355"/>
            <a:ext cx="657678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CE1CCA-60E5-4F1F-9397-6543F09FB9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465" l="6395" r="90000">
                        <a14:foregroundMark x1="75930" y1="54767" x2="79884" y2="71279"/>
                        <a14:foregroundMark x1="79884" y1="71279" x2="80581" y2="85698"/>
                        <a14:foregroundMark x1="80581" y1="85698" x2="81512" y2="88605"/>
                        <a14:foregroundMark x1="73372" y1="78140" x2="74651" y2="82907"/>
                        <a14:foregroundMark x1="27093" y1="90581" x2="43605" y2="86744"/>
                        <a14:foregroundMark x1="45116" y1="53721" x2="48837" y2="53023"/>
                        <a14:foregroundMark x1="6395" y1="68953" x2="10000" y2="71512"/>
                        <a14:foregroundMark x1="59767" y1="84302" x2="61744" y2="84070"/>
                        <a14:foregroundMark x1="64186" y1="87791" x2="65000" y2="877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081" y="1875610"/>
            <a:ext cx="4982390" cy="49823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55372C-9A75-484E-BCED-5BCC75AEF21A}"/>
              </a:ext>
            </a:extLst>
          </p:cNvPr>
          <p:cNvSpPr txBox="1"/>
          <p:nvPr/>
        </p:nvSpPr>
        <p:spPr>
          <a:xfrm>
            <a:off x="6622251" y="2582723"/>
            <a:ext cx="424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hứa</a:t>
            </a:r>
            <a:endParaRPr lang="vi-VN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C536C78-335F-4582-B309-2753F9B6CF8A}"/>
              </a:ext>
            </a:extLst>
          </p:cNvPr>
          <p:cNvSpPr/>
          <p:nvPr/>
        </p:nvSpPr>
        <p:spPr>
          <a:xfrm>
            <a:off x="5810434" y="2519019"/>
            <a:ext cx="571131" cy="5890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D75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35550F-5F9D-46DE-B4AB-5142517FA7AE}"/>
              </a:ext>
            </a:extLst>
          </p:cNvPr>
          <p:cNvSpPr txBox="1"/>
          <p:nvPr/>
        </p:nvSpPr>
        <p:spPr>
          <a:xfrm>
            <a:off x="6622251" y="3270952"/>
            <a:ext cx="4249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F997FA6-4128-4B1E-96E4-DDB0E16EB592}"/>
              </a:ext>
            </a:extLst>
          </p:cNvPr>
          <p:cNvSpPr/>
          <p:nvPr/>
        </p:nvSpPr>
        <p:spPr>
          <a:xfrm>
            <a:off x="5810434" y="3525575"/>
            <a:ext cx="571131" cy="5890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D75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9E636F-400C-48B3-8455-20A84553A29C}"/>
              </a:ext>
            </a:extLst>
          </p:cNvPr>
          <p:cNvSpPr txBox="1"/>
          <p:nvPr/>
        </p:nvSpPr>
        <p:spPr>
          <a:xfrm>
            <a:off x="6622251" y="4389103"/>
            <a:ext cx="5310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8150F2A-8378-4E42-8D37-1805F919852E}"/>
              </a:ext>
            </a:extLst>
          </p:cNvPr>
          <p:cNvSpPr/>
          <p:nvPr/>
        </p:nvSpPr>
        <p:spPr>
          <a:xfrm>
            <a:off x="5810434" y="4532131"/>
            <a:ext cx="571131" cy="5890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D75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87BC87-3872-47DA-BB5C-0A61457E36E0}"/>
              </a:ext>
            </a:extLst>
          </p:cNvPr>
          <p:cNvSpPr txBox="1"/>
          <p:nvPr/>
        </p:nvSpPr>
        <p:spPr>
          <a:xfrm>
            <a:off x="6622251" y="5404689"/>
            <a:ext cx="5569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khuyên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9C182B5-41E8-4F57-9014-15ABE7E8CD08}"/>
              </a:ext>
            </a:extLst>
          </p:cNvPr>
          <p:cNvSpPr/>
          <p:nvPr/>
        </p:nvSpPr>
        <p:spPr>
          <a:xfrm>
            <a:off x="5810434" y="5538687"/>
            <a:ext cx="571131" cy="5890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D75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74E226-172C-4103-9238-84162C93153C}"/>
              </a:ext>
            </a:extLst>
          </p:cNvPr>
          <p:cNvSpPr txBox="1"/>
          <p:nvPr/>
        </p:nvSpPr>
        <p:spPr>
          <a:xfrm>
            <a:off x="5764345" y="5573761"/>
            <a:ext cx="617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178518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78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1" grpId="0"/>
      <p:bldP spid="14" grpId="0"/>
      <p:bldP spid="18" grpId="0"/>
      <p:bldP spid="20" grpId="0"/>
      <p:bldP spid="2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BÁC HỒ VỚI THIẾU NHI - KHU DI TÍCH KIM LIÊN">
            <a:extLst>
              <a:ext uri="{FF2B5EF4-FFF2-40B4-BE49-F238E27FC236}">
                <a16:creationId xmlns:a16="http://schemas.microsoft.com/office/drawing/2014/main" id="{D038F279-A721-40AC-9039-900717370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856" y="5853721"/>
            <a:ext cx="296350" cy="4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Kỷ niệm Ngày quốc tế Thiếu nhi 1-6 và 50 năm thực hiện Di chúc Chủ tịch Hồ  Chí Minh: Tình cảm của Bác Hồ với thiếu nhi Việt Nam và quốc">
            <a:extLst>
              <a:ext uri="{FF2B5EF4-FFF2-40B4-BE49-F238E27FC236}">
                <a16:creationId xmlns:a16="http://schemas.microsoft.com/office/drawing/2014/main" id="{D36AD80E-2D2D-4A30-9F5B-94F07A48B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053" y="5846040"/>
            <a:ext cx="328048" cy="40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Một số hình ảnh Bác Hồ với các cháu thiếu nhi - học sinh">
            <a:extLst>
              <a:ext uri="{FF2B5EF4-FFF2-40B4-BE49-F238E27FC236}">
                <a16:creationId xmlns:a16="http://schemas.microsoft.com/office/drawing/2014/main" id="{371B4E3A-3B57-4A5D-965F-F6BCD54DAF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1" t="13502"/>
          <a:stretch/>
        </p:blipFill>
        <p:spPr bwMode="auto">
          <a:xfrm>
            <a:off x="4495507" y="5846800"/>
            <a:ext cx="337444" cy="40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hủ tịch Hồ Chí Minh với sự nghiệp giáo dục thiếu nhi">
            <a:extLst>
              <a:ext uri="{FF2B5EF4-FFF2-40B4-BE49-F238E27FC236}">
                <a16:creationId xmlns:a16="http://schemas.microsoft.com/office/drawing/2014/main" id="{01B778D1-C8A4-4282-ABEC-0471B5DA1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2"/>
          <a:stretch/>
        </p:blipFill>
        <p:spPr bwMode="auto">
          <a:xfrm>
            <a:off x="4528053" y="5830435"/>
            <a:ext cx="328048" cy="40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2C1E45E3-526B-407B-8933-9A8FC7CA3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" b="3808"/>
          <a:stretch>
            <a:fillRect/>
          </a:stretch>
        </p:blipFill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E7D29D7-04C5-4F55-88FF-2D460E5784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17292" r="18351"/>
          <a:stretch>
            <a:fillRect/>
          </a:stretch>
        </p:blipFill>
        <p:spPr>
          <a:xfrm>
            <a:off x="3200400" y="0"/>
            <a:ext cx="8991600" cy="6858000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1600" h="6858000">
                <a:moveTo>
                  <a:pt x="0" y="0"/>
                </a:moveTo>
                <a:lnTo>
                  <a:pt x="8991600" y="0"/>
                </a:lnTo>
                <a:lnTo>
                  <a:pt x="8991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25" name="Graphic 124">
            <a:extLst>
              <a:ext uri="{FF2B5EF4-FFF2-40B4-BE49-F238E27FC236}">
                <a16:creationId xmlns:a16="http://schemas.microsoft.com/office/drawing/2014/main" id="{69762128-67B9-42B1-9564-631B9D4EB06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22762"/>
          <a:stretch/>
        </p:blipFill>
        <p:spPr>
          <a:xfrm>
            <a:off x="195599" y="4796828"/>
            <a:ext cx="11101257" cy="336850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CD06166-933E-4B45-8A82-A5D7F48970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9851967">
            <a:off x="4118221" y="5403549"/>
            <a:ext cx="1002513" cy="122756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BD5F8F7-1F3B-499F-A089-66DDA8334B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04192" y="996088"/>
            <a:ext cx="524185" cy="8325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70A4743-7C31-4B8F-A2FB-89A6DC35924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85397" y="2266121"/>
            <a:ext cx="4070704" cy="5130533"/>
          </a:xfrm>
          <a:prstGeom prst="rect">
            <a:avLst/>
          </a:prstGeom>
        </p:spPr>
      </p:pic>
      <p:pic>
        <p:nvPicPr>
          <p:cNvPr id="118" name="Graphic 117">
            <a:extLst>
              <a:ext uri="{FF2B5EF4-FFF2-40B4-BE49-F238E27FC236}">
                <a16:creationId xmlns:a16="http://schemas.microsoft.com/office/drawing/2014/main" id="{13CDCB68-75EF-4827-9410-A1C5DD1156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85358" y="1968863"/>
            <a:ext cx="657225" cy="47625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FF134C4C-938F-4C59-93EC-B8AC6B9DAEE1}"/>
              </a:ext>
            </a:extLst>
          </p:cNvPr>
          <p:cNvSpPr txBox="1"/>
          <p:nvPr/>
        </p:nvSpPr>
        <p:spPr>
          <a:xfrm>
            <a:off x="5027741" y="1769814"/>
            <a:ext cx="68114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</a:t>
            </a:r>
            <a:r>
              <a:rPr lang="en-US" sz="60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Suy</a:t>
            </a:r>
            <a:r>
              <a:rPr lang="en-US" sz="60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nghĩ</a:t>
            </a:r>
            <a:r>
              <a:rPr lang="en-US" sz="6000" b="1" dirty="0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– chia </a:t>
            </a:r>
            <a:r>
              <a:rPr lang="en-US" sz="6000" b="1" dirty="0" err="1">
                <a:solidFill>
                  <a:srgbClr val="368B8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sẻ</a:t>
            </a:r>
            <a:endParaRPr lang="en-US" sz="6000" b="1" i="1" dirty="0">
              <a:solidFill>
                <a:srgbClr val="368B85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D60859-7E7F-47DB-BB07-F6F78FC51D9B}"/>
              </a:ext>
            </a:extLst>
          </p:cNvPr>
          <p:cNvSpPr txBox="1"/>
          <p:nvPr/>
        </p:nvSpPr>
        <p:spPr>
          <a:xfrm>
            <a:off x="5918569" y="3128527"/>
            <a:ext cx="611577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vi-VN" sz="2600" dirty="0">
                <a:latin typeface="+mj-lt"/>
              </a:rPr>
              <a:t>Em có tán thành các ý kiến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+mj-lt"/>
              </a:rPr>
              <a:t>không ? </a:t>
            </a:r>
            <a:endParaRPr lang="en-US" sz="2600" dirty="0">
              <a:latin typeface="+mj-lt"/>
            </a:endParaRPr>
          </a:p>
          <a:p>
            <a:pPr algn="r"/>
            <a:r>
              <a:rPr lang="vi-VN" sz="2600" dirty="0">
                <a:latin typeface="+mj-lt"/>
              </a:rPr>
              <a:t>Vì sao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b="1" i="1" dirty="0">
              <a:solidFill>
                <a:srgbClr val="368B85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27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2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752A513-F63E-40DF-8C5E-FF456D51AC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8EBB73-6F5C-45D0-9C74-765838CA2E60}"/>
              </a:ext>
            </a:extLst>
          </p:cNvPr>
          <p:cNvSpPr/>
          <p:nvPr/>
        </p:nvSpPr>
        <p:spPr>
          <a:xfrm>
            <a:off x="1368364" y="1121569"/>
            <a:ext cx="2539266" cy="166688"/>
          </a:xfrm>
          <a:custGeom>
            <a:avLst/>
            <a:gdLst>
              <a:gd name="connsiteX0" fmla="*/ 83344 w 2539266"/>
              <a:gd name="connsiteY0" fmla="*/ 0 h 166688"/>
              <a:gd name="connsiteX1" fmla="*/ 2455922 w 2539266"/>
              <a:gd name="connsiteY1" fmla="*/ 0 h 166688"/>
              <a:gd name="connsiteX2" fmla="*/ 2539266 w 2539266"/>
              <a:gd name="connsiteY2" fmla="*/ 83344 h 166688"/>
              <a:gd name="connsiteX3" fmla="*/ 2455922 w 2539266"/>
              <a:gd name="connsiteY3" fmla="*/ 166688 h 166688"/>
              <a:gd name="connsiteX4" fmla="*/ 83344 w 2539266"/>
              <a:gd name="connsiteY4" fmla="*/ 166688 h 166688"/>
              <a:gd name="connsiteX5" fmla="*/ 0 w 2539266"/>
              <a:gd name="connsiteY5" fmla="*/ 83344 h 166688"/>
              <a:gd name="connsiteX6" fmla="*/ 83344 w 2539266"/>
              <a:gd name="connsiteY6" fmla="*/ 0 h 16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9266" h="166688">
                <a:moveTo>
                  <a:pt x="83344" y="0"/>
                </a:moveTo>
                <a:lnTo>
                  <a:pt x="2455922" y="0"/>
                </a:lnTo>
                <a:cubicBezTo>
                  <a:pt x="2501952" y="0"/>
                  <a:pt x="2539266" y="37314"/>
                  <a:pt x="2539266" y="83344"/>
                </a:cubicBezTo>
                <a:cubicBezTo>
                  <a:pt x="2539266" y="129374"/>
                  <a:pt x="2501952" y="166688"/>
                  <a:pt x="2455922" y="166688"/>
                </a:cubicBezTo>
                <a:lnTo>
                  <a:pt x="83344" y="166688"/>
                </a:lnTo>
                <a:cubicBezTo>
                  <a:pt x="37314" y="166688"/>
                  <a:pt x="0" y="129374"/>
                  <a:pt x="0" y="83344"/>
                </a:cubicBezTo>
                <a:cubicBezTo>
                  <a:pt x="0" y="37314"/>
                  <a:pt x="37314" y="0"/>
                  <a:pt x="83344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798FF8-7584-4185-8778-D217665266B9}"/>
              </a:ext>
            </a:extLst>
          </p:cNvPr>
          <p:cNvSpPr/>
          <p:nvPr/>
        </p:nvSpPr>
        <p:spPr>
          <a:xfrm>
            <a:off x="-5534024" y="242763"/>
            <a:ext cx="12192000" cy="546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E76C54C-C085-47B1-9AAF-1A4F100BFB71}"/>
              </a:ext>
            </a:extLst>
          </p:cNvPr>
          <p:cNvSpPr/>
          <p:nvPr/>
        </p:nvSpPr>
        <p:spPr>
          <a:xfrm>
            <a:off x="0" y="0"/>
            <a:ext cx="12192000" cy="889000"/>
          </a:xfrm>
          <a:custGeom>
            <a:avLst/>
            <a:gdLst>
              <a:gd name="connsiteX0" fmla="*/ 2779698 w 12192000"/>
              <a:gd name="connsiteY0" fmla="*/ 350636 h 889000"/>
              <a:gd name="connsiteX1" fmla="*/ 2669635 w 12192000"/>
              <a:gd name="connsiteY1" fmla="*/ 423590 h 889000"/>
              <a:gd name="connsiteX2" fmla="*/ 2660248 w 12192000"/>
              <a:gd name="connsiteY2" fmla="*/ 470085 h 889000"/>
              <a:gd name="connsiteX3" fmla="*/ 2660248 w 12192000"/>
              <a:gd name="connsiteY3" fmla="*/ 470084 h 889000"/>
              <a:gd name="connsiteX4" fmla="*/ 2660248 w 12192000"/>
              <a:gd name="connsiteY4" fmla="*/ 470085 h 889000"/>
              <a:gd name="connsiteX5" fmla="*/ 2660248 w 12192000"/>
              <a:gd name="connsiteY5" fmla="*/ 470085 h 889000"/>
              <a:gd name="connsiteX6" fmla="*/ 2669635 w 12192000"/>
              <a:gd name="connsiteY6" fmla="*/ 516579 h 889000"/>
              <a:gd name="connsiteX7" fmla="*/ 2779698 w 12192000"/>
              <a:gd name="connsiteY7" fmla="*/ 589533 h 889000"/>
              <a:gd name="connsiteX8" fmla="*/ 4384839 w 12192000"/>
              <a:gd name="connsiteY8" fmla="*/ 589534 h 889000"/>
              <a:gd name="connsiteX9" fmla="*/ 4504288 w 12192000"/>
              <a:gd name="connsiteY9" fmla="*/ 470085 h 889000"/>
              <a:gd name="connsiteX10" fmla="*/ 4504289 w 12192000"/>
              <a:gd name="connsiteY10" fmla="*/ 470085 h 889000"/>
              <a:gd name="connsiteX11" fmla="*/ 4384840 w 12192000"/>
              <a:gd name="connsiteY11" fmla="*/ 350636 h 889000"/>
              <a:gd name="connsiteX12" fmla="*/ 770753 w 12192000"/>
              <a:gd name="connsiteY12" fmla="*/ 350068 h 889000"/>
              <a:gd name="connsiteX13" fmla="*/ 660691 w 12192000"/>
              <a:gd name="connsiteY13" fmla="*/ 423022 h 889000"/>
              <a:gd name="connsiteX14" fmla="*/ 651304 w 12192000"/>
              <a:gd name="connsiteY14" fmla="*/ 469517 h 889000"/>
              <a:gd name="connsiteX15" fmla="*/ 660691 w 12192000"/>
              <a:gd name="connsiteY15" fmla="*/ 516011 h 889000"/>
              <a:gd name="connsiteX16" fmla="*/ 770753 w 12192000"/>
              <a:gd name="connsiteY16" fmla="*/ 588965 h 889000"/>
              <a:gd name="connsiteX17" fmla="*/ 2375895 w 12192000"/>
              <a:gd name="connsiteY17" fmla="*/ 588966 h 889000"/>
              <a:gd name="connsiteX18" fmla="*/ 2495344 w 12192000"/>
              <a:gd name="connsiteY18" fmla="*/ 469517 h 889000"/>
              <a:gd name="connsiteX19" fmla="*/ 2495345 w 12192000"/>
              <a:gd name="connsiteY19" fmla="*/ 469517 h 889000"/>
              <a:gd name="connsiteX20" fmla="*/ 2375896 w 12192000"/>
              <a:gd name="connsiteY20" fmla="*/ 350068 h 889000"/>
              <a:gd name="connsiteX21" fmla="*/ 4788641 w 12192000"/>
              <a:gd name="connsiteY21" fmla="*/ 350067 h 889000"/>
              <a:gd name="connsiteX22" fmla="*/ 4678579 w 12192000"/>
              <a:gd name="connsiteY22" fmla="*/ 423021 h 889000"/>
              <a:gd name="connsiteX23" fmla="*/ 4669192 w 12192000"/>
              <a:gd name="connsiteY23" fmla="*/ 469516 h 889000"/>
              <a:gd name="connsiteX24" fmla="*/ 4678579 w 12192000"/>
              <a:gd name="connsiteY24" fmla="*/ 516010 h 889000"/>
              <a:gd name="connsiteX25" fmla="*/ 4788641 w 12192000"/>
              <a:gd name="connsiteY25" fmla="*/ 588964 h 889000"/>
              <a:gd name="connsiteX26" fmla="*/ 6393783 w 12192000"/>
              <a:gd name="connsiteY26" fmla="*/ 588965 h 889000"/>
              <a:gd name="connsiteX27" fmla="*/ 6513232 w 12192000"/>
              <a:gd name="connsiteY27" fmla="*/ 469516 h 889000"/>
              <a:gd name="connsiteX28" fmla="*/ 6513233 w 12192000"/>
              <a:gd name="connsiteY28" fmla="*/ 469516 h 889000"/>
              <a:gd name="connsiteX29" fmla="*/ 6393784 w 12192000"/>
              <a:gd name="connsiteY29" fmla="*/ 350067 h 889000"/>
              <a:gd name="connsiteX30" fmla="*/ 8806529 w 12192000"/>
              <a:gd name="connsiteY30" fmla="*/ 350066 h 889000"/>
              <a:gd name="connsiteX31" fmla="*/ 8696467 w 12192000"/>
              <a:gd name="connsiteY31" fmla="*/ 423020 h 889000"/>
              <a:gd name="connsiteX32" fmla="*/ 8687080 w 12192000"/>
              <a:gd name="connsiteY32" fmla="*/ 469515 h 889000"/>
              <a:gd name="connsiteX33" fmla="*/ 8696467 w 12192000"/>
              <a:gd name="connsiteY33" fmla="*/ 516009 h 889000"/>
              <a:gd name="connsiteX34" fmla="*/ 8806529 w 12192000"/>
              <a:gd name="connsiteY34" fmla="*/ 588963 h 889000"/>
              <a:gd name="connsiteX35" fmla="*/ 10411671 w 12192000"/>
              <a:gd name="connsiteY35" fmla="*/ 588964 h 889000"/>
              <a:gd name="connsiteX36" fmla="*/ 10531120 w 12192000"/>
              <a:gd name="connsiteY36" fmla="*/ 469515 h 889000"/>
              <a:gd name="connsiteX37" fmla="*/ 10531121 w 12192000"/>
              <a:gd name="connsiteY37" fmla="*/ 469515 h 889000"/>
              <a:gd name="connsiteX38" fmla="*/ 10411672 w 12192000"/>
              <a:gd name="connsiteY38" fmla="*/ 350066 h 889000"/>
              <a:gd name="connsiteX39" fmla="*/ 6797585 w 12192000"/>
              <a:gd name="connsiteY39" fmla="*/ 350066 h 889000"/>
              <a:gd name="connsiteX40" fmla="*/ 6687523 w 12192000"/>
              <a:gd name="connsiteY40" fmla="*/ 423020 h 889000"/>
              <a:gd name="connsiteX41" fmla="*/ 6678136 w 12192000"/>
              <a:gd name="connsiteY41" fmla="*/ 469515 h 889000"/>
              <a:gd name="connsiteX42" fmla="*/ 6687523 w 12192000"/>
              <a:gd name="connsiteY42" fmla="*/ 516009 h 889000"/>
              <a:gd name="connsiteX43" fmla="*/ 6797585 w 12192000"/>
              <a:gd name="connsiteY43" fmla="*/ 588963 h 889000"/>
              <a:gd name="connsiteX44" fmla="*/ 8402727 w 12192000"/>
              <a:gd name="connsiteY44" fmla="*/ 588964 h 889000"/>
              <a:gd name="connsiteX45" fmla="*/ 8522176 w 12192000"/>
              <a:gd name="connsiteY45" fmla="*/ 469515 h 889000"/>
              <a:gd name="connsiteX46" fmla="*/ 8522177 w 12192000"/>
              <a:gd name="connsiteY46" fmla="*/ 469515 h 889000"/>
              <a:gd name="connsiteX47" fmla="*/ 8402728 w 12192000"/>
              <a:gd name="connsiteY47" fmla="*/ 350066 h 889000"/>
              <a:gd name="connsiteX48" fmla="*/ 0 w 12192000"/>
              <a:gd name="connsiteY48" fmla="*/ 0 h 889000"/>
              <a:gd name="connsiteX49" fmla="*/ 12192000 w 12192000"/>
              <a:gd name="connsiteY49" fmla="*/ 0 h 889000"/>
              <a:gd name="connsiteX50" fmla="*/ 12192000 w 12192000"/>
              <a:gd name="connsiteY50" fmla="*/ 889000 h 889000"/>
              <a:gd name="connsiteX51" fmla="*/ 0 w 12192000"/>
              <a:gd name="connsiteY51" fmla="*/ 889000 h 88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889000">
                <a:moveTo>
                  <a:pt x="2779698" y="350636"/>
                </a:moveTo>
                <a:cubicBezTo>
                  <a:pt x="2730219" y="350636"/>
                  <a:pt x="2687768" y="380718"/>
                  <a:pt x="2669635" y="423590"/>
                </a:cubicBezTo>
                <a:lnTo>
                  <a:pt x="2660248" y="470085"/>
                </a:lnTo>
                <a:lnTo>
                  <a:pt x="2660248" y="470084"/>
                </a:lnTo>
                <a:lnTo>
                  <a:pt x="2660248" y="470085"/>
                </a:lnTo>
                <a:lnTo>
                  <a:pt x="2660248" y="470085"/>
                </a:lnTo>
                <a:lnTo>
                  <a:pt x="2669635" y="516579"/>
                </a:lnTo>
                <a:cubicBezTo>
                  <a:pt x="2687768" y="559451"/>
                  <a:pt x="2730219" y="589533"/>
                  <a:pt x="2779698" y="589533"/>
                </a:cubicBezTo>
                <a:lnTo>
                  <a:pt x="4384839" y="589534"/>
                </a:lnTo>
                <a:cubicBezTo>
                  <a:pt x="4450809" y="589534"/>
                  <a:pt x="4504288" y="536055"/>
                  <a:pt x="4504288" y="470085"/>
                </a:cubicBezTo>
                <a:lnTo>
                  <a:pt x="4504289" y="470085"/>
                </a:lnTo>
                <a:cubicBezTo>
                  <a:pt x="4504289" y="404115"/>
                  <a:pt x="4450810" y="350636"/>
                  <a:pt x="4384840" y="350636"/>
                </a:cubicBezTo>
                <a:close/>
                <a:moveTo>
                  <a:pt x="770753" y="350068"/>
                </a:moveTo>
                <a:cubicBezTo>
                  <a:pt x="721276" y="350068"/>
                  <a:pt x="678824" y="380150"/>
                  <a:pt x="660691" y="423022"/>
                </a:cubicBezTo>
                <a:lnTo>
                  <a:pt x="651304" y="469517"/>
                </a:lnTo>
                <a:lnTo>
                  <a:pt x="660691" y="516011"/>
                </a:lnTo>
                <a:cubicBezTo>
                  <a:pt x="678824" y="558883"/>
                  <a:pt x="721276" y="588965"/>
                  <a:pt x="770753" y="588965"/>
                </a:cubicBezTo>
                <a:lnTo>
                  <a:pt x="2375895" y="588966"/>
                </a:lnTo>
                <a:cubicBezTo>
                  <a:pt x="2441865" y="588966"/>
                  <a:pt x="2495344" y="535487"/>
                  <a:pt x="2495344" y="469517"/>
                </a:cubicBezTo>
                <a:lnTo>
                  <a:pt x="2495345" y="469517"/>
                </a:lnTo>
                <a:cubicBezTo>
                  <a:pt x="2495345" y="403547"/>
                  <a:pt x="2441866" y="350068"/>
                  <a:pt x="2375896" y="350068"/>
                </a:cubicBezTo>
                <a:close/>
                <a:moveTo>
                  <a:pt x="4788641" y="350067"/>
                </a:moveTo>
                <a:cubicBezTo>
                  <a:pt x="4739163" y="350067"/>
                  <a:pt x="4696712" y="380149"/>
                  <a:pt x="4678579" y="423021"/>
                </a:cubicBezTo>
                <a:lnTo>
                  <a:pt x="4669192" y="469516"/>
                </a:lnTo>
                <a:lnTo>
                  <a:pt x="4678579" y="516010"/>
                </a:lnTo>
                <a:cubicBezTo>
                  <a:pt x="4696712" y="558882"/>
                  <a:pt x="4739163" y="588964"/>
                  <a:pt x="4788641" y="588964"/>
                </a:cubicBezTo>
                <a:lnTo>
                  <a:pt x="6393783" y="588965"/>
                </a:lnTo>
                <a:cubicBezTo>
                  <a:pt x="6459753" y="588965"/>
                  <a:pt x="6513232" y="535486"/>
                  <a:pt x="6513232" y="469516"/>
                </a:cubicBezTo>
                <a:lnTo>
                  <a:pt x="6513233" y="469516"/>
                </a:lnTo>
                <a:cubicBezTo>
                  <a:pt x="6513233" y="403546"/>
                  <a:pt x="6459754" y="350067"/>
                  <a:pt x="6393784" y="350067"/>
                </a:cubicBezTo>
                <a:close/>
                <a:moveTo>
                  <a:pt x="8806529" y="350066"/>
                </a:moveTo>
                <a:cubicBezTo>
                  <a:pt x="8757051" y="350066"/>
                  <a:pt x="8714600" y="380148"/>
                  <a:pt x="8696467" y="423020"/>
                </a:cubicBezTo>
                <a:lnTo>
                  <a:pt x="8687080" y="469515"/>
                </a:lnTo>
                <a:lnTo>
                  <a:pt x="8696467" y="516009"/>
                </a:lnTo>
                <a:cubicBezTo>
                  <a:pt x="8714600" y="558881"/>
                  <a:pt x="8757051" y="588963"/>
                  <a:pt x="8806529" y="588963"/>
                </a:cubicBezTo>
                <a:lnTo>
                  <a:pt x="10411671" y="588964"/>
                </a:lnTo>
                <a:cubicBezTo>
                  <a:pt x="10477641" y="588964"/>
                  <a:pt x="10531120" y="535485"/>
                  <a:pt x="10531120" y="469515"/>
                </a:cubicBezTo>
                <a:lnTo>
                  <a:pt x="10531121" y="469515"/>
                </a:lnTo>
                <a:cubicBezTo>
                  <a:pt x="10531121" y="403545"/>
                  <a:pt x="10477642" y="350066"/>
                  <a:pt x="10411672" y="350066"/>
                </a:cubicBezTo>
                <a:close/>
                <a:moveTo>
                  <a:pt x="6797585" y="350066"/>
                </a:moveTo>
                <a:cubicBezTo>
                  <a:pt x="6748107" y="350066"/>
                  <a:pt x="6705656" y="380148"/>
                  <a:pt x="6687523" y="423020"/>
                </a:cubicBezTo>
                <a:lnTo>
                  <a:pt x="6678136" y="469515"/>
                </a:lnTo>
                <a:lnTo>
                  <a:pt x="6687523" y="516009"/>
                </a:lnTo>
                <a:cubicBezTo>
                  <a:pt x="6705656" y="558881"/>
                  <a:pt x="6748107" y="588963"/>
                  <a:pt x="6797585" y="588963"/>
                </a:cubicBezTo>
                <a:lnTo>
                  <a:pt x="8402727" y="588964"/>
                </a:lnTo>
                <a:cubicBezTo>
                  <a:pt x="8468697" y="588964"/>
                  <a:pt x="8522176" y="535485"/>
                  <a:pt x="8522176" y="469515"/>
                </a:cubicBezTo>
                <a:lnTo>
                  <a:pt x="8522177" y="469515"/>
                </a:lnTo>
                <a:cubicBezTo>
                  <a:pt x="8522177" y="403545"/>
                  <a:pt x="8468698" y="350066"/>
                  <a:pt x="8402728" y="3500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89000"/>
                </a:lnTo>
                <a:lnTo>
                  <a:pt x="0" y="88900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6642805-3F3E-415C-BC61-19DFA29464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111" b="83333" l="18889" r="75556">
                        <a14:foregroundMark x1="50000" y1="80000" x2="50000" y2="80000"/>
                        <a14:foregroundMark x1="48889" y1="83333" x2="48889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43" t="25610" r="17262" b="13903"/>
          <a:stretch/>
        </p:blipFill>
        <p:spPr>
          <a:xfrm>
            <a:off x="10694994" y="162030"/>
            <a:ext cx="617350" cy="526731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977E95D-5E18-4A2B-AC38-330902E11317}"/>
              </a:ext>
            </a:extLst>
          </p:cNvPr>
          <p:cNvSpPr/>
          <p:nvPr/>
        </p:nvSpPr>
        <p:spPr>
          <a:xfrm>
            <a:off x="254643" y="952499"/>
            <a:ext cx="11732041" cy="5142655"/>
          </a:xfrm>
          <a:prstGeom prst="roundRect">
            <a:avLst>
              <a:gd name="adj" fmla="val 25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D470498-9CCC-40BA-B82C-B44573ED4270}"/>
              </a:ext>
            </a:extLst>
          </p:cNvPr>
          <p:cNvSpPr/>
          <p:nvPr/>
        </p:nvSpPr>
        <p:spPr>
          <a:xfrm>
            <a:off x="1504335" y="6134972"/>
            <a:ext cx="5997678" cy="619909"/>
          </a:xfrm>
          <a:prstGeom prst="roundRect">
            <a:avLst>
              <a:gd name="adj" fmla="val 50000"/>
            </a:avLst>
          </a:prstGeom>
          <a:solidFill>
            <a:srgbClr val="FFFFFF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ọn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9DDD611-8F64-4116-8F7D-0253603CB45A}"/>
              </a:ext>
            </a:extLst>
          </p:cNvPr>
          <p:cNvGrpSpPr/>
          <p:nvPr/>
        </p:nvGrpSpPr>
        <p:grpSpPr>
          <a:xfrm>
            <a:off x="11517660" y="203200"/>
            <a:ext cx="469024" cy="482600"/>
            <a:chOff x="11517660" y="196850"/>
            <a:chExt cx="469024" cy="482600"/>
          </a:xfrm>
        </p:grpSpPr>
        <p:sp>
          <p:nvSpPr>
            <p:cNvPr id="31" name="Oval 30">
              <a:hlinkClick r:id="" action="ppaction://noaction"/>
              <a:extLst>
                <a:ext uri="{FF2B5EF4-FFF2-40B4-BE49-F238E27FC236}">
                  <a16:creationId xmlns:a16="http://schemas.microsoft.com/office/drawing/2014/main" id="{4C4598C2-581B-4F67-9476-82AF8D924442}"/>
                </a:ext>
              </a:extLst>
            </p:cNvPr>
            <p:cNvSpPr/>
            <p:nvPr/>
          </p:nvSpPr>
          <p:spPr>
            <a:xfrm>
              <a:off x="11517660" y="196850"/>
              <a:ext cx="469024" cy="482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5E3F23A-6308-4ED8-855C-DE9E3C04B8BD}"/>
                </a:ext>
              </a:extLst>
            </p:cNvPr>
            <p:cNvGrpSpPr/>
            <p:nvPr/>
          </p:nvGrpSpPr>
          <p:grpSpPr>
            <a:xfrm>
              <a:off x="11647806" y="344828"/>
              <a:ext cx="259226" cy="176902"/>
              <a:chOff x="11647806" y="344828"/>
              <a:chExt cx="259226" cy="176902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D8E79F68-B5EA-4FC6-AD04-972114E37BB6}"/>
                  </a:ext>
                </a:extLst>
              </p:cNvPr>
              <p:cNvSpPr/>
              <p:nvPr/>
            </p:nvSpPr>
            <p:spPr>
              <a:xfrm rot="2195211">
                <a:off x="11647806" y="344828"/>
                <a:ext cx="249575" cy="4571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EADB949F-4549-412A-814F-F456418F4131}"/>
                  </a:ext>
                </a:extLst>
              </p:cNvPr>
              <p:cNvSpPr/>
              <p:nvPr/>
            </p:nvSpPr>
            <p:spPr>
              <a:xfrm rot="19500432">
                <a:off x="11657457" y="476011"/>
                <a:ext cx="249575" cy="4571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2" name="Graphic 61">
            <a:hlinkClick r:id="rId4" action="ppaction://hlinksldjump"/>
            <a:extLst>
              <a:ext uri="{FF2B5EF4-FFF2-40B4-BE49-F238E27FC236}">
                <a16:creationId xmlns:a16="http://schemas.microsoft.com/office/drawing/2014/main" id="{0028C754-1AA7-46F9-817E-F3236E9F0A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4643" y="6095155"/>
            <a:ext cx="589636" cy="58963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66AF9D-A5DE-4A94-9841-5B703DF50D99}"/>
              </a:ext>
            </a:extLst>
          </p:cNvPr>
          <p:cNvSpPr/>
          <p:nvPr/>
        </p:nvSpPr>
        <p:spPr>
          <a:xfrm>
            <a:off x="9347152" y="6153030"/>
            <a:ext cx="2539266" cy="538361"/>
          </a:xfrm>
          <a:prstGeom prst="roundRect">
            <a:avLst>
              <a:gd name="adj" fmla="val 8511"/>
            </a:avLst>
          </a:prstGeom>
          <a:solidFill>
            <a:srgbClr val="242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TÌNH HUỐNG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60716A-236E-4C95-BFC3-E9C156BB99BC}"/>
              </a:ext>
            </a:extLst>
          </p:cNvPr>
          <p:cNvGrpSpPr/>
          <p:nvPr/>
        </p:nvGrpSpPr>
        <p:grpSpPr>
          <a:xfrm>
            <a:off x="652588" y="1119807"/>
            <a:ext cx="5263047" cy="2657546"/>
            <a:chOff x="663475" y="1131764"/>
            <a:chExt cx="4090982" cy="265754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D750B06-AA01-4625-B918-521D57D07DB9}"/>
                </a:ext>
              </a:extLst>
            </p:cNvPr>
            <p:cNvSpPr/>
            <p:nvPr/>
          </p:nvSpPr>
          <p:spPr>
            <a:xfrm>
              <a:off x="663475" y="1131764"/>
              <a:ext cx="4090982" cy="264393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E27E896-A390-446A-905D-B1C612F85E82}"/>
                </a:ext>
              </a:extLst>
            </p:cNvPr>
            <p:cNvSpPr txBox="1"/>
            <p:nvPr/>
          </p:nvSpPr>
          <p:spPr>
            <a:xfrm>
              <a:off x="772379" y="2158094"/>
              <a:ext cx="398207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spcAft>
                  <a:spcPts val="0"/>
                </a:spcAft>
                <a:buFontTx/>
                <a:buChar char="-"/>
              </a:pPr>
              <a:r>
                <a:rPr lang="nl-NL" sz="2000" b="1" dirty="0">
                  <a:solidFill>
                    <a:srgbClr val="EA4D5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Tán thành </a:t>
              </a:r>
              <a:r>
                <a:rPr lang="nl-NL" sz="20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vì không nên hứa hẹn với ai bất cứ điều gì khi mình không thể thực hiện được.</a:t>
              </a:r>
            </a:p>
            <a:p>
              <a:pPr marL="342900" indent="-342900" algn="just">
                <a:spcAft>
                  <a:spcPts val="0"/>
                </a:spcAft>
                <a:buFontTx/>
                <a:buChar char="-"/>
              </a:pPr>
              <a:r>
                <a:rPr lang="vi-VN" sz="2000" b="1" dirty="0">
                  <a:solidFill>
                    <a:srgbClr val="00B0F0"/>
                  </a:solidFill>
                  <a:latin typeface=".VnTime"/>
                  <a:ea typeface="Times New Roman" panose="02020603050405020304" pitchFamily="18" charset="0"/>
                  <a:cs typeface="Times New Roman" panose="02020603050405020304" pitchFamily="18" charset="0"/>
                </a:rPr>
                <a:t>Không tán thành </a:t>
              </a:r>
              <a:r>
                <a:rPr lang="vi-VN" sz="2000" b="1" dirty="0">
                  <a:solidFill>
                    <a:schemeClr val="accent1">
                      <a:lumMod val="50000"/>
                    </a:schemeClr>
                  </a:solidFill>
                  <a:latin typeface=".VnTime"/>
                  <a:ea typeface="Times New Roman" panose="02020603050405020304" pitchFamily="18" charset="0"/>
                  <a:cs typeface="Times New Roman" panose="02020603050405020304" pitchFamily="18" charset="0"/>
                </a:rPr>
                <a:t>khi việc mình hứa có thể thực hiện được.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58481FC-7E19-4484-9BEF-8EC471C23CBF}"/>
              </a:ext>
            </a:extLst>
          </p:cNvPr>
          <p:cNvGrpSpPr/>
          <p:nvPr/>
        </p:nvGrpSpPr>
        <p:grpSpPr>
          <a:xfrm>
            <a:off x="663474" y="1109505"/>
            <a:ext cx="5249079" cy="1024217"/>
            <a:chOff x="663475" y="1109505"/>
            <a:chExt cx="4090982" cy="102421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9CE33A8-D5E9-4C5B-83F4-B7385CE55A2C}"/>
                </a:ext>
              </a:extLst>
            </p:cNvPr>
            <p:cNvSpPr/>
            <p:nvPr/>
          </p:nvSpPr>
          <p:spPr>
            <a:xfrm>
              <a:off x="663475" y="1131763"/>
              <a:ext cx="4090982" cy="100195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BE26F83-6E49-48A5-9C66-0E71E8565E4A}"/>
                </a:ext>
              </a:extLst>
            </p:cNvPr>
            <p:cNvSpPr txBox="1"/>
            <p:nvPr/>
          </p:nvSpPr>
          <p:spPr>
            <a:xfrm>
              <a:off x="844279" y="1109505"/>
              <a:ext cx="3816211" cy="966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01. </a:t>
              </a:r>
              <a:r>
                <a:rPr lang="en-US" sz="2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Không</a:t>
              </a:r>
              <a:r>
                <a: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nên</a:t>
              </a:r>
              <a:r>
                <a: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hứa</a:t>
              </a:r>
              <a:r>
                <a: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hẹn</a:t>
              </a:r>
              <a:r>
                <a: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với</a:t>
              </a:r>
              <a:r>
                <a: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ai </a:t>
              </a:r>
              <a:r>
                <a:rPr lang="en-US" sz="2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bất</a:t>
              </a:r>
              <a:r>
                <a: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cứ</a:t>
              </a:r>
              <a:r>
                <a: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điều</a:t>
              </a:r>
              <a:r>
                <a: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gì</a:t>
              </a:r>
              <a:r>
                <a: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E56E12DD-BF02-4B39-8E6C-4E893F40E54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3430" r="98068">
                        <a14:foregroundMark x1="83414" y1="10556" x2="83414" y2="10556"/>
                        <a14:foregroundMark x1="95330" y1="36111" x2="95330" y2="36111"/>
                        <a14:foregroundMark x1="94444" y1="26667" x2="96135" y2="48333"/>
                        <a14:foregroundMark x1="97585" y1="32778" x2="98148" y2="43333"/>
                        <a14:foregroundMark x1="72303" y1="25556" x2="72464" y2="51667"/>
                        <a14:foregroundMark x1="59984" y1="22778" x2="61272" y2="54444"/>
                        <a14:foregroundMark x1="47907" y1="23333" x2="49839" y2="55000"/>
                        <a14:foregroundMark x1="38084" y1="25556" x2="38325" y2="62778"/>
                        <a14:foregroundMark x1="35668" y1="26111" x2="35668" y2="48333"/>
                        <a14:foregroundMark x1="27858" y1="27778" x2="27939" y2="53333"/>
                        <a14:foregroundMark x1="25443" y1="22222" x2="24557" y2="46667"/>
                        <a14:foregroundMark x1="23430" y1="50000" x2="29388" y2="65556"/>
                        <a14:foregroundMark x1="34944" y1="27778" x2="37842" y2="3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8" r="69110" b="23745"/>
          <a:stretch/>
        </p:blipFill>
        <p:spPr>
          <a:xfrm>
            <a:off x="4389426" y="1600145"/>
            <a:ext cx="466216" cy="468724"/>
          </a:xfrm>
          <a:prstGeom prst="rect">
            <a:avLst/>
          </a:prstGeom>
        </p:spPr>
      </p:pic>
      <p:pic>
        <p:nvPicPr>
          <p:cNvPr id="44" name="Picture 43" descr="Logo&#10;&#10;Description automatically generated">
            <a:extLst>
              <a:ext uri="{FF2B5EF4-FFF2-40B4-BE49-F238E27FC236}">
                <a16:creationId xmlns:a16="http://schemas.microsoft.com/office/drawing/2014/main" id="{FE69A650-4D67-445A-8F6F-59E406F043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3430" r="98068">
                        <a14:foregroundMark x1="83414" y1="10556" x2="83414" y2="10556"/>
                        <a14:foregroundMark x1="95330" y1="36111" x2="95330" y2="36111"/>
                        <a14:foregroundMark x1="94444" y1="26667" x2="96135" y2="48333"/>
                        <a14:foregroundMark x1="97585" y1="32778" x2="98148" y2="43333"/>
                        <a14:foregroundMark x1="72303" y1="25556" x2="72464" y2="51667"/>
                        <a14:foregroundMark x1="59984" y1="22778" x2="61272" y2="54444"/>
                        <a14:foregroundMark x1="47907" y1="23333" x2="49839" y2="55000"/>
                        <a14:foregroundMark x1="38084" y1="25556" x2="38325" y2="62778"/>
                        <a14:foregroundMark x1="35668" y1="26111" x2="35668" y2="48333"/>
                        <a14:foregroundMark x1="27858" y1="27778" x2="27939" y2="53333"/>
                        <a14:foregroundMark x1="25443" y1="22222" x2="24557" y2="46667"/>
                        <a14:foregroundMark x1="23430" y1="50000" x2="29388" y2="65556"/>
                        <a14:foregroundMark x1="34944" y1="27778" x2="37842" y2="3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90" r="58117" b="23744"/>
          <a:stretch/>
        </p:blipFill>
        <p:spPr>
          <a:xfrm flipV="1">
            <a:off x="5054614" y="1637052"/>
            <a:ext cx="466217" cy="468724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5185AC75-4C43-4831-98AE-DC8571FEB410}"/>
              </a:ext>
            </a:extLst>
          </p:cNvPr>
          <p:cNvGrpSpPr/>
          <p:nvPr/>
        </p:nvGrpSpPr>
        <p:grpSpPr>
          <a:xfrm>
            <a:off x="6479305" y="1187120"/>
            <a:ext cx="5038355" cy="2080953"/>
            <a:chOff x="663475" y="1131764"/>
            <a:chExt cx="4090982" cy="208095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F444564-FCD6-4768-9A6E-2471EE33DFD7}"/>
                </a:ext>
              </a:extLst>
            </p:cNvPr>
            <p:cNvSpPr/>
            <p:nvPr/>
          </p:nvSpPr>
          <p:spPr>
            <a:xfrm>
              <a:off x="663475" y="1131764"/>
              <a:ext cx="4090982" cy="208095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852D6C4-A679-49EB-9173-5602167EFCEE}"/>
                </a:ext>
              </a:extLst>
            </p:cNvPr>
            <p:cNvSpPr txBox="1"/>
            <p:nvPr/>
          </p:nvSpPr>
          <p:spPr>
            <a:xfrm>
              <a:off x="772379" y="2158094"/>
              <a:ext cx="39732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2000" b="1" dirty="0" err="1">
                  <a:solidFill>
                    <a:srgbClr val="EA4D5F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Tán</a:t>
              </a:r>
              <a:r>
                <a:rPr lang="en-US" sz="2000" b="1" dirty="0">
                  <a:solidFill>
                    <a:srgbClr val="EA4D5F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EA4D5F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thành</a:t>
              </a:r>
              <a:r>
                <a:rPr lang="en-US" sz="2000" b="1" dirty="0">
                  <a:solidFill>
                    <a:srgbClr val="EA4D5F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Vì</a:t>
              </a:r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  <a:r>
                <a:rPr lang="vi-VN" sz="20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ếu không thể thực hiện được thì đừng nên hứa bởi khi đó lời hứa sẽ mất giá trị và mọi người sẽ mất lòng tin ở bạn.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A670704-B133-445C-B3D5-50CD426D00F3}"/>
              </a:ext>
            </a:extLst>
          </p:cNvPr>
          <p:cNvGrpSpPr/>
          <p:nvPr/>
        </p:nvGrpSpPr>
        <p:grpSpPr>
          <a:xfrm>
            <a:off x="6490191" y="1176818"/>
            <a:ext cx="5016583" cy="1024217"/>
            <a:chOff x="663475" y="1109505"/>
            <a:chExt cx="4090982" cy="102421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82F9558-2206-4479-8063-776525B10EF4}"/>
                </a:ext>
              </a:extLst>
            </p:cNvPr>
            <p:cNvSpPr/>
            <p:nvPr/>
          </p:nvSpPr>
          <p:spPr>
            <a:xfrm>
              <a:off x="663475" y="1131763"/>
              <a:ext cx="4090982" cy="100195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C3E3511-4065-4FE5-A49E-86969E71825C}"/>
                </a:ext>
              </a:extLst>
            </p:cNvPr>
            <p:cNvSpPr txBox="1"/>
            <p:nvPr/>
          </p:nvSpPr>
          <p:spPr>
            <a:xfrm>
              <a:off x="844279" y="1109505"/>
              <a:ext cx="3816211" cy="96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02. </a:t>
              </a:r>
              <a:r>
                <a:rPr lang="en-US" sz="20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hứa</a:t>
              </a:r>
              <a:r>
                <a: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b="1" dirty="0"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9" name="Picture 68" descr="Logo&#10;&#10;Description automatically generated">
            <a:extLst>
              <a:ext uri="{FF2B5EF4-FFF2-40B4-BE49-F238E27FC236}">
                <a16:creationId xmlns:a16="http://schemas.microsoft.com/office/drawing/2014/main" id="{10716F7D-19BC-42C3-8CB3-43D23E5B8F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3430" r="98068">
                        <a14:foregroundMark x1="83414" y1="10556" x2="83414" y2="10556"/>
                        <a14:foregroundMark x1="95330" y1="36111" x2="95330" y2="36111"/>
                        <a14:foregroundMark x1="94444" y1="26667" x2="96135" y2="48333"/>
                        <a14:foregroundMark x1="97585" y1="32778" x2="98148" y2="43333"/>
                        <a14:foregroundMark x1="72303" y1="25556" x2="72464" y2="51667"/>
                        <a14:foregroundMark x1="59984" y1="22778" x2="61272" y2="54444"/>
                        <a14:foregroundMark x1="47907" y1="23333" x2="49839" y2="55000"/>
                        <a14:foregroundMark x1="38084" y1="25556" x2="38325" y2="62778"/>
                        <a14:foregroundMark x1="35668" y1="26111" x2="35668" y2="48333"/>
                        <a14:foregroundMark x1="27858" y1="27778" x2="27939" y2="53333"/>
                        <a14:foregroundMark x1="25443" y1="22222" x2="24557" y2="46667"/>
                        <a14:foregroundMark x1="23430" y1="50000" x2="29388" y2="65556"/>
                        <a14:foregroundMark x1="34944" y1="27778" x2="37842" y2="3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8" r="69110" b="23745"/>
          <a:stretch/>
        </p:blipFill>
        <p:spPr>
          <a:xfrm>
            <a:off x="9851012" y="1677478"/>
            <a:ext cx="466216" cy="468724"/>
          </a:xfrm>
          <a:prstGeom prst="rect">
            <a:avLst/>
          </a:prstGeom>
        </p:spPr>
      </p:pic>
      <p:pic>
        <p:nvPicPr>
          <p:cNvPr id="70" name="Picture 69" descr="Logo&#10;&#10;Description automatically generated">
            <a:extLst>
              <a:ext uri="{FF2B5EF4-FFF2-40B4-BE49-F238E27FC236}">
                <a16:creationId xmlns:a16="http://schemas.microsoft.com/office/drawing/2014/main" id="{B33F3885-89A6-417B-BA77-ED0FEBA98B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3430" r="98068">
                        <a14:foregroundMark x1="83414" y1="10556" x2="83414" y2="10556"/>
                        <a14:foregroundMark x1="95330" y1="36111" x2="95330" y2="36111"/>
                        <a14:foregroundMark x1="94444" y1="26667" x2="96135" y2="48333"/>
                        <a14:foregroundMark x1="97585" y1="32778" x2="98148" y2="43333"/>
                        <a14:foregroundMark x1="72303" y1="25556" x2="72464" y2="51667"/>
                        <a14:foregroundMark x1="59984" y1="22778" x2="61272" y2="54444"/>
                        <a14:foregroundMark x1="47907" y1="23333" x2="49839" y2="55000"/>
                        <a14:foregroundMark x1="38084" y1="25556" x2="38325" y2="62778"/>
                        <a14:foregroundMark x1="35668" y1="26111" x2="35668" y2="48333"/>
                        <a14:foregroundMark x1="27858" y1="27778" x2="27939" y2="53333"/>
                        <a14:foregroundMark x1="25443" y1="22222" x2="24557" y2="46667"/>
                        <a14:foregroundMark x1="23430" y1="50000" x2="29388" y2="65556"/>
                        <a14:foregroundMark x1="34944" y1="27778" x2="37842" y2="3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90" r="58117" b="23744"/>
          <a:stretch/>
        </p:blipFill>
        <p:spPr>
          <a:xfrm flipV="1">
            <a:off x="10522544" y="1697386"/>
            <a:ext cx="466217" cy="468724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B8CEDA29-1436-4874-9003-6D24DE4001FC}"/>
              </a:ext>
            </a:extLst>
          </p:cNvPr>
          <p:cNvGrpSpPr/>
          <p:nvPr/>
        </p:nvGrpSpPr>
        <p:grpSpPr>
          <a:xfrm>
            <a:off x="6464850" y="3567643"/>
            <a:ext cx="5052810" cy="2080953"/>
            <a:chOff x="663475" y="1131764"/>
            <a:chExt cx="4090982" cy="2080953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B6B1D66-6F4C-4AF2-8E69-9FDBEB4B50C9}"/>
                </a:ext>
              </a:extLst>
            </p:cNvPr>
            <p:cNvSpPr/>
            <p:nvPr/>
          </p:nvSpPr>
          <p:spPr>
            <a:xfrm>
              <a:off x="663475" y="1131764"/>
              <a:ext cx="4090982" cy="208095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1653374-0666-4C4E-B140-03DBBD1F9593}"/>
                </a:ext>
              </a:extLst>
            </p:cNvPr>
            <p:cNvSpPr txBox="1"/>
            <p:nvPr/>
          </p:nvSpPr>
          <p:spPr>
            <a:xfrm>
              <a:off x="763565" y="2157902"/>
              <a:ext cx="39820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vi-VN" sz="2000" b="1" dirty="0">
                  <a:solidFill>
                    <a:srgbClr val="EA4D5F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Tán thành.</a:t>
              </a:r>
            </a:p>
            <a:p>
              <a:pPr algn="just">
                <a:spcAft>
                  <a:spcPts val="0"/>
                </a:spcAft>
              </a:pPr>
              <a:r>
                <a:rPr lang="en-US" sz="20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Vì</a:t>
              </a: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: </a:t>
              </a:r>
              <a:r>
                <a:rPr lang="vi-VN" sz="2000" dirty="0">
                  <a:solidFill>
                    <a:schemeClr val="accent1">
                      <a:lumMod val="50000"/>
                    </a:schemeClr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Người được thực hiện lời hứa sẽ cảm thấy mình được người thực hiện lời hứa tôn trọng.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1674DDF-452D-49C0-BCC4-95C5C8F30419}"/>
              </a:ext>
            </a:extLst>
          </p:cNvPr>
          <p:cNvGrpSpPr/>
          <p:nvPr/>
        </p:nvGrpSpPr>
        <p:grpSpPr>
          <a:xfrm>
            <a:off x="6475736" y="3557341"/>
            <a:ext cx="5052810" cy="1429622"/>
            <a:chOff x="663475" y="1109505"/>
            <a:chExt cx="4090982" cy="142962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A1FDD37-AAA1-4899-949F-3A1A6E3CF80B}"/>
                </a:ext>
              </a:extLst>
            </p:cNvPr>
            <p:cNvSpPr/>
            <p:nvPr/>
          </p:nvSpPr>
          <p:spPr>
            <a:xfrm>
              <a:off x="663475" y="1131763"/>
              <a:ext cx="4090982" cy="100195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147D17E-2400-47A7-86DF-0C51DB733B3E}"/>
                </a:ext>
              </a:extLst>
            </p:cNvPr>
            <p:cNvSpPr txBox="1"/>
            <p:nvPr/>
          </p:nvSpPr>
          <p:spPr>
            <a:xfrm>
              <a:off x="844279" y="1109505"/>
              <a:ext cx="3816211" cy="1429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04.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Giữ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hứa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tự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trọng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tôn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trọng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khác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7" name="Picture 76" descr="Logo&#10;&#10;Description automatically generated">
            <a:extLst>
              <a:ext uri="{FF2B5EF4-FFF2-40B4-BE49-F238E27FC236}">
                <a16:creationId xmlns:a16="http://schemas.microsoft.com/office/drawing/2014/main" id="{83B5B340-114C-4B18-81A4-CC1E20F43B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3430" r="98068">
                        <a14:foregroundMark x1="83414" y1="10556" x2="83414" y2="10556"/>
                        <a14:foregroundMark x1="95330" y1="36111" x2="95330" y2="36111"/>
                        <a14:foregroundMark x1="94444" y1="26667" x2="96135" y2="48333"/>
                        <a14:foregroundMark x1="97585" y1="32778" x2="98148" y2="43333"/>
                        <a14:foregroundMark x1="72303" y1="25556" x2="72464" y2="51667"/>
                        <a14:foregroundMark x1="59984" y1="22778" x2="61272" y2="54444"/>
                        <a14:foregroundMark x1="47907" y1="23333" x2="49839" y2="55000"/>
                        <a14:foregroundMark x1="38084" y1="25556" x2="38325" y2="62778"/>
                        <a14:foregroundMark x1="35668" y1="26111" x2="35668" y2="48333"/>
                        <a14:foregroundMark x1="27858" y1="27778" x2="27939" y2="53333"/>
                        <a14:foregroundMark x1="25443" y1="22222" x2="24557" y2="46667"/>
                        <a14:foregroundMark x1="23430" y1="50000" x2="29388" y2="65556"/>
                        <a14:foregroundMark x1="34944" y1="27778" x2="37842" y2="3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8" r="69110" b="23745"/>
          <a:stretch/>
        </p:blipFill>
        <p:spPr>
          <a:xfrm>
            <a:off x="10102334" y="4037790"/>
            <a:ext cx="466216" cy="468724"/>
          </a:xfrm>
          <a:prstGeom prst="rect">
            <a:avLst/>
          </a:prstGeom>
        </p:spPr>
      </p:pic>
      <p:pic>
        <p:nvPicPr>
          <p:cNvPr id="78" name="Picture 77" descr="Logo&#10;&#10;Description automatically generated">
            <a:extLst>
              <a:ext uri="{FF2B5EF4-FFF2-40B4-BE49-F238E27FC236}">
                <a16:creationId xmlns:a16="http://schemas.microsoft.com/office/drawing/2014/main" id="{97A67AB1-72CF-4184-BBDE-2C1958167A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3430" r="98068">
                        <a14:foregroundMark x1="83414" y1="10556" x2="83414" y2="10556"/>
                        <a14:foregroundMark x1="95330" y1="36111" x2="95330" y2="36111"/>
                        <a14:foregroundMark x1="94444" y1="26667" x2="96135" y2="48333"/>
                        <a14:foregroundMark x1="97585" y1="32778" x2="98148" y2="43333"/>
                        <a14:foregroundMark x1="72303" y1="25556" x2="72464" y2="51667"/>
                        <a14:foregroundMark x1="59984" y1="22778" x2="61272" y2="54444"/>
                        <a14:foregroundMark x1="47907" y1="23333" x2="49839" y2="55000"/>
                        <a14:foregroundMark x1="38084" y1="25556" x2="38325" y2="62778"/>
                        <a14:foregroundMark x1="35668" y1="26111" x2="35668" y2="48333"/>
                        <a14:foregroundMark x1="27858" y1="27778" x2="27939" y2="53333"/>
                        <a14:foregroundMark x1="25443" y1="22222" x2="24557" y2="46667"/>
                        <a14:foregroundMark x1="23430" y1="50000" x2="29388" y2="65556"/>
                        <a14:foregroundMark x1="34944" y1="27778" x2="37842" y2="3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90" r="58117" b="23744"/>
          <a:stretch/>
        </p:blipFill>
        <p:spPr>
          <a:xfrm flipV="1">
            <a:off x="10740697" y="4054064"/>
            <a:ext cx="466217" cy="468724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096295D3-A203-4506-9B02-9CD38A1ABCB6}"/>
              </a:ext>
            </a:extLst>
          </p:cNvPr>
          <p:cNvGrpSpPr/>
          <p:nvPr/>
        </p:nvGrpSpPr>
        <p:grpSpPr>
          <a:xfrm>
            <a:off x="652568" y="3853241"/>
            <a:ext cx="5249080" cy="2080953"/>
            <a:chOff x="663475" y="1131764"/>
            <a:chExt cx="4090982" cy="2080953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34B2E81-6DAB-4C8B-97C7-368668214B1B}"/>
                </a:ext>
              </a:extLst>
            </p:cNvPr>
            <p:cNvSpPr/>
            <p:nvPr/>
          </p:nvSpPr>
          <p:spPr>
            <a:xfrm>
              <a:off x="663475" y="1131764"/>
              <a:ext cx="4090982" cy="208095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4D4EFD5-BD71-435C-A036-9829BDE9A988}"/>
                </a:ext>
              </a:extLst>
            </p:cNvPr>
            <p:cNvSpPr txBox="1"/>
            <p:nvPr/>
          </p:nvSpPr>
          <p:spPr>
            <a:xfrm>
              <a:off x="726411" y="2163794"/>
              <a:ext cx="39820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vi-VN" sz="2000" b="1" dirty="0">
                  <a:solidFill>
                    <a:srgbClr val="00B0F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Không tán thành.</a:t>
              </a:r>
              <a:r>
                <a:rPr lang="en-US" sz="2000" b="1" dirty="0">
                  <a:solidFill>
                    <a:srgbClr val="00B0F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vi-VN" sz="2000" b="1" dirty="0">
                <a:solidFill>
                  <a:srgbClr val="00B0F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2000" b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Vì</a:t>
              </a: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: </a:t>
              </a:r>
              <a:r>
                <a:rPr lang="vi-VN" sz="20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Đã </a:t>
              </a:r>
              <a:r>
                <a:rPr lang="vi-VN" sz="2000" dirty="0">
                  <a:solidFill>
                    <a:schemeClr val="accent1">
                      <a:lumMod val="50000"/>
                    </a:schemeClr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hứa thì phải làm được nếu không lòng tin của mọi người với bạn sẽ sụt giảm.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773D244-A0F8-443E-8EB2-34DBB645E02F}"/>
              </a:ext>
            </a:extLst>
          </p:cNvPr>
          <p:cNvGrpSpPr/>
          <p:nvPr/>
        </p:nvGrpSpPr>
        <p:grpSpPr>
          <a:xfrm>
            <a:off x="663454" y="3842939"/>
            <a:ext cx="5249080" cy="1024217"/>
            <a:chOff x="663475" y="1109505"/>
            <a:chExt cx="4090982" cy="1024217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7FA092B-841B-453A-86EF-F9E25773C607}"/>
                </a:ext>
              </a:extLst>
            </p:cNvPr>
            <p:cNvSpPr/>
            <p:nvPr/>
          </p:nvSpPr>
          <p:spPr>
            <a:xfrm>
              <a:off x="663475" y="1131763"/>
              <a:ext cx="4090982" cy="100195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7BB3FB6-BFF5-4245-AAFA-9A94ACE12823}"/>
                </a:ext>
              </a:extLst>
            </p:cNvPr>
            <p:cNvSpPr txBox="1"/>
            <p:nvPr/>
          </p:nvSpPr>
          <p:spPr>
            <a:xfrm>
              <a:off x="844279" y="1109505"/>
              <a:ext cx="3816211" cy="96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03.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hứa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mọi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hay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trọng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85" name="Picture 84" descr="Logo&#10;&#10;Description automatically generated">
            <a:extLst>
              <a:ext uri="{FF2B5EF4-FFF2-40B4-BE49-F238E27FC236}">
                <a16:creationId xmlns:a16="http://schemas.microsoft.com/office/drawing/2014/main" id="{0A843B50-4A16-49FC-A3BD-232E8C0158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3430" r="98068">
                        <a14:foregroundMark x1="83414" y1="10556" x2="83414" y2="10556"/>
                        <a14:foregroundMark x1="95330" y1="36111" x2="95330" y2="36111"/>
                        <a14:foregroundMark x1="94444" y1="26667" x2="96135" y2="48333"/>
                        <a14:foregroundMark x1="97585" y1="32778" x2="98148" y2="43333"/>
                        <a14:foregroundMark x1="72303" y1="25556" x2="72464" y2="51667"/>
                        <a14:foregroundMark x1="59984" y1="22778" x2="61272" y2="54444"/>
                        <a14:foregroundMark x1="47907" y1="23333" x2="49839" y2="55000"/>
                        <a14:foregroundMark x1="38084" y1="25556" x2="38325" y2="62778"/>
                        <a14:foregroundMark x1="35668" y1="26111" x2="35668" y2="48333"/>
                        <a14:foregroundMark x1="27858" y1="27778" x2="27939" y2="53333"/>
                        <a14:foregroundMark x1="25443" y1="22222" x2="24557" y2="46667"/>
                        <a14:foregroundMark x1="23430" y1="50000" x2="29388" y2="65556"/>
                        <a14:foregroundMark x1="34944" y1="27778" x2="37842" y2="3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8" r="69110" b="23745"/>
          <a:stretch/>
        </p:blipFill>
        <p:spPr>
          <a:xfrm>
            <a:off x="5402951" y="3880367"/>
            <a:ext cx="466216" cy="468724"/>
          </a:xfrm>
          <a:prstGeom prst="rect">
            <a:avLst/>
          </a:prstGeom>
        </p:spPr>
      </p:pic>
      <p:pic>
        <p:nvPicPr>
          <p:cNvPr id="86" name="Picture 85" descr="Logo&#10;&#10;Description automatically generated">
            <a:extLst>
              <a:ext uri="{FF2B5EF4-FFF2-40B4-BE49-F238E27FC236}">
                <a16:creationId xmlns:a16="http://schemas.microsoft.com/office/drawing/2014/main" id="{0B28E49C-4FE7-48DD-B502-74FDA37D72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3430" r="98068">
                        <a14:foregroundMark x1="83414" y1="10556" x2="83414" y2="10556"/>
                        <a14:foregroundMark x1="95330" y1="36111" x2="95330" y2="36111"/>
                        <a14:foregroundMark x1="94444" y1="26667" x2="96135" y2="48333"/>
                        <a14:foregroundMark x1="97585" y1="32778" x2="98148" y2="43333"/>
                        <a14:foregroundMark x1="72303" y1="25556" x2="72464" y2="51667"/>
                        <a14:foregroundMark x1="59984" y1="22778" x2="61272" y2="54444"/>
                        <a14:foregroundMark x1="47907" y1="23333" x2="49839" y2="55000"/>
                        <a14:foregroundMark x1="38084" y1="25556" x2="38325" y2="62778"/>
                        <a14:foregroundMark x1="35668" y1="26111" x2="35668" y2="48333"/>
                        <a14:foregroundMark x1="27858" y1="27778" x2="27939" y2="53333"/>
                        <a14:foregroundMark x1="25443" y1="22222" x2="24557" y2="46667"/>
                        <a14:foregroundMark x1="23430" y1="50000" x2="29388" y2="65556"/>
                        <a14:foregroundMark x1="34944" y1="27778" x2="37842" y2="3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90" r="58117" b="23744"/>
          <a:stretch/>
        </p:blipFill>
        <p:spPr>
          <a:xfrm flipV="1">
            <a:off x="5344923" y="4398432"/>
            <a:ext cx="466217" cy="4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75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7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2456</TotalTime>
  <Words>754</Words>
  <Application>Microsoft Office PowerPoint</Application>
  <PresentationFormat>Widescreen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.VnTime</vt:lpstr>
      <vt:lpstr>Arial</vt:lpstr>
      <vt:lpstr>Calibri</vt:lpstr>
      <vt:lpstr>Calibri Light</vt:lpstr>
      <vt:lpstr>HP001 4 hàng</vt:lpstr>
      <vt:lpstr>Montserrat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Don't Touch</dc:creator>
  <cp:lastModifiedBy>OS</cp:lastModifiedBy>
  <cp:revision>109</cp:revision>
  <dcterms:created xsi:type="dcterms:W3CDTF">2021-08-27T13:53:17Z</dcterms:created>
  <dcterms:modified xsi:type="dcterms:W3CDTF">2021-09-26T20:17:14Z</dcterms:modified>
</cp:coreProperties>
</file>