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672" r:id="rId2"/>
    <p:sldMasterId id="2147484042" r:id="rId3"/>
    <p:sldMasterId id="2147483696" r:id="rId4"/>
    <p:sldMasterId id="2147484045" r:id="rId5"/>
    <p:sldMasterId id="2147484057" r:id="rId6"/>
  </p:sldMasterIdLst>
  <p:notesMasterIdLst>
    <p:notesMasterId r:id="rId32"/>
  </p:notesMasterIdLst>
  <p:sldIdLst>
    <p:sldId id="438" r:id="rId7"/>
    <p:sldId id="439" r:id="rId8"/>
    <p:sldId id="256" r:id="rId9"/>
    <p:sldId id="258" r:id="rId10"/>
    <p:sldId id="261" r:id="rId11"/>
    <p:sldId id="259" r:id="rId12"/>
    <p:sldId id="260" r:id="rId13"/>
    <p:sldId id="502" r:id="rId14"/>
    <p:sldId id="268" r:id="rId15"/>
    <p:sldId id="269" r:id="rId16"/>
    <p:sldId id="505" r:id="rId17"/>
    <p:sldId id="506" r:id="rId18"/>
    <p:sldId id="507" r:id="rId19"/>
    <p:sldId id="518" r:id="rId20"/>
    <p:sldId id="520" r:id="rId21"/>
    <p:sldId id="513" r:id="rId22"/>
    <p:sldId id="519" r:id="rId23"/>
    <p:sldId id="514" r:id="rId24"/>
    <p:sldId id="515" r:id="rId25"/>
    <p:sldId id="516" r:id="rId26"/>
    <p:sldId id="521" r:id="rId27"/>
    <p:sldId id="289" r:id="rId28"/>
    <p:sldId id="493" r:id="rId29"/>
    <p:sldId id="283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D64"/>
    <a:srgbClr val="080808"/>
    <a:srgbClr val="F26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FE100A-490B-4FBF-B32D-D004468C0808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6D3071B-13E6-4733-A9B6-0BD9B403019F}">
      <dgm:prSet phldrT="[Text]" custT="1"/>
      <dgm:spPr>
        <a:ln w="38100">
          <a:solidFill>
            <a:schemeClr val="accent1"/>
          </a:solidFill>
        </a:ln>
      </dgm:spPr>
      <dgm:t>
        <a:bodyPr/>
        <a:lstStyle/>
        <a:p>
          <a:pPr algn="r"/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từ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ngữ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chỉ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gộp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trong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gia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đình</a:t>
          </a:r>
          <a:r>
            <a:rPr lang="en-US" sz="3600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082D231A-4D8D-49A8-B3F6-0B9E8A5DB460}" type="parTrans" cxnId="{7F7BC0D6-4617-4F51-83D2-C4B62DD15716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6EEDD-CDA5-49E2-86CB-864CBC3F5965}" type="sibTrans" cxnId="{7F7BC0D6-4617-4F51-83D2-C4B62DD15716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EFE4B-A949-44A8-A7FB-AC5FCD369783}" type="pres">
      <dgm:prSet presAssocID="{AEFE100A-490B-4FBF-B32D-D004468C0808}" presName="Name0" presStyleCnt="0">
        <dgm:presLayoutVars>
          <dgm:dir/>
          <dgm:resizeHandles val="exact"/>
        </dgm:presLayoutVars>
      </dgm:prSet>
      <dgm:spPr/>
    </dgm:pt>
    <dgm:pt modelId="{C798BA24-EE59-4FD3-9334-B8465BD09131}" type="pres">
      <dgm:prSet presAssocID="{C6D3071B-13E6-4733-A9B6-0BD9B403019F}" presName="composite" presStyleCnt="0"/>
      <dgm:spPr/>
    </dgm:pt>
    <dgm:pt modelId="{5B8C3789-0B53-4D66-B664-067D8E6C1962}" type="pres">
      <dgm:prSet presAssocID="{C6D3071B-13E6-4733-A9B6-0BD9B403019F}" presName="rect1" presStyleLbl="trAlignAcc1" presStyleIdx="0" presStyleCnt="1" custScaleX="377910" custScaleY="105195" custLinFactNeighborX="5439" custLinFactNeighborY="-4738">
        <dgm:presLayoutVars>
          <dgm:bulletEnabled val="1"/>
        </dgm:presLayoutVars>
      </dgm:prSet>
      <dgm:spPr/>
    </dgm:pt>
    <dgm:pt modelId="{64E6E2A9-7660-4887-88E0-EF639B017DE3}" type="pres">
      <dgm:prSet presAssocID="{C6D3071B-13E6-4733-A9B6-0BD9B403019F}" presName="rect2" presStyleLbl="fgImgPlace1" presStyleIdx="0" presStyleCnt="1" custLinFactX="-284513" custLinFactNeighborX="-300000" custLinFactNeighborY="-40"/>
      <dgm:spPr>
        <a:solidFill>
          <a:schemeClr val="accent1"/>
        </a:solidFill>
        <a:ln w="38100">
          <a:solidFill>
            <a:schemeClr val="bg1"/>
          </a:solidFill>
        </a:ln>
      </dgm:spPr>
    </dgm:pt>
  </dgm:ptLst>
  <dgm:cxnLst>
    <dgm:cxn modelId="{059A6867-5415-4AD0-8E56-058A3BD6848B}" type="presOf" srcId="{AEFE100A-490B-4FBF-B32D-D004468C0808}" destId="{0B9EFE4B-A949-44A8-A7FB-AC5FCD369783}" srcOrd="0" destOrd="0" presId="urn:microsoft.com/office/officeart/2008/layout/PictureStrips"/>
    <dgm:cxn modelId="{DE450775-BA8D-425A-9589-127E48C3D6CF}" type="presOf" srcId="{C6D3071B-13E6-4733-A9B6-0BD9B403019F}" destId="{5B8C3789-0B53-4D66-B664-067D8E6C1962}" srcOrd="0" destOrd="0" presId="urn:microsoft.com/office/officeart/2008/layout/PictureStrips"/>
    <dgm:cxn modelId="{7F7BC0D6-4617-4F51-83D2-C4B62DD15716}" srcId="{AEFE100A-490B-4FBF-B32D-D004468C0808}" destId="{C6D3071B-13E6-4733-A9B6-0BD9B403019F}" srcOrd="0" destOrd="0" parTransId="{082D231A-4D8D-49A8-B3F6-0B9E8A5DB460}" sibTransId="{1396EEDD-CDA5-49E2-86CB-864CBC3F5965}"/>
    <dgm:cxn modelId="{79EE4386-25B6-460A-BA26-C29C7D975C4D}" type="presParOf" srcId="{0B9EFE4B-A949-44A8-A7FB-AC5FCD369783}" destId="{C798BA24-EE59-4FD3-9334-B8465BD09131}" srcOrd="0" destOrd="0" presId="urn:microsoft.com/office/officeart/2008/layout/PictureStrips"/>
    <dgm:cxn modelId="{C6F85B28-E8F5-4906-B836-298F8A6263A5}" type="presParOf" srcId="{C798BA24-EE59-4FD3-9334-B8465BD09131}" destId="{5B8C3789-0B53-4D66-B664-067D8E6C1962}" srcOrd="0" destOrd="0" presId="urn:microsoft.com/office/officeart/2008/layout/PictureStrips"/>
    <dgm:cxn modelId="{6689F92B-47B0-45BC-B11F-1E4C977832F4}" type="presParOf" srcId="{C798BA24-EE59-4FD3-9334-B8465BD09131}" destId="{64E6E2A9-7660-4887-88E0-EF639B017DE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FE100A-490B-4FBF-B32D-D004468C0808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6D3071B-13E6-4733-A9B6-0BD9B403019F}">
      <dgm:prSet phldrT="[Text]" custT="1"/>
      <dgm:spPr>
        <a:ln w="38100">
          <a:solidFill>
            <a:schemeClr val="accent1"/>
          </a:solidFill>
        </a:ln>
      </dgm:spPr>
      <dgm:t>
        <a:bodyPr/>
        <a:lstStyle/>
        <a:p>
          <a:pPr algn="r"/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từ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ngữ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chỉ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gộp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trong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gia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dirty="0" err="1">
              <a:latin typeface="Times" panose="02020603050405020304" pitchFamily="18" charset="0"/>
              <a:cs typeface="Times" panose="02020603050405020304" pitchFamily="18" charset="0"/>
            </a:rPr>
            <a:t>đình</a:t>
          </a:r>
          <a:r>
            <a:rPr lang="en-US" sz="3600" b="1" dirty="0">
              <a:latin typeface="Times" panose="02020603050405020304" pitchFamily="18" charset="0"/>
              <a:cs typeface="Times" panose="02020603050405020304" pitchFamily="18" charset="0"/>
            </a:rPr>
            <a:t>.</a:t>
          </a:r>
        </a:p>
      </dgm:t>
    </dgm:pt>
    <dgm:pt modelId="{082D231A-4D8D-49A8-B3F6-0B9E8A5DB460}" type="parTrans" cxnId="{7F7BC0D6-4617-4F51-83D2-C4B62DD15716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6EEDD-CDA5-49E2-86CB-864CBC3F5965}" type="sibTrans" cxnId="{7F7BC0D6-4617-4F51-83D2-C4B62DD15716}">
      <dgm:prSet/>
      <dgm:spPr/>
      <dgm:t>
        <a:bodyPr/>
        <a:lstStyle/>
        <a:p>
          <a:endParaRPr lang="en-US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EFE4B-A949-44A8-A7FB-AC5FCD369783}" type="pres">
      <dgm:prSet presAssocID="{AEFE100A-490B-4FBF-B32D-D004468C0808}" presName="Name0" presStyleCnt="0">
        <dgm:presLayoutVars>
          <dgm:dir/>
          <dgm:resizeHandles val="exact"/>
        </dgm:presLayoutVars>
      </dgm:prSet>
      <dgm:spPr/>
    </dgm:pt>
    <dgm:pt modelId="{C798BA24-EE59-4FD3-9334-B8465BD09131}" type="pres">
      <dgm:prSet presAssocID="{C6D3071B-13E6-4733-A9B6-0BD9B403019F}" presName="composite" presStyleCnt="0"/>
      <dgm:spPr/>
    </dgm:pt>
    <dgm:pt modelId="{5B8C3789-0B53-4D66-B664-067D8E6C1962}" type="pres">
      <dgm:prSet presAssocID="{C6D3071B-13E6-4733-A9B6-0BD9B403019F}" presName="rect1" presStyleLbl="trAlignAcc1" presStyleIdx="0" presStyleCnt="1" custScaleX="377910" custScaleY="105195" custLinFactNeighborX="5439" custLinFactNeighborY="-4738">
        <dgm:presLayoutVars>
          <dgm:bulletEnabled val="1"/>
        </dgm:presLayoutVars>
      </dgm:prSet>
      <dgm:spPr/>
    </dgm:pt>
    <dgm:pt modelId="{64E6E2A9-7660-4887-88E0-EF639B017DE3}" type="pres">
      <dgm:prSet presAssocID="{C6D3071B-13E6-4733-A9B6-0BD9B403019F}" presName="rect2" presStyleLbl="fgImgPlace1" presStyleIdx="0" presStyleCnt="1" custLinFactX="-284513" custLinFactNeighborX="-300000" custLinFactNeighborY="-4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3333" y1="13750" x2="58333" y2="30417"/>
                        <a14:foregroundMark x1="58333" y1="30417" x2="56250" y2="14583"/>
                        <a14:foregroundMark x1="56250" y1="14583" x2="37917" y2="28333"/>
                        <a14:foregroundMark x1="41667" y1="16667" x2="39167" y2="25000"/>
                        <a14:foregroundMark x1="41667" y1="10417" x2="41667" y2="10417"/>
                        <a14:foregroundMark x1="56667" y1="10000" x2="56667" y2="10000"/>
                        <a14:foregroundMark x1="56667" y1="10000" x2="56667" y2="10000"/>
                        <a14:foregroundMark x1="53750" y1="11250" x2="53750" y2="1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>
          <a:solidFill>
            <a:schemeClr val="bg1"/>
          </a:solidFill>
        </a:ln>
      </dgm:spPr>
    </dgm:pt>
  </dgm:ptLst>
  <dgm:cxnLst>
    <dgm:cxn modelId="{059A6867-5415-4AD0-8E56-058A3BD6848B}" type="presOf" srcId="{AEFE100A-490B-4FBF-B32D-D004468C0808}" destId="{0B9EFE4B-A949-44A8-A7FB-AC5FCD369783}" srcOrd="0" destOrd="0" presId="urn:microsoft.com/office/officeart/2008/layout/PictureStrips"/>
    <dgm:cxn modelId="{DE450775-BA8D-425A-9589-127E48C3D6CF}" type="presOf" srcId="{C6D3071B-13E6-4733-A9B6-0BD9B403019F}" destId="{5B8C3789-0B53-4D66-B664-067D8E6C1962}" srcOrd="0" destOrd="0" presId="urn:microsoft.com/office/officeart/2008/layout/PictureStrips"/>
    <dgm:cxn modelId="{7F7BC0D6-4617-4F51-83D2-C4B62DD15716}" srcId="{AEFE100A-490B-4FBF-B32D-D004468C0808}" destId="{C6D3071B-13E6-4733-A9B6-0BD9B403019F}" srcOrd="0" destOrd="0" parTransId="{082D231A-4D8D-49A8-B3F6-0B9E8A5DB460}" sibTransId="{1396EEDD-CDA5-49E2-86CB-864CBC3F5965}"/>
    <dgm:cxn modelId="{79EE4386-25B6-460A-BA26-C29C7D975C4D}" type="presParOf" srcId="{0B9EFE4B-A949-44A8-A7FB-AC5FCD369783}" destId="{C798BA24-EE59-4FD3-9334-B8465BD09131}" srcOrd="0" destOrd="0" presId="urn:microsoft.com/office/officeart/2008/layout/PictureStrips"/>
    <dgm:cxn modelId="{C6F85B28-E8F5-4906-B836-298F8A6263A5}" type="presParOf" srcId="{C798BA24-EE59-4FD3-9334-B8465BD09131}" destId="{5B8C3789-0B53-4D66-B664-067D8E6C1962}" srcOrd="0" destOrd="0" presId="urn:microsoft.com/office/officeart/2008/layout/PictureStrips"/>
    <dgm:cxn modelId="{6689F92B-47B0-45BC-B11F-1E4C977832F4}" type="presParOf" srcId="{C798BA24-EE59-4FD3-9334-B8465BD09131}" destId="{64E6E2A9-7660-4887-88E0-EF639B017DE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FE100A-490B-4FBF-B32D-D004468C0808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D3071B-13E6-4733-A9B6-0BD9B403019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pPr algn="ctr"/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:</a:t>
          </a:r>
        </a:p>
      </dgm:t>
    </dgm:pt>
    <dgm:pt modelId="{082D231A-4D8D-49A8-B3F6-0B9E8A5DB460}" type="parTrans" cxnId="{7F7BC0D6-4617-4F51-83D2-C4B62DD15716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6EEDD-CDA5-49E2-86CB-864CBC3F5965}" type="sibTrans" cxnId="{7F7BC0D6-4617-4F51-83D2-C4B62DD15716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EFE4B-A949-44A8-A7FB-AC5FCD369783}" type="pres">
      <dgm:prSet presAssocID="{AEFE100A-490B-4FBF-B32D-D004468C0808}" presName="Name0" presStyleCnt="0">
        <dgm:presLayoutVars>
          <dgm:dir/>
          <dgm:resizeHandles val="exact"/>
        </dgm:presLayoutVars>
      </dgm:prSet>
      <dgm:spPr/>
    </dgm:pt>
    <dgm:pt modelId="{C798BA24-EE59-4FD3-9334-B8465BD09131}" type="pres">
      <dgm:prSet presAssocID="{C6D3071B-13E6-4733-A9B6-0BD9B403019F}" presName="composite" presStyleCnt="0"/>
      <dgm:spPr/>
    </dgm:pt>
    <dgm:pt modelId="{5B8C3789-0B53-4D66-B664-067D8E6C1962}" type="pres">
      <dgm:prSet presAssocID="{C6D3071B-13E6-4733-A9B6-0BD9B403019F}" presName="rect1" presStyleLbl="trAlignAcc1" presStyleIdx="0" presStyleCnt="1" custScaleX="336745" custLinFactNeighborX="3661" custLinFactNeighborY="-17475">
        <dgm:presLayoutVars>
          <dgm:bulletEnabled val="1"/>
        </dgm:presLayoutVars>
      </dgm:prSet>
      <dgm:spPr/>
    </dgm:pt>
    <dgm:pt modelId="{64E6E2A9-7660-4887-88E0-EF639B017DE3}" type="pres">
      <dgm:prSet presAssocID="{C6D3071B-13E6-4733-A9B6-0BD9B403019F}" presName="rect2" presStyleLbl="fgImgPlace1" presStyleIdx="0" presStyleCnt="1" custLinFactX="-214558" custLinFactNeighborX="-300000" custLinFactNeighborY="-2292"/>
      <dgm:spPr>
        <a:solidFill>
          <a:srgbClr val="FFC000"/>
        </a:solidFill>
        <a:ln w="38100">
          <a:solidFill>
            <a:schemeClr val="bg1"/>
          </a:solidFill>
        </a:ln>
      </dgm:spPr>
    </dgm:pt>
  </dgm:ptLst>
  <dgm:cxnLst>
    <dgm:cxn modelId="{059A6867-5415-4AD0-8E56-058A3BD6848B}" type="presOf" srcId="{AEFE100A-490B-4FBF-B32D-D004468C0808}" destId="{0B9EFE4B-A949-44A8-A7FB-AC5FCD369783}" srcOrd="0" destOrd="0" presId="urn:microsoft.com/office/officeart/2008/layout/PictureStrips"/>
    <dgm:cxn modelId="{DE450775-BA8D-425A-9589-127E48C3D6CF}" type="presOf" srcId="{C6D3071B-13E6-4733-A9B6-0BD9B403019F}" destId="{5B8C3789-0B53-4D66-B664-067D8E6C1962}" srcOrd="0" destOrd="0" presId="urn:microsoft.com/office/officeart/2008/layout/PictureStrips"/>
    <dgm:cxn modelId="{7F7BC0D6-4617-4F51-83D2-C4B62DD15716}" srcId="{AEFE100A-490B-4FBF-B32D-D004468C0808}" destId="{C6D3071B-13E6-4733-A9B6-0BD9B403019F}" srcOrd="0" destOrd="0" parTransId="{082D231A-4D8D-49A8-B3F6-0B9E8A5DB460}" sibTransId="{1396EEDD-CDA5-49E2-86CB-864CBC3F5965}"/>
    <dgm:cxn modelId="{79EE4386-25B6-460A-BA26-C29C7D975C4D}" type="presParOf" srcId="{0B9EFE4B-A949-44A8-A7FB-AC5FCD369783}" destId="{C798BA24-EE59-4FD3-9334-B8465BD09131}" srcOrd="0" destOrd="0" presId="urn:microsoft.com/office/officeart/2008/layout/PictureStrips"/>
    <dgm:cxn modelId="{C6F85B28-E8F5-4906-B836-298F8A6263A5}" type="presParOf" srcId="{C798BA24-EE59-4FD3-9334-B8465BD09131}" destId="{5B8C3789-0B53-4D66-B664-067D8E6C1962}" srcOrd="0" destOrd="0" presId="urn:microsoft.com/office/officeart/2008/layout/PictureStrips"/>
    <dgm:cxn modelId="{6689F92B-47B0-45BC-B11F-1E4C977832F4}" type="presParOf" srcId="{C798BA24-EE59-4FD3-9334-B8465BD09131}" destId="{64E6E2A9-7660-4887-88E0-EF639B017DE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FE100A-490B-4FBF-B32D-D004468C0808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D3071B-13E6-4733-A9B6-0BD9B403019F}">
      <dgm:prSet phldrT="[Text]" custT="1"/>
      <dgm:spPr/>
      <dgm:t>
        <a:bodyPr/>
        <a:lstStyle/>
        <a:p>
          <a:pPr algn="ctr"/>
          <a:r>
            <a:rPr lang="en-US" sz="3600" b="0" dirty="0" err="1">
              <a:latin typeface="Times" panose="02020603050405020304" pitchFamily="18" charset="0"/>
              <a:cs typeface="Times" panose="02020603050405020304" pitchFamily="18" charset="0"/>
            </a:rPr>
            <a:t>Đặt</a:t>
          </a:r>
          <a:r>
            <a:rPr lang="en-US" sz="3600" b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dirty="0" err="1">
              <a:latin typeface="Times" panose="02020603050405020304" pitchFamily="18" charset="0"/>
              <a:cs typeface="Times" panose="02020603050405020304" pitchFamily="18" charset="0"/>
            </a:rPr>
            <a:t>câu</a:t>
          </a:r>
          <a:r>
            <a:rPr lang="en-US" sz="3600" b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dirty="0" err="1">
              <a:latin typeface="Times" panose="02020603050405020304" pitchFamily="18" charset="0"/>
              <a:cs typeface="Times" panose="02020603050405020304" pitchFamily="18" charset="0"/>
            </a:rPr>
            <a:t>theo</a:t>
          </a:r>
          <a:r>
            <a:rPr lang="en-US" sz="3600" b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dirty="0" err="1">
              <a:latin typeface="Times" panose="02020603050405020304" pitchFamily="18" charset="0"/>
              <a:cs typeface="Times" panose="02020603050405020304" pitchFamily="18" charset="0"/>
            </a:rPr>
            <a:t>mẫu</a:t>
          </a:r>
          <a:r>
            <a:rPr lang="en-US" sz="3600" b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Ai </a:t>
          </a:r>
          <a:r>
            <a:rPr lang="en-US" sz="3600" b="0" i="1" dirty="0" err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là</a:t>
          </a:r>
          <a:r>
            <a:rPr lang="en-US" sz="3600" b="0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1" dirty="0" err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gì</a:t>
          </a:r>
          <a:r>
            <a:rPr lang="en-US" sz="3600" b="0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 ? </a:t>
          </a:r>
          <a:r>
            <a:rPr lang="en-US" sz="3600" b="0" i="0" dirty="0" err="1">
              <a:latin typeface="Times" panose="02020603050405020304" pitchFamily="18" charset="0"/>
              <a:cs typeface="Times" panose="02020603050405020304" pitchFamily="18" charset="0"/>
            </a:rPr>
            <a:t>để</a:t>
          </a:r>
          <a:r>
            <a:rPr lang="en-US" sz="3600" b="0" i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0" dirty="0" err="1">
              <a:latin typeface="Times" panose="02020603050405020304" pitchFamily="18" charset="0"/>
              <a:cs typeface="Times" panose="02020603050405020304" pitchFamily="18" charset="0"/>
            </a:rPr>
            <a:t>nói</a:t>
          </a:r>
          <a:r>
            <a:rPr lang="en-US" sz="3600" b="0" i="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0" dirty="0" err="1"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3600" b="0" i="0" dirty="0">
              <a:latin typeface="Times" panose="02020603050405020304" pitchFamily="18" charset="0"/>
              <a:cs typeface="Times" panose="02020603050405020304" pitchFamily="18" charset="0"/>
            </a:rPr>
            <a:t> :</a:t>
          </a:r>
        </a:p>
      </dgm:t>
    </dgm:pt>
    <dgm:pt modelId="{082D231A-4D8D-49A8-B3F6-0B9E8A5DB460}" type="parTrans" cxnId="{7F7BC0D6-4617-4F51-83D2-C4B62DD15716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6EEDD-CDA5-49E2-86CB-864CBC3F5965}" type="sibTrans" cxnId="{7F7BC0D6-4617-4F51-83D2-C4B62DD15716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EFE4B-A949-44A8-A7FB-AC5FCD369783}" type="pres">
      <dgm:prSet presAssocID="{AEFE100A-490B-4FBF-B32D-D004468C0808}" presName="Name0" presStyleCnt="0">
        <dgm:presLayoutVars>
          <dgm:dir/>
          <dgm:resizeHandles val="exact"/>
        </dgm:presLayoutVars>
      </dgm:prSet>
      <dgm:spPr/>
    </dgm:pt>
    <dgm:pt modelId="{C798BA24-EE59-4FD3-9334-B8465BD09131}" type="pres">
      <dgm:prSet presAssocID="{C6D3071B-13E6-4733-A9B6-0BD9B403019F}" presName="composite" presStyleCnt="0"/>
      <dgm:spPr/>
    </dgm:pt>
    <dgm:pt modelId="{5B8C3789-0B53-4D66-B664-067D8E6C1962}" type="pres">
      <dgm:prSet presAssocID="{C6D3071B-13E6-4733-A9B6-0BD9B403019F}" presName="rect1" presStyleLbl="trAlignAcc1" presStyleIdx="0" presStyleCnt="1" custScaleX="267238" custLinFactNeighborX="-21411" custLinFactNeighborY="310">
        <dgm:presLayoutVars>
          <dgm:bulletEnabled val="1"/>
        </dgm:presLayoutVars>
      </dgm:prSet>
      <dgm:spPr/>
    </dgm:pt>
    <dgm:pt modelId="{64E6E2A9-7660-4887-88E0-EF639B017DE3}" type="pres">
      <dgm:prSet presAssocID="{C6D3071B-13E6-4733-A9B6-0BD9B403019F}" presName="rect2" presStyleLbl="fgImgPlace1" presStyleIdx="0" presStyleCnt="1" custLinFactX="-200000" custLinFactNeighborX="-249464" custLinFactNeighborY="-12236"/>
      <dgm:spPr/>
    </dgm:pt>
  </dgm:ptLst>
  <dgm:cxnLst>
    <dgm:cxn modelId="{059A6867-5415-4AD0-8E56-058A3BD6848B}" type="presOf" srcId="{AEFE100A-490B-4FBF-B32D-D004468C0808}" destId="{0B9EFE4B-A949-44A8-A7FB-AC5FCD369783}" srcOrd="0" destOrd="0" presId="urn:microsoft.com/office/officeart/2008/layout/PictureStrips"/>
    <dgm:cxn modelId="{DE450775-BA8D-425A-9589-127E48C3D6CF}" type="presOf" srcId="{C6D3071B-13E6-4733-A9B6-0BD9B403019F}" destId="{5B8C3789-0B53-4D66-B664-067D8E6C1962}" srcOrd="0" destOrd="0" presId="urn:microsoft.com/office/officeart/2008/layout/PictureStrips"/>
    <dgm:cxn modelId="{7F7BC0D6-4617-4F51-83D2-C4B62DD15716}" srcId="{AEFE100A-490B-4FBF-B32D-D004468C0808}" destId="{C6D3071B-13E6-4733-A9B6-0BD9B403019F}" srcOrd="0" destOrd="0" parTransId="{082D231A-4D8D-49A8-B3F6-0B9E8A5DB460}" sibTransId="{1396EEDD-CDA5-49E2-86CB-864CBC3F5965}"/>
    <dgm:cxn modelId="{79EE4386-25B6-460A-BA26-C29C7D975C4D}" type="presParOf" srcId="{0B9EFE4B-A949-44A8-A7FB-AC5FCD369783}" destId="{C798BA24-EE59-4FD3-9334-B8465BD09131}" srcOrd="0" destOrd="0" presId="urn:microsoft.com/office/officeart/2008/layout/PictureStrips"/>
    <dgm:cxn modelId="{C6F85B28-E8F5-4906-B836-298F8A6263A5}" type="presParOf" srcId="{C798BA24-EE59-4FD3-9334-B8465BD09131}" destId="{5B8C3789-0B53-4D66-B664-067D8E6C1962}" srcOrd="0" destOrd="0" presId="urn:microsoft.com/office/officeart/2008/layout/PictureStrips"/>
    <dgm:cxn modelId="{6689F92B-47B0-45BC-B11F-1E4C977832F4}" type="presParOf" srcId="{C798BA24-EE59-4FD3-9334-B8465BD09131}" destId="{64E6E2A9-7660-4887-88E0-EF639B017DE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3789-0B53-4D66-B664-067D8E6C1962}">
      <dsp:nvSpPr>
        <dsp:cNvPr id="0" name=""/>
        <dsp:cNvSpPr/>
      </dsp:nvSpPr>
      <dsp:spPr>
        <a:xfrm>
          <a:off x="303180" y="65546"/>
          <a:ext cx="11085068" cy="96426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873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từ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ngữ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chỉ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gộp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trong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gia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đình</a:t>
          </a:r>
          <a:r>
            <a:rPr lang="en-US" sz="36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03180" y="65546"/>
        <a:ext cx="11085068" cy="964262"/>
      </dsp:txXfrm>
    </dsp:sp>
    <dsp:sp modelId="{64E6E2A9-7660-4887-88E0-EF639B017DE3}">
      <dsp:nvSpPr>
        <dsp:cNvPr id="0" name=""/>
        <dsp:cNvSpPr/>
      </dsp:nvSpPr>
      <dsp:spPr>
        <a:xfrm>
          <a:off x="354751" y="0"/>
          <a:ext cx="641649" cy="962474"/>
        </a:xfrm>
        <a:prstGeom prst="rect">
          <a:avLst/>
        </a:prstGeom>
        <a:solidFill>
          <a:schemeClr val="accent1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3789-0B53-4D66-B664-067D8E6C1962}">
      <dsp:nvSpPr>
        <dsp:cNvPr id="0" name=""/>
        <dsp:cNvSpPr/>
      </dsp:nvSpPr>
      <dsp:spPr>
        <a:xfrm>
          <a:off x="303180" y="65546"/>
          <a:ext cx="11085068" cy="96426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873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từ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ngữ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chỉ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gộp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trong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gia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>
              <a:latin typeface="Times" panose="02020603050405020304" pitchFamily="18" charset="0"/>
              <a:cs typeface="Times" panose="02020603050405020304" pitchFamily="18" charset="0"/>
            </a:rPr>
            <a:t>đình</a:t>
          </a:r>
          <a:r>
            <a:rPr lang="en-US" sz="3600" b="1" kern="1200" dirty="0">
              <a:latin typeface="Times" panose="02020603050405020304" pitchFamily="18" charset="0"/>
              <a:cs typeface="Times" panose="02020603050405020304" pitchFamily="18" charset="0"/>
            </a:rPr>
            <a:t>.</a:t>
          </a:r>
        </a:p>
      </dsp:txBody>
      <dsp:txXfrm>
        <a:off x="303180" y="65546"/>
        <a:ext cx="11085068" cy="964262"/>
      </dsp:txXfrm>
    </dsp:sp>
    <dsp:sp modelId="{64E6E2A9-7660-4887-88E0-EF639B017DE3}">
      <dsp:nvSpPr>
        <dsp:cNvPr id="0" name=""/>
        <dsp:cNvSpPr/>
      </dsp:nvSpPr>
      <dsp:spPr>
        <a:xfrm>
          <a:off x="354751" y="0"/>
          <a:ext cx="641649" cy="96247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3333" y1="13750" x2="58333" y2="30417"/>
                        <a14:foregroundMark x1="58333" y1="30417" x2="56250" y2="14583"/>
                        <a14:foregroundMark x1="56250" y1="14583" x2="37917" y2="28333"/>
                        <a14:foregroundMark x1="41667" y1="16667" x2="39167" y2="25000"/>
                        <a14:foregroundMark x1="41667" y1="10417" x2="41667" y2="10417"/>
                        <a14:foregroundMark x1="56667" y1="10000" x2="56667" y2="10000"/>
                        <a14:foregroundMark x1="56667" y1="10000" x2="56667" y2="10000"/>
                        <a14:foregroundMark x1="53750" y1="11250" x2="53750" y2="1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3789-0B53-4D66-B664-067D8E6C1962}">
      <dsp:nvSpPr>
        <dsp:cNvPr id="0" name=""/>
        <dsp:cNvSpPr/>
      </dsp:nvSpPr>
      <dsp:spPr>
        <a:xfrm>
          <a:off x="776181" y="0"/>
          <a:ext cx="10054505" cy="933060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31993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Xếp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:</a:t>
          </a:r>
        </a:p>
      </dsp:txBody>
      <dsp:txXfrm>
        <a:off x="776181" y="0"/>
        <a:ext cx="10054505" cy="933060"/>
      </dsp:txXfrm>
    </dsp:sp>
    <dsp:sp modelId="{64E6E2A9-7660-4887-88E0-EF639B017DE3}">
      <dsp:nvSpPr>
        <dsp:cNvPr id="0" name=""/>
        <dsp:cNvSpPr/>
      </dsp:nvSpPr>
      <dsp:spPr>
        <a:xfrm>
          <a:off x="716026" y="0"/>
          <a:ext cx="653142" cy="979713"/>
        </a:xfrm>
        <a:prstGeom prst="rect">
          <a:avLst/>
        </a:prstGeom>
        <a:solidFill>
          <a:srgbClr val="FFC00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C3789-0B53-4D66-B664-067D8E6C1962}">
      <dsp:nvSpPr>
        <dsp:cNvPr id="0" name=""/>
        <dsp:cNvSpPr/>
      </dsp:nvSpPr>
      <dsp:spPr>
        <a:xfrm>
          <a:off x="1065251" y="140561"/>
          <a:ext cx="7979170" cy="9330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993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 err="1">
              <a:latin typeface="Times" panose="02020603050405020304" pitchFamily="18" charset="0"/>
              <a:cs typeface="Times" panose="02020603050405020304" pitchFamily="18" charset="0"/>
            </a:rPr>
            <a:t>Đặt</a:t>
          </a:r>
          <a:r>
            <a:rPr lang="en-US" sz="3600" b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kern="1200" dirty="0" err="1">
              <a:latin typeface="Times" panose="02020603050405020304" pitchFamily="18" charset="0"/>
              <a:cs typeface="Times" panose="02020603050405020304" pitchFamily="18" charset="0"/>
            </a:rPr>
            <a:t>câu</a:t>
          </a:r>
          <a:r>
            <a:rPr lang="en-US" sz="3600" b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kern="1200" dirty="0" err="1">
              <a:latin typeface="Times" panose="02020603050405020304" pitchFamily="18" charset="0"/>
              <a:cs typeface="Times" panose="02020603050405020304" pitchFamily="18" charset="0"/>
            </a:rPr>
            <a:t>theo</a:t>
          </a:r>
          <a:r>
            <a:rPr lang="en-US" sz="3600" b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kern="1200" dirty="0" err="1">
              <a:latin typeface="Times" panose="02020603050405020304" pitchFamily="18" charset="0"/>
              <a:cs typeface="Times" panose="02020603050405020304" pitchFamily="18" charset="0"/>
            </a:rPr>
            <a:t>mẫu</a:t>
          </a:r>
          <a:r>
            <a:rPr lang="en-US" sz="3600" b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1" kern="12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Ai </a:t>
          </a:r>
          <a:r>
            <a:rPr lang="en-US" sz="3600" b="0" i="1" kern="1200" dirty="0" err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là</a:t>
          </a:r>
          <a:r>
            <a:rPr lang="en-US" sz="3600" b="0" i="1" kern="12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1" kern="1200" dirty="0" err="1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gì</a:t>
          </a:r>
          <a:r>
            <a:rPr lang="en-US" sz="3600" b="0" i="1" kern="12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rPr>
            <a:t> ? </a:t>
          </a:r>
          <a:r>
            <a:rPr lang="en-US" sz="3600" b="0" i="0" kern="1200" dirty="0" err="1">
              <a:latin typeface="Times" panose="02020603050405020304" pitchFamily="18" charset="0"/>
              <a:cs typeface="Times" panose="02020603050405020304" pitchFamily="18" charset="0"/>
            </a:rPr>
            <a:t>để</a:t>
          </a:r>
          <a:r>
            <a:rPr lang="en-US" sz="3600" b="0" i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0" kern="1200" dirty="0" err="1">
              <a:latin typeface="Times" panose="02020603050405020304" pitchFamily="18" charset="0"/>
              <a:cs typeface="Times" panose="02020603050405020304" pitchFamily="18" charset="0"/>
            </a:rPr>
            <a:t>nói</a:t>
          </a:r>
          <a:r>
            <a:rPr lang="en-US" sz="3600" b="0" i="0" kern="1200" dirty="0"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0" i="0" kern="1200" dirty="0" err="1"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3600" b="0" i="0" kern="1200" dirty="0">
              <a:latin typeface="Times" panose="02020603050405020304" pitchFamily="18" charset="0"/>
              <a:cs typeface="Times" panose="02020603050405020304" pitchFamily="18" charset="0"/>
            </a:rPr>
            <a:t> :</a:t>
          </a:r>
        </a:p>
      </dsp:txBody>
      <dsp:txXfrm>
        <a:off x="1065251" y="140561"/>
        <a:ext cx="7979170" cy="933060"/>
      </dsp:txXfrm>
    </dsp:sp>
    <dsp:sp modelId="{64E6E2A9-7660-4887-88E0-EF639B017DE3}">
      <dsp:nvSpPr>
        <dsp:cNvPr id="0" name=""/>
        <dsp:cNvSpPr/>
      </dsp:nvSpPr>
      <dsp:spPr>
        <a:xfrm>
          <a:off x="1141182" y="0"/>
          <a:ext cx="653142" cy="979713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DA2C8-DE30-439C-9887-CF798B0A5135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1A3DB-BEA0-4786-861A-8CC6974485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5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33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57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68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91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11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0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05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27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9c09f7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9c09f7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9c09f7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9c09f7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28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9c09f7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9c09f7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08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9c09f7d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99c09f7d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163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5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195A-0C6E-42C3-A306-35613B280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750A14-C52D-4193-92DD-6D4D5F2A8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9450-F919-4725-8101-91E332EC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8213-B7B6-4183-B499-669EFC6CD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B293A-F16D-4514-8315-28EA164A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8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D556-0DF1-4470-877B-4599599D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94BEA-103C-4CEE-BBC2-3605E1BC9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E067-85FC-4E67-A98B-B16EC2A17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78BDD-FFDE-4B67-892F-C0D746EB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4F3D-9651-4E88-8E19-2B2A133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7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7D855-F494-44E0-83B5-6380D7B6D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44B20-6396-43EA-85F6-1EABA6E92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60DD-048C-4112-A87E-0E64C675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CBF02-A30E-4BB0-B1DD-4F478BB8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7CB1F-EFDD-4576-8539-21D0EC0E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065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94000" y="1537333"/>
            <a:ext cx="60040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9600" b="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02000" y="4608133"/>
            <a:ext cx="6388000" cy="5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01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194000" y="2558253"/>
            <a:ext cx="4940000" cy="1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6755603" y="920867"/>
            <a:ext cx="38168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6755600" y="4568433"/>
            <a:ext cx="3816800" cy="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544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Century Gothic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2133"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2133"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2133"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2133"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2133"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2133"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2133"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21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139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93200" y="3441627"/>
            <a:ext cx="44696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6429200" y="3441627"/>
            <a:ext cx="44696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719167" y="4038533"/>
            <a:ext cx="36176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55200" y="4038533"/>
            <a:ext cx="36176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30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560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07800" y="1590900"/>
            <a:ext cx="59764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107800" y="3255404"/>
            <a:ext cx="5976400" cy="1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0399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850800" y="1654767"/>
            <a:ext cx="8490400" cy="2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ubTitle" idx="1"/>
          </p:nvPr>
        </p:nvSpPr>
        <p:spPr>
          <a:xfrm>
            <a:off x="3105000" y="4750433"/>
            <a:ext cx="5982000" cy="8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140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277267" y="3818167"/>
            <a:ext cx="4501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28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7425-DF33-4AB1-90A0-15B1A92D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E7997-17E9-4F49-8C45-316D7851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FB65E-976B-40AA-B288-21DE6B78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2BCDA-F883-4536-B3EF-84943EBD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223DE-CDC8-4882-A758-1D87B8F9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516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7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160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805833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1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851000" y="3820633"/>
            <a:ext cx="6490000" cy="6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7182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885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498800" y="2219933"/>
            <a:ext cx="7194400" cy="3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734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-9033" y="1833"/>
            <a:ext cx="12192000" cy="6858000"/>
          </a:xfrm>
          <a:prstGeom prst="rect">
            <a:avLst/>
          </a:prstGeom>
          <a:solidFill>
            <a:schemeClr val="accent4">
              <a:alpha val="38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4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5387200" y="720000"/>
            <a:ext cx="5844800" cy="18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2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2057827" y="1827733"/>
            <a:ext cx="325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title" idx="2" hasCustomPrompt="1"/>
          </p:nvPr>
        </p:nvSpPr>
        <p:spPr>
          <a:xfrm>
            <a:off x="1178667" y="1960767"/>
            <a:ext cx="8792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3" name="Google Shape;53;p15"/>
          <p:cNvSpPr txBox="1">
            <a:spLocks noGrp="1"/>
          </p:cNvSpPr>
          <p:nvPr>
            <p:ph type="subTitle" idx="1"/>
          </p:nvPr>
        </p:nvSpPr>
        <p:spPr>
          <a:xfrm>
            <a:off x="2057848" y="2406567"/>
            <a:ext cx="36304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title" idx="3"/>
          </p:nvPr>
        </p:nvSpPr>
        <p:spPr>
          <a:xfrm>
            <a:off x="7382916" y="1827733"/>
            <a:ext cx="325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title" idx="4" hasCustomPrompt="1"/>
          </p:nvPr>
        </p:nvSpPr>
        <p:spPr>
          <a:xfrm>
            <a:off x="6503768" y="1960767"/>
            <a:ext cx="8792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5"/>
          </p:nvPr>
        </p:nvSpPr>
        <p:spPr>
          <a:xfrm>
            <a:off x="7382937" y="2406567"/>
            <a:ext cx="36304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title" idx="6"/>
          </p:nvPr>
        </p:nvSpPr>
        <p:spPr>
          <a:xfrm>
            <a:off x="2057827" y="3825533"/>
            <a:ext cx="325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7" hasCustomPrompt="1"/>
          </p:nvPr>
        </p:nvSpPr>
        <p:spPr>
          <a:xfrm>
            <a:off x="1178667" y="3958567"/>
            <a:ext cx="8792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8"/>
          </p:nvPr>
        </p:nvSpPr>
        <p:spPr>
          <a:xfrm>
            <a:off x="2057848" y="4404367"/>
            <a:ext cx="36304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9"/>
          </p:nvPr>
        </p:nvSpPr>
        <p:spPr>
          <a:xfrm>
            <a:off x="7382916" y="3825533"/>
            <a:ext cx="325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 idx="13" hasCustomPrompt="1"/>
          </p:nvPr>
        </p:nvSpPr>
        <p:spPr>
          <a:xfrm>
            <a:off x="6503768" y="3958567"/>
            <a:ext cx="8792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4"/>
          </p:nvPr>
        </p:nvSpPr>
        <p:spPr>
          <a:xfrm>
            <a:off x="7382937" y="4404367"/>
            <a:ext cx="36304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15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804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4441800" y="4248100"/>
            <a:ext cx="330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2670600" y="2171333"/>
            <a:ext cx="6850800" cy="17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194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960000" y="347114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960000" y="4064567"/>
            <a:ext cx="3115200" cy="1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 idx="2"/>
          </p:nvPr>
        </p:nvSpPr>
        <p:spPr>
          <a:xfrm>
            <a:off x="4538400" y="347114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3"/>
          </p:nvPr>
        </p:nvSpPr>
        <p:spPr>
          <a:xfrm>
            <a:off x="4538400" y="4064567"/>
            <a:ext cx="3115200" cy="1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title" idx="4"/>
          </p:nvPr>
        </p:nvSpPr>
        <p:spPr>
          <a:xfrm>
            <a:off x="8116800" y="347114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5"/>
          </p:nvPr>
        </p:nvSpPr>
        <p:spPr>
          <a:xfrm>
            <a:off x="8116800" y="4064567"/>
            <a:ext cx="3115200" cy="1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 idx="6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380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2274433" y="2044417"/>
            <a:ext cx="344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274433" y="2555567"/>
            <a:ext cx="34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title" idx="2"/>
          </p:nvPr>
        </p:nvSpPr>
        <p:spPr>
          <a:xfrm>
            <a:off x="7631967" y="2044433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3"/>
          </p:nvPr>
        </p:nvSpPr>
        <p:spPr>
          <a:xfrm>
            <a:off x="7631967" y="2555583"/>
            <a:ext cx="360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 idx="4"/>
          </p:nvPr>
        </p:nvSpPr>
        <p:spPr>
          <a:xfrm>
            <a:off x="2274433" y="4158817"/>
            <a:ext cx="3446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5"/>
          </p:nvPr>
        </p:nvSpPr>
        <p:spPr>
          <a:xfrm>
            <a:off x="2274433" y="4676467"/>
            <a:ext cx="34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 idx="6"/>
          </p:nvPr>
        </p:nvSpPr>
        <p:spPr>
          <a:xfrm>
            <a:off x="7631967" y="4158823"/>
            <a:ext cx="36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7"/>
          </p:nvPr>
        </p:nvSpPr>
        <p:spPr>
          <a:xfrm>
            <a:off x="7631967" y="4676471"/>
            <a:ext cx="360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 idx="8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835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960000" y="2276048"/>
            <a:ext cx="314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960000" y="2744200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title" idx="2"/>
          </p:nvPr>
        </p:nvSpPr>
        <p:spPr>
          <a:xfrm>
            <a:off x="4521400" y="2276048"/>
            <a:ext cx="311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3"/>
          </p:nvPr>
        </p:nvSpPr>
        <p:spPr>
          <a:xfrm>
            <a:off x="4521400" y="2744200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 idx="4"/>
          </p:nvPr>
        </p:nvSpPr>
        <p:spPr>
          <a:xfrm>
            <a:off x="960000" y="4637111"/>
            <a:ext cx="314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5"/>
          </p:nvPr>
        </p:nvSpPr>
        <p:spPr>
          <a:xfrm>
            <a:off x="960000" y="5105264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6"/>
          </p:nvPr>
        </p:nvSpPr>
        <p:spPr>
          <a:xfrm>
            <a:off x="4521400" y="4637111"/>
            <a:ext cx="311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7"/>
          </p:nvPr>
        </p:nvSpPr>
        <p:spPr>
          <a:xfrm>
            <a:off x="4521400" y="5105264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 idx="8"/>
          </p:nvPr>
        </p:nvSpPr>
        <p:spPr>
          <a:xfrm>
            <a:off x="8082767" y="2276048"/>
            <a:ext cx="3149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9"/>
          </p:nvPr>
        </p:nvSpPr>
        <p:spPr>
          <a:xfrm>
            <a:off x="8082767" y="2744200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13"/>
          </p:nvPr>
        </p:nvSpPr>
        <p:spPr>
          <a:xfrm>
            <a:off x="8099567" y="4637111"/>
            <a:ext cx="311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4"/>
          </p:nvPr>
        </p:nvSpPr>
        <p:spPr>
          <a:xfrm>
            <a:off x="8082767" y="5105264"/>
            <a:ext cx="314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15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79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73BB-F2DB-4D72-AE10-09B42777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BF2CC-CEE7-4D7F-AA60-4FCC1568F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9CD66-12B0-4C49-A416-81A1DEF2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40AB5-3044-427A-8120-DCF5319A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AAC2A-D0EF-4337-BFD2-FDF6036D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86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 hasCustomPrompt="1"/>
          </p:nvPr>
        </p:nvSpPr>
        <p:spPr>
          <a:xfrm>
            <a:off x="1712000" y="13659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1"/>
          </p:nvPr>
        </p:nvSpPr>
        <p:spPr>
          <a:xfrm>
            <a:off x="1712000" y="23073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7863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3"/>
          </p:nvPr>
        </p:nvSpPr>
        <p:spPr>
          <a:xfrm>
            <a:off x="1712000" y="47277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602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ubTitle" idx="1"/>
          </p:nvPr>
        </p:nvSpPr>
        <p:spPr>
          <a:xfrm>
            <a:off x="6913200" y="2620400"/>
            <a:ext cx="4318800" cy="1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00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1285500" y="2737667"/>
            <a:ext cx="5067200" cy="1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932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6096000" y="3003833"/>
            <a:ext cx="4602000" cy="1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008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subTitle" idx="1"/>
          </p:nvPr>
        </p:nvSpPr>
        <p:spPr>
          <a:xfrm>
            <a:off x="1670900" y="4919467"/>
            <a:ext cx="37144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2"/>
          </p:nvPr>
        </p:nvSpPr>
        <p:spPr>
          <a:xfrm>
            <a:off x="6806800" y="4919467"/>
            <a:ext cx="37144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Font typeface="Century Gothic"/>
              <a:buNone/>
              <a:defRPr sz="2133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3"/>
          </p:nvPr>
        </p:nvSpPr>
        <p:spPr>
          <a:xfrm>
            <a:off x="1670700" y="4171467"/>
            <a:ext cx="371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32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4"/>
          </p:nvPr>
        </p:nvSpPr>
        <p:spPr>
          <a:xfrm>
            <a:off x="6806800" y="4171467"/>
            <a:ext cx="371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32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869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120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960000" y="47026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71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>
            <a:off x="6194000" y="2558253"/>
            <a:ext cx="4940000" cy="1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title" idx="2" hasCustomPrompt="1"/>
          </p:nvPr>
        </p:nvSpPr>
        <p:spPr>
          <a:xfrm>
            <a:off x="6755603" y="920867"/>
            <a:ext cx="38168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1"/>
          </p:nvPr>
        </p:nvSpPr>
        <p:spPr>
          <a:xfrm>
            <a:off x="6755600" y="4568433"/>
            <a:ext cx="3816800" cy="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349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626000" y="2558253"/>
            <a:ext cx="4940000" cy="1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 idx="2" hasCustomPrompt="1"/>
          </p:nvPr>
        </p:nvSpPr>
        <p:spPr>
          <a:xfrm>
            <a:off x="4187603" y="920867"/>
            <a:ext cx="38168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4187600" y="4568433"/>
            <a:ext cx="3816800" cy="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548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ctrTitle"/>
          </p:nvPr>
        </p:nvSpPr>
        <p:spPr>
          <a:xfrm>
            <a:off x="960000" y="310267"/>
            <a:ext cx="6123600" cy="14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960000" y="1807067"/>
            <a:ext cx="6123600" cy="1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9"/>
          <p:cNvSpPr txBox="1"/>
          <p:nvPr/>
        </p:nvSpPr>
        <p:spPr>
          <a:xfrm>
            <a:off x="1502733" y="4183467"/>
            <a:ext cx="4986400" cy="1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CREDITS: This presentation template was created by </a:t>
            </a:r>
            <a:r>
              <a:rPr lang="en" sz="2133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including icons by </a:t>
            </a:r>
            <a:r>
              <a:rPr lang="en" sz="2133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, infographics &amp; images by</a:t>
            </a:r>
            <a:r>
              <a:rPr lang="en" sz="2133">
                <a:solidFill>
                  <a:schemeClr val="accent2"/>
                </a:solidFill>
                <a:uFill>
                  <a:noFill/>
                </a:u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2133" u="sng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133">
                <a:solidFill>
                  <a:schemeClr val="accent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.</a:t>
            </a:r>
            <a:endParaRPr sz="2133">
              <a:solidFill>
                <a:schemeClr val="accent2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3561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2DE2-14BD-4904-A978-4C01D44F5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0B62-5815-4A16-88D4-D0B0DE696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1F7E0-D7AA-41BC-9167-92A0EB540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E96C5-6F45-4654-8E04-129B45E9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A52AA-F971-4A84-8067-D7EA0C14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F2099-C736-4641-A1F4-9A3711AA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592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74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71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4" indent="0" algn="ctr">
              <a:buNone/>
              <a:defRPr sz="2000"/>
            </a:lvl2pPr>
            <a:lvl3pPr marL="913628" indent="0" algn="ctr">
              <a:buNone/>
              <a:defRPr sz="1800"/>
            </a:lvl3pPr>
            <a:lvl4pPr marL="1370442" indent="0" algn="ctr">
              <a:buNone/>
              <a:defRPr sz="1600"/>
            </a:lvl4pPr>
            <a:lvl5pPr marL="1827260" indent="0" algn="ctr">
              <a:buNone/>
              <a:defRPr sz="1600"/>
            </a:lvl5pPr>
            <a:lvl6pPr marL="2284073" indent="0" algn="ctr">
              <a:buNone/>
              <a:defRPr sz="1600"/>
            </a:lvl6pPr>
            <a:lvl7pPr marL="2740884" indent="0" algn="ctr">
              <a:buNone/>
              <a:defRPr sz="1600"/>
            </a:lvl7pPr>
            <a:lvl8pPr marL="3197701" indent="0" algn="ctr">
              <a:buNone/>
              <a:defRPr sz="1600"/>
            </a:lvl8pPr>
            <a:lvl9pPr marL="365451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0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8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algn="ctr" defTabSz="913628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18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95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69F6-6F9D-4E1F-9054-78FBA92B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CEF64-363E-4139-B529-47EF54033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0F671-9F20-4619-A774-4092C01C0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E7288-230E-4088-909A-DA3380DAB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79062-F710-466A-BC09-709C6C69C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BF589-16D7-4CF7-99D9-100E5DC3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B92E72-15B6-4654-8126-19AC8FF9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FE0A6-2203-4E2C-9F80-DEC21284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85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4" indent="0">
              <a:buNone/>
              <a:defRPr sz="2800"/>
            </a:lvl2pPr>
            <a:lvl3pPr marL="913628" indent="0">
              <a:buNone/>
              <a:defRPr sz="2400"/>
            </a:lvl3pPr>
            <a:lvl4pPr marL="1370442" indent="0">
              <a:buNone/>
              <a:defRPr sz="2000"/>
            </a:lvl4pPr>
            <a:lvl5pPr marL="1827260" indent="0">
              <a:buNone/>
              <a:defRPr sz="2000"/>
            </a:lvl5pPr>
            <a:lvl6pPr marL="2284073" indent="0">
              <a:buNone/>
              <a:defRPr sz="2000"/>
            </a:lvl6pPr>
            <a:lvl7pPr marL="2740884" indent="0">
              <a:buNone/>
              <a:defRPr sz="2000"/>
            </a:lvl7pPr>
            <a:lvl8pPr marL="3197701" indent="0">
              <a:buNone/>
              <a:defRPr sz="2000"/>
            </a:lvl8pPr>
            <a:lvl9pPr marL="365451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07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2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3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60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39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2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8551-E8A2-4044-848F-53697BA3C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4BC24-DF62-48FF-8621-A4DF2540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2A2A7-0A63-41A2-89C3-307E75F1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E045-79BC-4EC4-A0DC-8BE0ACE3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69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26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9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67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9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7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145D2-88FD-4D13-A984-B2594F28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647D4-BF6C-4EAB-8E2F-3BF380B4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D1100-56AE-4A4E-B4A2-7C99CC26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38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2634-5AA1-4723-B624-A76D0F6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3ECA7-A8C1-44F0-9540-7F841B76E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E3FD5-ED89-4029-B120-ACC09FCAE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DD37A-FDD6-4C1E-8CA2-01A300C2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EE98C-1B5D-4E38-9651-CC8F1ABC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6BF4D-7FD5-44A0-8851-CB351934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9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EEA1-6389-42DD-AE01-8372BAE9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9E431-0A90-45B3-BBC2-99C4D354F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A10BE-73C7-449D-9E94-B8C8938D4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E0CB0-475A-457B-A3CD-16C3FC7C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709E3-657E-4403-AB06-66415699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BF47C-A248-4C25-806A-9E1E02A7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872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5ED829-9F17-4FB5-BD27-E6304B14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8925D-DFA7-48A7-8D38-E2753B5D5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6500F-059C-43F0-813E-C06736EFA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3DBD-A036-4D48-AC90-8CEC9832C251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7FCA-7A1C-4654-857E-DB2EF15E5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2C23B-C675-4954-BAD6-83C2966A0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F1AA0-3850-4538-A2C2-A01E7CB87F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4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Char char="●"/>
              <a:defRPr sz="1800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926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4044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3" tIns="45684" rIns="91363" bIns="456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3" tIns="45684" rIns="91363" bIns="456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2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0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36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7" indent="-228407" algn="l" defTabSz="9136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1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4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0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66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9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9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8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8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6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3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01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6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021-2EB0-4F79-8FB4-A517DBC9435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9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5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5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slide" Target="slide6.xml"/><Relationship Id="rId3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17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slide" Target="slide9.xml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gif"/><Relationship Id="rId5" Type="http://schemas.openxmlformats.org/officeDocument/2006/relationships/slide" Target="slide3.xml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9.gif"/><Relationship Id="rId5" Type="http://schemas.openxmlformats.org/officeDocument/2006/relationships/slide" Target="slide3.xml"/><Relationship Id="rId4" Type="http://schemas.openxmlformats.org/officeDocument/2006/relationships/image" Target="../media/image4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gif"/><Relationship Id="rId5" Type="http://schemas.openxmlformats.org/officeDocument/2006/relationships/slide" Target="slide3.xml"/><Relationship Id="rId4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1534102" y="49751"/>
            <a:ext cx="9857558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574020" y="2377208"/>
            <a:ext cx="7621833" cy="746292"/>
          </a:xfrm>
          <a:prstGeom prst="rect">
            <a:avLst/>
          </a:prstGeom>
          <a:noFill/>
          <a:ln>
            <a:noFill/>
          </a:ln>
        </p:spPr>
        <p:txBody>
          <a:bodyPr wrap="square" lIns="68516" tIns="34257" rIns="68516" bIns="3425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3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từ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32" y="-163861"/>
            <a:ext cx="3220072" cy="54815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2" y="146388"/>
            <a:ext cx="2293305" cy="215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3207891" y="1195776"/>
            <a:ext cx="6780385" cy="24816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8000" b="1" i="1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B7FDB-04F3-4C67-A5BD-9E8DA24CA482}"/>
              </a:ext>
            </a:extLst>
          </p:cNvPr>
          <p:cNvSpPr txBox="1"/>
          <p:nvPr/>
        </p:nvSpPr>
        <p:spPr>
          <a:xfrm>
            <a:off x="4329361" y="3354253"/>
            <a:ext cx="4948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Gia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464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13" y="-131113"/>
            <a:ext cx="7331471" cy="242214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D0620-EF06-4A11-9245-99106CE86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1" r="50000" b="38505"/>
          <a:stretch/>
        </p:blipFill>
        <p:spPr>
          <a:xfrm>
            <a:off x="-153778" y="-251616"/>
            <a:ext cx="10317109" cy="5194050"/>
          </a:xfrm>
          <a:prstGeom prst="rect">
            <a:avLst/>
          </a:prstGeom>
        </p:spPr>
      </p:pic>
      <p:pic>
        <p:nvPicPr>
          <p:cNvPr id="19" name="Picture 2" descr="College Life Work Sticker">
            <a:extLst>
              <a:ext uri="{FF2B5EF4-FFF2-40B4-BE49-F238E27FC236}">
                <a16:creationId xmlns:a16="http://schemas.microsoft.com/office/drawing/2014/main" id="{2DDF90A4-90B8-497B-965C-9B9CB0F09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717033"/>
            <a:ext cx="3119671" cy="3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2534A-5189-4348-ADF5-39BA4989CAAF}"/>
              </a:ext>
            </a:extLst>
          </p:cNvPr>
          <p:cNvSpPr txBox="1"/>
          <p:nvPr/>
        </p:nvSpPr>
        <p:spPr>
          <a:xfrm>
            <a:off x="3544896" y="1310841"/>
            <a:ext cx="59526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endParaRPr lang="en-US" sz="6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endParaRPr lang="en-US" sz="6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DA19E8-7D17-4147-9BE7-13C0AE011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" y="35512"/>
            <a:ext cx="895565" cy="513633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6F1E12B-86D6-4623-B0FB-E99313354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62494"/>
              </p:ext>
            </p:extLst>
          </p:nvPr>
        </p:nvGraphicFramePr>
        <p:xfrm>
          <a:off x="621437" y="147766"/>
          <a:ext cx="11388249" cy="107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4B559C-6360-4582-9FE1-33B02EF61C4F}"/>
              </a:ext>
            </a:extLst>
          </p:cNvPr>
          <p:cNvSpPr txBox="1"/>
          <p:nvPr/>
        </p:nvSpPr>
        <p:spPr>
          <a:xfrm>
            <a:off x="2374095" y="1612945"/>
            <a:ext cx="60803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M: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lang="en-US" sz="38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,…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3D691-C486-4565-B70A-373146330825}"/>
              </a:ext>
            </a:extLst>
          </p:cNvPr>
          <p:cNvSpPr txBox="1"/>
          <p:nvPr/>
        </p:nvSpPr>
        <p:spPr>
          <a:xfrm>
            <a:off x="1280477" y="4746723"/>
            <a:ext cx="9108489" cy="14784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ừ ngữ chỉ 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ộp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những người trong gia đình đều chỉ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từ 2 người trong gia đình trở lên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076" name="Picture 4" descr="Free Number 1 Cartoon Image｜Charatoon">
            <a:extLst>
              <a:ext uri="{FF2B5EF4-FFF2-40B4-BE49-F238E27FC236}">
                <a16:creationId xmlns:a16="http://schemas.microsoft.com/office/drawing/2014/main" id="{3F129F66-E8D6-4F23-B04C-53814417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333" y1="13750" x2="58333" y2="30417"/>
                        <a14:foregroundMark x1="58333" y1="30417" x2="56250" y2="14583"/>
                        <a14:foregroundMark x1="56250" y1="14583" x2="37917" y2="28333"/>
                        <a14:foregroundMark x1="41667" y1="16667" x2="39167" y2="25000"/>
                        <a14:foregroundMark x1="41667" y1="10417" x2="41667" y2="10417"/>
                        <a14:foregroundMark x1="56667" y1="10000" x2="56667" y2="10000"/>
                        <a14:foregroundMark x1="56667" y1="10000" x2="56667" y2="10000"/>
                        <a14:foregroundMark x1="53750" y1="11250" x2="53750" y2="1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66" y="116679"/>
            <a:ext cx="1073623" cy="107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>
            <a:extLst>
              <a:ext uri="{FF2B5EF4-FFF2-40B4-BE49-F238E27FC236}">
                <a16:creationId xmlns:a16="http://schemas.microsoft.com/office/drawing/2014/main" id="{4B687FC1-2989-4432-B6FE-F929E11BD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102" y="3587474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alt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FF932DAF-B7D9-4D78-8B8B-19B5D0319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102" y="2592196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F7AA8-3562-4A49-ADC5-B272FDEE6F9A}"/>
              </a:ext>
            </a:extLst>
          </p:cNvPr>
          <p:cNvSpPr txBox="1"/>
          <p:nvPr/>
        </p:nvSpPr>
        <p:spPr>
          <a:xfrm>
            <a:off x="1846409" y="2618101"/>
            <a:ext cx="1668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38C05-B590-49A2-A85C-D378DEAAE342}"/>
              </a:ext>
            </a:extLst>
          </p:cNvPr>
          <p:cNvSpPr txBox="1"/>
          <p:nvPr/>
        </p:nvSpPr>
        <p:spPr>
          <a:xfrm>
            <a:off x="1673776" y="3530924"/>
            <a:ext cx="2597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53365F1-6F50-4A2A-BC73-E3257DFFFD3C}"/>
              </a:ext>
            </a:extLst>
          </p:cNvPr>
          <p:cNvSpPr/>
          <p:nvPr/>
        </p:nvSpPr>
        <p:spPr>
          <a:xfrm>
            <a:off x="3514924" y="2745006"/>
            <a:ext cx="714864" cy="278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228C44-381A-4D12-8B26-95B4FBBDD1BC}"/>
              </a:ext>
            </a:extLst>
          </p:cNvPr>
          <p:cNvSpPr/>
          <p:nvPr/>
        </p:nvSpPr>
        <p:spPr>
          <a:xfrm>
            <a:off x="3556817" y="3740284"/>
            <a:ext cx="714864" cy="278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4" grpId="0"/>
      <p:bldP spid="16" grpId="0"/>
      <p:bldP spid="15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DBCAA0-EF92-4354-A5F9-258D1693C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631251"/>
              </p:ext>
            </p:extLst>
          </p:nvPr>
        </p:nvGraphicFramePr>
        <p:xfrm>
          <a:off x="621437" y="147766"/>
          <a:ext cx="11388249" cy="107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C78269-A1D8-451C-ADF0-58737845B008}"/>
              </a:ext>
            </a:extLst>
          </p:cNvPr>
          <p:cNvSpPr txBox="1"/>
          <p:nvPr/>
        </p:nvSpPr>
        <p:spPr>
          <a:xfrm>
            <a:off x="1167983" y="1675731"/>
            <a:ext cx="10254522" cy="34959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dì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cha, cha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cậu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thím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dì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cậu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con,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bố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con, cha con,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chị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F0CBA8-EFA9-4BA8-A0F1-88B728AF2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834952"/>
              </p:ext>
            </p:extLst>
          </p:nvPr>
        </p:nvGraphicFramePr>
        <p:xfrm>
          <a:off x="371027" y="109095"/>
          <a:ext cx="11388249" cy="107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2" name="Picture 6" descr="Free Number 2 Cartoon Image｜Charatoon">
            <a:extLst>
              <a:ext uri="{FF2B5EF4-FFF2-40B4-BE49-F238E27FC236}">
                <a16:creationId xmlns:a16="http://schemas.microsoft.com/office/drawing/2014/main" id="{B5706C64-3982-4939-ADFA-2DB87318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2000" l="9778" r="89778">
                        <a14:foregroundMark x1="45333" y1="15111" x2="58222" y2="15556"/>
                        <a14:foregroundMark x1="58222" y1="15556" x2="53778" y2="39111"/>
                        <a14:foregroundMark x1="53778" y1="39111" x2="52000" y2="42222"/>
                        <a14:foregroundMark x1="43111" y1="17333" x2="43111" y2="29778"/>
                        <a14:foregroundMark x1="60000" y1="19556" x2="61333" y2="36000"/>
                        <a14:foregroundMark x1="62667" y1="92000" x2="62667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90" y="13427"/>
            <a:ext cx="846662" cy="10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61EBAF-DDE1-4604-9084-309EC1265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753962"/>
              </p:ext>
            </p:extLst>
          </p:nvPr>
        </p:nvGraphicFramePr>
        <p:xfrm>
          <a:off x="371027" y="3245371"/>
          <a:ext cx="11599704" cy="3203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66568">
                  <a:extLst>
                    <a:ext uri="{9D8B030D-6E8A-4147-A177-3AD203B41FA5}">
                      <a16:colId xmlns:a16="http://schemas.microsoft.com/office/drawing/2014/main" val="3659081863"/>
                    </a:ext>
                  </a:extLst>
                </a:gridCol>
                <a:gridCol w="3482339">
                  <a:extLst>
                    <a:ext uri="{9D8B030D-6E8A-4147-A177-3AD203B41FA5}">
                      <a16:colId xmlns:a16="http://schemas.microsoft.com/office/drawing/2014/main" val="2854149741"/>
                    </a:ext>
                  </a:extLst>
                </a:gridCol>
                <a:gridCol w="4250797">
                  <a:extLst>
                    <a:ext uri="{9D8B030D-6E8A-4147-A177-3AD203B41FA5}">
                      <a16:colId xmlns:a16="http://schemas.microsoft.com/office/drawing/2014/main" val="1167631611"/>
                    </a:ext>
                  </a:extLst>
                </a:gridCol>
              </a:tblGrid>
              <a:tr h="102733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Cha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mẹ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con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cái</a:t>
                      </a:r>
                      <a:endParaRPr lang="en-US" sz="2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cháu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ông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, cha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mẹ</a:t>
                      </a:r>
                      <a:endParaRPr lang="en-US" sz="2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Anh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chị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em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nhau</a:t>
                      </a:r>
                      <a:endParaRPr lang="en-US" sz="2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623135"/>
                  </a:ext>
                </a:extLst>
              </a:tr>
              <a:tr h="1150063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859916"/>
                  </a:ext>
                </a:extLst>
              </a:tr>
              <a:tr h="1025658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45159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23DEC52-7862-411A-B77C-E8007B7285C5}"/>
              </a:ext>
            </a:extLst>
          </p:cNvPr>
          <p:cNvSpPr txBox="1"/>
          <p:nvPr/>
        </p:nvSpPr>
        <p:spPr>
          <a:xfrm>
            <a:off x="371027" y="1224411"/>
            <a:ext cx="68505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vang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20DAB-2B5A-47DD-B309-1574A016894E}"/>
              </a:ext>
            </a:extLst>
          </p:cNvPr>
          <p:cNvSpPr txBox="1"/>
          <p:nvPr/>
        </p:nvSpPr>
        <p:spPr>
          <a:xfrm>
            <a:off x="6075751" y="1028343"/>
            <a:ext cx="62815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36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3 -0.00186 L 0.33906 0.5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3172 L 0.32083 0.5564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2939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4 0.11412 L 0.35729 0.57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01067 0.3203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5.55112E-17 L 0.03815 0.318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0.02824 L -0.43125 0.6666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319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01 0.00811 L -0.38815 0.652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3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-0.01088 L 0.18932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0257 L 0.1737 0.5067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2662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9 0.10347 L 0.12421 0.508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E6E76660-8B69-422B-B285-C87719463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36743"/>
              </p:ext>
            </p:extLst>
          </p:nvPr>
        </p:nvGraphicFramePr>
        <p:xfrm>
          <a:off x="45793" y="803214"/>
          <a:ext cx="12103468" cy="48553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82610">
                  <a:extLst>
                    <a:ext uri="{9D8B030D-6E8A-4147-A177-3AD203B41FA5}">
                      <a16:colId xmlns:a16="http://schemas.microsoft.com/office/drawing/2014/main" val="3659081863"/>
                    </a:ext>
                  </a:extLst>
                </a:gridCol>
                <a:gridCol w="3834023">
                  <a:extLst>
                    <a:ext uri="{9D8B030D-6E8A-4147-A177-3AD203B41FA5}">
                      <a16:colId xmlns:a16="http://schemas.microsoft.com/office/drawing/2014/main" val="2854149741"/>
                    </a:ext>
                  </a:extLst>
                </a:gridCol>
                <a:gridCol w="4386835">
                  <a:extLst>
                    <a:ext uri="{9D8B030D-6E8A-4147-A177-3AD203B41FA5}">
                      <a16:colId xmlns:a16="http://schemas.microsoft.com/office/drawing/2014/main" val="1167631611"/>
                    </a:ext>
                  </a:extLst>
                </a:gridCol>
              </a:tblGrid>
              <a:tr h="110626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Cha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mẹ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cái</a:t>
                      </a:r>
                      <a:endParaRPr lang="en-US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Con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cháu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ông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, cha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mẹ</a:t>
                      </a:r>
                      <a:endParaRPr lang="en-US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Anh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chị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em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với</a:t>
                      </a:r>
                      <a:r>
                        <a:rPr lang="en-US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nhau</a:t>
                      </a:r>
                      <a:endParaRPr lang="en-US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623135"/>
                  </a:ext>
                </a:extLst>
              </a:tr>
              <a:tr h="770323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6058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C130B8-0F5B-4D6D-8C70-99A0B0BD1FA2}"/>
              </a:ext>
            </a:extLst>
          </p:cNvPr>
          <p:cNvSpPr txBox="1"/>
          <p:nvPr/>
        </p:nvSpPr>
        <p:spPr>
          <a:xfrm>
            <a:off x="4086582" y="1910246"/>
            <a:ext cx="5391704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hiền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F228E-BDCD-43E8-9FD4-4CF92B50DE3B}"/>
              </a:ext>
            </a:extLst>
          </p:cNvPr>
          <p:cNvSpPr txBox="1"/>
          <p:nvPr/>
        </p:nvSpPr>
        <p:spPr>
          <a:xfrm>
            <a:off x="83396" y="3429000"/>
            <a:ext cx="3984145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ấp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752A9-9E46-4DEE-8E8A-EFD7CFD80547}"/>
              </a:ext>
            </a:extLst>
          </p:cNvPr>
          <p:cNvSpPr txBox="1"/>
          <p:nvPr/>
        </p:nvSpPr>
        <p:spPr>
          <a:xfrm>
            <a:off x="83396" y="1916173"/>
            <a:ext cx="392224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cha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D0062-0CB6-4488-A929-B15BA8B8A928}"/>
              </a:ext>
            </a:extLst>
          </p:cNvPr>
          <p:cNvSpPr txBox="1"/>
          <p:nvPr/>
        </p:nvSpPr>
        <p:spPr>
          <a:xfrm>
            <a:off x="4104441" y="2733136"/>
            <a:ext cx="3815707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khôn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vang cha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74E43-5A21-4288-9642-00DD7B3730A8}"/>
              </a:ext>
            </a:extLst>
          </p:cNvPr>
          <p:cNvSpPr txBox="1"/>
          <p:nvPr/>
        </p:nvSpPr>
        <p:spPr>
          <a:xfrm>
            <a:off x="7715603" y="2769590"/>
            <a:ext cx="458214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hay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A1277-4178-483E-95D3-9877A4623DD5}"/>
              </a:ext>
            </a:extLst>
          </p:cNvPr>
          <p:cNvSpPr txBox="1"/>
          <p:nvPr/>
        </p:nvSpPr>
        <p:spPr>
          <a:xfrm>
            <a:off x="7715603" y="1910246"/>
            <a:ext cx="3385137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nâng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78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91BE7-480E-42EF-8A6C-A2A531B8B713}"/>
              </a:ext>
            </a:extLst>
          </p:cNvPr>
          <p:cNvSpPr/>
          <p:nvPr/>
        </p:nvSpPr>
        <p:spPr>
          <a:xfrm>
            <a:off x="1454046" y="2119101"/>
            <a:ext cx="7555043" cy="104382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09313-FEA2-41C2-B210-F4090030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7" y="-318929"/>
            <a:ext cx="12192000" cy="6117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47F3B-6781-4B6C-8286-E46FE062BD41}"/>
              </a:ext>
            </a:extLst>
          </p:cNvPr>
          <p:cNvSpPr txBox="1"/>
          <p:nvPr/>
        </p:nvSpPr>
        <p:spPr>
          <a:xfrm>
            <a:off x="5525820" y="1279292"/>
            <a:ext cx="57606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A63F5-02AC-4EA0-879B-6E93DC4EEB10}"/>
              </a:ext>
            </a:extLst>
          </p:cNvPr>
          <p:cNvSpPr txBox="1"/>
          <p:nvPr/>
        </p:nvSpPr>
        <p:spPr>
          <a:xfrm>
            <a:off x="1581768" y="2119101"/>
            <a:ext cx="970469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rộng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vốn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757A7-F687-45AE-9F77-B0CFBC93E51B}"/>
              </a:ext>
            </a:extLst>
          </p:cNvPr>
          <p:cNvSpPr txBox="1"/>
          <p:nvPr/>
        </p:nvSpPr>
        <p:spPr>
          <a:xfrm>
            <a:off x="1581768" y="3277474"/>
            <a:ext cx="87014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Ai (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–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C280586B-BEDA-4220-9AE2-60C36D6C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586" y="1659502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3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6F1E12B-86D6-4623-B0FB-E99313354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235976"/>
              </p:ext>
            </p:extLst>
          </p:nvPr>
        </p:nvGraphicFramePr>
        <p:xfrm>
          <a:off x="761422" y="67868"/>
          <a:ext cx="11388249" cy="107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Cartoon Number Three Character Stock Vector (Royalty Free) 1122231503">
            <a:extLst>
              <a:ext uri="{FF2B5EF4-FFF2-40B4-BE49-F238E27FC236}">
                <a16:creationId xmlns:a16="http://schemas.microsoft.com/office/drawing/2014/main" id="{569ADE4C-9424-4486-8859-96D22E5D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000" y1="15000" x2="44800" y2="23313"/>
                        <a14:foregroundMark x1="54600" y1="14625" x2="53933" y2="22438"/>
                        <a14:foregroundMark x1="53933" y1="22438" x2="55267" y2="19313"/>
                        <a14:foregroundMark x1="53467" y1="18750" x2="50200" y2="17875"/>
                        <a14:foregroundMark x1="42867" y1="18250" x2="46467" y2="2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015" y="89692"/>
            <a:ext cx="944445" cy="10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44CB45-E748-4DF5-9D66-03B1CEA51ABF}"/>
              </a:ext>
            </a:extLst>
          </p:cNvPr>
          <p:cNvSpPr txBox="1"/>
          <p:nvPr/>
        </p:nvSpPr>
        <p:spPr>
          <a:xfrm>
            <a:off x="2428365" y="1578954"/>
            <a:ext cx="8979441" cy="3694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Chiếc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hoa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0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A21ED5-F9F1-414D-A576-3D3493C3CD65}"/>
              </a:ext>
            </a:extLst>
          </p:cNvPr>
          <p:cNvSpPr txBox="1"/>
          <p:nvPr/>
        </p:nvSpPr>
        <p:spPr>
          <a:xfrm>
            <a:off x="1664885" y="341652"/>
            <a:ext cx="8129541" cy="8206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Chiếc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C71FF-273B-4EE6-A721-DBF5C996F8A3}"/>
              </a:ext>
            </a:extLst>
          </p:cNvPr>
          <p:cNvSpPr txBox="1"/>
          <p:nvPr/>
        </p:nvSpPr>
        <p:spPr>
          <a:xfrm>
            <a:off x="496946" y="1496857"/>
            <a:ext cx="7786628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nhịn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Lan.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aseline="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đứa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lang="en-US" sz="32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Tuấn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170" name="Picture 2" descr="Soạn bài – Tập đọc: Chiếc áo len - Giải bài tập SGK tiếng việt lớp 3">
            <a:extLst>
              <a:ext uri="{FF2B5EF4-FFF2-40B4-BE49-F238E27FC236}">
                <a16:creationId xmlns:a16="http://schemas.microsoft.com/office/drawing/2014/main" id="{834A16D8-1A03-452F-9B9E-AA1515C61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6242"/>
          <a:stretch/>
        </p:blipFill>
        <p:spPr bwMode="auto">
          <a:xfrm>
            <a:off x="8079698" y="1496857"/>
            <a:ext cx="4002374" cy="274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A21ED5-F9F1-414D-A576-3D3493C3CD65}"/>
              </a:ext>
            </a:extLst>
          </p:cNvPr>
          <p:cNvSpPr txBox="1"/>
          <p:nvPr/>
        </p:nvSpPr>
        <p:spPr>
          <a:xfrm>
            <a:off x="2076574" y="292847"/>
            <a:ext cx="8266639" cy="8206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1B376-8C8F-4BF3-9DCB-5434A4D1E78B}"/>
              </a:ext>
            </a:extLst>
          </p:cNvPr>
          <p:cNvSpPr txBox="1"/>
          <p:nvPr/>
        </p:nvSpPr>
        <p:spPr>
          <a:xfrm>
            <a:off x="4698471" y="1802999"/>
            <a:ext cx="749136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đứa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rât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194" name="Picture 2" descr="Quạt cho bà ngủ (trang 23) - Tiếng Việt 3 tập 1">
            <a:extLst>
              <a:ext uri="{FF2B5EF4-FFF2-40B4-BE49-F238E27FC236}">
                <a16:creationId xmlns:a16="http://schemas.microsoft.com/office/drawing/2014/main" id="{1B1BC7E9-26C6-4A07-BB96-44E47610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1" y="1413236"/>
            <a:ext cx="3964115" cy="36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A21ED5-F9F1-414D-A576-3D3493C3CD65}"/>
              </a:ext>
            </a:extLst>
          </p:cNvPr>
          <p:cNvSpPr txBox="1"/>
          <p:nvPr/>
        </p:nvSpPr>
        <p:spPr>
          <a:xfrm>
            <a:off x="2324908" y="270629"/>
            <a:ext cx="7060336" cy="8206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16C682-A6D2-4D0F-9F28-CD9930565F7A}"/>
              </a:ext>
            </a:extLst>
          </p:cNvPr>
          <p:cNvSpPr txBox="1"/>
          <p:nvPr/>
        </p:nvSpPr>
        <p:spPr>
          <a:xfrm>
            <a:off x="446948" y="1517897"/>
            <a:ext cx="968923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dám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tất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sẵn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hi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</a:t>
            </a:r>
            <a:r>
              <a:rPr lang="en-US" sz="3600" baseline="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ình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218" name="Picture 2" descr="Người mẹ (trang 29) - Tiếng Việt 3 tập 1">
            <a:extLst>
              <a:ext uri="{FF2B5EF4-FFF2-40B4-BE49-F238E27FC236}">
                <a16:creationId xmlns:a16="http://schemas.microsoft.com/office/drawing/2014/main" id="{70F90FEE-30A8-4753-B3B1-84B32837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14" y="1517897"/>
            <a:ext cx="4020941" cy="31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13" y="-131113"/>
            <a:ext cx="7331471" cy="242214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D17AC4-3ABE-4672-B39A-FE879141785B}"/>
              </a:ext>
            </a:extLst>
          </p:cNvPr>
          <p:cNvSpPr txBox="1"/>
          <p:nvPr/>
        </p:nvSpPr>
        <p:spPr>
          <a:xfrm>
            <a:off x="3444949" y="2760899"/>
            <a:ext cx="871553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Trò chơi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Lật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mảnh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ghép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7D0620-EF06-4A11-9245-99106CE864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1" r="50000" b="38505"/>
          <a:stretch/>
        </p:blipFill>
        <p:spPr>
          <a:xfrm>
            <a:off x="-285968" y="-565576"/>
            <a:ext cx="8913049" cy="4282609"/>
          </a:xfrm>
          <a:prstGeom prst="rect">
            <a:avLst/>
          </a:prstGeom>
        </p:spPr>
      </p:pic>
      <p:pic>
        <p:nvPicPr>
          <p:cNvPr id="19" name="Picture 2" descr="College Life Work Sticker">
            <a:extLst>
              <a:ext uri="{FF2B5EF4-FFF2-40B4-BE49-F238E27FC236}">
                <a16:creationId xmlns:a16="http://schemas.microsoft.com/office/drawing/2014/main" id="{2DDF90A4-90B8-497B-965C-9B9CB0F09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717033"/>
            <a:ext cx="3119671" cy="3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2534A-5189-4348-ADF5-39BA4989CAAF}"/>
              </a:ext>
            </a:extLst>
          </p:cNvPr>
          <p:cNvSpPr txBox="1"/>
          <p:nvPr/>
        </p:nvSpPr>
        <p:spPr>
          <a:xfrm>
            <a:off x="2863152" y="1338644"/>
            <a:ext cx="361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A21ED5-F9F1-414D-A576-3D3493C3CD65}"/>
              </a:ext>
            </a:extLst>
          </p:cNvPr>
          <p:cNvSpPr txBox="1"/>
          <p:nvPr/>
        </p:nvSpPr>
        <p:spPr>
          <a:xfrm>
            <a:off x="1847295" y="141817"/>
            <a:ext cx="8859914" cy="165167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bông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hoa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pic>
        <p:nvPicPr>
          <p:cNvPr id="10242" name="Picture 2" descr="Đồ dùng dạy học tự làm">
            <a:extLst>
              <a:ext uri="{FF2B5EF4-FFF2-40B4-BE49-F238E27FC236}">
                <a16:creationId xmlns:a16="http://schemas.microsoft.com/office/drawing/2014/main" id="{C0F97028-C069-4F10-9197-15AFF9EC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2" y="2076477"/>
            <a:ext cx="4394940" cy="2877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ABA76-060D-4531-B159-8B62B3E91190}"/>
              </a:ext>
            </a:extLst>
          </p:cNvPr>
          <p:cNvSpPr txBox="1"/>
          <p:nvPr/>
        </p:nvSpPr>
        <p:spPr>
          <a:xfrm>
            <a:off x="4550274" y="2076477"/>
            <a:ext cx="804569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non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3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91BE7-480E-42EF-8A6C-A2A531B8B713}"/>
              </a:ext>
            </a:extLst>
          </p:cNvPr>
          <p:cNvSpPr/>
          <p:nvPr/>
        </p:nvSpPr>
        <p:spPr>
          <a:xfrm>
            <a:off x="1454046" y="2119101"/>
            <a:ext cx="7555043" cy="104382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09313-FEA2-41C2-B210-F4090030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7" y="-318929"/>
            <a:ext cx="12192000" cy="6117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47F3B-6781-4B6C-8286-E46FE062BD41}"/>
              </a:ext>
            </a:extLst>
          </p:cNvPr>
          <p:cNvSpPr txBox="1"/>
          <p:nvPr/>
        </p:nvSpPr>
        <p:spPr>
          <a:xfrm>
            <a:off x="5525820" y="1279292"/>
            <a:ext cx="57606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A63F5-02AC-4EA0-879B-6E93DC4EEB10}"/>
              </a:ext>
            </a:extLst>
          </p:cNvPr>
          <p:cNvSpPr txBox="1"/>
          <p:nvPr/>
        </p:nvSpPr>
        <p:spPr>
          <a:xfrm>
            <a:off x="1581768" y="2119101"/>
            <a:ext cx="970469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rộng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vốn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757A7-F687-45AE-9F77-B0CFBC93E51B}"/>
              </a:ext>
            </a:extLst>
          </p:cNvPr>
          <p:cNvSpPr txBox="1"/>
          <p:nvPr/>
        </p:nvSpPr>
        <p:spPr>
          <a:xfrm>
            <a:off x="1581768" y="3277474"/>
            <a:ext cx="87014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Ai (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con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–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C280586B-BEDA-4220-9AE2-60C36D6C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586" y="1659502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1E192836-06E8-4DFC-B8BC-3CD6B904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352" y="2778446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88" y="4976605"/>
            <a:ext cx="5623760" cy="191826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37"/>
            <a:ext cx="12160488" cy="256976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355"/>
            <a:ext cx="12192000" cy="2643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D0620-EF06-4A11-9245-99106CE864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1" r="50000" b="38505"/>
          <a:stretch/>
        </p:blipFill>
        <p:spPr>
          <a:xfrm>
            <a:off x="-370559" y="-71867"/>
            <a:ext cx="10616912" cy="4282609"/>
          </a:xfrm>
          <a:prstGeom prst="rect">
            <a:avLst/>
          </a:prstGeom>
        </p:spPr>
      </p:pic>
      <p:pic>
        <p:nvPicPr>
          <p:cNvPr id="19" name="Picture 2" descr="College Life Work Sticker">
            <a:extLst>
              <a:ext uri="{FF2B5EF4-FFF2-40B4-BE49-F238E27FC236}">
                <a16:creationId xmlns:a16="http://schemas.microsoft.com/office/drawing/2014/main" id="{2DDF90A4-90B8-497B-965C-9B9CB0F09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717033"/>
            <a:ext cx="3119671" cy="31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42534A-5189-4348-ADF5-39BA4989CAAF}"/>
              </a:ext>
            </a:extLst>
          </p:cNvPr>
          <p:cNvSpPr txBox="1"/>
          <p:nvPr/>
        </p:nvSpPr>
        <p:spPr>
          <a:xfrm>
            <a:off x="3935093" y="996427"/>
            <a:ext cx="4321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C1F0BF4-428F-4F54-9DA5-3B4F83E2B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9C179-B249-467D-BE36-C4EA1DADEE35}"/>
              </a:ext>
            </a:extLst>
          </p:cNvPr>
          <p:cNvSpPr txBox="1"/>
          <p:nvPr/>
        </p:nvSpPr>
        <p:spPr>
          <a:xfrm>
            <a:off x="442219" y="1800412"/>
            <a:ext cx="11530706" cy="24958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làm gì phụ giúp ông bà, cha mẹ ?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nói lời yêu thương và lời cảm ơn với ông bà, cha mẹ chưa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AD8B2-9E0C-496F-8B8B-EB46FE104B95}"/>
              </a:ext>
            </a:extLst>
          </p:cNvPr>
          <p:cNvSpPr txBox="1"/>
          <p:nvPr/>
        </p:nvSpPr>
        <p:spPr>
          <a:xfrm>
            <a:off x="2398220" y="451370"/>
            <a:ext cx="591710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Nói lời yêu 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nền" descr="A group of people posing for a photo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5F76099E-D368-486F-819C-BE04F5DF62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4" b="3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BDE96D-0456-4C4B-A7AD-179A5443A647}"/>
              </a:ext>
            </a:extLst>
          </p:cNvPr>
          <p:cNvSpPr txBox="1"/>
          <p:nvPr/>
        </p:nvSpPr>
        <p:spPr>
          <a:xfrm>
            <a:off x="5636301" y="29680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DC6CA-E30A-4ADC-9EDC-561A67C0032F}"/>
              </a:ext>
            </a:extLst>
          </p:cNvPr>
          <p:cNvSpPr txBox="1"/>
          <p:nvPr/>
        </p:nvSpPr>
        <p:spPr>
          <a:xfrm>
            <a:off x="862836" y="1859340"/>
            <a:ext cx="10911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Hẹn</a:t>
            </a:r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gặp</a:t>
            </a:r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8800" b="1" dirty="0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bạn</a:t>
            </a:r>
            <a:r>
              <a:rPr lang="en-US" sz="9600" b="1" dirty="0">
                <a:solidFill>
                  <a:schemeClr val="accent1"/>
                </a:solidFill>
                <a:latin typeface="HP-005" panose="020B0603050302020204" pitchFamily="34" charset="0"/>
              </a:rPr>
              <a:t>!</a:t>
            </a:r>
            <a:endParaRPr lang="vi-VN" sz="9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 descr="A light beam penetrating two surfaces">
            <a:extLst>
              <a:ext uri="{FF2B5EF4-FFF2-40B4-BE49-F238E27FC236}">
                <a16:creationId xmlns:a16="http://schemas.microsoft.com/office/drawing/2014/main" id="{50EFDA4C-FCA4-47BB-B601-99732558F0DB}"/>
              </a:ext>
            </a:extLst>
          </p:cNvPr>
          <p:cNvSpPr/>
          <p:nvPr/>
        </p:nvSpPr>
        <p:spPr>
          <a:xfrm>
            <a:off x="-2026197" y="0"/>
            <a:ext cx="8193004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nền" descr="A group of people posing for a photo&#10;&#10;Description automatically generated with medium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5F76099E-D368-486F-819C-BE04F5DF6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4" b="3201"/>
          <a:stretch/>
        </p:blipFill>
        <p:spPr>
          <a:xfrm>
            <a:off x="2717239" y="-24305"/>
            <a:ext cx="9472948" cy="6858000"/>
          </a:xfrm>
          <a:prstGeom prst="rect">
            <a:avLst/>
          </a:prstGeom>
        </p:spPr>
      </p:pic>
      <p:sp>
        <p:nvSpPr>
          <p:cNvPr id="104" name="Rectangle 103" descr="The insides of a red and yellow umbrella">
            <a:extLst>
              <a:ext uri="{FF2B5EF4-FFF2-40B4-BE49-F238E27FC236}">
                <a16:creationId xmlns:a16="http://schemas.microsoft.com/office/drawing/2014/main" id="{B1E18B6F-BC01-4A73-BB54-418F12DEA311}"/>
              </a:ext>
            </a:extLst>
          </p:cNvPr>
          <p:cNvSpPr/>
          <p:nvPr/>
        </p:nvSpPr>
        <p:spPr>
          <a:xfrm>
            <a:off x="-406049" y="462804"/>
            <a:ext cx="3467493" cy="5932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6600" b="1" cap="none" spc="-40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latin typeface="MTD Quaver" panose="03000505000000010004" pitchFamily="66" charset="0"/>
              </a:rPr>
              <a:t>LẬT</a:t>
            </a:r>
          </a:p>
          <a:p>
            <a:pPr algn="ctr">
              <a:lnSpc>
                <a:spcPct val="200000"/>
              </a:lnSpc>
            </a:pPr>
            <a:r>
              <a:rPr lang="en-US" sz="6600" b="1" spc="-80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TD Quaver" panose="03000505000000010004" pitchFamily="66" charset="0"/>
              </a:rPr>
              <a:t>MẢNH</a:t>
            </a:r>
          </a:p>
          <a:p>
            <a:pPr algn="ctr">
              <a:lnSpc>
                <a:spcPct val="200000"/>
              </a:lnSpc>
            </a:pPr>
            <a:r>
              <a:rPr lang="en-US" sz="6600" b="1" cap="none" spc="-400">
                <a:ln w="12700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latin typeface="MTD Quaver" panose="03000505000000010004" pitchFamily="66" charset="0"/>
                <a:hlinkClick r:id="rId9" action="ppaction://hlinksldjump"/>
              </a:rPr>
              <a:t>GH</a:t>
            </a:r>
            <a:r>
              <a:rPr lang="en-US" sz="6600" b="1" spc="-400">
                <a:ln w="12700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MTD Quaver" panose="03000505000000010004" pitchFamily="66" charset="0"/>
                <a:hlinkClick r:id="rId9" action="ppaction://hlinksldjump"/>
              </a:rPr>
              <a:t>ÉP</a:t>
            </a:r>
            <a:endParaRPr lang="en-US" sz="6600" b="1" cap="none" spc="-400">
              <a:ln w="12700">
                <a:solidFill>
                  <a:schemeClr val="tx1"/>
                </a:solidFill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MTD Quaver" panose="03000505000000010004" pitchFamily="66" charset="0"/>
            </a:endParaRPr>
          </a:p>
        </p:txBody>
      </p:sp>
      <p:pic>
        <p:nvPicPr>
          <p:cNvPr id="117" name="Picture 116" descr="A picture containing shape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C4FC17D7-A410-4E79-B2E4-75BBBE6E8A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82" y="0"/>
            <a:ext cx="4774323" cy="3430419"/>
          </a:xfrm>
          <a:prstGeom prst="rect">
            <a:avLst/>
          </a:prstGeom>
        </p:spPr>
      </p:pic>
      <p:pic>
        <p:nvPicPr>
          <p:cNvPr id="119" name="Picture 118" descr="A picture containing graphical user interface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43AE1FE5-5CB3-403E-B418-38F8296E4F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54" y="0"/>
            <a:ext cx="5602833" cy="3430419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EBB8E273-D7CE-49E6-A93F-E25D43847D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82" y="2510362"/>
            <a:ext cx="5641626" cy="4308805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0DF3860C-5280-4104-90CF-4DDF59A5EC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03" y="2510362"/>
            <a:ext cx="4749384" cy="4308805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054E0B76-6C0E-4FB3-B554-08103822F7F7}"/>
              </a:ext>
            </a:extLst>
          </p:cNvPr>
          <p:cNvSpPr/>
          <p:nvPr/>
        </p:nvSpPr>
        <p:spPr>
          <a:xfrm>
            <a:off x="1240026" y="179881"/>
            <a:ext cx="1274164" cy="788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6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5A08C2A5-A060-4BC1-8631-715844343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85" y="0"/>
            <a:ext cx="2010127" cy="1955800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C76D06F1-8BF3-409D-888B-7301EEE5FE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6111"/>
          <a:stretch/>
        </p:blipFill>
        <p:spPr>
          <a:xfrm>
            <a:off x="1479550" y="194551"/>
            <a:ext cx="9232901" cy="3735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7B4D37-96F9-4F57-8C10-D091F696B696}"/>
              </a:ext>
            </a:extLst>
          </p:cNvPr>
          <p:cNvSpPr txBox="1"/>
          <p:nvPr/>
        </p:nvSpPr>
        <p:spPr>
          <a:xfrm>
            <a:off x="2894787" y="817413"/>
            <a:ext cx="6233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nghe đoạn nhạc sau đây và đoán tên bài hát là gì?</a:t>
            </a:r>
            <a:endParaRPr lang="en-GB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70041E44-AF60-4A9D-AEF6-DDE5A5DED0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 end="80835.91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03400" y="1480423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0C4FD3-335F-4236-B36F-3F1F30E9A1B7}"/>
              </a:ext>
            </a:extLst>
          </p:cNvPr>
          <p:cNvSpPr txBox="1"/>
          <p:nvPr/>
        </p:nvSpPr>
        <p:spPr>
          <a:xfrm>
            <a:off x="1" y="412452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“Cả nhà thương nhau”</a:t>
            </a:r>
            <a:endParaRPr lang="en-GB" sz="720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5A08C2A5-A060-4BC1-8631-715844343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85" y="0"/>
            <a:ext cx="2010127" cy="1955800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C76D06F1-8BF3-409D-888B-7301EEE5F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6111"/>
          <a:stretch/>
        </p:blipFill>
        <p:spPr>
          <a:xfrm>
            <a:off x="1479550" y="194551"/>
            <a:ext cx="9232901" cy="3735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7B4D37-96F9-4F57-8C10-D091F696B696}"/>
              </a:ext>
            </a:extLst>
          </p:cNvPr>
          <p:cNvSpPr txBox="1"/>
          <p:nvPr/>
        </p:nvSpPr>
        <p:spPr>
          <a:xfrm>
            <a:off x="2982336" y="1000432"/>
            <a:ext cx="6233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0C4FD3-335F-4236-B36F-3F1F30E9A1B7}"/>
              </a:ext>
            </a:extLst>
          </p:cNvPr>
          <p:cNvSpPr txBox="1"/>
          <p:nvPr/>
        </p:nvSpPr>
        <p:spPr>
          <a:xfrm>
            <a:off x="415995" y="4110677"/>
            <a:ext cx="11840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7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7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0082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5A08C2A5-A060-4BC1-8631-715844343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85" y="0"/>
            <a:ext cx="2010127" cy="1955800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C76D06F1-8BF3-409D-888B-7301EEE5F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6111"/>
          <a:stretch/>
        </p:blipFill>
        <p:spPr>
          <a:xfrm>
            <a:off x="1479550" y="194551"/>
            <a:ext cx="9232901" cy="3735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7B4D37-96F9-4F57-8C10-D091F696B696}"/>
              </a:ext>
            </a:extLst>
          </p:cNvPr>
          <p:cNvSpPr txBox="1"/>
          <p:nvPr/>
        </p:nvSpPr>
        <p:spPr>
          <a:xfrm>
            <a:off x="2665105" y="1000432"/>
            <a:ext cx="6868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gia đình Việt Nam là ngày mấy?</a:t>
            </a:r>
            <a:endParaRPr lang="en-GB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0C4FD3-335F-4236-B36F-3F1F30E9A1B7}"/>
              </a:ext>
            </a:extLst>
          </p:cNvPr>
          <p:cNvSpPr txBox="1"/>
          <p:nvPr/>
        </p:nvSpPr>
        <p:spPr>
          <a:xfrm>
            <a:off x="1" y="3948891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28/6 hằng năm là ngày “Gia đình Việt Nam”</a:t>
            </a:r>
            <a:endParaRPr lang="en-GB" sz="720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1772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5A08C2A5-A060-4BC1-8631-715844343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85" y="0"/>
            <a:ext cx="2010127" cy="1955800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C76D06F1-8BF3-409D-888B-7301EEE5F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6111"/>
          <a:stretch/>
        </p:blipFill>
        <p:spPr>
          <a:xfrm>
            <a:off x="1479550" y="194551"/>
            <a:ext cx="9232901" cy="3735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7B4D37-96F9-4F57-8C10-D091F696B696}"/>
              </a:ext>
            </a:extLst>
          </p:cNvPr>
          <p:cNvSpPr txBox="1"/>
          <p:nvPr/>
        </p:nvSpPr>
        <p:spPr>
          <a:xfrm>
            <a:off x="2778731" y="817413"/>
            <a:ext cx="6634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cháu trong gia đình phải như thế nào với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bà, cha mẹ?</a:t>
            </a:r>
            <a:endParaRPr lang="en-GB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0C4FD3-335F-4236-B36F-3F1F30E9A1B7}"/>
              </a:ext>
            </a:extLst>
          </p:cNvPr>
          <p:cNvSpPr txBox="1"/>
          <p:nvPr/>
        </p:nvSpPr>
        <p:spPr>
          <a:xfrm>
            <a:off x="-87549" y="4025038"/>
            <a:ext cx="1217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cháu trong gia đình phải hiếu thảo với ông bà, cha mẹ.</a:t>
            </a:r>
            <a:endParaRPr lang="en-GB" sz="720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3451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E8CE99-45F3-4025-9166-1CD773ABB8EF}"/>
              </a:ext>
            </a:extLst>
          </p:cNvPr>
          <p:cNvSpPr/>
          <p:nvPr/>
        </p:nvSpPr>
        <p:spPr>
          <a:xfrm>
            <a:off x="2404766" y="969631"/>
            <a:ext cx="5993949" cy="27517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Luyện</a:t>
            </a:r>
            <a:r>
              <a:rPr kumimoji="0" lang="en-US" sz="4000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kumimoji="0" lang="en-US" sz="4000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kumimoji="0" lang="en-US" sz="4000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vi-VN" sz="4000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câu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Mở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vốn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Gia đình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 tập câu </a:t>
            </a:r>
            <a:r>
              <a:rPr kumimoji="0" lang="vi-VN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Ai là gì ?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(33)</a:t>
            </a:r>
            <a:endParaRPr kumimoji="0" lang="vi-VN" sz="400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90369-16BD-4BA2-B21B-535ABC86AAB6}"/>
              </a:ext>
            </a:extLst>
          </p:cNvPr>
          <p:cNvSpPr txBox="1"/>
          <p:nvPr/>
        </p:nvSpPr>
        <p:spPr>
          <a:xfrm>
            <a:off x="2069665" y="361546"/>
            <a:ext cx="9062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10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2021</a:t>
            </a:r>
          </a:p>
        </p:txBody>
      </p:sp>
      <p:pic>
        <p:nvPicPr>
          <p:cNvPr id="1026" name="Picture 2" descr="Children Discussion Clipart - Family Clipart Png Transparent Png (#86480) -  PinClipart">
            <a:extLst>
              <a:ext uri="{FF2B5EF4-FFF2-40B4-BE49-F238E27FC236}">
                <a16:creationId xmlns:a16="http://schemas.microsoft.com/office/drawing/2014/main" id="{CEA619DF-3633-45CF-B628-E5DAA894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83" b="94017" l="5227" r="94205">
                        <a14:foregroundMark x1="18068" y1="10256" x2="20568" y2="40904"/>
                        <a14:foregroundMark x1="39091" y1="50916" x2="43523" y2="85714"/>
                        <a14:foregroundMark x1="86477" y1="7204" x2="90909" y2="16728"/>
                        <a14:foregroundMark x1="90909" y1="16728" x2="91136" y2="19048"/>
                        <a14:foregroundMark x1="83864" y1="6227" x2="83864" y2="6227"/>
                        <a14:foregroundMark x1="91250" y1="28083" x2="91250" y2="28083"/>
                        <a14:foregroundMark x1="91250" y1="28083" x2="94205" y2="36630"/>
                        <a14:foregroundMark x1="94205" y1="36630" x2="91364" y2="41026"/>
                        <a14:foregroundMark x1="65341" y1="77289" x2="63750" y2="89377"/>
                        <a14:foregroundMark x1="65795" y1="80708" x2="65795" y2="80708"/>
                        <a14:foregroundMark x1="64659" y1="81807" x2="64659" y2="81807"/>
                        <a14:foregroundMark x1="64545" y1="81807" x2="64545" y2="81807"/>
                        <a14:foregroundMark x1="63864" y1="81807" x2="63864" y2="81807"/>
                        <a14:foregroundMark x1="65568" y1="82173" x2="65568" y2="82173"/>
                        <a14:foregroundMark x1="56591" y1="56777" x2="56591" y2="56777"/>
                        <a14:foregroundMark x1="48068" y1="94261" x2="48068" y2="94261"/>
                        <a14:foregroundMark x1="46591" y1="88767" x2="46591" y2="88767"/>
                        <a14:foregroundMark x1="46591" y1="88767" x2="46591" y2="88767"/>
                        <a14:foregroundMark x1="46591" y1="88767" x2="46591" y2="85470"/>
                        <a14:foregroundMark x1="46591" y1="85470" x2="46591" y2="90842"/>
                        <a14:foregroundMark x1="38182" y1="84005" x2="42045" y2="85104"/>
                        <a14:foregroundMark x1="52273" y1="76557" x2="49432" y2="69109"/>
                        <a14:foregroundMark x1="49432" y1="69109" x2="46136" y2="66545"/>
                        <a14:foregroundMark x1="26932" y1="34676" x2="30909" y2="40904"/>
                        <a14:foregroundMark x1="30909" y1="40904" x2="32159" y2="46886"/>
                        <a14:foregroundMark x1="8750" y1="32234" x2="11364" y2="36264"/>
                        <a14:foregroundMark x1="5227" y1="36386" x2="5227" y2="36386"/>
                        <a14:foregroundMark x1="16705" y1="51160" x2="13523" y2="65324"/>
                        <a14:foregroundMark x1="13523" y1="65324" x2="18409" y2="70330"/>
                        <a14:foregroundMark x1="18409" y1="70330" x2="18409" y2="71062"/>
                        <a14:foregroundMark x1="79545" y1="31502" x2="76136" y2="40659"/>
                        <a14:foregroundMark x1="76136" y1="40659" x2="75682" y2="4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7" y="4313490"/>
            <a:ext cx="2560079" cy="23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62F2425-6F24-4963-829F-1092B110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46" y="3780271"/>
            <a:ext cx="3445452" cy="291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91BE7-480E-42EF-8A6C-A2A531B8B713}"/>
              </a:ext>
            </a:extLst>
          </p:cNvPr>
          <p:cNvSpPr/>
          <p:nvPr/>
        </p:nvSpPr>
        <p:spPr>
          <a:xfrm>
            <a:off x="1454046" y="2119101"/>
            <a:ext cx="7555043" cy="104382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09313-FEA2-41C2-B210-F4090030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7" y="-318929"/>
            <a:ext cx="12192000" cy="6117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47F3B-6781-4B6C-8286-E46FE062BD41}"/>
              </a:ext>
            </a:extLst>
          </p:cNvPr>
          <p:cNvSpPr txBox="1"/>
          <p:nvPr/>
        </p:nvSpPr>
        <p:spPr>
          <a:xfrm>
            <a:off x="5525820" y="1279292"/>
            <a:ext cx="57606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A63F5-02AC-4EA0-879B-6E93DC4EEB10}"/>
              </a:ext>
            </a:extLst>
          </p:cNvPr>
          <p:cNvSpPr txBox="1"/>
          <p:nvPr/>
        </p:nvSpPr>
        <p:spPr>
          <a:xfrm>
            <a:off x="1581768" y="2119101"/>
            <a:ext cx="970469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rộng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vốn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757A7-F687-45AE-9F77-B0CFBC93E51B}"/>
              </a:ext>
            </a:extLst>
          </p:cNvPr>
          <p:cNvSpPr txBox="1"/>
          <p:nvPr/>
        </p:nvSpPr>
        <p:spPr>
          <a:xfrm>
            <a:off x="1581768" y="3277474"/>
            <a:ext cx="87014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Ai (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con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–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Backgrounds by Slidesgo">
  <a:themeElements>
    <a:clrScheme name="Simple Light">
      <a:dk1>
        <a:srgbClr val="354406"/>
      </a:dk1>
      <a:lt1>
        <a:srgbClr val="FFFFFF"/>
      </a:lt1>
      <a:dk2>
        <a:srgbClr val="3D804A"/>
      </a:dk2>
      <a:lt2>
        <a:srgbClr val="4FA96A"/>
      </a:lt2>
      <a:accent1>
        <a:srgbClr val="354406"/>
      </a:accent1>
      <a:accent2>
        <a:srgbClr val="FFFD98"/>
      </a:accent2>
      <a:accent3>
        <a:srgbClr val="70CAE2"/>
      </a:accent3>
      <a:accent4>
        <a:srgbClr val="A6E3F5"/>
      </a:accent4>
      <a:accent5>
        <a:srgbClr val="FFFFD7"/>
      </a:accent5>
      <a:accent6>
        <a:srgbClr val="74D7A9"/>
      </a:accent6>
      <a:hlink>
        <a:srgbClr val="3544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354406"/>
    </a:dk1>
    <a:lt1>
      <a:srgbClr val="FFFFFF"/>
    </a:lt1>
    <a:dk2>
      <a:srgbClr val="3D804A"/>
    </a:dk2>
    <a:lt2>
      <a:srgbClr val="4FA96A"/>
    </a:lt2>
    <a:accent1>
      <a:srgbClr val="354406"/>
    </a:accent1>
    <a:accent2>
      <a:srgbClr val="FFFD98"/>
    </a:accent2>
    <a:accent3>
      <a:srgbClr val="70CAE2"/>
    </a:accent3>
    <a:accent4>
      <a:srgbClr val="A6E3F5"/>
    </a:accent4>
    <a:accent5>
      <a:srgbClr val="FFFFD7"/>
    </a:accent5>
    <a:accent6>
      <a:srgbClr val="74D7A9"/>
    </a:accent6>
    <a:hlink>
      <a:srgbClr val="354406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354406"/>
    </a:dk1>
    <a:lt1>
      <a:srgbClr val="FFFFFF"/>
    </a:lt1>
    <a:dk2>
      <a:srgbClr val="3D804A"/>
    </a:dk2>
    <a:lt2>
      <a:srgbClr val="4FA96A"/>
    </a:lt2>
    <a:accent1>
      <a:srgbClr val="354406"/>
    </a:accent1>
    <a:accent2>
      <a:srgbClr val="FFFD98"/>
    </a:accent2>
    <a:accent3>
      <a:srgbClr val="70CAE2"/>
    </a:accent3>
    <a:accent4>
      <a:srgbClr val="A6E3F5"/>
    </a:accent4>
    <a:accent5>
      <a:srgbClr val="FFFFD7"/>
    </a:accent5>
    <a:accent6>
      <a:srgbClr val="74D7A9"/>
    </a:accent6>
    <a:hlink>
      <a:srgbClr val="354406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354406"/>
    </a:dk1>
    <a:lt1>
      <a:srgbClr val="FFFFFF"/>
    </a:lt1>
    <a:dk2>
      <a:srgbClr val="3D804A"/>
    </a:dk2>
    <a:lt2>
      <a:srgbClr val="4FA96A"/>
    </a:lt2>
    <a:accent1>
      <a:srgbClr val="354406"/>
    </a:accent1>
    <a:accent2>
      <a:srgbClr val="FFFD98"/>
    </a:accent2>
    <a:accent3>
      <a:srgbClr val="70CAE2"/>
    </a:accent3>
    <a:accent4>
      <a:srgbClr val="A6E3F5"/>
    </a:accent4>
    <a:accent5>
      <a:srgbClr val="FFFFD7"/>
    </a:accent5>
    <a:accent6>
      <a:srgbClr val="74D7A9"/>
    </a:accent6>
    <a:hlink>
      <a:srgbClr val="354406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838</Words>
  <Application>Microsoft Office PowerPoint</Application>
  <PresentationFormat>Widescreen</PresentationFormat>
  <Paragraphs>120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Microsoft YaHei</vt:lpstr>
      <vt:lpstr>Arial</vt:lpstr>
      <vt:lpstr>Arial Black</vt:lpstr>
      <vt:lpstr>Bebas Neue</vt:lpstr>
      <vt:lpstr>Calibri</vt:lpstr>
      <vt:lpstr>Calibri Light</vt:lpstr>
      <vt:lpstr>Century Gothic</vt:lpstr>
      <vt:lpstr>Darker Grotesque Medium</vt:lpstr>
      <vt:lpstr>HP-005</vt:lpstr>
      <vt:lpstr>MTD Quaver</vt:lpstr>
      <vt:lpstr>Roboto Condensed Light</vt:lpstr>
      <vt:lpstr>Times</vt:lpstr>
      <vt:lpstr>Times New Roman</vt:lpstr>
      <vt:lpstr>Office Theme</vt:lpstr>
      <vt:lpstr>Mountain Backgrounds by Slidesgo</vt:lpstr>
      <vt:lpstr>第一PPT，www.1ppt.com</vt:lpstr>
      <vt:lpstr>Office 主题​​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16</cp:revision>
  <dcterms:created xsi:type="dcterms:W3CDTF">2021-09-15T09:24:35Z</dcterms:created>
  <dcterms:modified xsi:type="dcterms:W3CDTF">2021-10-02T00:08:35Z</dcterms:modified>
</cp:coreProperties>
</file>