
<file path=[Content_Types].xml><?xml version="1.0" encoding="utf-8"?>
<Types xmlns="http://schemas.openxmlformats.org/package/2006/content-types">
  <Default Extension="bin" ContentType="application/vnd.ms-office.activeX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5" r:id="rId3"/>
    <p:sldId id="274" r:id="rId4"/>
    <p:sldId id="260" r:id="rId5"/>
    <p:sldId id="261" r:id="rId6"/>
    <p:sldId id="276" r:id="rId7"/>
    <p:sldId id="277" r:id="rId8"/>
    <p:sldId id="278" r:id="rId9"/>
    <p:sldId id="279" r:id="rId10"/>
    <p:sldId id="262" r:id="rId11"/>
    <p:sldId id="263" r:id="rId12"/>
    <p:sldId id="264" r:id="rId13"/>
    <p:sldId id="285" r:id="rId14"/>
    <p:sldId id="280" r:id="rId15"/>
    <p:sldId id="281" r:id="rId16"/>
    <p:sldId id="283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31" autoAdjust="0"/>
  </p:normalViewPr>
  <p:slideViewPr>
    <p:cSldViewPr>
      <p:cViewPr varScale="1">
        <p:scale>
          <a:sx n="57" d="100"/>
          <a:sy n="57" d="100"/>
        </p:scale>
        <p:origin x="65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32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5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5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0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2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8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4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9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6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FF1FA-C363-4B4E-84C7-B363F41D8DD2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68C9B-54D9-4E18-85C1-83C90DE13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.xml"/><Relationship Id="rId7" Type="http://schemas.openxmlformats.org/officeDocument/2006/relationships/image" Target="../media/image4.wmf"/><Relationship Id="rId2" Type="http://schemas.openxmlformats.org/officeDocument/2006/relationships/control" Target="../activeX/activeX2.xml"/><Relationship Id="rId1" Type="http://schemas.openxmlformats.org/officeDocument/2006/relationships/control" Target="../activeX/activeX1.x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5.xml"/><Relationship Id="rId4" Type="http://schemas.openxmlformats.org/officeDocument/2006/relationships/control" Target="../activeX/activeX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8.xml"/><Relationship Id="rId2" Type="http://schemas.openxmlformats.org/officeDocument/2006/relationships/control" Target="../activeX/activeX7.xml"/><Relationship Id="rId1" Type="http://schemas.openxmlformats.org/officeDocument/2006/relationships/control" Target="../activeX/activeX6.xml"/><Relationship Id="rId6" Type="http://schemas.openxmlformats.org/officeDocument/2006/relationships/image" Target="../media/image4.wmf"/><Relationship Id="rId5" Type="http://schemas.openxmlformats.org/officeDocument/2006/relationships/slideLayout" Target="../slideLayouts/slideLayout2.xml"/><Relationship Id="rId4" Type="http://schemas.openxmlformats.org/officeDocument/2006/relationships/control" Target="../activeX/activeX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2.xml"/><Relationship Id="rId2" Type="http://schemas.openxmlformats.org/officeDocument/2006/relationships/control" Target="../activeX/activeX11.xml"/><Relationship Id="rId1" Type="http://schemas.openxmlformats.org/officeDocument/2006/relationships/control" Target="../activeX/activeX10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5.xml"/><Relationship Id="rId7" Type="http://schemas.openxmlformats.org/officeDocument/2006/relationships/image" Target="../media/image8.wmf"/><Relationship Id="rId2" Type="http://schemas.openxmlformats.org/officeDocument/2006/relationships/control" Target="../activeX/activeX14.xml"/><Relationship Id="rId1" Type="http://schemas.openxmlformats.org/officeDocument/2006/relationships/control" Target="../activeX/activeX13.xml"/><Relationship Id="rId6" Type="http://schemas.openxmlformats.org/officeDocument/2006/relationships/image" Target="../media/image7.wmf"/><Relationship Id="rId5" Type="http://schemas.openxmlformats.org/officeDocument/2006/relationships/slideLayout" Target="../slideLayouts/slideLayout2.xml"/><Relationship Id="rId4" Type="http://schemas.openxmlformats.org/officeDocument/2006/relationships/control" Target="../activeX/activeX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9.xml"/><Relationship Id="rId7" Type="http://schemas.openxmlformats.org/officeDocument/2006/relationships/image" Target="../media/image8.wmf"/><Relationship Id="rId2" Type="http://schemas.openxmlformats.org/officeDocument/2006/relationships/control" Target="../activeX/activeX18.xml"/><Relationship Id="rId1" Type="http://schemas.openxmlformats.org/officeDocument/2006/relationships/control" Target="../activeX/activeX17.xml"/><Relationship Id="rId6" Type="http://schemas.openxmlformats.org/officeDocument/2006/relationships/image" Target="../media/image7.wmf"/><Relationship Id="rId5" Type="http://schemas.openxmlformats.org/officeDocument/2006/relationships/slideLayout" Target="../slideLayouts/slideLayout2.xml"/><Relationship Id="rId4" Type="http://schemas.openxmlformats.org/officeDocument/2006/relationships/control" Target="../activeX/activeX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3.xml"/><Relationship Id="rId2" Type="http://schemas.openxmlformats.org/officeDocument/2006/relationships/control" Target="../activeX/activeX22.xml"/><Relationship Id="rId1" Type="http://schemas.openxmlformats.org/officeDocument/2006/relationships/control" Target="../activeX/activeX2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68858" y="2170580"/>
            <a:ext cx="5206284" cy="1084913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defTabSz="685800">
              <a:defRPr/>
            </a:pPr>
            <a:r>
              <a:rPr lang="vi-VN" sz="4500" b="1" dirty="0">
                <a:ln/>
                <a:solidFill>
                  <a:srgbClr val="FF0000"/>
                </a:solidFill>
                <a:latin typeface="Times New Roman" panose="02020603050405020304" pitchFamily="18" charset="0"/>
              </a:rPr>
              <a:t>CHÀO MỪNG CÁC CON</a:t>
            </a:r>
          </a:p>
          <a:p>
            <a:pPr algn="ctr" defTabSz="685800">
              <a:defRPr/>
            </a:pPr>
            <a:r>
              <a:rPr lang="vi-VN" sz="4500" b="1" dirty="0">
                <a:ln/>
                <a:solidFill>
                  <a:srgbClr val="FF0000"/>
                </a:solidFill>
                <a:latin typeface="Times New Roman" panose="02020603050405020304" pitchFamily="18" charset="0"/>
              </a:rPr>
              <a:t>ĐẾN VỚI TIẾT </a:t>
            </a:r>
            <a:r>
              <a:rPr lang="en-US" sz="4500" b="1" dirty="0">
                <a:ln/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endParaRPr lang="en-US" sz="45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4191000" y="2590800"/>
            <a:ext cx="12438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3</a:t>
            </a:r>
          </a:p>
        </p:txBody>
      </p:sp>
    </p:spTree>
    <p:extLst>
      <p:ext uri="{BB962C8B-B14F-4D97-AF65-F5344CB8AC3E}">
        <p14:creationId xmlns:p14="http://schemas.microsoft.com/office/powerpoint/2010/main" val="427507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2159137"/>
            <a:ext cx="1395845" cy="1685330"/>
            <a:chOff x="432955" y="2438400"/>
            <a:chExt cx="1395845" cy="1685330"/>
          </a:xfrm>
        </p:grpSpPr>
        <p:sp>
          <p:nvSpPr>
            <p:cNvPr id="8" name="TextBox 7"/>
            <p:cNvSpPr txBox="1"/>
            <p:nvPr/>
          </p:nvSpPr>
          <p:spPr>
            <a:xfrm>
              <a:off x="737755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1555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3295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61555" y="41148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981200" y="2159137"/>
            <a:ext cx="1395845" cy="1685330"/>
            <a:chOff x="2060865" y="2438400"/>
            <a:chExt cx="1395845" cy="1685330"/>
          </a:xfrm>
        </p:grpSpPr>
        <p:sp>
          <p:nvSpPr>
            <p:cNvPr id="13" name="TextBox 12"/>
            <p:cNvSpPr txBox="1"/>
            <p:nvPr/>
          </p:nvSpPr>
          <p:spPr>
            <a:xfrm>
              <a:off x="2365665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22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37510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6086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2161310" y="41148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3733800" y="2082937"/>
            <a:ext cx="1447800" cy="1752600"/>
            <a:chOff x="3328555" y="2438400"/>
            <a:chExt cx="1447800" cy="1752600"/>
          </a:xfrm>
        </p:grpSpPr>
        <p:sp>
          <p:nvSpPr>
            <p:cNvPr id="18" name="TextBox 17"/>
            <p:cNvSpPr txBox="1"/>
            <p:nvPr/>
          </p:nvSpPr>
          <p:spPr>
            <a:xfrm>
              <a:off x="3685310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57155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28555" y="29718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3557155" y="41910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614555" y="2082937"/>
            <a:ext cx="1319645" cy="1752600"/>
            <a:chOff x="4828310" y="2438400"/>
            <a:chExt cx="1319645" cy="1752600"/>
          </a:xfrm>
        </p:grpSpPr>
        <p:sp>
          <p:nvSpPr>
            <p:cNvPr id="23" name="TextBox 22"/>
            <p:cNvSpPr txBox="1"/>
            <p:nvPr/>
          </p:nvSpPr>
          <p:spPr>
            <a:xfrm>
              <a:off x="5056910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04955" y="31242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28310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4928755" y="41910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7467600" y="2082937"/>
            <a:ext cx="1371600" cy="1752600"/>
            <a:chOff x="6224155" y="2438400"/>
            <a:chExt cx="1371600" cy="1752600"/>
          </a:xfrm>
        </p:grpSpPr>
        <p:sp>
          <p:nvSpPr>
            <p:cNvPr id="28" name="TextBox 27"/>
            <p:cNvSpPr txBox="1"/>
            <p:nvPr/>
          </p:nvSpPr>
          <p:spPr>
            <a:xfrm>
              <a:off x="6504710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76555" y="31242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2415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6376555" y="41910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533400" y="4495171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09800" y="449517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0" y="448824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67400" y="449517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72400" y="4495171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</p:txBody>
      </p:sp>
      <p:grpSp>
        <p:nvGrpSpPr>
          <p:cNvPr id="37" name="Group 8314"/>
          <p:cNvGrpSpPr>
            <a:grpSpLocks/>
          </p:cNvGrpSpPr>
          <p:nvPr/>
        </p:nvGrpSpPr>
        <p:grpSpPr bwMode="auto">
          <a:xfrm>
            <a:off x="838200" y="1066800"/>
            <a:ext cx="2286000" cy="708026"/>
            <a:chOff x="2352" y="1824"/>
            <a:chExt cx="1440" cy="446"/>
          </a:xfrm>
        </p:grpSpPr>
        <p:sp>
          <p:nvSpPr>
            <p:cNvPr id="38" name="Oval 8312"/>
            <p:cNvSpPr>
              <a:spLocks noChangeArrowheads="1"/>
            </p:cNvSpPr>
            <p:nvPr/>
          </p:nvSpPr>
          <p:spPr bwMode="auto">
            <a:xfrm>
              <a:off x="2352" y="1866"/>
              <a:ext cx="447" cy="336"/>
            </a:xfrm>
            <a:prstGeom prst="ellipse">
              <a:avLst/>
            </a:prstGeom>
            <a:gradFill rotWithShape="1">
              <a:gsLst>
                <a:gs pos="0">
                  <a:srgbClr val="FFEBFA"/>
                </a:gs>
                <a:gs pos="30000">
                  <a:srgbClr val="C4D6EB"/>
                </a:gs>
                <a:gs pos="60001">
                  <a:srgbClr val="85C2FF"/>
                </a:gs>
                <a:gs pos="100000">
                  <a:srgbClr val="5E9E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40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39" name="Text Box 8313"/>
            <p:cNvSpPr txBox="1">
              <a:spLocks noChangeArrowheads="1"/>
            </p:cNvSpPr>
            <p:nvPr/>
          </p:nvSpPr>
          <p:spPr bwMode="auto">
            <a:xfrm>
              <a:off x="2880" y="1824"/>
              <a:ext cx="91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 b="1" i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</p:spTree>
    <p:controls>
      <mc:AlternateContent xmlns:mc="http://schemas.openxmlformats.org/markup-compatibility/2006">
        <mc:Choice xmlns:v="urn:schemas-microsoft-com:vml" Requires="v">
          <p:control name="TextBox1" r:id="rId1" imgW="927000" imgH="558720"/>
        </mc:Choice>
        <mc:Fallback>
          <p:control name="TextBox1" r:id="rId1" imgW="927000" imgH="558720">
            <p:pic>
              <p:nvPicPr>
                <p:cNvPr id="2" name="TextBox1">
                  <a:extLst>
                    <a:ext uri="{FF2B5EF4-FFF2-40B4-BE49-F238E27FC236}">
                      <a16:creationId xmlns:a16="http://schemas.microsoft.com/office/drawing/2014/main" id="{8AE4FDEF-B0D4-4198-A84C-03F25C2980A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7200" y="3933196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2" r:id="rId2" imgW="927000" imgH="558720"/>
        </mc:Choice>
        <mc:Fallback>
          <p:control name="TextBox2" r:id="rId2" imgW="927000" imgH="558720">
            <p:pic>
              <p:nvPicPr>
                <p:cNvPr id="44" name="TextBox2">
                  <a:extLst>
                    <a:ext uri="{FF2B5EF4-FFF2-40B4-BE49-F238E27FC236}">
                      <a16:creationId xmlns:a16="http://schemas.microsoft.com/office/drawing/2014/main" id="{EDD3B9BD-4D17-4834-B34A-F579B4E011F9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227415" y="3933195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3" r:id="rId3" imgW="927000" imgH="558720"/>
        </mc:Choice>
        <mc:Fallback>
          <p:control name="TextBox3" r:id="rId3" imgW="927000" imgH="558720">
            <p:pic>
              <p:nvPicPr>
                <p:cNvPr id="45" name="TextBox3">
                  <a:extLst>
                    <a:ext uri="{FF2B5EF4-FFF2-40B4-BE49-F238E27FC236}">
                      <a16:creationId xmlns:a16="http://schemas.microsoft.com/office/drawing/2014/main" id="{00946EEC-EBFE-43E7-9C7A-672D8C85F3D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078433" y="3927037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4" r:id="rId4" imgW="927000" imgH="558720"/>
        </mc:Choice>
        <mc:Fallback>
          <p:control name="TextBox4" r:id="rId4" imgW="927000" imgH="558720">
            <p:pic>
              <p:nvPicPr>
                <p:cNvPr id="46" name="TextBox4">
                  <a:extLst>
                    <a:ext uri="{FF2B5EF4-FFF2-40B4-BE49-F238E27FC236}">
                      <a16:creationId xmlns:a16="http://schemas.microsoft.com/office/drawing/2014/main" id="{00F05711-1484-481F-973F-6C06D5D398C0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929451" y="3920879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5" r:id="rId5" imgW="927000" imgH="558720"/>
        </mc:Choice>
        <mc:Fallback>
          <p:control name="TextBox5" r:id="rId5" imgW="927000" imgH="558720">
            <p:pic>
              <p:nvPicPr>
                <p:cNvPr id="47" name="TextBox5">
                  <a:extLst>
                    <a:ext uri="{FF2B5EF4-FFF2-40B4-BE49-F238E27FC236}">
                      <a16:creationId xmlns:a16="http://schemas.microsoft.com/office/drawing/2014/main" id="{6FCE5516-7FDB-4465-9EF3-F08EC3F5F9FD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80469" y="3914721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4839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814917" y="457201"/>
            <a:ext cx="5730434" cy="646113"/>
            <a:chOff x="312" y="864"/>
            <a:chExt cx="2599" cy="407"/>
          </a:xfrm>
        </p:grpSpPr>
        <p:sp>
          <p:nvSpPr>
            <p:cNvPr id="7" name="Oval 40"/>
            <p:cNvSpPr>
              <a:spLocks noChangeArrowheads="1"/>
            </p:cNvSpPr>
            <p:nvPr/>
          </p:nvSpPr>
          <p:spPr bwMode="auto">
            <a:xfrm>
              <a:off x="312" y="864"/>
              <a:ext cx="384" cy="405"/>
            </a:xfrm>
            <a:prstGeom prst="ellipse">
              <a:avLst/>
            </a:prstGeom>
            <a:gradFill rotWithShape="1">
              <a:gsLst>
                <a:gs pos="0">
                  <a:srgbClr val="FFEBFA"/>
                </a:gs>
                <a:gs pos="30000">
                  <a:srgbClr val="C4D6EB"/>
                </a:gs>
                <a:gs pos="60001">
                  <a:srgbClr val="85C2FF"/>
                </a:gs>
                <a:gs pos="100000">
                  <a:srgbClr val="5E9E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8" name="Text Box 41"/>
            <p:cNvSpPr txBox="1">
              <a:spLocks noChangeArrowheads="1"/>
            </p:cNvSpPr>
            <p:nvPr/>
          </p:nvSpPr>
          <p:spPr bwMode="auto">
            <a:xfrm>
              <a:off x="703" y="864"/>
              <a:ext cx="220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i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6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i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i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6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i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62000" y="1219200"/>
            <a:ext cx="6206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a) 32 x 3                     b, 42 x 2</a:t>
            </a:r>
          </a:p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11 x 6                          13 x 3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066800" y="2590800"/>
            <a:ext cx="1395845" cy="1685330"/>
            <a:chOff x="432955" y="2438400"/>
            <a:chExt cx="1395845" cy="1685330"/>
          </a:xfrm>
        </p:grpSpPr>
        <p:sp>
          <p:nvSpPr>
            <p:cNvPr id="15" name="TextBox 14"/>
            <p:cNvSpPr txBox="1"/>
            <p:nvPr/>
          </p:nvSpPr>
          <p:spPr>
            <a:xfrm>
              <a:off x="737755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61555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295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61555" y="41148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1371600" y="49530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96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099955" y="2568714"/>
            <a:ext cx="1395845" cy="1685330"/>
            <a:chOff x="432955" y="2438400"/>
            <a:chExt cx="1395845" cy="1685330"/>
          </a:xfrm>
        </p:grpSpPr>
        <p:sp>
          <p:nvSpPr>
            <p:cNvPr id="21" name="TextBox 20"/>
            <p:cNvSpPr txBox="1"/>
            <p:nvPr/>
          </p:nvSpPr>
          <p:spPr>
            <a:xfrm>
              <a:off x="737755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1555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295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661555" y="41148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3404755" y="493091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66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081155" y="2568714"/>
            <a:ext cx="1395845" cy="1685330"/>
            <a:chOff x="432955" y="2438400"/>
            <a:chExt cx="1395845" cy="1685330"/>
          </a:xfrm>
        </p:grpSpPr>
        <p:sp>
          <p:nvSpPr>
            <p:cNvPr id="27" name="TextBox 26"/>
            <p:cNvSpPr txBox="1"/>
            <p:nvPr/>
          </p:nvSpPr>
          <p:spPr>
            <a:xfrm>
              <a:off x="737755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42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61555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3295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661555" y="41148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5385955" y="493091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84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7062355" y="2568714"/>
            <a:ext cx="1395845" cy="1685330"/>
            <a:chOff x="432955" y="2438400"/>
            <a:chExt cx="1395845" cy="1685330"/>
          </a:xfrm>
        </p:grpSpPr>
        <p:sp>
          <p:nvSpPr>
            <p:cNvPr id="33" name="TextBox 32"/>
            <p:cNvSpPr txBox="1"/>
            <p:nvPr/>
          </p:nvSpPr>
          <p:spPr>
            <a:xfrm>
              <a:off x="737755" y="2438400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13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61555" y="3200400"/>
              <a:ext cx="10910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5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2955" y="2979003"/>
              <a:ext cx="10910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661555" y="4114800"/>
              <a:ext cx="104255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7367155" y="493091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39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TextBox1" r:id="rId1" imgW="927000" imgH="558720"/>
        </mc:Choice>
        <mc:Fallback>
          <p:control name="TextBox1" r:id="rId1" imgW="927000" imgH="558720">
            <p:pic>
              <p:nvPicPr>
                <p:cNvPr id="44" name="TextBox1">
                  <a:extLst>
                    <a:ext uri="{FF2B5EF4-FFF2-40B4-BE49-F238E27FC236}">
                      <a16:creationId xmlns:a16="http://schemas.microsoft.com/office/drawing/2014/main" id="{571815F9-56C6-4551-B32E-674D697F8CF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371600" y="4409610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2" r:id="rId2" imgW="927000" imgH="558720"/>
        </mc:Choice>
        <mc:Fallback>
          <p:control name="TextBox2" r:id="rId2" imgW="927000" imgH="558720">
            <p:pic>
              <p:nvPicPr>
                <p:cNvPr id="45" name="TextBox2">
                  <a:extLst>
                    <a:ext uri="{FF2B5EF4-FFF2-40B4-BE49-F238E27FC236}">
                      <a16:creationId xmlns:a16="http://schemas.microsoft.com/office/drawing/2014/main" id="{EC66BC8B-BA6A-4FF5-B199-77B08D6F64BF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369685" y="4368939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3" r:id="rId3" imgW="927000" imgH="558720"/>
        </mc:Choice>
        <mc:Fallback>
          <p:control name="TextBox3" r:id="rId3" imgW="927000" imgH="558720">
            <p:pic>
              <p:nvPicPr>
                <p:cNvPr id="46" name="TextBox3">
                  <a:extLst>
                    <a:ext uri="{FF2B5EF4-FFF2-40B4-BE49-F238E27FC236}">
                      <a16:creationId xmlns:a16="http://schemas.microsoft.com/office/drawing/2014/main" id="{08DE2D4C-1BA7-461D-8456-0866548B0E4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385954" y="4336980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4" r:id="rId4" imgW="927000" imgH="558720"/>
        </mc:Choice>
        <mc:Fallback>
          <p:control name="TextBox4" r:id="rId4" imgW="927000" imgH="558720">
            <p:pic>
              <p:nvPicPr>
                <p:cNvPr id="47" name="TextBox4">
                  <a:extLst>
                    <a:ext uri="{FF2B5EF4-FFF2-40B4-BE49-F238E27FC236}">
                      <a16:creationId xmlns:a16="http://schemas.microsoft.com/office/drawing/2014/main" id="{02244C9D-56E1-455F-BA6B-0E62D4F4712F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402223" y="4305021"/>
                  <a:ext cx="926522" cy="561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4839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/>
      <p:bldP spid="31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40"/>
          <p:cNvSpPr>
            <a:spLocks noChangeArrowheads="1"/>
          </p:cNvSpPr>
          <p:nvPr/>
        </p:nvSpPr>
        <p:spPr bwMode="auto">
          <a:xfrm>
            <a:off x="76201" y="914400"/>
            <a:ext cx="685800" cy="642938"/>
          </a:xfrm>
          <a:prstGeom prst="ellipse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976748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209800"/>
            <a:ext cx="2868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895600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12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: …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886200" y="2209800"/>
            <a:ext cx="0" cy="2133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81200" y="4398970"/>
            <a:ext cx="647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x 4 = 48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48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TextBox1" r:id="rId1" imgW="4273560" imgH="558720"/>
        </mc:Choice>
        <mc:Fallback>
          <p:control name="TextBox1" r:id="rId1" imgW="4273560" imgH="558720">
            <p:pic>
              <p:nvPicPr>
                <p:cNvPr id="11" name="TextBox1">
                  <a:extLst>
                    <a:ext uri="{FF2B5EF4-FFF2-40B4-BE49-F238E27FC236}">
                      <a16:creationId xmlns:a16="http://schemas.microsoft.com/office/drawing/2014/main" id="{B4D36943-315C-4CBA-9ACE-991BA08E827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567053" y="2498733"/>
                  <a:ext cx="4272145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2" r:id="rId2" imgW="2514600" imgH="558720"/>
        </mc:Choice>
        <mc:Fallback>
          <p:control name="TextBox2" r:id="rId2" imgW="2514600" imgH="558720">
            <p:pic>
              <p:nvPicPr>
                <p:cNvPr id="12" name="TextBox2">
                  <a:extLst>
                    <a:ext uri="{FF2B5EF4-FFF2-40B4-BE49-F238E27FC236}">
                      <a16:creationId xmlns:a16="http://schemas.microsoft.com/office/drawing/2014/main" id="{293657A2-65E4-400A-AAE6-201985AA04B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867401" y="3192602"/>
                  <a:ext cx="25146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3" r:id="rId3" imgW="2514600" imgH="558720"/>
        </mc:Choice>
        <mc:Fallback>
          <p:control name="TextBox3" r:id="rId3" imgW="2514600" imgH="558720">
            <p:pic>
              <p:nvPicPr>
                <p:cNvPr id="13" name="TextBox3">
                  <a:extLst>
                    <a:ext uri="{FF2B5EF4-FFF2-40B4-BE49-F238E27FC236}">
                      <a16:creationId xmlns:a16="http://schemas.microsoft.com/office/drawing/2014/main" id="{E50A3FB9-4109-4205-9F70-0A563A1A064D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324598" y="3797293"/>
                  <a:ext cx="2514600" cy="561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4839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0" y="3048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 err="1"/>
              <a:t>Bài</a:t>
            </a:r>
            <a:r>
              <a:rPr lang="en-US" altLang="en-US" sz="3200" b="1" dirty="0"/>
              <a:t> 1</a:t>
            </a:r>
            <a:r>
              <a:rPr lang="en-US" altLang="en-US" sz="3200" b="1" u="none" dirty="0"/>
              <a:t>: </a:t>
            </a:r>
            <a:r>
              <a:rPr lang="en-US" altLang="en-US" sz="3200" b="1" u="none" dirty="0" err="1"/>
              <a:t>Tính</a:t>
            </a:r>
            <a:endParaRPr lang="en-US" altLang="en-US" sz="3200" b="1" u="none" dirty="0"/>
          </a:p>
        </p:txBody>
      </p:sp>
      <p:sp>
        <p:nvSpPr>
          <p:cNvPr id="5124" name="Text Box 39"/>
          <p:cNvSpPr txBox="1">
            <a:spLocks noChangeArrowheads="1"/>
          </p:cNvSpPr>
          <p:nvPr/>
        </p:nvSpPr>
        <p:spPr bwMode="auto">
          <a:xfrm>
            <a:off x="3505200" y="5334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25002" name="Text Box 74"/>
          <p:cNvSpPr txBox="1">
            <a:spLocks noChangeArrowheads="1"/>
          </p:cNvSpPr>
          <p:nvPr/>
        </p:nvSpPr>
        <p:spPr bwMode="auto">
          <a:xfrm>
            <a:off x="938445" y="3243302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</a:t>
            </a:r>
          </a:p>
        </p:txBody>
      </p:sp>
      <p:sp>
        <p:nvSpPr>
          <p:cNvPr id="124983" name="Text Box 55"/>
          <p:cNvSpPr txBox="1">
            <a:spLocks noChangeArrowheads="1"/>
          </p:cNvSpPr>
          <p:nvPr/>
        </p:nvSpPr>
        <p:spPr bwMode="auto">
          <a:xfrm>
            <a:off x="849313" y="990600"/>
            <a:ext cx="784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</a:p>
        </p:txBody>
      </p:sp>
      <p:sp>
        <p:nvSpPr>
          <p:cNvPr id="124985" name="Text Box 57"/>
          <p:cNvSpPr txBox="1">
            <a:spLocks noChangeArrowheads="1"/>
          </p:cNvSpPr>
          <p:nvPr/>
        </p:nvSpPr>
        <p:spPr bwMode="auto">
          <a:xfrm>
            <a:off x="457200" y="1371600"/>
            <a:ext cx="490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4987" name="Text Box 59"/>
          <p:cNvSpPr txBox="1">
            <a:spLocks noChangeArrowheads="1"/>
          </p:cNvSpPr>
          <p:nvPr/>
        </p:nvSpPr>
        <p:spPr bwMode="auto">
          <a:xfrm>
            <a:off x="1143000" y="1676400"/>
            <a:ext cx="784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4998" name="Line 70"/>
          <p:cNvSpPr>
            <a:spLocks noChangeShapeType="1"/>
          </p:cNvSpPr>
          <p:nvPr/>
        </p:nvSpPr>
        <p:spPr bwMode="auto">
          <a:xfrm>
            <a:off x="533400" y="2454275"/>
            <a:ext cx="1176338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91" name="Text Box 63"/>
          <p:cNvSpPr txBox="1">
            <a:spLocks noChangeArrowheads="1"/>
          </p:cNvSpPr>
          <p:nvPr/>
        </p:nvSpPr>
        <p:spPr bwMode="auto">
          <a:xfrm>
            <a:off x="5040313" y="990600"/>
            <a:ext cx="784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24992" name="Text Box 64"/>
          <p:cNvSpPr txBox="1">
            <a:spLocks noChangeArrowheads="1"/>
          </p:cNvSpPr>
          <p:nvPr/>
        </p:nvSpPr>
        <p:spPr bwMode="auto">
          <a:xfrm>
            <a:off x="4648200" y="1371600"/>
            <a:ext cx="490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4993" name="Text Box 65"/>
          <p:cNvSpPr txBox="1">
            <a:spLocks noChangeArrowheads="1"/>
          </p:cNvSpPr>
          <p:nvPr/>
        </p:nvSpPr>
        <p:spPr bwMode="auto">
          <a:xfrm>
            <a:off x="5334000" y="1676400"/>
            <a:ext cx="784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5000" name="Line 72"/>
          <p:cNvSpPr>
            <a:spLocks noChangeShapeType="1"/>
          </p:cNvSpPr>
          <p:nvPr/>
        </p:nvSpPr>
        <p:spPr bwMode="auto">
          <a:xfrm>
            <a:off x="4746625" y="2454275"/>
            <a:ext cx="1273175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94" name="Text Box 66"/>
          <p:cNvSpPr txBox="1">
            <a:spLocks noChangeArrowheads="1"/>
          </p:cNvSpPr>
          <p:nvPr/>
        </p:nvSpPr>
        <p:spPr bwMode="auto">
          <a:xfrm>
            <a:off x="7173913" y="990600"/>
            <a:ext cx="16652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24995" name="Text Box 67"/>
          <p:cNvSpPr txBox="1">
            <a:spLocks noChangeArrowheads="1"/>
          </p:cNvSpPr>
          <p:nvPr/>
        </p:nvSpPr>
        <p:spPr bwMode="auto">
          <a:xfrm>
            <a:off x="6781800" y="1371600"/>
            <a:ext cx="3921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4996" name="Text Box 68"/>
          <p:cNvSpPr txBox="1">
            <a:spLocks noChangeArrowheads="1"/>
          </p:cNvSpPr>
          <p:nvPr/>
        </p:nvSpPr>
        <p:spPr bwMode="auto">
          <a:xfrm>
            <a:off x="7467600" y="1676400"/>
            <a:ext cx="8810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25001" name="Line 73"/>
          <p:cNvSpPr>
            <a:spLocks noChangeShapeType="1"/>
          </p:cNvSpPr>
          <p:nvPr/>
        </p:nvSpPr>
        <p:spPr bwMode="auto">
          <a:xfrm>
            <a:off x="6880225" y="2454275"/>
            <a:ext cx="1273175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99" name="Line 71"/>
          <p:cNvSpPr>
            <a:spLocks noChangeShapeType="1"/>
          </p:cNvSpPr>
          <p:nvPr/>
        </p:nvSpPr>
        <p:spPr bwMode="auto">
          <a:xfrm>
            <a:off x="2667000" y="2454275"/>
            <a:ext cx="1273175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88" name="Text Box 60"/>
          <p:cNvSpPr txBox="1">
            <a:spLocks noChangeArrowheads="1"/>
          </p:cNvSpPr>
          <p:nvPr/>
        </p:nvSpPr>
        <p:spPr bwMode="auto">
          <a:xfrm>
            <a:off x="3059113" y="990600"/>
            <a:ext cx="784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124989" name="Text Box 61"/>
          <p:cNvSpPr txBox="1">
            <a:spLocks noChangeArrowheads="1"/>
          </p:cNvSpPr>
          <p:nvPr/>
        </p:nvSpPr>
        <p:spPr bwMode="auto">
          <a:xfrm>
            <a:off x="2667000" y="1409700"/>
            <a:ext cx="5873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4990" name="Text Box 62"/>
          <p:cNvSpPr txBox="1">
            <a:spLocks noChangeArrowheads="1"/>
          </p:cNvSpPr>
          <p:nvPr/>
        </p:nvSpPr>
        <p:spPr bwMode="auto">
          <a:xfrm>
            <a:off x="3254375" y="1676400"/>
            <a:ext cx="784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5003" name="Text Box 75"/>
          <p:cNvSpPr txBox="1">
            <a:spLocks noChangeArrowheads="1"/>
          </p:cNvSpPr>
          <p:nvPr/>
        </p:nvSpPr>
        <p:spPr bwMode="auto">
          <a:xfrm>
            <a:off x="3072045" y="3243302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</a:p>
        </p:txBody>
      </p:sp>
      <p:sp>
        <p:nvSpPr>
          <p:cNvPr id="125004" name="Text Box 76"/>
          <p:cNvSpPr txBox="1">
            <a:spLocks noChangeArrowheads="1"/>
          </p:cNvSpPr>
          <p:nvPr/>
        </p:nvSpPr>
        <p:spPr bwMode="auto">
          <a:xfrm>
            <a:off x="5129445" y="3197264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</a:p>
        </p:txBody>
      </p:sp>
      <p:sp>
        <p:nvSpPr>
          <p:cNvPr id="125005" name="Text Box 77"/>
          <p:cNvSpPr txBox="1">
            <a:spLocks noChangeArrowheads="1"/>
          </p:cNvSpPr>
          <p:nvPr/>
        </p:nvSpPr>
        <p:spPr bwMode="auto">
          <a:xfrm>
            <a:off x="7186845" y="3197264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TextBox1" r:id="rId1" imgW="1047600" imgH="558720"/>
        </mc:Choice>
        <mc:Fallback>
          <p:control name="TextBox1" r:id="rId1" imgW="1047600" imgH="558720">
            <p:pic>
              <p:nvPicPr>
                <p:cNvPr id="44" name="TextBox1">
                  <a:extLst>
                    <a:ext uri="{FF2B5EF4-FFF2-40B4-BE49-F238E27FC236}">
                      <a16:creationId xmlns:a16="http://schemas.microsoft.com/office/drawing/2014/main" id="{AF0F080A-ABBE-44D2-A65B-F67A7E42D3E8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09600" y="2610547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2" r:id="rId2" imgW="1047600" imgH="558720"/>
        </mc:Choice>
        <mc:Fallback>
          <p:control name="TextBox2" r:id="rId2" imgW="1047600" imgH="558720">
            <p:pic>
              <p:nvPicPr>
                <p:cNvPr id="45" name="TextBox2">
                  <a:extLst>
                    <a:ext uri="{FF2B5EF4-FFF2-40B4-BE49-F238E27FC236}">
                      <a16:creationId xmlns:a16="http://schemas.microsoft.com/office/drawing/2014/main" id="{A8F0CA8D-FECC-423C-9BCB-10BEF5A8D3BA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888475" y="2557502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3" r:id="rId3" imgW="1047600" imgH="558720"/>
        </mc:Choice>
        <mc:Fallback>
          <p:control name="TextBox3" r:id="rId3" imgW="1047600" imgH="558720">
            <p:pic>
              <p:nvPicPr>
                <p:cNvPr id="46" name="TextBox3">
                  <a:extLst>
                    <a:ext uri="{FF2B5EF4-FFF2-40B4-BE49-F238E27FC236}">
                      <a16:creationId xmlns:a16="http://schemas.microsoft.com/office/drawing/2014/main" id="{86E4A12A-9283-4BA9-8B55-3A59D7C2B349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893469" y="2557502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4" r:id="rId4" imgW="1054080" imgH="558720"/>
        </mc:Choice>
        <mc:Fallback>
          <p:control name="TextBox4" r:id="rId4" imgW="1054080" imgH="558720">
            <p:pic>
              <p:nvPicPr>
                <p:cNvPr id="47" name="TextBox4">
                  <a:extLst>
                    <a:ext uri="{FF2B5EF4-FFF2-40B4-BE49-F238E27FC236}">
                      <a16:creationId xmlns:a16="http://schemas.microsoft.com/office/drawing/2014/main" id="{E729CE7F-B6A2-4F55-968A-FDCBA218949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898463" y="2557502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90403521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50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5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002" grpId="0"/>
      <p:bldP spid="125003" grpId="0"/>
      <p:bldP spid="125004" grpId="0"/>
      <p:bldP spid="12500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0" y="3048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 err="1"/>
              <a:t>Bài</a:t>
            </a:r>
            <a:r>
              <a:rPr lang="en-US" altLang="en-US" sz="3200" b="1" dirty="0"/>
              <a:t> 1</a:t>
            </a:r>
            <a:r>
              <a:rPr lang="en-US" altLang="en-US" sz="3200" b="1" u="none" dirty="0"/>
              <a:t>: </a:t>
            </a:r>
            <a:r>
              <a:rPr lang="en-US" altLang="en-US" sz="3200" b="1" u="none" dirty="0" err="1"/>
              <a:t>Tính</a:t>
            </a:r>
            <a:endParaRPr lang="en-US" altLang="en-US" sz="3200" b="1" u="none" dirty="0"/>
          </a:p>
        </p:txBody>
      </p:sp>
      <p:sp>
        <p:nvSpPr>
          <p:cNvPr id="5124" name="Text Box 39"/>
          <p:cNvSpPr txBox="1">
            <a:spLocks noChangeArrowheads="1"/>
          </p:cNvSpPr>
          <p:nvPr/>
        </p:nvSpPr>
        <p:spPr bwMode="auto">
          <a:xfrm>
            <a:off x="3505200" y="5334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25013" name="Text Box 85"/>
          <p:cNvSpPr txBox="1">
            <a:spLocks noChangeArrowheads="1"/>
          </p:cNvSpPr>
          <p:nvPr/>
        </p:nvSpPr>
        <p:spPr bwMode="auto">
          <a:xfrm>
            <a:off x="838200" y="3883761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168</a:t>
            </a:r>
          </a:p>
        </p:txBody>
      </p:sp>
      <p:sp>
        <p:nvSpPr>
          <p:cNvPr id="125010" name="Text Box 82"/>
          <p:cNvSpPr txBox="1">
            <a:spLocks noChangeArrowheads="1"/>
          </p:cNvSpPr>
          <p:nvPr/>
        </p:nvSpPr>
        <p:spPr bwMode="auto">
          <a:xfrm>
            <a:off x="1143000" y="1600200"/>
            <a:ext cx="101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125011" name="Text Box 83"/>
          <p:cNvSpPr txBox="1">
            <a:spLocks noChangeArrowheads="1"/>
          </p:cNvSpPr>
          <p:nvPr/>
        </p:nvSpPr>
        <p:spPr bwMode="auto">
          <a:xfrm>
            <a:off x="685800" y="2011363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5012" name="Text Box 84"/>
          <p:cNvSpPr txBox="1">
            <a:spLocks noChangeArrowheads="1"/>
          </p:cNvSpPr>
          <p:nvPr/>
        </p:nvSpPr>
        <p:spPr bwMode="auto">
          <a:xfrm>
            <a:off x="1371600" y="2286000"/>
            <a:ext cx="101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5016" name="Line 88"/>
          <p:cNvSpPr>
            <a:spLocks noChangeShapeType="1"/>
          </p:cNvSpPr>
          <p:nvPr/>
        </p:nvSpPr>
        <p:spPr bwMode="auto">
          <a:xfrm>
            <a:off x="838200" y="3124200"/>
            <a:ext cx="9906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32" name="Text Box 104"/>
          <p:cNvSpPr txBox="1">
            <a:spLocks noChangeArrowheads="1"/>
          </p:cNvSpPr>
          <p:nvPr/>
        </p:nvSpPr>
        <p:spPr bwMode="auto">
          <a:xfrm>
            <a:off x="7391400" y="1600200"/>
            <a:ext cx="101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</a:p>
        </p:txBody>
      </p:sp>
      <p:sp>
        <p:nvSpPr>
          <p:cNvPr id="125033" name="Text Box 105"/>
          <p:cNvSpPr txBox="1">
            <a:spLocks noChangeArrowheads="1"/>
          </p:cNvSpPr>
          <p:nvPr/>
        </p:nvSpPr>
        <p:spPr bwMode="auto">
          <a:xfrm>
            <a:off x="6858000" y="1981200"/>
            <a:ext cx="63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5034" name="Text Box 106"/>
          <p:cNvSpPr txBox="1">
            <a:spLocks noChangeArrowheads="1"/>
          </p:cNvSpPr>
          <p:nvPr/>
        </p:nvSpPr>
        <p:spPr bwMode="auto">
          <a:xfrm>
            <a:off x="7620000" y="2286000"/>
            <a:ext cx="101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5035" name="Line 107"/>
          <p:cNvSpPr>
            <a:spLocks noChangeShapeType="1"/>
          </p:cNvSpPr>
          <p:nvPr/>
        </p:nvSpPr>
        <p:spPr bwMode="auto">
          <a:xfrm>
            <a:off x="7086600" y="3048000"/>
            <a:ext cx="9906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37" name="Text Box 109"/>
          <p:cNvSpPr txBox="1">
            <a:spLocks noChangeArrowheads="1"/>
          </p:cNvSpPr>
          <p:nvPr/>
        </p:nvSpPr>
        <p:spPr bwMode="auto">
          <a:xfrm>
            <a:off x="5410200" y="1646238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</a:t>
            </a:r>
          </a:p>
        </p:txBody>
      </p:sp>
      <p:sp>
        <p:nvSpPr>
          <p:cNvPr id="125038" name="Text Box 110"/>
          <p:cNvSpPr txBox="1">
            <a:spLocks noChangeArrowheads="1"/>
          </p:cNvSpPr>
          <p:nvPr/>
        </p:nvSpPr>
        <p:spPr bwMode="auto">
          <a:xfrm>
            <a:off x="4876800" y="2057400"/>
            <a:ext cx="50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5039" name="Text Box 111"/>
          <p:cNvSpPr txBox="1">
            <a:spLocks noChangeArrowheads="1"/>
          </p:cNvSpPr>
          <p:nvPr/>
        </p:nvSpPr>
        <p:spPr bwMode="auto">
          <a:xfrm>
            <a:off x="5562600" y="2332038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</a:p>
        </p:txBody>
      </p:sp>
      <p:sp>
        <p:nvSpPr>
          <p:cNvPr id="125040" name="Line 112"/>
          <p:cNvSpPr>
            <a:spLocks noChangeShapeType="1"/>
          </p:cNvSpPr>
          <p:nvPr/>
        </p:nvSpPr>
        <p:spPr bwMode="auto">
          <a:xfrm>
            <a:off x="5105400" y="3124200"/>
            <a:ext cx="9906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2" name="Text Box 114"/>
          <p:cNvSpPr txBox="1">
            <a:spLocks noChangeArrowheads="1"/>
          </p:cNvSpPr>
          <p:nvPr/>
        </p:nvSpPr>
        <p:spPr bwMode="auto">
          <a:xfrm>
            <a:off x="3200400" y="1646238"/>
            <a:ext cx="101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</a:p>
        </p:txBody>
      </p:sp>
      <p:sp>
        <p:nvSpPr>
          <p:cNvPr id="125043" name="Text Box 115"/>
          <p:cNvSpPr txBox="1">
            <a:spLocks noChangeArrowheads="1"/>
          </p:cNvSpPr>
          <p:nvPr/>
        </p:nvSpPr>
        <p:spPr bwMode="auto">
          <a:xfrm>
            <a:off x="2743200" y="20574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25044" name="Text Box 116"/>
          <p:cNvSpPr txBox="1">
            <a:spLocks noChangeArrowheads="1"/>
          </p:cNvSpPr>
          <p:nvPr/>
        </p:nvSpPr>
        <p:spPr bwMode="auto">
          <a:xfrm>
            <a:off x="3429000" y="2332038"/>
            <a:ext cx="101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25045" name="Line 117"/>
          <p:cNvSpPr>
            <a:spLocks noChangeShapeType="1"/>
          </p:cNvSpPr>
          <p:nvPr/>
        </p:nvSpPr>
        <p:spPr bwMode="auto">
          <a:xfrm>
            <a:off x="3048000" y="3124200"/>
            <a:ext cx="9906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7" name="Text Box 119"/>
          <p:cNvSpPr txBox="1">
            <a:spLocks noChangeArrowheads="1"/>
          </p:cNvSpPr>
          <p:nvPr/>
        </p:nvSpPr>
        <p:spPr bwMode="auto">
          <a:xfrm>
            <a:off x="2895600" y="3883761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</a:p>
        </p:txBody>
      </p:sp>
      <p:sp>
        <p:nvSpPr>
          <p:cNvPr id="125048" name="Text Box 120"/>
          <p:cNvSpPr txBox="1">
            <a:spLocks noChangeArrowheads="1"/>
          </p:cNvSpPr>
          <p:nvPr/>
        </p:nvSpPr>
        <p:spPr bwMode="auto">
          <a:xfrm>
            <a:off x="5181600" y="3883761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410</a:t>
            </a:r>
          </a:p>
        </p:txBody>
      </p:sp>
      <p:sp>
        <p:nvSpPr>
          <p:cNvPr id="125049" name="Text Box 121"/>
          <p:cNvSpPr txBox="1">
            <a:spLocks noChangeArrowheads="1"/>
          </p:cNvSpPr>
          <p:nvPr/>
        </p:nvSpPr>
        <p:spPr bwMode="auto">
          <a:xfrm>
            <a:off x="7086600" y="3883761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u="none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297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TextBox1" r:id="rId1" imgW="1047600" imgH="558720"/>
        </mc:Choice>
        <mc:Fallback>
          <p:control name="TextBox1" r:id="rId1" imgW="1047600" imgH="558720">
            <p:pic>
              <p:nvPicPr>
                <p:cNvPr id="44" name="TextBox1">
                  <a:extLst>
                    <a:ext uri="{FF2B5EF4-FFF2-40B4-BE49-F238E27FC236}">
                      <a16:creationId xmlns:a16="http://schemas.microsoft.com/office/drawing/2014/main" id="{2024B044-9CC6-4E54-863E-3627FC624400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27900" y="3297915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2" r:id="rId2" imgW="1047600" imgH="558720"/>
        </mc:Choice>
        <mc:Fallback>
          <p:control name="TextBox2" r:id="rId2" imgW="1047600" imgH="558720">
            <p:pic>
              <p:nvPicPr>
                <p:cNvPr id="45" name="TextBox2">
                  <a:extLst>
                    <a:ext uri="{FF2B5EF4-FFF2-40B4-BE49-F238E27FC236}">
                      <a16:creationId xmlns:a16="http://schemas.microsoft.com/office/drawing/2014/main" id="{F5AB28F7-60B6-4E9B-8E09-5777C3FBCD5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48000" y="3328135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3" r:id="rId3" imgW="1054080" imgH="558720"/>
        </mc:Choice>
        <mc:Fallback>
          <p:control name="TextBox3" r:id="rId3" imgW="1054080" imgH="558720">
            <p:pic>
              <p:nvPicPr>
                <p:cNvPr id="46" name="TextBox3">
                  <a:extLst>
                    <a:ext uri="{FF2B5EF4-FFF2-40B4-BE49-F238E27FC236}">
                      <a16:creationId xmlns:a16="http://schemas.microsoft.com/office/drawing/2014/main" id="{C5A3F7B0-B7C3-43DF-BF12-8DD24A2C3D9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188143" y="3237647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4" r:id="rId4" imgW="1047600" imgH="558720"/>
        </mc:Choice>
        <mc:Fallback>
          <p:control name="TextBox4" r:id="rId4" imgW="1047600" imgH="558720">
            <p:pic>
              <p:nvPicPr>
                <p:cNvPr id="47" name="TextBox4">
                  <a:extLst>
                    <a:ext uri="{FF2B5EF4-FFF2-40B4-BE49-F238E27FC236}">
                      <a16:creationId xmlns:a16="http://schemas.microsoft.com/office/drawing/2014/main" id="{C85DD20C-0712-4DCE-A279-CFF247668CDD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173641" y="3232151"/>
                  <a:ext cx="1051700" cy="561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247943367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013" grpId="0"/>
      <p:bldP spid="125047" grpId="0"/>
      <p:bldP spid="125048" grpId="0"/>
      <p:bldP spid="1250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03" name="Text Box 103"/>
          <p:cNvSpPr txBox="1">
            <a:spLocks noChangeArrowheads="1"/>
          </p:cNvSpPr>
          <p:nvPr/>
        </p:nvSpPr>
        <p:spPr bwMode="auto">
          <a:xfrm>
            <a:off x="4114800" y="3714209"/>
            <a:ext cx="2236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 dirty="0" err="1">
                <a:solidFill>
                  <a:srgbClr val="800000"/>
                </a:solidFill>
              </a:rPr>
              <a:t>Bài</a:t>
            </a:r>
            <a:r>
              <a:rPr lang="en-US" altLang="en-US" sz="3200" b="1" u="none" dirty="0">
                <a:solidFill>
                  <a:srgbClr val="800000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800000"/>
                </a:solidFill>
              </a:rPr>
              <a:t>giải</a:t>
            </a:r>
            <a:endParaRPr lang="en-US" altLang="en-US" sz="3200" b="1" u="none" dirty="0">
              <a:solidFill>
                <a:srgbClr val="800000"/>
              </a:solidFill>
            </a:endParaRPr>
          </a:p>
        </p:txBody>
      </p:sp>
      <p:sp>
        <p:nvSpPr>
          <p:cNvPr id="128104" name="Text Box 104"/>
          <p:cNvSpPr txBox="1">
            <a:spLocks noChangeArrowheads="1"/>
          </p:cNvSpPr>
          <p:nvPr/>
        </p:nvSpPr>
        <p:spPr bwMode="auto">
          <a:xfrm>
            <a:off x="2289175" y="4221164"/>
            <a:ext cx="533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 dirty="0"/>
              <a:t>Hai </a:t>
            </a:r>
            <a:r>
              <a:rPr lang="en-US" altLang="en-US" sz="3200" b="1" u="none" dirty="0" err="1"/>
              <a:t>cuộn</a:t>
            </a:r>
            <a:r>
              <a:rPr lang="en-US" altLang="en-US" sz="3200" b="1" u="none" dirty="0"/>
              <a:t> </a:t>
            </a:r>
            <a:r>
              <a:rPr lang="en-US" altLang="en-US" sz="3200" b="1" u="none" dirty="0" err="1"/>
              <a:t>vải</a:t>
            </a:r>
            <a:r>
              <a:rPr lang="en-US" altLang="en-US" sz="3200" b="1" u="none" dirty="0"/>
              <a:t> </a:t>
            </a:r>
            <a:r>
              <a:rPr lang="en-US" altLang="en-US" sz="3200" b="1" u="none" dirty="0" err="1"/>
              <a:t>dài</a:t>
            </a:r>
            <a:r>
              <a:rPr lang="en-US" altLang="en-US" sz="3200" b="1" u="none" dirty="0"/>
              <a:t> </a:t>
            </a:r>
            <a:r>
              <a:rPr lang="en-US" altLang="en-US" sz="3200" b="1" u="none" dirty="0" err="1"/>
              <a:t>số</a:t>
            </a:r>
            <a:r>
              <a:rPr lang="en-US" altLang="en-US" sz="3200" b="1" u="none" dirty="0"/>
              <a:t> </a:t>
            </a:r>
            <a:r>
              <a:rPr lang="en-US" altLang="en-US" sz="3200" b="1" u="none" dirty="0" err="1"/>
              <a:t>mét</a:t>
            </a:r>
            <a:r>
              <a:rPr lang="en-US" altLang="en-US" sz="3200" b="1" u="none" dirty="0"/>
              <a:t> </a:t>
            </a:r>
            <a:r>
              <a:rPr lang="en-US" altLang="en-US" sz="3200" b="1" u="none" dirty="0" err="1"/>
              <a:t>là</a:t>
            </a:r>
            <a:r>
              <a:rPr lang="en-US" altLang="en-US" sz="3200" b="1" u="none" dirty="0"/>
              <a:t> :</a:t>
            </a:r>
          </a:p>
        </p:txBody>
      </p:sp>
      <p:sp>
        <p:nvSpPr>
          <p:cNvPr id="128105" name="Text Box 105"/>
          <p:cNvSpPr txBox="1">
            <a:spLocks noChangeArrowheads="1"/>
          </p:cNvSpPr>
          <p:nvPr/>
        </p:nvSpPr>
        <p:spPr bwMode="auto">
          <a:xfrm>
            <a:off x="3028873" y="4701382"/>
            <a:ext cx="49942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/>
              <a:t>35 x  2  =  70( m)</a:t>
            </a:r>
          </a:p>
        </p:txBody>
      </p:sp>
      <p:sp>
        <p:nvSpPr>
          <p:cNvPr id="128106" name="Text Box 106"/>
          <p:cNvSpPr txBox="1">
            <a:spLocks noChangeArrowheads="1"/>
          </p:cNvSpPr>
          <p:nvPr/>
        </p:nvSpPr>
        <p:spPr bwMode="auto">
          <a:xfrm>
            <a:off x="4114800" y="5181600"/>
            <a:ext cx="3354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 dirty="0" err="1"/>
              <a:t>Đáp</a:t>
            </a:r>
            <a:r>
              <a:rPr lang="en-US" altLang="en-US" sz="3200" b="1" u="none" dirty="0"/>
              <a:t> </a:t>
            </a:r>
            <a:r>
              <a:rPr lang="en-US" altLang="en-US" sz="3200" b="1" u="none" dirty="0" err="1"/>
              <a:t>số</a:t>
            </a:r>
            <a:r>
              <a:rPr lang="en-US" altLang="en-US" sz="3200" b="1" u="none" dirty="0"/>
              <a:t>: 70 m   </a:t>
            </a:r>
          </a:p>
        </p:txBody>
      </p:sp>
      <p:sp>
        <p:nvSpPr>
          <p:cNvPr id="128131" name="Text Box 131"/>
          <p:cNvSpPr txBox="1">
            <a:spLocks noChangeArrowheads="1"/>
          </p:cNvSpPr>
          <p:nvPr/>
        </p:nvSpPr>
        <p:spPr bwMode="auto">
          <a:xfrm>
            <a:off x="0" y="5334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u="none" dirty="0">
                <a:solidFill>
                  <a:srgbClr val="000066"/>
                </a:solidFill>
              </a:rPr>
              <a:t>*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Bài</a:t>
            </a:r>
            <a:r>
              <a:rPr lang="en-US" altLang="en-US" sz="3200" b="1" u="none" dirty="0">
                <a:solidFill>
                  <a:srgbClr val="000066"/>
                </a:solidFill>
              </a:rPr>
              <a:t> 2: 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Mỗi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cuộn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vải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dài</a:t>
            </a:r>
            <a:r>
              <a:rPr lang="en-US" altLang="en-US" sz="3200" b="1" u="none" dirty="0">
                <a:solidFill>
                  <a:srgbClr val="000066"/>
                </a:solidFill>
              </a:rPr>
              <a:t> 35 m.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Hỏi</a:t>
            </a:r>
            <a:r>
              <a:rPr lang="en-US" altLang="en-US" sz="3200" b="1" u="none" dirty="0">
                <a:solidFill>
                  <a:srgbClr val="000066"/>
                </a:solidFill>
              </a:rPr>
              <a:t> 2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cuộn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vải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như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thế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dài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bao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nhiêu</a:t>
            </a:r>
            <a:r>
              <a:rPr lang="en-US" altLang="en-US" sz="3200" b="1" u="none" dirty="0">
                <a:solidFill>
                  <a:srgbClr val="000066"/>
                </a:solidFill>
              </a:rPr>
              <a:t> </a:t>
            </a:r>
            <a:r>
              <a:rPr lang="en-US" altLang="en-US" sz="3200" b="1" u="none" dirty="0" err="1">
                <a:solidFill>
                  <a:srgbClr val="000066"/>
                </a:solidFill>
              </a:rPr>
              <a:t>mét</a:t>
            </a:r>
            <a:r>
              <a:rPr lang="en-US" altLang="en-US" sz="3200" b="1" u="none" dirty="0">
                <a:solidFill>
                  <a:srgbClr val="000066"/>
                </a:solidFill>
              </a:rPr>
              <a:t>?</a:t>
            </a:r>
            <a:endParaRPr lang="en-US" altLang="en-US" sz="3200" b="1" dirty="0">
              <a:solidFill>
                <a:srgbClr val="000066"/>
              </a:solidFill>
            </a:endParaRPr>
          </a:p>
        </p:txBody>
      </p:sp>
      <p:sp>
        <p:nvSpPr>
          <p:cNvPr id="128135" name="Text Box 135"/>
          <p:cNvSpPr txBox="1">
            <a:spLocks noChangeArrowheads="1"/>
          </p:cNvSpPr>
          <p:nvPr/>
        </p:nvSpPr>
        <p:spPr bwMode="auto">
          <a:xfrm>
            <a:off x="457200" y="167640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800000"/>
                </a:solidFill>
              </a:rPr>
              <a:t>Tóm tắt</a:t>
            </a:r>
          </a:p>
        </p:txBody>
      </p:sp>
      <p:sp>
        <p:nvSpPr>
          <p:cNvPr id="128136" name="Text Box 136"/>
          <p:cNvSpPr txBox="1">
            <a:spLocks noChangeArrowheads="1"/>
          </p:cNvSpPr>
          <p:nvPr/>
        </p:nvSpPr>
        <p:spPr bwMode="auto">
          <a:xfrm>
            <a:off x="0" y="2362200"/>
            <a:ext cx="358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none"/>
              <a:t>1 cuộn : 35 mét</a:t>
            </a:r>
          </a:p>
        </p:txBody>
      </p:sp>
      <p:sp>
        <p:nvSpPr>
          <p:cNvPr id="128137" name="Text Box 137"/>
          <p:cNvSpPr txBox="1">
            <a:spLocks noChangeArrowheads="1"/>
          </p:cNvSpPr>
          <p:nvPr/>
        </p:nvSpPr>
        <p:spPr bwMode="auto">
          <a:xfrm>
            <a:off x="0" y="297180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none"/>
              <a:t>2 cuộn : …. mét vải?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TextBox1" r:id="rId1" imgW="4273560" imgH="558720"/>
        </mc:Choice>
        <mc:Fallback>
          <p:control name="TextBox1" r:id="rId1" imgW="4273560" imgH="558720">
            <p:pic>
              <p:nvPicPr>
                <p:cNvPr id="10" name="TextBox1">
                  <a:extLst>
                    <a:ext uri="{FF2B5EF4-FFF2-40B4-BE49-F238E27FC236}">
                      <a16:creationId xmlns:a16="http://schemas.microsoft.com/office/drawing/2014/main" id="{AED75275-17DC-45F0-AFFE-C8A6972A7C4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414655" y="1826167"/>
                  <a:ext cx="4272145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2" r:id="rId2" imgW="2514600" imgH="558720"/>
        </mc:Choice>
        <mc:Fallback>
          <p:control name="TextBox2" r:id="rId2" imgW="2514600" imgH="558720">
            <p:pic>
              <p:nvPicPr>
                <p:cNvPr id="11" name="TextBox2">
                  <a:extLst>
                    <a:ext uri="{FF2B5EF4-FFF2-40B4-BE49-F238E27FC236}">
                      <a16:creationId xmlns:a16="http://schemas.microsoft.com/office/drawing/2014/main" id="{31C9DA4C-7A22-4F41-A8EF-045BD559BB52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715003" y="2520036"/>
                  <a:ext cx="2514600" cy="56197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extBox3" r:id="rId3" imgW="2514600" imgH="558720"/>
        </mc:Choice>
        <mc:Fallback>
          <p:control name="TextBox3" r:id="rId3" imgW="2514600" imgH="558720">
            <p:pic>
              <p:nvPicPr>
                <p:cNvPr id="12" name="TextBox3">
                  <a:extLst>
                    <a:ext uri="{FF2B5EF4-FFF2-40B4-BE49-F238E27FC236}">
                      <a16:creationId xmlns:a16="http://schemas.microsoft.com/office/drawing/2014/main" id="{1D2F007A-E868-4038-9756-62AD450843EA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172200" y="3124727"/>
                  <a:ext cx="2514600" cy="5619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25445395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8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8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8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8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8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8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32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3" grpId="0"/>
      <p:bldP spid="128104" grpId="0"/>
      <p:bldP spid="128105" grpId="0"/>
      <p:bldP spid="128106" grpId="0"/>
      <p:bldP spid="128135" grpId="0"/>
      <p:bldP spid="128136" grpId="0"/>
      <p:bldP spid="1281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9" y="0"/>
            <a:ext cx="9144000" cy="6850332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3505200" y="457200"/>
            <a:ext cx="21318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304800" y="1905000"/>
            <a:ext cx="86693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389270" y="2860942"/>
            <a:ext cx="84499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3720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6" descr="A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blumen-pflanzen085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4876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0" y="0"/>
            <a:ext cx="9144000" cy="6948488"/>
            <a:chOff x="0" y="-19"/>
            <a:chExt cx="5760" cy="4377"/>
          </a:xfrm>
        </p:grpSpPr>
        <p:pic>
          <p:nvPicPr>
            <p:cNvPr id="8198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1996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0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1" name="Picture 9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5553" name="WordArt 17"/>
          <p:cNvSpPr>
            <a:spLocks noChangeArrowheads="1" noChangeShapeType="1" noTextEdit="1"/>
          </p:cNvSpPr>
          <p:nvPr/>
        </p:nvSpPr>
        <p:spPr bwMode="auto">
          <a:xfrm>
            <a:off x="1066800" y="685800"/>
            <a:ext cx="7010400" cy="480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>
              <a:defRPr/>
            </a:pP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các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con !</a:t>
            </a:r>
          </a:p>
        </p:txBody>
      </p:sp>
    </p:spTree>
    <p:extLst>
      <p:ext uri="{BB962C8B-B14F-4D97-AF65-F5344CB8AC3E}">
        <p14:creationId xmlns:p14="http://schemas.microsoft.com/office/powerpoint/2010/main" val="270994532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9" y="0"/>
            <a:ext cx="9144000" cy="6850332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3505200" y="457200"/>
            <a:ext cx="21318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304800" y="1905000"/>
            <a:ext cx="86693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B79D91-E8BA-448F-BDAA-DB89BEB65ECB}"/>
              </a:ext>
            </a:extLst>
          </p:cNvPr>
          <p:cNvSpPr txBox="1"/>
          <p:nvPr/>
        </p:nvSpPr>
        <p:spPr>
          <a:xfrm>
            <a:off x="389270" y="2860942"/>
            <a:ext cx="84499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00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514600" y="381000"/>
            <a:ext cx="4724400" cy="2590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9906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3316069"/>
            <a:ext cx="8382000" cy="1200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9917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38504" y="2706469"/>
            <a:ext cx="1047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47555" y="2706469"/>
            <a:ext cx="2944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+ 12 + 12 =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23755" y="1868269"/>
            <a:ext cx="3834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x 3 =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23755" y="34684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x 3 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75343" y="3465044"/>
            <a:ext cx="1047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148391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75709" y="1584580"/>
            <a:ext cx="6476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3 </a:t>
            </a:r>
            <a:r>
              <a:rPr lang="en-US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744971"/>
            <a:ext cx="25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x 3 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5218" y="3727111"/>
            <a:ext cx="10477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895" y="1379831"/>
            <a:ext cx="10910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75014" y="1969301"/>
            <a:ext cx="1091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03834"/>
            <a:ext cx="10910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938645" y="2885191"/>
            <a:ext cx="104255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16578" y="2892631"/>
            <a:ext cx="457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45619" y="2892630"/>
            <a:ext cx="53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2507911"/>
            <a:ext cx="685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3 </a:t>
            </a:r>
            <a:r>
              <a:rPr lang="en-US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4404" y="685800"/>
            <a:ext cx="3205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a)12 x 3 =?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56A9B5C4-09FA-48D2-96B0-954AEDDD0C7D}"/>
              </a:ext>
            </a:extLst>
          </p:cNvPr>
          <p:cNvSpPr/>
          <p:nvPr/>
        </p:nvSpPr>
        <p:spPr>
          <a:xfrm rot="5400000">
            <a:off x="1477239" y="1323367"/>
            <a:ext cx="204355" cy="27932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CAD94B8-F874-4886-A8DA-37364E89A530}"/>
              </a:ext>
            </a:extLst>
          </p:cNvPr>
          <p:cNvSpPr/>
          <p:nvPr/>
        </p:nvSpPr>
        <p:spPr>
          <a:xfrm>
            <a:off x="1328613" y="1538168"/>
            <a:ext cx="439264" cy="123708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2FB0DB9-927C-48AF-BC61-4DDFA9C345F8}"/>
              </a:ext>
            </a:extLst>
          </p:cNvPr>
          <p:cNvSpPr/>
          <p:nvPr/>
        </p:nvSpPr>
        <p:spPr>
          <a:xfrm rot="19634132">
            <a:off x="1125930" y="1369514"/>
            <a:ext cx="545196" cy="152058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9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3" grpId="0" animBg="1"/>
      <p:bldP spid="3" grpId="1" animBg="1"/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/>
          <p:nvPr/>
        </p:nvSpPr>
        <p:spPr>
          <a:xfrm>
            <a:off x="107950" y="788987"/>
            <a:ext cx="4071938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</a:t>
            </a:r>
            <a:r>
              <a:rPr lang="en-US" altLang="zh-CN" sz="4400" b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b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26 x 3 = ?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36638" y="1787525"/>
            <a:ext cx="1362075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26</a:t>
            </a:r>
          </a:p>
        </p:txBody>
      </p:sp>
      <p:sp>
        <p:nvSpPr>
          <p:cNvPr id="7" name="Text Box 10"/>
          <p:cNvSpPr txBox="1"/>
          <p:nvPr/>
        </p:nvSpPr>
        <p:spPr>
          <a:xfrm>
            <a:off x="1293813" y="2287587"/>
            <a:ext cx="685800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</a:p>
        </p:txBody>
      </p:sp>
      <p:sp>
        <p:nvSpPr>
          <p:cNvPr id="8" name="Text Box 11"/>
          <p:cNvSpPr txBox="1"/>
          <p:nvPr/>
        </p:nvSpPr>
        <p:spPr>
          <a:xfrm>
            <a:off x="611188" y="2041525"/>
            <a:ext cx="4572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x</a:t>
            </a:r>
          </a:p>
        </p:txBody>
      </p:sp>
      <p:sp>
        <p:nvSpPr>
          <p:cNvPr id="9" name="Line 12"/>
          <p:cNvSpPr/>
          <p:nvPr/>
        </p:nvSpPr>
        <p:spPr>
          <a:xfrm>
            <a:off x="993775" y="2930525"/>
            <a:ext cx="685800" cy="0"/>
          </a:xfrm>
          <a:prstGeom prst="line">
            <a:avLst/>
          </a:prstGeom>
          <a:ln w="38100" cap="flat" cmpd="sng">
            <a:solidFill>
              <a:srgbClr val="33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13"/>
          <p:cNvSpPr txBox="1"/>
          <p:nvPr/>
        </p:nvSpPr>
        <p:spPr>
          <a:xfrm>
            <a:off x="1298575" y="2884487"/>
            <a:ext cx="381000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</a:p>
        </p:txBody>
      </p:sp>
      <p:sp>
        <p:nvSpPr>
          <p:cNvPr id="11" name="Text Box 14"/>
          <p:cNvSpPr txBox="1"/>
          <p:nvPr/>
        </p:nvSpPr>
        <p:spPr>
          <a:xfrm>
            <a:off x="993775" y="2884487"/>
            <a:ext cx="538163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</a:p>
        </p:txBody>
      </p:sp>
      <p:sp>
        <p:nvSpPr>
          <p:cNvPr id="12" name="Text Box 15"/>
          <p:cNvSpPr txBox="1"/>
          <p:nvPr/>
        </p:nvSpPr>
        <p:spPr>
          <a:xfrm>
            <a:off x="2063115" y="2049462"/>
            <a:ext cx="62210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ea typeface="SimSun" panose="02010600030101010101" pitchFamily="2" charset="-122"/>
              </a:rPr>
              <a:t>* 3 nhân 6 bằng 18, viết 8 nhớ 1</a:t>
            </a:r>
          </a:p>
        </p:txBody>
      </p:sp>
      <p:sp>
        <p:nvSpPr>
          <p:cNvPr id="13" name="Text Box 16"/>
          <p:cNvSpPr txBox="1"/>
          <p:nvPr/>
        </p:nvSpPr>
        <p:spPr>
          <a:xfrm>
            <a:off x="2044065" y="2692717"/>
            <a:ext cx="71545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ea typeface="SimSun" panose="02010600030101010101" pitchFamily="2" charset="-122"/>
              </a:rPr>
              <a:t>* 3 nhân 2 bằng 6, thêm 1 bằng 7, viết 7 </a:t>
            </a:r>
          </a:p>
        </p:txBody>
      </p:sp>
      <p:sp>
        <p:nvSpPr>
          <p:cNvPr id="14" name="Text Box 35"/>
          <p:cNvSpPr txBox="1"/>
          <p:nvPr/>
        </p:nvSpPr>
        <p:spPr>
          <a:xfrm>
            <a:off x="107315" y="4019867"/>
            <a:ext cx="3215640" cy="7683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    26 x 3 = </a:t>
            </a:r>
          </a:p>
        </p:txBody>
      </p:sp>
      <p:sp>
        <p:nvSpPr>
          <p:cNvPr id="22" name="Text Box 35"/>
          <p:cNvSpPr txBox="1"/>
          <p:nvPr/>
        </p:nvSpPr>
        <p:spPr>
          <a:xfrm>
            <a:off x="3037840" y="4003992"/>
            <a:ext cx="785813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78</a:t>
            </a:r>
          </a:p>
        </p:txBody>
      </p:sp>
      <p:sp>
        <p:nvSpPr>
          <p:cNvPr id="10254" name="Rectangle 15"/>
          <p:cNvSpPr/>
          <p:nvPr/>
        </p:nvSpPr>
        <p:spPr>
          <a:xfrm>
            <a:off x="1814513" y="-1371600"/>
            <a:ext cx="309562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endParaRPr lang="vi-VN" altLang="x-none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907540" y="1941512"/>
            <a:ext cx="635" cy="15843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Arrow: Down 14">
            <a:extLst>
              <a:ext uri="{FF2B5EF4-FFF2-40B4-BE49-F238E27FC236}">
                <a16:creationId xmlns:a16="http://schemas.microsoft.com/office/drawing/2014/main" id="{6DA856EF-6231-414B-BC90-5EDE1A0FCE38}"/>
              </a:ext>
            </a:extLst>
          </p:cNvPr>
          <p:cNvSpPr/>
          <p:nvPr/>
        </p:nvSpPr>
        <p:spPr>
          <a:xfrm rot="5400000">
            <a:off x="1473296" y="1700892"/>
            <a:ext cx="204355" cy="27932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A39A5B97-B148-4572-9EAE-4C5C7B384D2F}"/>
              </a:ext>
            </a:extLst>
          </p:cNvPr>
          <p:cNvSpPr txBox="1"/>
          <p:nvPr/>
        </p:nvSpPr>
        <p:spPr>
          <a:xfrm>
            <a:off x="1034069" y="1343080"/>
            <a:ext cx="538163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7472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2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/>
          <p:nvPr/>
        </p:nvSpPr>
        <p:spPr>
          <a:xfrm>
            <a:off x="179388" y="914400"/>
            <a:ext cx="4071937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 </a:t>
            </a:r>
            <a:r>
              <a:rPr lang="en-US" altLang="zh-CN" sz="4400" b="1" dirty="0">
                <a:highlight>
                  <a:srgbClr val="FF00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c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54 x 6 = ?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04888" y="1855787"/>
            <a:ext cx="1362075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54</a:t>
            </a:r>
          </a:p>
        </p:txBody>
      </p:sp>
      <p:sp>
        <p:nvSpPr>
          <p:cNvPr id="7" name="Text Box 10"/>
          <p:cNvSpPr txBox="1"/>
          <p:nvPr/>
        </p:nvSpPr>
        <p:spPr>
          <a:xfrm>
            <a:off x="1295400" y="2346325"/>
            <a:ext cx="6858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6</a:t>
            </a:r>
          </a:p>
        </p:txBody>
      </p:sp>
      <p:sp>
        <p:nvSpPr>
          <p:cNvPr id="8" name="Text Box 11"/>
          <p:cNvSpPr txBox="1"/>
          <p:nvPr/>
        </p:nvSpPr>
        <p:spPr>
          <a:xfrm>
            <a:off x="615950" y="2143125"/>
            <a:ext cx="4572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x</a:t>
            </a:r>
          </a:p>
        </p:txBody>
      </p:sp>
      <p:sp>
        <p:nvSpPr>
          <p:cNvPr id="9" name="Line 12"/>
          <p:cNvSpPr/>
          <p:nvPr/>
        </p:nvSpPr>
        <p:spPr>
          <a:xfrm>
            <a:off x="1073150" y="2994025"/>
            <a:ext cx="685800" cy="0"/>
          </a:xfrm>
          <a:prstGeom prst="line">
            <a:avLst/>
          </a:prstGeom>
          <a:ln w="38100" cap="flat" cmpd="sng">
            <a:solidFill>
              <a:srgbClr val="33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13"/>
          <p:cNvSpPr txBox="1"/>
          <p:nvPr/>
        </p:nvSpPr>
        <p:spPr>
          <a:xfrm>
            <a:off x="1295400" y="2913062"/>
            <a:ext cx="2921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4</a:t>
            </a:r>
          </a:p>
        </p:txBody>
      </p:sp>
      <p:sp>
        <p:nvSpPr>
          <p:cNvPr id="11" name="Text Box 14"/>
          <p:cNvSpPr txBox="1"/>
          <p:nvPr/>
        </p:nvSpPr>
        <p:spPr>
          <a:xfrm>
            <a:off x="742950" y="2913062"/>
            <a:ext cx="116205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32</a:t>
            </a:r>
          </a:p>
        </p:txBody>
      </p:sp>
      <p:sp>
        <p:nvSpPr>
          <p:cNvPr id="12" name="Text Box 15"/>
          <p:cNvSpPr txBox="1"/>
          <p:nvPr/>
        </p:nvSpPr>
        <p:spPr>
          <a:xfrm>
            <a:off x="2136140" y="1802130"/>
            <a:ext cx="6096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ea typeface="SimSun" panose="02010600030101010101" pitchFamily="2" charset="-122"/>
              </a:rPr>
              <a:t>* 6 nhân 4 bằng 24, viết 4 nhớ 2</a:t>
            </a:r>
          </a:p>
        </p:txBody>
      </p:sp>
      <p:sp>
        <p:nvSpPr>
          <p:cNvPr id="13" name="Text Box 16"/>
          <p:cNvSpPr txBox="1"/>
          <p:nvPr/>
        </p:nvSpPr>
        <p:spPr>
          <a:xfrm>
            <a:off x="2125028" y="2475230"/>
            <a:ext cx="70104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ea typeface="SimSun" panose="02010600030101010101" pitchFamily="2" charset="-122"/>
              </a:rPr>
              <a:t>* 6 nhân 5 bằng 30, thêm 2 bằng 32, viết 32 </a:t>
            </a:r>
          </a:p>
        </p:txBody>
      </p:sp>
      <p:sp>
        <p:nvSpPr>
          <p:cNvPr id="14" name="Text Box 35"/>
          <p:cNvSpPr txBox="1"/>
          <p:nvPr/>
        </p:nvSpPr>
        <p:spPr>
          <a:xfrm>
            <a:off x="0" y="3917632"/>
            <a:ext cx="3429000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    54 x 6 = </a:t>
            </a:r>
          </a:p>
        </p:txBody>
      </p:sp>
      <p:sp>
        <p:nvSpPr>
          <p:cNvPr id="21" name="Text Box 35"/>
          <p:cNvSpPr txBox="1"/>
          <p:nvPr/>
        </p:nvSpPr>
        <p:spPr>
          <a:xfrm>
            <a:off x="2960688" y="3917632"/>
            <a:ext cx="1285875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324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EC765062-5929-469D-BF94-D0E597029BBC}"/>
              </a:ext>
            </a:extLst>
          </p:cNvPr>
          <p:cNvSpPr/>
          <p:nvPr/>
        </p:nvSpPr>
        <p:spPr>
          <a:xfrm rot="5400000">
            <a:off x="1473296" y="1700892"/>
            <a:ext cx="204355" cy="27932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220B0D83-049F-487F-A87C-D36E5D85229A}"/>
              </a:ext>
            </a:extLst>
          </p:cNvPr>
          <p:cNvSpPr txBox="1"/>
          <p:nvPr/>
        </p:nvSpPr>
        <p:spPr>
          <a:xfrm>
            <a:off x="1034069" y="1343080"/>
            <a:ext cx="538163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5526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2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9573" y="1297092"/>
            <a:ext cx="10910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375" y="1861641"/>
            <a:ext cx="1091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3834"/>
            <a:ext cx="10910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37493" y="2696154"/>
            <a:ext cx="104255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45324" y="2642529"/>
            <a:ext cx="457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02264" y="2653103"/>
            <a:ext cx="53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9" name="Text Box 9"/>
          <p:cNvSpPr txBox="1"/>
          <p:nvPr/>
        </p:nvSpPr>
        <p:spPr>
          <a:xfrm>
            <a:off x="3563287" y="1295400"/>
            <a:ext cx="1362075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26</a:t>
            </a:r>
          </a:p>
        </p:txBody>
      </p:sp>
      <p:sp>
        <p:nvSpPr>
          <p:cNvPr id="10" name="Text Box 10"/>
          <p:cNvSpPr txBox="1"/>
          <p:nvPr/>
        </p:nvSpPr>
        <p:spPr>
          <a:xfrm>
            <a:off x="3817578" y="1981200"/>
            <a:ext cx="685800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</a:p>
        </p:txBody>
      </p:sp>
      <p:sp>
        <p:nvSpPr>
          <p:cNvPr id="11" name="Text Box 11"/>
          <p:cNvSpPr txBox="1"/>
          <p:nvPr/>
        </p:nvSpPr>
        <p:spPr>
          <a:xfrm>
            <a:off x="3164968" y="1727995"/>
            <a:ext cx="4572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x</a:t>
            </a:r>
          </a:p>
        </p:txBody>
      </p:sp>
      <p:sp>
        <p:nvSpPr>
          <p:cNvPr id="12" name="Line 12"/>
          <p:cNvSpPr/>
          <p:nvPr/>
        </p:nvSpPr>
        <p:spPr>
          <a:xfrm flipV="1">
            <a:off x="3334505" y="2751136"/>
            <a:ext cx="932695" cy="4007"/>
          </a:xfrm>
          <a:prstGeom prst="line">
            <a:avLst/>
          </a:prstGeom>
          <a:ln w="38100" cap="flat" cmpd="sng">
            <a:solidFill>
              <a:srgbClr val="33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" name="Text Box 14"/>
          <p:cNvSpPr txBox="1"/>
          <p:nvPr/>
        </p:nvSpPr>
        <p:spPr>
          <a:xfrm>
            <a:off x="3490679" y="2669370"/>
            <a:ext cx="853927" cy="76944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78</a:t>
            </a:r>
          </a:p>
        </p:txBody>
      </p:sp>
      <p:sp>
        <p:nvSpPr>
          <p:cNvPr id="15" name="Text Box 9"/>
          <p:cNvSpPr txBox="1"/>
          <p:nvPr/>
        </p:nvSpPr>
        <p:spPr>
          <a:xfrm>
            <a:off x="6105525" y="1447800"/>
            <a:ext cx="1362075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54</a:t>
            </a:r>
          </a:p>
        </p:txBody>
      </p:sp>
      <p:sp>
        <p:nvSpPr>
          <p:cNvPr id="16" name="Text Box 10"/>
          <p:cNvSpPr txBox="1"/>
          <p:nvPr/>
        </p:nvSpPr>
        <p:spPr>
          <a:xfrm>
            <a:off x="6396037" y="1938338"/>
            <a:ext cx="6858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6</a:t>
            </a:r>
          </a:p>
        </p:txBody>
      </p:sp>
      <p:sp>
        <p:nvSpPr>
          <p:cNvPr id="17" name="Text Box 11"/>
          <p:cNvSpPr txBox="1"/>
          <p:nvPr/>
        </p:nvSpPr>
        <p:spPr>
          <a:xfrm>
            <a:off x="5716587" y="1735138"/>
            <a:ext cx="4572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x</a:t>
            </a:r>
          </a:p>
        </p:txBody>
      </p:sp>
      <p:sp>
        <p:nvSpPr>
          <p:cNvPr id="18" name="Line 12"/>
          <p:cNvSpPr/>
          <p:nvPr/>
        </p:nvSpPr>
        <p:spPr>
          <a:xfrm>
            <a:off x="6032070" y="2739521"/>
            <a:ext cx="902129" cy="0"/>
          </a:xfrm>
          <a:prstGeom prst="line">
            <a:avLst/>
          </a:prstGeom>
          <a:ln w="38100" cap="flat" cmpd="sng">
            <a:solidFill>
              <a:srgbClr val="33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" name="Text Box 14"/>
          <p:cNvSpPr txBox="1"/>
          <p:nvPr/>
        </p:nvSpPr>
        <p:spPr>
          <a:xfrm>
            <a:off x="5919787" y="2638426"/>
            <a:ext cx="116205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324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244324" y="3692015"/>
            <a:ext cx="0" cy="278498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8200" y="3733800"/>
            <a:ext cx="1271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62583" y="3723967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2400" y="4460189"/>
            <a:ext cx="3886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50048" y="4433255"/>
            <a:ext cx="43358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x 3= 36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endParaRPr lang="en-US" sz="28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4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055" y="181083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2342" y="1981200"/>
            <a:ext cx="2813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1" y="33528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276600" y="1828800"/>
            <a:ext cx="647320" cy="414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254339" y="2354872"/>
            <a:ext cx="647320" cy="251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38600" y="1343307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3920" y="2332705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ở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số,viết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765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662</Words>
  <Application>Microsoft Office PowerPoint</Application>
  <PresentationFormat>On-screen Show (4:3)</PresentationFormat>
  <Paragraphs>169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OS</cp:lastModifiedBy>
  <cp:revision>41</cp:revision>
  <dcterms:created xsi:type="dcterms:W3CDTF">2020-09-27T14:43:59Z</dcterms:created>
  <dcterms:modified xsi:type="dcterms:W3CDTF">2021-10-02T20:38:31Z</dcterms:modified>
</cp:coreProperties>
</file>