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4" r:id="rId4"/>
    <p:sldId id="296" r:id="rId5"/>
    <p:sldId id="258" r:id="rId6"/>
    <p:sldId id="295" r:id="rId7"/>
    <p:sldId id="271" r:id="rId8"/>
    <p:sldId id="291" r:id="rId9"/>
    <p:sldId id="278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9" r:id="rId19"/>
    <p:sldId id="286" r:id="rId20"/>
    <p:sldId id="285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>
      <p:cViewPr varScale="1">
        <p:scale>
          <a:sx n="74" d="100"/>
          <a:sy n="74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BF09-10FF-4E50-BA9D-F6A3D475A75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0101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dirty="0" smtClean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KĨ THUẬT  </a:t>
            </a:r>
            <a:endParaRPr lang="en-US" sz="3600" dirty="0"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600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LỚP : 5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362200"/>
            <a:ext cx="54102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5 :NẤU CƠM 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200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276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0" y="990599"/>
            <a:ext cx="86868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a)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dụng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cụ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nấu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cơm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10" descr="img29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2264870"/>
            <a:ext cx="3463972" cy="2263627"/>
          </a:xfrm>
          <a:noFill/>
        </p:spPr>
      </p:pic>
      <p:pic>
        <p:nvPicPr>
          <p:cNvPr id="9" name="Picture 13" descr="img29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172606"/>
            <a:ext cx="2133600" cy="2495550"/>
          </a:xfrm>
          <a:noFill/>
        </p:spPr>
      </p:pic>
      <p:pic>
        <p:nvPicPr>
          <p:cNvPr id="10" name="Picture 16" descr="img29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2" y="4417325"/>
            <a:ext cx="2846127" cy="2440675"/>
          </a:xfrm>
          <a:noFill/>
        </p:spPr>
      </p:pic>
      <p:pic>
        <p:nvPicPr>
          <p:cNvPr id="11" name="Picture 19" descr="img2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29" y="5110660"/>
            <a:ext cx="286261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3065462" y="2658381"/>
            <a:ext cx="3013075" cy="1524000"/>
          </a:xfrm>
          <a:prstGeom prst="cloudCallout">
            <a:avLst>
              <a:gd name="adj1" fmla="val 43764"/>
              <a:gd name="adj2" fmla="val 227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0066">
                <a:alpha val="50000"/>
              </a:srgbClr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 số loại bếp đun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0" y="990600"/>
            <a:ext cx="868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b)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Lấy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nấu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cơm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2" eaLnBrk="1" hangingPunct="1"/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Khi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lấy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nấu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cơm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cần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lưu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ý: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 descr="33fe877e3329c9779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76" y="2514600"/>
            <a:ext cx="4502624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4926273" y="2827219"/>
            <a:ext cx="3989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48785" y="73267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c) Làm sạch gạo và dụng cụ nấu cơm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 descr="1dcd684cdc1b26457f0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2" y="1676400"/>
            <a:ext cx="2925902" cy="4242373"/>
          </a:xfrm>
          <a:prstGeom prst="rect">
            <a:avLst/>
          </a:prstGeom>
        </p:spPr>
      </p:pic>
      <p:pic>
        <p:nvPicPr>
          <p:cNvPr id="7" name="Picture 6" descr="6292b5ef01b8fbe6a2a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4257" y="1676400"/>
            <a:ext cx="2745111" cy="4240098"/>
          </a:xfrm>
          <a:prstGeom prst="rect">
            <a:avLst/>
          </a:prstGeom>
        </p:spPr>
      </p:pic>
      <p:pic>
        <p:nvPicPr>
          <p:cNvPr id="8" name="Picture 7" descr="1461d0ee64b99ee7c7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7251" y="1676400"/>
            <a:ext cx="3048000" cy="42400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7040" y="61722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vi-VN" sz="2800" b="1" i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Hình 2. Chuẩn bị nấu cơm</a:t>
            </a:r>
            <a:endParaRPr lang="en-US" sz="2800" b="1" i="1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1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1" y="1143000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1: Đổ nước vào nồi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" y="248805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Đổ nước vào nồi theo tỉ lệ: Cứ 1 lon gạo thì cho khoảng 1,5 – 1,8 lon nước. Lượng nước có thể tăng, giảm một chút tùy theo loại gạo đem nấu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Gạo mới, gạo dẻo =&gt; Giảm bớt nước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Gạo cũ, gạo nở     =&gt; Cho thêm 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5170" y="1020081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2: Tiến hành nấu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 descr="bad70230b0674a39137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026" y="1905000"/>
            <a:ext cx="4239903" cy="4152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1" y="3048000"/>
            <a:ext cx="411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- Đặt nồi nấu lên bếp và đun sôi nước, đổ gạo vào nồi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4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17665" y="1131191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2: Tiến hành nấu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11" y="2158425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Đậy nắp nồi và đun to, đều lửa cho đến khi cạn 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6f35f5f847afbdf1e4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6912" y="1970698"/>
            <a:ext cx="440708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1" y="1143000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2: Tiến hành nấu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212" y="2357651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Đảo đều gạo trong nồi một lần nữa, sau đó giảm lửa thật nhỏ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ad1ac381e6fe431bd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896" y="2362200"/>
            <a:ext cx="408750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1" y="1143000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3: Hoàn thành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922" y="2518757"/>
            <a:ext cx="418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Sau khoảng 10 – 15 phút thì cơm chín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199" y="4186041"/>
            <a:ext cx="365760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Yêu cầu: Cơm chín đều, dẻo, không có mùi khê, mùi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ẹo vặt: Cách nấu cơm đúng chuẩn không phải ai cũng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91868"/>
            <a:ext cx="4856329" cy="456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63205" y="468769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058805" y="2515168"/>
            <a:ext cx="28956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nấu cơm bằng bếp đun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6f35f5f847afbdf1e4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6122" y="1053544"/>
            <a:ext cx="4567186" cy="2866774"/>
          </a:xfrm>
          <a:prstGeom prst="rect">
            <a:avLst/>
          </a:prstGeom>
        </p:spPr>
      </p:pic>
      <p:pic>
        <p:nvPicPr>
          <p:cNvPr id="8" name="Picture 7" descr="bad70230b0674a39137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24236"/>
            <a:ext cx="4442917" cy="2853518"/>
          </a:xfrm>
          <a:prstGeom prst="rect">
            <a:avLst/>
          </a:prstGeom>
        </p:spPr>
      </p:pic>
      <p:pic>
        <p:nvPicPr>
          <p:cNvPr id="6" name="Picture 5" descr="bad1ac381e6fe431bd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94" y="4038600"/>
            <a:ext cx="4406523" cy="3000233"/>
          </a:xfrm>
          <a:prstGeom prst="rect">
            <a:avLst/>
          </a:prstGeom>
        </p:spPr>
      </p:pic>
      <p:pic>
        <p:nvPicPr>
          <p:cNvPr id="11" name="Picture 2" descr="Mẹo vặt: Cách nấu cơm đúng chuẩn không phải ai cũng bi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22" y="4129016"/>
            <a:ext cx="453761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thóc,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04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4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5" y="2319338"/>
            <a:ext cx="3651250" cy="1370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065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6200000">
            <a:off x="1906250" y="536911"/>
            <a:ext cx="5341026" cy="6553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09800" y="1524000"/>
            <a:ext cx="50085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PHIẾU HỌC TẬP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Ưu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nấu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bếp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đun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..............................................................................................................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Nhược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nấu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bếp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đun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…………………………………………………………………………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16" y="2057400"/>
            <a:ext cx="8420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nhớ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và nắm vững nội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dung bài học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Thực hành nấu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cơm bằng bếp đun tại nhà.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Chuẩn bị tiết học sau: Bài 5: Nấu cơm (tiết 2)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Tìm hiểu nội dung nấu cơm bằng nồi cơm điện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33961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10200"/>
            <a:ext cx="8077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2"/>
          <p:cNvSpPr txBox="1">
            <a:spLocks noChangeArrowheads="1"/>
          </p:cNvSpPr>
          <p:nvPr/>
        </p:nvSpPr>
        <p:spPr bwMode="auto">
          <a:xfrm>
            <a:off x="2895600" y="4038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9490" name="ELPH39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46"/>
          <p:cNvSpPr txBox="1">
            <a:spLocks noChangeArrowheads="1"/>
          </p:cNvSpPr>
          <p:nvPr/>
        </p:nvSpPr>
        <p:spPr bwMode="auto">
          <a:xfrm>
            <a:off x="609600" y="7620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>
              <a:defRPr sz="4000">
                <a:solidFill>
                  <a:schemeClr val="tx1"/>
                </a:solidFill>
                <a:latin typeface="Tahoma" pitchFamily="34" charset="0"/>
              </a:defRPr>
            </a:lvl2pPr>
            <a:lvl3pPr marL="1371600" indent="-457200">
              <a:defRPr sz="4000">
                <a:solidFill>
                  <a:schemeClr val="tx1"/>
                </a:solidFill>
                <a:latin typeface="Tahoma" pitchFamily="34" charset="0"/>
              </a:defRPr>
            </a:lvl3pPr>
            <a:lvl4pPr marL="1828800" indent="-457200">
              <a:defRPr sz="4000">
                <a:solidFill>
                  <a:schemeClr val="tx1"/>
                </a:solidFill>
                <a:latin typeface="Tahoma" pitchFamily="34" charset="0"/>
              </a:defRPr>
            </a:lvl4pPr>
            <a:lvl5pPr marL="2286000" indent="-457200">
              <a:defRPr sz="4000">
                <a:solidFill>
                  <a:schemeClr val="tx1"/>
                </a:solidFill>
                <a:latin typeface="Tahoma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Tx/>
              <a:buAutoNum type="romanUcPeriod"/>
            </a:pPr>
            <a:endParaRPr lang="en-US" altLang="en-US" sz="3200" b="1">
              <a:solidFill>
                <a:schemeClr val="hlink"/>
              </a:solidFill>
              <a:latin typeface="Times" pitchFamily="18" charset="0"/>
            </a:endParaRP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457200" y="17526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i="1">
              <a:solidFill>
                <a:schemeClr val="hlink"/>
              </a:solidFill>
              <a:latin typeface="VNI-Helve" pitchFamily="2" charset="0"/>
            </a:endParaRPr>
          </a:p>
          <a:p>
            <a:pPr eaLnBrk="1" hangingPunct="1">
              <a:defRPr/>
            </a:pPr>
            <a:endParaRPr lang="en-US" altLang="en-US" i="1">
              <a:solidFill>
                <a:schemeClr val="hlink"/>
              </a:solidFill>
              <a:latin typeface="VNI-Helve" pitchFamily="2" charset="0"/>
            </a:endParaRP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76200" y="671513"/>
            <a:ext cx="4572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ym typeface="Wingdings" panose="05000000000000000000" pitchFamily="2" charset="2"/>
              </a:rPr>
              <a:t> 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 SÁT TRANH</a:t>
            </a:r>
            <a:r>
              <a:rPr lang="en-US" altLang="en-US" b="1" dirty="0">
                <a:latin typeface="Arial" panose="020B0604020202020204" pitchFamily="34" charset="0"/>
                <a:sym typeface="Wingdings" panose="05000000000000000000" pitchFamily="2" charset="2"/>
              </a:rPr>
              <a:t></a:t>
            </a:r>
            <a:endParaRPr lang="en-US" altLang="en-US" dirty="0">
              <a:sym typeface="Wingdings" panose="05000000000000000000" pitchFamily="2" charset="2"/>
            </a:endParaRPr>
          </a:p>
        </p:txBody>
      </p:sp>
      <p:pic>
        <p:nvPicPr>
          <p:cNvPr id="19519" name="Picture 63" descr="img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66913"/>
            <a:ext cx="2959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0" name="Picture 64" descr="img3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966913"/>
            <a:ext cx="16049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228600" y="4176713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</a:t>
            </a:r>
            <a:r>
              <a:rPr lang="en-US" altLang="en-US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Hai hình trên em được biết trong bài học nào ?</a:t>
            </a:r>
            <a:endParaRPr lang="en-US" altLang="en-US" sz="3200">
              <a:solidFill>
                <a:schemeClr val="tx1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4667518" y="823913"/>
            <a:ext cx="4495800" cy="3124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bữa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latin typeface="Times New Roman" panose="02020603050405020304" pitchFamily="18" charset="0"/>
              </a:rPr>
              <a:t>ăn</a:t>
            </a: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  <a:r>
              <a:rPr lang="en-US" altLang="en-US" sz="2400" i="1" smtClean="0">
                <a:latin typeface="Times New Roman" panose="02020603050405020304" pitchFamily="18" charset="0"/>
              </a:rPr>
              <a:t>?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vi-VN" sz="18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 phẩm phải sạch và an toàn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vi-VN" sz="2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- Phù </a:t>
            </a: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hợp với điều kiện kinh tế </a:t>
            </a: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vi-VN" sz="2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đình</a:t>
            </a:r>
            <a:endParaRPr lang="en-US" altLang="vi-VN" sz="24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vi-VN" sz="2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ngon miệng</a:t>
            </a:r>
          </a:p>
          <a:p>
            <a:pPr eaLnBrk="1" hangingPunct="1">
              <a:defRPr/>
            </a:pPr>
            <a:r>
              <a:rPr lang="en-US" altLang="en-US" sz="2400" i="1" smtClean="0">
                <a:latin typeface="Times New Roman" panose="02020603050405020304" pitchFamily="18" charset="0"/>
              </a:rPr>
              <a:t>Việc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nấu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trợ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? </a:t>
            </a:r>
            <a:endParaRPr lang="en-US" altLang="en-US" sz="2400" i="1" smtClean="0">
              <a:latin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 nấu ăn giúp người nội trợ thực hiện công việc nấu ăn thuận tiện, chủ động.</a:t>
            </a:r>
          </a:p>
          <a:p>
            <a:pPr eaLnBrk="1" hangingPunct="1">
              <a:defRPr/>
            </a:pPr>
            <a:endParaRPr lang="en-US" altLang="en-US" sz="2400" i="1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4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90"/>
                </p:tgtEl>
              </p:cMediaNode>
            </p:audio>
          </p:childTnLst>
        </p:cTn>
      </p:par>
    </p:tnLst>
    <p:bldLst>
      <p:bldP spid="19518" grpId="0"/>
      <p:bldP spid="19521" grpId="0"/>
      <p:bldP spid="195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309834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KĨ </a:t>
            </a:r>
            <a:r>
              <a:rPr lang="en-US" sz="4400" b="1" dirty="0" smtClean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THUẬT  </a:t>
            </a:r>
            <a:endParaRPr lang="en-US" sz="4400" b="1" dirty="0"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362200"/>
            <a:ext cx="54102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5 :NẤU CƠM 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200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26195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(Tiết 1)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01426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684" y="2978739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Nắm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346" y="3429674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- Biết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cơm.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Biết liên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284" y="389337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Biết vận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dụng kiến thức đã học để nấu cơm giúp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gia đình.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013" y="2662238"/>
            <a:ext cx="4467225" cy="993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531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img3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3" y="1486124"/>
            <a:ext cx="376627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387" y="5149403"/>
            <a:ext cx="847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2 bức ảnh và cho biết có mấy cách nấu cơm?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ad70230b0674a39137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4386" y="1486124"/>
            <a:ext cx="4251695" cy="3427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605409"/>
            <a:ext cx="9138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-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than,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-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447800" y="3659326"/>
            <a:ext cx="7696200" cy="220807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886200" y="2057400"/>
            <a:ext cx="500304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457200" eaLnBrk="1" hangingPunct="1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</a:t>
            </a:r>
            <a:r>
              <a:rPr lang="vi-VN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ụ: + </a:t>
            </a:r>
            <a:r>
              <a:rPr lang="vi-VN" sz="320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bếp đun   </a:t>
            </a:r>
          </a:p>
          <a:p>
            <a:pPr marL="0" lvl="1" indent="0" eaLnBrk="1" hangingPunct="1"/>
            <a:r>
              <a:rPr lang="vi-VN" sz="320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+ nồi nấu</a:t>
            </a:r>
          </a:p>
          <a:p>
            <a:pPr marL="0" lvl="1" indent="0" eaLnBrk="1" hangingPunct="1"/>
            <a:r>
              <a:rPr lang="vi-VN" sz="320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  <a:r>
              <a:rPr lang="vi-VN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+ rổ vo gạo</a:t>
            </a: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+ lon đong</a:t>
            </a: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+ chậu vo gạo</a:t>
            </a:r>
            <a:endParaRPr lang="en-US" sz="3200" dirty="0" smtClean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indent="-457200" eaLnBrk="1" hangingPunct="1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vi-VN" sz="3200" dirty="0" smtClean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+ gạo</a:t>
            </a:r>
            <a:endParaRPr lang="vi-VN" sz="32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indent="0" eaLnBrk="1" hangingPunct="1"/>
            <a:r>
              <a:rPr lang="vi-VN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+ nước</a:t>
            </a:r>
            <a:endParaRPr lang="en-US" sz="32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202442" y="2514600"/>
            <a:ext cx="3013075" cy="2514600"/>
          </a:xfrm>
          <a:prstGeom prst="cloudCallout">
            <a:avLst>
              <a:gd name="adj1" fmla="val 43764"/>
              <a:gd name="adj2" fmla="val 227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0066">
                <a:alpha val="50000"/>
              </a:srgbClr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Liên hệ thực tế gia đình em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02442" y="983776"/>
            <a:ext cx="8686800" cy="10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endParaRPr lang="en-US" sz="32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a)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dụng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cụ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liệu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nấu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cơm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797</Words>
  <Application>Microsoft Office PowerPoint</Application>
  <PresentationFormat>On-screen Show (4:3)</PresentationFormat>
  <Paragraphs>90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</dc:creator>
  <cp:lastModifiedBy>A</cp:lastModifiedBy>
  <cp:revision>123</cp:revision>
  <dcterms:created xsi:type="dcterms:W3CDTF">2020-04-17T01:43:10Z</dcterms:created>
  <dcterms:modified xsi:type="dcterms:W3CDTF">2021-10-15T10:15:27Z</dcterms:modified>
</cp:coreProperties>
</file>