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1"/>
  </p:sldMasterIdLst>
  <p:notesMasterIdLst>
    <p:notesMasterId r:id="rId6"/>
  </p:notesMasterIdLst>
  <p:sldIdLst>
    <p:sldId id="288" r:id="rId2"/>
    <p:sldId id="289" r:id="rId3"/>
    <p:sldId id="290" r:id="rId4"/>
    <p:sldId id="291" r:id="rId5"/>
  </p:sldIdLst>
  <p:sldSz cx="12192000" cy="685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libri Light" pitchFamily="34" charset="0"/>
      <p:regular r:id="rId11"/>
      <p:italic r:id="rId12"/>
    </p:embeddedFont>
  </p:embeddedFontLst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8A"/>
    <a:srgbClr val="FF40FF"/>
    <a:srgbClr val="54FF00"/>
    <a:srgbClr val="FDFCE3"/>
    <a:srgbClr val="ECD8E9"/>
    <a:srgbClr val="EE297E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/>
    <p:restoredTop sz="84979"/>
  </p:normalViewPr>
  <p:slideViewPr>
    <p:cSldViewPr snapToGrid="0" snapToObjects="1">
      <p:cViewPr varScale="1">
        <p:scale>
          <a:sx n="74" d="100"/>
          <a:sy n="74" d="100"/>
        </p:scale>
        <p:origin x="-8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03/11/2021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x-none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258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7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29274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5193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9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5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5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1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5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393AA69-8BBF-AA42-A0EE-969BE9CA317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-2" y="6353175"/>
            <a:ext cx="12192002" cy="504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0ED2D5-D240-DD4F-B9A2-1C3494EBA1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 rot="10800000">
            <a:off x="-2" y="-3"/>
            <a:ext cx="12192002" cy="504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453563-38A5-874E-89B0-D71B07E86032}"/>
              </a:ext>
            </a:extLst>
          </p:cNvPr>
          <p:cNvSpPr txBox="1"/>
          <p:nvPr userDrawn="1"/>
        </p:nvSpPr>
        <p:spPr>
          <a:xfrm>
            <a:off x="32976" y="6539039"/>
            <a:ext cx="245875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2 i</a:t>
            </a:r>
            <a:r>
              <a:rPr lang="en-US" sz="1400" baseline="0" dirty="0">
                <a:solidFill>
                  <a:schemeClr val="bg1"/>
                </a:solidFill>
              </a:rPr>
              <a:t>-Learn Smart Start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D0240B2E-1DA9-0A46-8ADC-2CE9DB9DD4C9}"/>
              </a:ext>
            </a:extLst>
          </p:cNvPr>
          <p:cNvSpPr txBox="1"/>
          <p:nvPr userDrawn="1"/>
        </p:nvSpPr>
        <p:spPr>
          <a:xfrm>
            <a:off x="153419" y="-41096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A94A16-969F-004C-B5D1-F480E7C6539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39234" y="6539039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C807A08-6268-534E-9870-D76B07FC8E1F}"/>
              </a:ext>
            </a:extLst>
          </p:cNvPr>
          <p:cNvGrpSpPr/>
          <p:nvPr userDrawn="1"/>
        </p:nvGrpSpPr>
        <p:grpSpPr>
          <a:xfrm>
            <a:off x="5693238" y="6318314"/>
            <a:ext cx="805521" cy="529389"/>
            <a:chOff x="4169238" y="6325673"/>
            <a:chExt cx="805521" cy="529389"/>
          </a:xfrm>
        </p:grpSpPr>
        <p:pic>
          <p:nvPicPr>
            <p:cNvPr id="18" name="Picture 17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0A2FD856-4B19-984E-853F-00B09BC581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4307304" y="6325673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3682432-F1DD-E948-9359-3F22A2682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4847844" y="6586737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3B8D94F-1A5E-DE4D-8D2F-D7DD2B058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 rot="10800000">
              <a:off x="4169238" y="6586737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5" r:id="rId1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BEE81D-5FC2-054F-BB15-A72C92F24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6" y="535226"/>
            <a:ext cx="11978876" cy="5787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5AF1E5-FEF2-624C-8309-D55F18D18381}"/>
              </a:ext>
            </a:extLst>
          </p:cNvPr>
          <p:cNvSpPr txBox="1"/>
          <p:nvPr/>
        </p:nvSpPr>
        <p:spPr>
          <a:xfrm>
            <a:off x="11115989" y="0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  <p:pic>
        <p:nvPicPr>
          <p:cNvPr id="2" name="CD1-TRACK 02" descr="CD1-TRACK 02">
            <a:hlinkClick r:id="" action="ppaction://media"/>
            <a:extLst>
              <a:ext uri="{FF2B5EF4-FFF2-40B4-BE49-F238E27FC236}">
                <a16:creationId xmlns:a16="http://schemas.microsoft.com/office/drawing/2014/main" xmlns="" id="{E6215DAC-A0A5-3D47-84F4-46555FC46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7069" y="25846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72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F03012-68FE-D846-8667-2CDD4A13E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00" y="545190"/>
            <a:ext cx="10107199" cy="5767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D341D8-D3A0-464C-94A8-D936896E624F}"/>
              </a:ext>
            </a:extLst>
          </p:cNvPr>
          <p:cNvSpPr txBox="1"/>
          <p:nvPr/>
        </p:nvSpPr>
        <p:spPr>
          <a:xfrm>
            <a:off x="11115989" y="0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  <p:pic>
        <p:nvPicPr>
          <p:cNvPr id="2" name="CD1-TRACK 03" descr="CD1-TRACK 03">
            <a:hlinkClick r:id="" action="ppaction://media"/>
            <a:extLst>
              <a:ext uri="{FF2B5EF4-FFF2-40B4-BE49-F238E27FC236}">
                <a16:creationId xmlns:a16="http://schemas.microsoft.com/office/drawing/2014/main" xmlns="" id="{3F885960-9DF8-CB45-9C9E-6A6DC1F87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91136" y="942627"/>
            <a:ext cx="812800" cy="812800"/>
          </a:xfrm>
          <a:prstGeom prst="rect">
            <a:avLst/>
          </a:prstGeom>
        </p:spPr>
      </p:pic>
      <p:pic>
        <p:nvPicPr>
          <p:cNvPr id="4" name="CD1-TRACK 04" descr="CD1-TRACK 04">
            <a:hlinkClick r:id="" action="ppaction://media"/>
            <a:extLst>
              <a:ext uri="{FF2B5EF4-FFF2-40B4-BE49-F238E27FC236}">
                <a16:creationId xmlns:a16="http://schemas.microsoft.com/office/drawing/2014/main" xmlns="" id="{B207B26A-9C10-DE4F-90D2-10C16A6489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91136" y="5675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98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A820C3-577F-9548-801B-89D7FAD2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67" y="358127"/>
            <a:ext cx="10156868" cy="5966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0731C6-370D-D94F-8CE8-48A3A0D8A095}"/>
              </a:ext>
            </a:extLst>
          </p:cNvPr>
          <p:cNvSpPr txBox="1"/>
          <p:nvPr/>
        </p:nvSpPr>
        <p:spPr>
          <a:xfrm>
            <a:off x="11115989" y="0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7338808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E46F1E-0AB4-BE47-895C-015308B9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41" y="610905"/>
            <a:ext cx="10425917" cy="5636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36D6A-5820-B643-80CA-D253DE949CB8}"/>
              </a:ext>
            </a:extLst>
          </p:cNvPr>
          <p:cNvSpPr txBox="1"/>
          <p:nvPr/>
        </p:nvSpPr>
        <p:spPr>
          <a:xfrm>
            <a:off x="11115989" y="0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040836315"/>
      </p:ext>
    </p:extLst>
  </p:cSld>
  <p:clrMapOvr>
    <a:masterClrMapping/>
  </p:clrMapOvr>
  <p:transition spd="med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8&quot;/&gt;&lt;/object&gt;&lt;object type=&quot;3&quot; unique_id=&quot;10005&quot;&gt;&lt;property id=&quot;20148&quot; value=&quot;5&quot;/&gt;&lt;property id=&quot;20300&quot; value=&quot;Slide 2&quot;/&gt;&lt;property id=&quot;20307&quot; value=&quot;289&quot;/&gt;&lt;/object&gt;&lt;object type=&quot;3&quot; unique_id=&quot;10006&quot;&gt;&lt;property id=&quot;20148&quot; value=&quot;5&quot;/&gt;&lt;property id=&quot;20300&quot; value=&quot;Slide 3&quot;/&gt;&lt;property id=&quot;20307&quot; value=&quot;290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</TotalTime>
  <Words>9</Words>
  <Application>Microsoft Office PowerPoint</Application>
  <PresentationFormat>Custom</PresentationFormat>
  <Paragraphs>5</Paragraphs>
  <Slides>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MTC</cp:lastModifiedBy>
  <cp:revision>161</cp:revision>
  <dcterms:created xsi:type="dcterms:W3CDTF">2019-07-02T02:13:33Z</dcterms:created>
  <dcterms:modified xsi:type="dcterms:W3CDTF">2022-09-20T08:32:23Z</dcterms:modified>
</cp:coreProperties>
</file>