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0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</p:sldIdLst>
  <p:sldSz cx="9144000" cy="6858000" type="screen4x3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Calibri Light" pitchFamily="34" charset="0"/>
      <p:regular r:id="rId15"/>
      <p:italic r:id="rId16"/>
    </p:embeddedFont>
  </p:embeddedFontLst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2"/>
    <p:restoredTop sz="85007"/>
  </p:normalViewPr>
  <p:slideViewPr>
    <p:cSldViewPr snapToGrid="0" snapToObjects="1">
      <p:cViewPr varScale="1">
        <p:scale>
          <a:sx n="74" d="100"/>
          <a:sy n="74" d="100"/>
        </p:scale>
        <p:origin x="-17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2/6/20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4B1221-B0E1-184E-8E2F-FDF5CD0F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7627" cy="4666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3">
            <a:hlinkClick r:id="" action="ppaction://media"/>
            <a:extLst>
              <a:ext uri="{FF2B5EF4-FFF2-40B4-BE49-F238E27FC236}">
                <a16:creationId xmlns:a16="http://schemas.microsoft.com/office/drawing/2014/main" xmlns="" id="{8D52C289-F077-5749-B20F-713FBA83F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4088" y="178593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D24909-C66E-EA42-9B45-14EE90C2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212" y="387350"/>
            <a:ext cx="6675912" cy="5932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C489D6-0C02-E142-A308-37F4B4655CE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4">
            <a:hlinkClick r:id="" action="ppaction://media"/>
            <a:extLst>
              <a:ext uri="{FF2B5EF4-FFF2-40B4-BE49-F238E27FC236}">
                <a16:creationId xmlns:a16="http://schemas.microsoft.com/office/drawing/2014/main" xmlns="" id="{1348FCFD-5E58-DA43-BA3B-4442ECDF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9431" y="384685"/>
            <a:ext cx="566737" cy="566737"/>
          </a:xfrm>
          <a:prstGeom prst="rect">
            <a:avLst/>
          </a:prstGeom>
        </p:spPr>
      </p:pic>
      <p:pic>
        <p:nvPicPr>
          <p:cNvPr id="6" name="Online Media 5" descr="CD1-TRACK 05">
            <a:hlinkClick r:id="" action="ppaction://media"/>
            <a:extLst>
              <a:ext uri="{FF2B5EF4-FFF2-40B4-BE49-F238E27FC236}">
                <a16:creationId xmlns:a16="http://schemas.microsoft.com/office/drawing/2014/main" xmlns="" id="{983E7A00-EE2F-2048-AD54-03616CFE6F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5206" y="5493106"/>
            <a:ext cx="583844" cy="5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9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71BE10-D227-4743-86F5-098E5037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56" y="619595"/>
            <a:ext cx="6111688" cy="5618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36048828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B58AD0-9704-BE44-9924-6C6AB57A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255"/>
            <a:ext cx="8810502" cy="3145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25732467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E2FF63-281B-CD44-81BC-82656F25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51433" cy="4518212"/>
          </a:xfrm>
          <a:prstGeom prst="rect">
            <a:avLst/>
          </a:prstGeom>
        </p:spPr>
      </p:pic>
      <p:pic>
        <p:nvPicPr>
          <p:cNvPr id="4" name="Online Media 3" descr="CD1-TRACK 06">
            <a:hlinkClick r:id="" action="ppaction://media"/>
            <a:extLst>
              <a:ext uri="{FF2B5EF4-FFF2-40B4-BE49-F238E27FC236}">
                <a16:creationId xmlns:a16="http://schemas.microsoft.com/office/drawing/2014/main" xmlns="" id="{64E49B12-5D9F-D543-ACE5-F44A297C1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100" y="1581151"/>
            <a:ext cx="677862" cy="6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097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1B4672-0861-2E42-97F2-52EAB5E3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463550"/>
            <a:ext cx="7061200" cy="5930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EBEF74-420F-3547-ADFE-E82EB38F16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07">
            <a:hlinkClick r:id="" action="ppaction://media"/>
            <a:extLst>
              <a:ext uri="{FF2B5EF4-FFF2-40B4-BE49-F238E27FC236}">
                <a16:creationId xmlns:a16="http://schemas.microsoft.com/office/drawing/2014/main" xmlns="" id="{D7E911FE-B74F-0A42-89A9-EA740556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5588" y="422830"/>
            <a:ext cx="644015" cy="644015"/>
          </a:xfrm>
          <a:prstGeom prst="rect">
            <a:avLst/>
          </a:prstGeom>
        </p:spPr>
      </p:pic>
      <p:pic>
        <p:nvPicPr>
          <p:cNvPr id="6" name="Online Media 5" descr="CD1-TRACK 08">
            <a:hlinkClick r:id="" action="ppaction://media"/>
            <a:extLst>
              <a:ext uri="{FF2B5EF4-FFF2-40B4-BE49-F238E27FC236}">
                <a16:creationId xmlns:a16="http://schemas.microsoft.com/office/drawing/2014/main" xmlns="" id="{23EA96FA-A016-AA49-B93B-5EA8C8A0C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1350" y="5556249"/>
            <a:ext cx="633413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03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6EEBBF-8012-C649-8059-7AD101C6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07" y="489991"/>
            <a:ext cx="6169585" cy="5878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9550903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C51433-F885-CE44-A3E2-46084B02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988"/>
            <a:ext cx="8398434" cy="3550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8C2BB5-0AEC-DD49-AA8D-C92F882635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728557668"/>
      </p:ext>
    </p:extLst>
  </p:cSld>
  <p:clrMapOvr>
    <a:masterClrMapping/>
  </p:clrMapOvr>
  <p:transition spd="med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5&quot;/&gt;&lt;/object&gt;&lt;object type=&quot;3&quot; unique_id=&quot;10006&quot;&gt;&lt;property id=&quot;20148&quot; value=&quot;5&quot;/&gt;&lt;property id=&quot;20300&quot; value=&quot;Slide 3&quot;/&gt;&lt;property id=&quot;20307&quot; value=&quot;276&quot;/&gt;&lt;/object&gt;&lt;object type=&quot;3&quot; unique_id=&quot;10007&quot;&gt;&lt;property id=&quot;20148&quot; value=&quot;5&quot;/&gt;&lt;property id=&quot;20300&quot; value=&quot;Slide 4&quot;/&gt;&lt;property id=&quot;20307&quot; value=&quot;277&quot;/&gt;&lt;/object&gt;&lt;object type=&quot;3&quot; unique_id=&quot;10008&quot;&gt;&lt;property id=&quot;20148&quot; value=&quot;5&quot;/&gt;&lt;property id=&quot;20300&quot; value=&quot;Slide 5&quot;/&gt;&lt;property id=&quot;20307&quot; value=&quot;278&quot;/&gt;&lt;/object&gt;&lt;object type=&quot;3&quot; unique_id=&quot;10009&quot;&gt;&lt;property id=&quot;20148&quot; value=&quot;5&quot;/&gt;&lt;property id=&quot;20300&quot; value=&quot;Slide 6&quot;/&gt;&lt;property id=&quot;20307&quot; value=&quot;279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1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1564</TotalTime>
  <Words>30</Words>
  <Application>Microsoft Office PowerPoint</Application>
  <PresentationFormat>On-screen Show (4:3)</PresentationFormat>
  <Paragraphs>9</Paragraphs>
  <Slides>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MTC</cp:lastModifiedBy>
  <cp:revision>131</cp:revision>
  <dcterms:created xsi:type="dcterms:W3CDTF">2019-07-02T02:13:33Z</dcterms:created>
  <dcterms:modified xsi:type="dcterms:W3CDTF">2022-09-20T08:22:03Z</dcterms:modified>
</cp:coreProperties>
</file>