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9" r:id="rId2"/>
    <p:sldId id="364" r:id="rId3"/>
    <p:sldId id="369" r:id="rId4"/>
    <p:sldId id="256" r:id="rId5"/>
    <p:sldId id="371" r:id="rId6"/>
    <p:sldId id="257" r:id="rId7"/>
    <p:sldId id="277" r:id="rId8"/>
    <p:sldId id="375" r:id="rId9"/>
    <p:sldId id="27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6600"/>
    <a:srgbClr val="339933"/>
    <a:srgbClr val="FF5050"/>
    <a:srgbClr val="FFFF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293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E2D0CB-5BBD-4A03-A3CB-F48B34989FA3}" type="doc">
      <dgm:prSet loTypeId="urn:microsoft.com/office/officeart/2008/layout/VerticalCurvedList#1" loCatId="list" qsTypeId="urn:microsoft.com/office/officeart/2005/8/quickstyle/simple3#1" qsCatId="simple" csTypeId="urn:microsoft.com/office/officeart/2005/8/colors/colorful1#3" csCatId="colorful" phldr="1"/>
      <dgm:spPr/>
      <dgm:t>
        <a:bodyPr/>
        <a:lstStyle/>
        <a:p>
          <a:endParaRPr lang="en-US"/>
        </a:p>
      </dgm:t>
    </dgm:pt>
    <dgm:pt modelId="{5DD8EB11-5406-4D7D-A4B3-982550787B16}">
      <dgm:prSet custT="1"/>
      <dgm:spPr/>
      <dgm:t>
        <a:bodyPr/>
        <a:lstStyle/>
        <a:p>
          <a:pPr rtl="0"/>
          <a:endParaRPr lang="en-US" sz="4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82C83A-6FFF-4940-9467-E0073BB9CA0B}" type="parTrans" cxnId="{38E86DE8-61DC-4F09-849E-CE139EA1C706}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CE7A57-E5A3-450C-8737-C72D44C4E0F3}" type="sibTrans" cxnId="{38E86DE8-61DC-4F09-849E-CE139EA1C706}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39990F-C84A-42AC-88CF-45ED9AC1F08B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en-US" sz="4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574260-1FE0-4A89-BB78-BBB47D8101A1}" type="parTrans" cxnId="{82521061-9D64-489A-94AF-75CB5236D996}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849DA6-49CB-4958-8795-0F017F45D2A1}" type="sibTrans" cxnId="{82521061-9D64-489A-94AF-75CB5236D996}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3653D9-CB4F-4D19-BD7A-77902A94D6B9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en-US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FAC2CB-CFD5-4ABB-A7FC-460B2BBDD46F}" type="parTrans" cxnId="{24A79BC5-A3E3-46CF-A0DF-117C4EE6CA29}">
      <dgm:prSet/>
      <dgm:spPr/>
      <dgm:t>
        <a:bodyPr/>
        <a:lstStyle/>
        <a:p>
          <a:endParaRPr lang="en-US"/>
        </a:p>
      </dgm:t>
    </dgm:pt>
    <dgm:pt modelId="{E8E4871F-4492-43CB-81A0-049A6C811526}" type="sibTrans" cxnId="{24A79BC5-A3E3-46CF-A0DF-117C4EE6CA29}">
      <dgm:prSet/>
      <dgm:spPr/>
      <dgm:t>
        <a:bodyPr/>
        <a:lstStyle/>
        <a:p>
          <a:endParaRPr lang="en-US"/>
        </a:p>
      </dgm:t>
    </dgm:pt>
    <dgm:pt modelId="{3059196D-AF0C-4463-A93E-812664631BA3}" type="pres">
      <dgm:prSet presAssocID="{5BE2D0CB-5BBD-4A03-A3CB-F48B34989FA3}" presName="Name0" presStyleCnt="0">
        <dgm:presLayoutVars>
          <dgm:chMax val="7"/>
          <dgm:chPref val="7"/>
          <dgm:dir/>
        </dgm:presLayoutVars>
      </dgm:prSet>
      <dgm:spPr/>
    </dgm:pt>
    <dgm:pt modelId="{558D9870-05E2-484E-9241-818D42D9FADA}" type="pres">
      <dgm:prSet presAssocID="{5BE2D0CB-5BBD-4A03-A3CB-F48B34989FA3}" presName="Name1" presStyleCnt="0"/>
      <dgm:spPr/>
    </dgm:pt>
    <dgm:pt modelId="{39FD721C-A262-4C4E-B494-AC1732E6F3A0}" type="pres">
      <dgm:prSet presAssocID="{5BE2D0CB-5BBD-4A03-A3CB-F48B34989FA3}" presName="cycle" presStyleCnt="0"/>
      <dgm:spPr/>
    </dgm:pt>
    <dgm:pt modelId="{849B6A22-FC21-4DC5-A1AF-CBADFA6E7F70}" type="pres">
      <dgm:prSet presAssocID="{5BE2D0CB-5BBD-4A03-A3CB-F48B34989FA3}" presName="srcNode" presStyleLbl="node1" presStyleIdx="0" presStyleCnt="3"/>
      <dgm:spPr/>
    </dgm:pt>
    <dgm:pt modelId="{D0EDBA11-CE96-4FCC-BFE8-4DE9D160E032}" type="pres">
      <dgm:prSet presAssocID="{5BE2D0CB-5BBD-4A03-A3CB-F48B34989FA3}" presName="conn" presStyleLbl="parChTrans1D2" presStyleIdx="0" presStyleCnt="1"/>
      <dgm:spPr/>
    </dgm:pt>
    <dgm:pt modelId="{AF90F929-E81A-499C-8856-3125BD5771DB}" type="pres">
      <dgm:prSet presAssocID="{5BE2D0CB-5BBD-4A03-A3CB-F48B34989FA3}" presName="extraNode" presStyleLbl="node1" presStyleIdx="0" presStyleCnt="3"/>
      <dgm:spPr/>
    </dgm:pt>
    <dgm:pt modelId="{AC2B4F2C-FF8C-404D-92B0-C7C0A29210D1}" type="pres">
      <dgm:prSet presAssocID="{5BE2D0CB-5BBD-4A03-A3CB-F48B34989FA3}" presName="dstNode" presStyleLbl="node1" presStyleIdx="0" presStyleCnt="3"/>
      <dgm:spPr/>
    </dgm:pt>
    <dgm:pt modelId="{16095D2C-57B4-48CA-953C-267BD9DD484B}" type="pres">
      <dgm:prSet presAssocID="{5DD8EB11-5406-4D7D-A4B3-982550787B16}" presName="text_1" presStyleLbl="node1" presStyleIdx="0" presStyleCnt="3" custLinFactNeighborX="2262" custLinFactNeighborY="-8411">
        <dgm:presLayoutVars>
          <dgm:bulletEnabled val="1"/>
        </dgm:presLayoutVars>
      </dgm:prSet>
      <dgm:spPr/>
    </dgm:pt>
    <dgm:pt modelId="{57F98E08-EB63-4773-8250-9B6C8F0D79DB}" type="pres">
      <dgm:prSet presAssocID="{5DD8EB11-5406-4D7D-A4B3-982550787B16}" presName="accent_1" presStyleCnt="0"/>
      <dgm:spPr/>
    </dgm:pt>
    <dgm:pt modelId="{73F439AE-4020-45C5-B27A-2DB6095092F8}" type="pres">
      <dgm:prSet presAssocID="{5DD8EB11-5406-4D7D-A4B3-982550787B16}" presName="accentRepeatNode" presStyleLbl="solidFgAcc1" presStyleIdx="0" presStyleCnt="3" custLinFactX="-34568" custLinFactNeighborX="-100000" custLinFactNeighborY="-682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B69836F-FE00-4372-B69A-DF0D28029991}" type="pres">
      <dgm:prSet presAssocID="{2539990F-C84A-42AC-88CF-45ED9AC1F08B}" presName="text_2" presStyleLbl="node1" presStyleIdx="1" presStyleCnt="3" custScaleX="106505" custLinFactNeighborX="-1180" custLinFactNeighborY="-4689">
        <dgm:presLayoutVars>
          <dgm:bulletEnabled val="1"/>
        </dgm:presLayoutVars>
      </dgm:prSet>
      <dgm:spPr/>
    </dgm:pt>
    <dgm:pt modelId="{A23500C6-60B1-485B-9CAE-0E2BED65C988}" type="pres">
      <dgm:prSet presAssocID="{2539990F-C84A-42AC-88CF-45ED9AC1F08B}" presName="accent_2" presStyleCnt="0"/>
      <dgm:spPr/>
    </dgm:pt>
    <dgm:pt modelId="{425517B2-2BDC-437A-9C2F-A102F25D4FDA}" type="pres">
      <dgm:prSet presAssocID="{2539990F-C84A-42AC-88CF-45ED9AC1F08B}" presName="accentRepeatNode" presStyleLbl="solidFgAcc1" presStyleIdx="1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7A289A2F-41D2-4310-A18C-8347F89AA6B9}" type="pres">
      <dgm:prSet presAssocID="{9B3653D9-CB4F-4D19-BD7A-77902A94D6B9}" presName="text_3" presStyleLbl="node1" presStyleIdx="2" presStyleCnt="3" custScaleX="106302" custLinFactNeighborX="-1180" custLinFactNeighborY="-4689">
        <dgm:presLayoutVars>
          <dgm:bulletEnabled val="1"/>
        </dgm:presLayoutVars>
      </dgm:prSet>
      <dgm:spPr/>
    </dgm:pt>
    <dgm:pt modelId="{9E66E6D6-CB41-453D-81E8-440C0CD6FAC5}" type="pres">
      <dgm:prSet presAssocID="{9B3653D9-CB4F-4D19-BD7A-77902A94D6B9}" presName="accent_3" presStyleCnt="0"/>
      <dgm:spPr/>
    </dgm:pt>
    <dgm:pt modelId="{EF00C9D1-86B1-44BB-AAE8-BD1D1EE09133}" type="pres">
      <dgm:prSet presAssocID="{9B3653D9-CB4F-4D19-BD7A-77902A94D6B9}" presName="accentRepeatNode" presStyleLbl="solidFgAcc1" presStyleIdx="2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B3D6DF1D-CB30-4941-9C34-E802C98DDA54}" type="presOf" srcId="{5BE2D0CB-5BBD-4A03-A3CB-F48B34989FA3}" destId="{3059196D-AF0C-4463-A93E-812664631BA3}" srcOrd="0" destOrd="0" presId="urn:microsoft.com/office/officeart/2008/layout/VerticalCurvedList#1"/>
    <dgm:cxn modelId="{82521061-9D64-489A-94AF-75CB5236D996}" srcId="{5BE2D0CB-5BBD-4A03-A3CB-F48B34989FA3}" destId="{2539990F-C84A-42AC-88CF-45ED9AC1F08B}" srcOrd="1" destOrd="0" parTransId="{64574260-1FE0-4A89-BB78-BBB47D8101A1}" sibTransId="{C4849DA6-49CB-4958-8795-0F017F45D2A1}"/>
    <dgm:cxn modelId="{10E314B4-3504-438E-AE30-871D8778769A}" type="presOf" srcId="{5DD8EB11-5406-4D7D-A4B3-982550787B16}" destId="{16095D2C-57B4-48CA-953C-267BD9DD484B}" srcOrd="0" destOrd="0" presId="urn:microsoft.com/office/officeart/2008/layout/VerticalCurvedList#1"/>
    <dgm:cxn modelId="{1A492CBF-CE2E-4D50-B2AE-C2BC90B0D6A1}" type="presOf" srcId="{9B3653D9-CB4F-4D19-BD7A-77902A94D6B9}" destId="{7A289A2F-41D2-4310-A18C-8347F89AA6B9}" srcOrd="0" destOrd="0" presId="urn:microsoft.com/office/officeart/2008/layout/VerticalCurvedList#1"/>
    <dgm:cxn modelId="{24A79BC5-A3E3-46CF-A0DF-117C4EE6CA29}" srcId="{5BE2D0CB-5BBD-4A03-A3CB-F48B34989FA3}" destId="{9B3653D9-CB4F-4D19-BD7A-77902A94D6B9}" srcOrd="2" destOrd="0" parTransId="{56FAC2CB-CFD5-4ABB-A7FC-460B2BBDD46F}" sibTransId="{E8E4871F-4492-43CB-81A0-049A6C811526}"/>
    <dgm:cxn modelId="{38E86DE8-61DC-4F09-849E-CE139EA1C706}" srcId="{5BE2D0CB-5BBD-4A03-A3CB-F48B34989FA3}" destId="{5DD8EB11-5406-4D7D-A4B3-982550787B16}" srcOrd="0" destOrd="0" parTransId="{7A82C83A-6FFF-4940-9467-E0073BB9CA0B}" sibTransId="{C9CE7A57-E5A3-450C-8737-C72D44C4E0F3}"/>
    <dgm:cxn modelId="{2BF1C6F4-A5BF-421A-81B8-7DEB031EDCF5}" type="presOf" srcId="{2539990F-C84A-42AC-88CF-45ED9AC1F08B}" destId="{DB69836F-FE00-4372-B69A-DF0D28029991}" srcOrd="0" destOrd="0" presId="urn:microsoft.com/office/officeart/2008/layout/VerticalCurvedList#1"/>
    <dgm:cxn modelId="{E616B4F8-57E5-4A29-8241-6D788ED0141B}" type="presOf" srcId="{C9CE7A57-E5A3-450C-8737-C72D44C4E0F3}" destId="{D0EDBA11-CE96-4FCC-BFE8-4DE9D160E032}" srcOrd="0" destOrd="0" presId="urn:microsoft.com/office/officeart/2008/layout/VerticalCurvedList#1"/>
    <dgm:cxn modelId="{F618EDEF-72FB-4758-AAAE-40E84D875987}" type="presParOf" srcId="{3059196D-AF0C-4463-A93E-812664631BA3}" destId="{558D9870-05E2-484E-9241-818D42D9FADA}" srcOrd="0" destOrd="0" presId="urn:microsoft.com/office/officeart/2008/layout/VerticalCurvedList#1"/>
    <dgm:cxn modelId="{10E0E3E7-6F8B-4A2C-BB31-49FC2E2D7636}" type="presParOf" srcId="{558D9870-05E2-484E-9241-818D42D9FADA}" destId="{39FD721C-A262-4C4E-B494-AC1732E6F3A0}" srcOrd="0" destOrd="0" presId="urn:microsoft.com/office/officeart/2008/layout/VerticalCurvedList#1"/>
    <dgm:cxn modelId="{516C34CC-99B1-48AD-943A-4AA673CB9466}" type="presParOf" srcId="{39FD721C-A262-4C4E-B494-AC1732E6F3A0}" destId="{849B6A22-FC21-4DC5-A1AF-CBADFA6E7F70}" srcOrd="0" destOrd="0" presId="urn:microsoft.com/office/officeart/2008/layout/VerticalCurvedList#1"/>
    <dgm:cxn modelId="{C1465FCE-B487-463E-A000-2E5EE09306B0}" type="presParOf" srcId="{39FD721C-A262-4C4E-B494-AC1732E6F3A0}" destId="{D0EDBA11-CE96-4FCC-BFE8-4DE9D160E032}" srcOrd="1" destOrd="0" presId="urn:microsoft.com/office/officeart/2008/layout/VerticalCurvedList#1"/>
    <dgm:cxn modelId="{E18D283E-1579-4837-96E3-7F97AAC834B9}" type="presParOf" srcId="{39FD721C-A262-4C4E-B494-AC1732E6F3A0}" destId="{AF90F929-E81A-499C-8856-3125BD5771DB}" srcOrd="2" destOrd="0" presId="urn:microsoft.com/office/officeart/2008/layout/VerticalCurvedList#1"/>
    <dgm:cxn modelId="{70E0D23B-9637-4307-B07D-BA5BD3D19C35}" type="presParOf" srcId="{39FD721C-A262-4C4E-B494-AC1732E6F3A0}" destId="{AC2B4F2C-FF8C-404D-92B0-C7C0A29210D1}" srcOrd="3" destOrd="0" presId="urn:microsoft.com/office/officeart/2008/layout/VerticalCurvedList#1"/>
    <dgm:cxn modelId="{2E3949E0-484C-4E03-89F8-092322373CDA}" type="presParOf" srcId="{558D9870-05E2-484E-9241-818D42D9FADA}" destId="{16095D2C-57B4-48CA-953C-267BD9DD484B}" srcOrd="1" destOrd="0" presId="urn:microsoft.com/office/officeart/2008/layout/VerticalCurvedList#1"/>
    <dgm:cxn modelId="{04AC801F-1A8D-402B-B406-18BF8486C61E}" type="presParOf" srcId="{558D9870-05E2-484E-9241-818D42D9FADA}" destId="{57F98E08-EB63-4773-8250-9B6C8F0D79DB}" srcOrd="2" destOrd="0" presId="urn:microsoft.com/office/officeart/2008/layout/VerticalCurvedList#1"/>
    <dgm:cxn modelId="{4A114C03-EF48-45BE-8212-E6AEA931AA99}" type="presParOf" srcId="{57F98E08-EB63-4773-8250-9B6C8F0D79DB}" destId="{73F439AE-4020-45C5-B27A-2DB6095092F8}" srcOrd="0" destOrd="0" presId="urn:microsoft.com/office/officeart/2008/layout/VerticalCurvedList#1"/>
    <dgm:cxn modelId="{07FF738F-7927-4308-8C38-D3B8FC3FCCB6}" type="presParOf" srcId="{558D9870-05E2-484E-9241-818D42D9FADA}" destId="{DB69836F-FE00-4372-B69A-DF0D28029991}" srcOrd="3" destOrd="0" presId="urn:microsoft.com/office/officeart/2008/layout/VerticalCurvedList#1"/>
    <dgm:cxn modelId="{20E8C6AF-192C-4BE5-8C25-FF8E61168FEE}" type="presParOf" srcId="{558D9870-05E2-484E-9241-818D42D9FADA}" destId="{A23500C6-60B1-485B-9CAE-0E2BED65C988}" srcOrd="4" destOrd="0" presId="urn:microsoft.com/office/officeart/2008/layout/VerticalCurvedList#1"/>
    <dgm:cxn modelId="{0EFFF490-2858-40CC-B04A-462738E6D1F9}" type="presParOf" srcId="{A23500C6-60B1-485B-9CAE-0E2BED65C988}" destId="{425517B2-2BDC-437A-9C2F-A102F25D4FDA}" srcOrd="0" destOrd="0" presId="urn:microsoft.com/office/officeart/2008/layout/VerticalCurvedList#1"/>
    <dgm:cxn modelId="{B9A6E323-9582-4239-9BE6-402F69A9F50B}" type="presParOf" srcId="{558D9870-05E2-484E-9241-818D42D9FADA}" destId="{7A289A2F-41D2-4310-A18C-8347F89AA6B9}" srcOrd="5" destOrd="0" presId="urn:microsoft.com/office/officeart/2008/layout/VerticalCurvedList#1"/>
    <dgm:cxn modelId="{00D30791-B2D5-488D-83C8-0FB21BB2F48F}" type="presParOf" srcId="{558D9870-05E2-484E-9241-818D42D9FADA}" destId="{9E66E6D6-CB41-453D-81E8-440C0CD6FAC5}" srcOrd="6" destOrd="0" presId="urn:microsoft.com/office/officeart/2008/layout/VerticalCurvedList#1"/>
    <dgm:cxn modelId="{1343A711-098D-47C7-A197-A19C9C678CFB}" type="presParOf" srcId="{9E66E6D6-CB41-453D-81E8-440C0CD6FAC5}" destId="{EF00C9D1-86B1-44BB-AAE8-BD1D1EE09133}" srcOrd="0" destOrd="0" presId="urn:microsoft.com/office/officeart/2008/layout/VerticalCurvedList#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E2D0CB-5BBD-4A03-A3CB-F48B34989FA3}" type="doc">
      <dgm:prSet loTypeId="urn:microsoft.com/office/officeart/2008/layout/VerticalCurvedList#1" loCatId="list" qsTypeId="urn:microsoft.com/office/officeart/2005/8/quickstyle/simple3#1" qsCatId="simple" csTypeId="urn:microsoft.com/office/officeart/2005/8/colors/colorful1#3" csCatId="colorful" phldr="1"/>
      <dgm:spPr/>
      <dgm:t>
        <a:bodyPr/>
        <a:lstStyle/>
        <a:p>
          <a:endParaRPr lang="en-US"/>
        </a:p>
      </dgm:t>
    </dgm:pt>
    <dgm:pt modelId="{5DD8EB11-5406-4D7D-A4B3-982550787B16}">
      <dgm:prSet custT="1"/>
      <dgm:spPr/>
      <dgm:t>
        <a:bodyPr/>
        <a:lstStyle/>
        <a:p>
          <a:pPr rtl="0"/>
          <a:endParaRPr lang="en-US" sz="4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82C83A-6FFF-4940-9467-E0073BB9CA0B}" type="parTrans" cxnId="{38E86DE8-61DC-4F09-849E-CE139EA1C706}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CE7A57-E5A3-450C-8737-C72D44C4E0F3}" type="sibTrans" cxnId="{38E86DE8-61DC-4F09-849E-CE139EA1C706}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39990F-C84A-42AC-88CF-45ED9AC1F08B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en-US" sz="4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574260-1FE0-4A89-BB78-BBB47D8101A1}" type="parTrans" cxnId="{82521061-9D64-489A-94AF-75CB5236D996}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849DA6-49CB-4958-8795-0F017F45D2A1}" type="sibTrans" cxnId="{82521061-9D64-489A-94AF-75CB5236D996}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3653D9-CB4F-4D19-BD7A-77902A94D6B9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en-US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FAC2CB-CFD5-4ABB-A7FC-460B2BBDD46F}" type="parTrans" cxnId="{24A79BC5-A3E3-46CF-A0DF-117C4EE6CA29}">
      <dgm:prSet/>
      <dgm:spPr/>
      <dgm:t>
        <a:bodyPr/>
        <a:lstStyle/>
        <a:p>
          <a:endParaRPr lang="en-US"/>
        </a:p>
      </dgm:t>
    </dgm:pt>
    <dgm:pt modelId="{E8E4871F-4492-43CB-81A0-049A6C811526}" type="sibTrans" cxnId="{24A79BC5-A3E3-46CF-A0DF-117C4EE6CA29}">
      <dgm:prSet/>
      <dgm:spPr/>
      <dgm:t>
        <a:bodyPr/>
        <a:lstStyle/>
        <a:p>
          <a:endParaRPr lang="en-US"/>
        </a:p>
      </dgm:t>
    </dgm:pt>
    <dgm:pt modelId="{3059196D-AF0C-4463-A93E-812664631BA3}" type="pres">
      <dgm:prSet presAssocID="{5BE2D0CB-5BBD-4A03-A3CB-F48B34989FA3}" presName="Name0" presStyleCnt="0">
        <dgm:presLayoutVars>
          <dgm:chMax val="7"/>
          <dgm:chPref val="7"/>
          <dgm:dir/>
        </dgm:presLayoutVars>
      </dgm:prSet>
      <dgm:spPr/>
    </dgm:pt>
    <dgm:pt modelId="{558D9870-05E2-484E-9241-818D42D9FADA}" type="pres">
      <dgm:prSet presAssocID="{5BE2D0CB-5BBD-4A03-A3CB-F48B34989FA3}" presName="Name1" presStyleCnt="0"/>
      <dgm:spPr/>
    </dgm:pt>
    <dgm:pt modelId="{39FD721C-A262-4C4E-B494-AC1732E6F3A0}" type="pres">
      <dgm:prSet presAssocID="{5BE2D0CB-5BBD-4A03-A3CB-F48B34989FA3}" presName="cycle" presStyleCnt="0"/>
      <dgm:spPr/>
    </dgm:pt>
    <dgm:pt modelId="{849B6A22-FC21-4DC5-A1AF-CBADFA6E7F70}" type="pres">
      <dgm:prSet presAssocID="{5BE2D0CB-5BBD-4A03-A3CB-F48B34989FA3}" presName="srcNode" presStyleLbl="node1" presStyleIdx="0" presStyleCnt="3"/>
      <dgm:spPr/>
    </dgm:pt>
    <dgm:pt modelId="{D0EDBA11-CE96-4FCC-BFE8-4DE9D160E032}" type="pres">
      <dgm:prSet presAssocID="{5BE2D0CB-5BBD-4A03-A3CB-F48B34989FA3}" presName="conn" presStyleLbl="parChTrans1D2" presStyleIdx="0" presStyleCnt="1"/>
      <dgm:spPr/>
    </dgm:pt>
    <dgm:pt modelId="{AF90F929-E81A-499C-8856-3125BD5771DB}" type="pres">
      <dgm:prSet presAssocID="{5BE2D0CB-5BBD-4A03-A3CB-F48B34989FA3}" presName="extraNode" presStyleLbl="node1" presStyleIdx="0" presStyleCnt="3"/>
      <dgm:spPr/>
    </dgm:pt>
    <dgm:pt modelId="{AC2B4F2C-FF8C-404D-92B0-C7C0A29210D1}" type="pres">
      <dgm:prSet presAssocID="{5BE2D0CB-5BBD-4A03-A3CB-F48B34989FA3}" presName="dstNode" presStyleLbl="node1" presStyleIdx="0" presStyleCnt="3"/>
      <dgm:spPr/>
    </dgm:pt>
    <dgm:pt modelId="{16095D2C-57B4-48CA-953C-267BD9DD484B}" type="pres">
      <dgm:prSet presAssocID="{5DD8EB11-5406-4D7D-A4B3-982550787B16}" presName="text_1" presStyleLbl="node1" presStyleIdx="0" presStyleCnt="3" custLinFactNeighborX="2262" custLinFactNeighborY="-8411">
        <dgm:presLayoutVars>
          <dgm:bulletEnabled val="1"/>
        </dgm:presLayoutVars>
      </dgm:prSet>
      <dgm:spPr/>
    </dgm:pt>
    <dgm:pt modelId="{57F98E08-EB63-4773-8250-9B6C8F0D79DB}" type="pres">
      <dgm:prSet presAssocID="{5DD8EB11-5406-4D7D-A4B3-982550787B16}" presName="accent_1" presStyleCnt="0"/>
      <dgm:spPr/>
    </dgm:pt>
    <dgm:pt modelId="{73F439AE-4020-45C5-B27A-2DB6095092F8}" type="pres">
      <dgm:prSet presAssocID="{5DD8EB11-5406-4D7D-A4B3-982550787B16}" presName="accentRepeatNode" presStyleLbl="solidFgAcc1" presStyleIdx="0" presStyleCnt="3" custLinFactX="-34568" custLinFactNeighborX="-100000" custLinFactNeighborY="-682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B69836F-FE00-4372-B69A-DF0D28029991}" type="pres">
      <dgm:prSet presAssocID="{2539990F-C84A-42AC-88CF-45ED9AC1F08B}" presName="text_2" presStyleLbl="node1" presStyleIdx="1" presStyleCnt="3" custScaleX="106505" custLinFactNeighborX="-1180" custLinFactNeighborY="-4689">
        <dgm:presLayoutVars>
          <dgm:bulletEnabled val="1"/>
        </dgm:presLayoutVars>
      </dgm:prSet>
      <dgm:spPr/>
    </dgm:pt>
    <dgm:pt modelId="{A23500C6-60B1-485B-9CAE-0E2BED65C988}" type="pres">
      <dgm:prSet presAssocID="{2539990F-C84A-42AC-88CF-45ED9AC1F08B}" presName="accent_2" presStyleCnt="0"/>
      <dgm:spPr/>
    </dgm:pt>
    <dgm:pt modelId="{425517B2-2BDC-437A-9C2F-A102F25D4FDA}" type="pres">
      <dgm:prSet presAssocID="{2539990F-C84A-42AC-88CF-45ED9AC1F08B}" presName="accentRepeatNode" presStyleLbl="solidFgAcc1" presStyleIdx="1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7A289A2F-41D2-4310-A18C-8347F89AA6B9}" type="pres">
      <dgm:prSet presAssocID="{9B3653D9-CB4F-4D19-BD7A-77902A94D6B9}" presName="text_3" presStyleLbl="node1" presStyleIdx="2" presStyleCnt="3" custScaleX="106302" custLinFactNeighborX="-1180" custLinFactNeighborY="-4689">
        <dgm:presLayoutVars>
          <dgm:bulletEnabled val="1"/>
        </dgm:presLayoutVars>
      </dgm:prSet>
      <dgm:spPr/>
    </dgm:pt>
    <dgm:pt modelId="{9E66E6D6-CB41-453D-81E8-440C0CD6FAC5}" type="pres">
      <dgm:prSet presAssocID="{9B3653D9-CB4F-4D19-BD7A-77902A94D6B9}" presName="accent_3" presStyleCnt="0"/>
      <dgm:spPr/>
    </dgm:pt>
    <dgm:pt modelId="{EF00C9D1-86B1-44BB-AAE8-BD1D1EE09133}" type="pres">
      <dgm:prSet presAssocID="{9B3653D9-CB4F-4D19-BD7A-77902A94D6B9}" presName="accentRepeatNode" presStyleLbl="solidFgAcc1" presStyleIdx="2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B3D6DF1D-CB30-4941-9C34-E802C98DDA54}" type="presOf" srcId="{5BE2D0CB-5BBD-4A03-A3CB-F48B34989FA3}" destId="{3059196D-AF0C-4463-A93E-812664631BA3}" srcOrd="0" destOrd="0" presId="urn:microsoft.com/office/officeart/2008/layout/VerticalCurvedList#1"/>
    <dgm:cxn modelId="{82521061-9D64-489A-94AF-75CB5236D996}" srcId="{5BE2D0CB-5BBD-4A03-A3CB-F48B34989FA3}" destId="{2539990F-C84A-42AC-88CF-45ED9AC1F08B}" srcOrd="1" destOrd="0" parTransId="{64574260-1FE0-4A89-BB78-BBB47D8101A1}" sibTransId="{C4849DA6-49CB-4958-8795-0F017F45D2A1}"/>
    <dgm:cxn modelId="{10E314B4-3504-438E-AE30-871D8778769A}" type="presOf" srcId="{5DD8EB11-5406-4D7D-A4B3-982550787B16}" destId="{16095D2C-57B4-48CA-953C-267BD9DD484B}" srcOrd="0" destOrd="0" presId="urn:microsoft.com/office/officeart/2008/layout/VerticalCurvedList#1"/>
    <dgm:cxn modelId="{1A492CBF-CE2E-4D50-B2AE-C2BC90B0D6A1}" type="presOf" srcId="{9B3653D9-CB4F-4D19-BD7A-77902A94D6B9}" destId="{7A289A2F-41D2-4310-A18C-8347F89AA6B9}" srcOrd="0" destOrd="0" presId="urn:microsoft.com/office/officeart/2008/layout/VerticalCurvedList#1"/>
    <dgm:cxn modelId="{24A79BC5-A3E3-46CF-A0DF-117C4EE6CA29}" srcId="{5BE2D0CB-5BBD-4A03-A3CB-F48B34989FA3}" destId="{9B3653D9-CB4F-4D19-BD7A-77902A94D6B9}" srcOrd="2" destOrd="0" parTransId="{56FAC2CB-CFD5-4ABB-A7FC-460B2BBDD46F}" sibTransId="{E8E4871F-4492-43CB-81A0-049A6C811526}"/>
    <dgm:cxn modelId="{38E86DE8-61DC-4F09-849E-CE139EA1C706}" srcId="{5BE2D0CB-5BBD-4A03-A3CB-F48B34989FA3}" destId="{5DD8EB11-5406-4D7D-A4B3-982550787B16}" srcOrd="0" destOrd="0" parTransId="{7A82C83A-6FFF-4940-9467-E0073BB9CA0B}" sibTransId="{C9CE7A57-E5A3-450C-8737-C72D44C4E0F3}"/>
    <dgm:cxn modelId="{2BF1C6F4-A5BF-421A-81B8-7DEB031EDCF5}" type="presOf" srcId="{2539990F-C84A-42AC-88CF-45ED9AC1F08B}" destId="{DB69836F-FE00-4372-B69A-DF0D28029991}" srcOrd="0" destOrd="0" presId="urn:microsoft.com/office/officeart/2008/layout/VerticalCurvedList#1"/>
    <dgm:cxn modelId="{E616B4F8-57E5-4A29-8241-6D788ED0141B}" type="presOf" srcId="{C9CE7A57-E5A3-450C-8737-C72D44C4E0F3}" destId="{D0EDBA11-CE96-4FCC-BFE8-4DE9D160E032}" srcOrd="0" destOrd="0" presId="urn:microsoft.com/office/officeart/2008/layout/VerticalCurvedList#1"/>
    <dgm:cxn modelId="{F618EDEF-72FB-4758-AAAE-40E84D875987}" type="presParOf" srcId="{3059196D-AF0C-4463-A93E-812664631BA3}" destId="{558D9870-05E2-484E-9241-818D42D9FADA}" srcOrd="0" destOrd="0" presId="urn:microsoft.com/office/officeart/2008/layout/VerticalCurvedList#1"/>
    <dgm:cxn modelId="{10E0E3E7-6F8B-4A2C-BB31-49FC2E2D7636}" type="presParOf" srcId="{558D9870-05E2-484E-9241-818D42D9FADA}" destId="{39FD721C-A262-4C4E-B494-AC1732E6F3A0}" srcOrd="0" destOrd="0" presId="urn:microsoft.com/office/officeart/2008/layout/VerticalCurvedList#1"/>
    <dgm:cxn modelId="{516C34CC-99B1-48AD-943A-4AA673CB9466}" type="presParOf" srcId="{39FD721C-A262-4C4E-B494-AC1732E6F3A0}" destId="{849B6A22-FC21-4DC5-A1AF-CBADFA6E7F70}" srcOrd="0" destOrd="0" presId="urn:microsoft.com/office/officeart/2008/layout/VerticalCurvedList#1"/>
    <dgm:cxn modelId="{C1465FCE-B487-463E-A000-2E5EE09306B0}" type="presParOf" srcId="{39FD721C-A262-4C4E-B494-AC1732E6F3A0}" destId="{D0EDBA11-CE96-4FCC-BFE8-4DE9D160E032}" srcOrd="1" destOrd="0" presId="urn:microsoft.com/office/officeart/2008/layout/VerticalCurvedList#1"/>
    <dgm:cxn modelId="{E18D283E-1579-4837-96E3-7F97AAC834B9}" type="presParOf" srcId="{39FD721C-A262-4C4E-B494-AC1732E6F3A0}" destId="{AF90F929-E81A-499C-8856-3125BD5771DB}" srcOrd="2" destOrd="0" presId="urn:microsoft.com/office/officeart/2008/layout/VerticalCurvedList#1"/>
    <dgm:cxn modelId="{70E0D23B-9637-4307-B07D-BA5BD3D19C35}" type="presParOf" srcId="{39FD721C-A262-4C4E-B494-AC1732E6F3A0}" destId="{AC2B4F2C-FF8C-404D-92B0-C7C0A29210D1}" srcOrd="3" destOrd="0" presId="urn:microsoft.com/office/officeart/2008/layout/VerticalCurvedList#1"/>
    <dgm:cxn modelId="{2E3949E0-484C-4E03-89F8-092322373CDA}" type="presParOf" srcId="{558D9870-05E2-484E-9241-818D42D9FADA}" destId="{16095D2C-57B4-48CA-953C-267BD9DD484B}" srcOrd="1" destOrd="0" presId="urn:microsoft.com/office/officeart/2008/layout/VerticalCurvedList#1"/>
    <dgm:cxn modelId="{04AC801F-1A8D-402B-B406-18BF8486C61E}" type="presParOf" srcId="{558D9870-05E2-484E-9241-818D42D9FADA}" destId="{57F98E08-EB63-4773-8250-9B6C8F0D79DB}" srcOrd="2" destOrd="0" presId="urn:microsoft.com/office/officeart/2008/layout/VerticalCurvedList#1"/>
    <dgm:cxn modelId="{4A114C03-EF48-45BE-8212-E6AEA931AA99}" type="presParOf" srcId="{57F98E08-EB63-4773-8250-9B6C8F0D79DB}" destId="{73F439AE-4020-45C5-B27A-2DB6095092F8}" srcOrd="0" destOrd="0" presId="urn:microsoft.com/office/officeart/2008/layout/VerticalCurvedList#1"/>
    <dgm:cxn modelId="{07FF738F-7927-4308-8C38-D3B8FC3FCCB6}" type="presParOf" srcId="{558D9870-05E2-484E-9241-818D42D9FADA}" destId="{DB69836F-FE00-4372-B69A-DF0D28029991}" srcOrd="3" destOrd="0" presId="urn:microsoft.com/office/officeart/2008/layout/VerticalCurvedList#1"/>
    <dgm:cxn modelId="{20E8C6AF-192C-4BE5-8C25-FF8E61168FEE}" type="presParOf" srcId="{558D9870-05E2-484E-9241-818D42D9FADA}" destId="{A23500C6-60B1-485B-9CAE-0E2BED65C988}" srcOrd="4" destOrd="0" presId="urn:microsoft.com/office/officeart/2008/layout/VerticalCurvedList#1"/>
    <dgm:cxn modelId="{0EFFF490-2858-40CC-B04A-462738E6D1F9}" type="presParOf" srcId="{A23500C6-60B1-485B-9CAE-0E2BED65C988}" destId="{425517B2-2BDC-437A-9C2F-A102F25D4FDA}" srcOrd="0" destOrd="0" presId="urn:microsoft.com/office/officeart/2008/layout/VerticalCurvedList#1"/>
    <dgm:cxn modelId="{B9A6E323-9582-4239-9BE6-402F69A9F50B}" type="presParOf" srcId="{558D9870-05E2-484E-9241-818D42D9FADA}" destId="{7A289A2F-41D2-4310-A18C-8347F89AA6B9}" srcOrd="5" destOrd="0" presId="urn:microsoft.com/office/officeart/2008/layout/VerticalCurvedList#1"/>
    <dgm:cxn modelId="{00D30791-B2D5-488D-83C8-0FB21BB2F48F}" type="presParOf" srcId="{558D9870-05E2-484E-9241-818D42D9FADA}" destId="{9E66E6D6-CB41-453D-81E8-440C0CD6FAC5}" srcOrd="6" destOrd="0" presId="urn:microsoft.com/office/officeart/2008/layout/VerticalCurvedList#1"/>
    <dgm:cxn modelId="{1343A711-098D-47C7-A197-A19C9C678CFB}" type="presParOf" srcId="{9E66E6D6-CB41-453D-81E8-440C0CD6FAC5}" destId="{EF00C9D1-86B1-44BB-AAE8-BD1D1EE09133}" srcOrd="0" destOrd="0" presId="urn:microsoft.com/office/officeart/2008/layout/VerticalCurvedList#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EDBA11-CE96-4FCC-BFE8-4DE9D160E032}">
      <dsp:nvSpPr>
        <dsp:cNvPr id="0" name=""/>
        <dsp:cNvSpPr/>
      </dsp:nvSpPr>
      <dsp:spPr>
        <a:xfrm>
          <a:off x="-4749507" y="-708608"/>
          <a:ext cx="5505640" cy="5505640"/>
        </a:xfrm>
        <a:prstGeom prst="blockArc">
          <a:avLst>
            <a:gd name="adj1" fmla="val 18900000"/>
            <a:gd name="adj2" fmla="val 2700000"/>
            <a:gd name="adj3" fmla="val 392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095D2C-57B4-48CA-953C-267BD9DD484B}">
      <dsp:nvSpPr>
        <dsp:cNvPr id="0" name=""/>
        <dsp:cNvSpPr/>
      </dsp:nvSpPr>
      <dsp:spPr>
        <a:xfrm>
          <a:off x="623865" y="340066"/>
          <a:ext cx="8093956" cy="81768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9037" tIns="101600" rIns="101600" bIns="101600" numCol="1" spcCol="1270" anchor="ctr" anchorCtr="0">
          <a:noAutofit/>
        </a:bodyPr>
        <a:lstStyle/>
        <a:p>
          <a:pPr marL="0" lvl="0" indent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3865" y="340066"/>
        <a:ext cx="8093956" cy="817684"/>
      </dsp:txXfrm>
    </dsp:sp>
    <dsp:sp modelId="{73F439AE-4020-45C5-B27A-2DB6095092F8}">
      <dsp:nvSpPr>
        <dsp:cNvPr id="0" name=""/>
        <dsp:cNvSpPr/>
      </dsp:nvSpPr>
      <dsp:spPr>
        <a:xfrm>
          <a:off x="-70272" y="236924"/>
          <a:ext cx="1022105" cy="102210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DB69836F-FE00-4372-B69A-DF0D28029991}">
      <dsp:nvSpPr>
        <dsp:cNvPr id="0" name=""/>
        <dsp:cNvSpPr/>
      </dsp:nvSpPr>
      <dsp:spPr>
        <a:xfrm>
          <a:off x="392379" y="1597027"/>
          <a:ext cx="8303983" cy="817684"/>
        </a:xfrm>
        <a:prstGeom prst="rect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49037" tIns="111760" rIns="111760" bIns="111760" numCol="1" spcCol="1270" anchor="ctr" anchorCtr="0">
          <a:noAutofit/>
        </a:bodyPr>
        <a:lstStyle/>
        <a:p>
          <a:pPr marL="0" lvl="0" indent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2379" y="1597027"/>
        <a:ext cx="8303983" cy="817684"/>
      </dsp:txXfrm>
    </dsp:sp>
    <dsp:sp modelId="{425517B2-2BDC-437A-9C2F-A102F25D4FDA}">
      <dsp:nvSpPr>
        <dsp:cNvPr id="0" name=""/>
        <dsp:cNvSpPr/>
      </dsp:nvSpPr>
      <dsp:spPr>
        <a:xfrm>
          <a:off x="226956" y="1533158"/>
          <a:ext cx="1022105" cy="102210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A289A2F-41D2-4310-A18C-8347F89AA6B9}">
      <dsp:nvSpPr>
        <dsp:cNvPr id="0" name=""/>
        <dsp:cNvSpPr/>
      </dsp:nvSpPr>
      <dsp:spPr>
        <a:xfrm>
          <a:off x="90190" y="2823554"/>
          <a:ext cx="8604118" cy="817684"/>
        </a:xfrm>
        <a:prstGeom prst="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649037" tIns="111760" rIns="111760" bIns="111760" numCol="1" spcCol="1270" anchor="ctr" anchorCtr="0">
          <a:noAutofit/>
        </a:bodyPr>
        <a:lstStyle/>
        <a:p>
          <a:pPr marL="0" lvl="0" indent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0190" y="2823554"/>
        <a:ext cx="8604118" cy="817684"/>
      </dsp:txXfrm>
    </dsp:sp>
    <dsp:sp modelId="{EF00C9D1-86B1-44BB-AAE8-BD1D1EE09133}">
      <dsp:nvSpPr>
        <dsp:cNvPr id="0" name=""/>
        <dsp:cNvSpPr/>
      </dsp:nvSpPr>
      <dsp:spPr>
        <a:xfrm>
          <a:off x="-70272" y="2759685"/>
          <a:ext cx="1022105" cy="102210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EDBA11-CE96-4FCC-BFE8-4DE9D160E032}">
      <dsp:nvSpPr>
        <dsp:cNvPr id="0" name=""/>
        <dsp:cNvSpPr/>
      </dsp:nvSpPr>
      <dsp:spPr>
        <a:xfrm>
          <a:off x="-4749487" y="-708608"/>
          <a:ext cx="5505640" cy="5505640"/>
        </a:xfrm>
        <a:prstGeom prst="blockArc">
          <a:avLst>
            <a:gd name="adj1" fmla="val 18900000"/>
            <a:gd name="adj2" fmla="val 2700000"/>
            <a:gd name="adj3" fmla="val 392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095D2C-57B4-48CA-953C-267BD9DD484B}">
      <dsp:nvSpPr>
        <dsp:cNvPr id="0" name=""/>
        <dsp:cNvSpPr/>
      </dsp:nvSpPr>
      <dsp:spPr>
        <a:xfrm>
          <a:off x="623886" y="340066"/>
          <a:ext cx="8093956" cy="81768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9037" tIns="101600" rIns="101600" bIns="101600" numCol="1" spcCol="1270" anchor="ctr" anchorCtr="0">
          <a:noAutofit/>
        </a:bodyPr>
        <a:lstStyle/>
        <a:p>
          <a:pPr marL="0" lvl="0" indent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3886" y="340066"/>
        <a:ext cx="8093956" cy="817684"/>
      </dsp:txXfrm>
    </dsp:sp>
    <dsp:sp modelId="{73F439AE-4020-45C5-B27A-2DB6095092F8}">
      <dsp:nvSpPr>
        <dsp:cNvPr id="0" name=""/>
        <dsp:cNvSpPr/>
      </dsp:nvSpPr>
      <dsp:spPr>
        <a:xfrm>
          <a:off x="-70252" y="236924"/>
          <a:ext cx="1022105" cy="102210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DB69836F-FE00-4372-B69A-DF0D28029991}">
      <dsp:nvSpPr>
        <dsp:cNvPr id="0" name=""/>
        <dsp:cNvSpPr/>
      </dsp:nvSpPr>
      <dsp:spPr>
        <a:xfrm>
          <a:off x="392439" y="1597027"/>
          <a:ext cx="8303905" cy="817684"/>
        </a:xfrm>
        <a:prstGeom prst="rect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49037" tIns="111760" rIns="111760" bIns="111760" numCol="1" spcCol="1270" anchor="ctr" anchorCtr="0">
          <a:noAutofit/>
        </a:bodyPr>
        <a:lstStyle/>
        <a:p>
          <a:pPr marL="0" lvl="0" indent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2439" y="1597027"/>
        <a:ext cx="8303905" cy="817684"/>
      </dsp:txXfrm>
    </dsp:sp>
    <dsp:sp modelId="{425517B2-2BDC-437A-9C2F-A102F25D4FDA}">
      <dsp:nvSpPr>
        <dsp:cNvPr id="0" name=""/>
        <dsp:cNvSpPr/>
      </dsp:nvSpPr>
      <dsp:spPr>
        <a:xfrm>
          <a:off x="226976" y="1533158"/>
          <a:ext cx="1022105" cy="102210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A289A2F-41D2-4310-A18C-8347F89AA6B9}">
      <dsp:nvSpPr>
        <dsp:cNvPr id="0" name=""/>
        <dsp:cNvSpPr/>
      </dsp:nvSpPr>
      <dsp:spPr>
        <a:xfrm>
          <a:off x="90251" y="2823554"/>
          <a:ext cx="8604037" cy="817684"/>
        </a:xfrm>
        <a:prstGeom prst="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649037" tIns="111760" rIns="111760" bIns="111760" numCol="1" spcCol="1270" anchor="ctr" anchorCtr="0">
          <a:noAutofit/>
        </a:bodyPr>
        <a:lstStyle/>
        <a:p>
          <a:pPr marL="0" lvl="0" indent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0251" y="2823554"/>
        <a:ext cx="8604037" cy="817684"/>
      </dsp:txXfrm>
    </dsp:sp>
    <dsp:sp modelId="{EF00C9D1-86B1-44BB-AAE8-BD1D1EE09133}">
      <dsp:nvSpPr>
        <dsp:cNvPr id="0" name=""/>
        <dsp:cNvSpPr/>
      </dsp:nvSpPr>
      <dsp:spPr>
        <a:xfrm>
          <a:off x="-70252" y="2759685"/>
          <a:ext cx="1022105" cy="102210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#1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srcNode" val="srcNode"/>
            <dgm:param type="dstNode" val="dstNode"/>
            <dgm:param type="endSty" val="noArr"/>
            <dgm:param type="connRout" val="curve"/>
            <dgm:param type="begPts" val="ctr"/>
            <dgm:param type="endPts" val="ct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#1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srcNode" val="srcNode"/>
            <dgm:param type="dstNode" val="dstNode"/>
            <dgm:param type="endSty" val="noArr"/>
            <dgm:param type="connRout" val="curve"/>
            <dgm:param type="begPts" val="ctr"/>
            <dgm:param type="endPts" val="ct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#1">
  <dgm:title val=""/>
  <dgm:desc val=""/>
  <dgm:catLst>
    <dgm:cat type="simple" pri="103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#1">
  <dgm:title val=""/>
  <dgm:desc val=""/>
  <dgm:catLst>
    <dgm:cat type="simple" pri="103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95861-1746-4695-8639-9A915602928B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D010E-935A-4487-BAC7-1551DC71E85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r>
              <a:rPr lang="vi-VN" altLang="en-US"/>
              <a:t>Gọi hs đọc </a:t>
            </a:r>
            <a:endParaRPr lang="en-US" altLang="en-US"/>
          </a:p>
        </p:txBody>
      </p:sp>
      <p:sp>
        <p:nvSpPr>
          <p:cNvPr id="8090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933664A-6CE2-4CE1-BA76-9BEA0521A373}" type="slidenum">
              <a:rPr lang="en-US" altLang="en-US" smtClean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r>
              <a:rPr lang="vi-VN" altLang="en-US"/>
              <a:t>Gọi hs đọc </a:t>
            </a:r>
            <a:endParaRPr lang="en-US" altLang="en-US"/>
          </a:p>
        </p:txBody>
      </p:sp>
      <p:sp>
        <p:nvSpPr>
          <p:cNvPr id="8090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933664A-6CE2-4CE1-BA76-9BEA0521A373}" type="slidenum">
              <a:rPr lang="en-US" altLang="en-US" smtClean="0">
                <a:solidFill>
                  <a:srgbClr val="000000"/>
                </a:solidFill>
                <a:latin typeface="Arial" panose="020B0604020202020204" pitchFamily="34" charset="0"/>
              </a:rPr>
              <a:t>8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D46EB-4EC6-4504-96E3-BF21BC7D5B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51B31-4F1D-4770-8730-2ADEC6F005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B5F63-5D36-462A-9AD6-2DF9F9F9F0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381000"/>
            <a:ext cx="109728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40EACD2F-F9DC-448D-B1A3-94C9187CC56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69D6A-70C7-4A62-8185-B3C3F5A5E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2CE49-1071-49DB-93CE-E0F9F8D35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E461E-2058-40CE-A41F-853F6C09EB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0AEB-D892-48C7-B301-C84CFCC6CA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7FD7-76B5-429D-890A-31BC23AEF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BD6D-BF94-42D4-916A-DCB1A48AF5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F501-332A-4F42-B90E-A8D23B233B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B0A1-EB2F-439E-9E0B-AD59CC7C0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496E2-1BFE-4EE3-9E91-50FED7B2F67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6.jpeg"/><Relationship Id="rId5" Type="http://schemas.openxmlformats.org/officeDocument/2006/relationships/diagramLayout" Target="../diagrams/layout1.xml"/><Relationship Id="rId10" Type="http://schemas.openxmlformats.org/officeDocument/2006/relationships/image" Target="../media/image5.png"/><Relationship Id="rId4" Type="http://schemas.openxmlformats.org/officeDocument/2006/relationships/diagramData" Target="../diagrams/data1.xml"/><Relationship Id="rId9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13.png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0.png"/><Relationship Id="rId7" Type="http://schemas.openxmlformats.org/officeDocument/2006/relationships/image" Target="../media/image28.pn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2.xml"/><Relationship Id="rId12" Type="http://schemas.openxmlformats.org/officeDocument/2006/relationships/image" Target="../media/image3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11" Type="http://schemas.openxmlformats.org/officeDocument/2006/relationships/image" Target="../media/image6.jpeg"/><Relationship Id="rId5" Type="http://schemas.openxmlformats.org/officeDocument/2006/relationships/diagramLayout" Target="../diagrams/layout2.xml"/><Relationship Id="rId10" Type="http://schemas.openxmlformats.org/officeDocument/2006/relationships/image" Target="../media/image5.png"/><Relationship Id="rId4" Type="http://schemas.openxmlformats.org/officeDocument/2006/relationships/diagramData" Target="../diagrams/data2.xml"/><Relationship Id="rId9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9200" y="1752600"/>
            <a:ext cx="9897710" cy="2285241"/>
          </a:xfrm>
          <a:prstGeom prst="rect">
            <a:avLst/>
          </a:prstGeom>
          <a:noFill/>
          <a:ln>
            <a:noFill/>
          </a:ln>
        </p:spPr>
        <p:txBody>
          <a:bodyPr wrap="none" lIns="68580" tIns="34290" rIns="68580" bIns="3429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>
              <a:tabLst>
                <a:tab pos="2595245" algn="l"/>
              </a:tabLst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CON ĐẾN VỚI</a:t>
            </a:r>
          </a:p>
          <a:p>
            <a:pPr algn="ctr">
              <a:tabLst>
                <a:tab pos="2595245" algn="l"/>
              </a:tabLst>
            </a:pP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tabLst>
                <a:tab pos="2595245" algn="l"/>
              </a:tabLst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4"/>
          <p:cNvSpPr txBox="1">
            <a:spLocks noChangeArrowheads="1"/>
          </p:cNvSpPr>
          <p:nvPr/>
        </p:nvSpPr>
        <p:spPr bwMode="auto">
          <a:xfrm>
            <a:off x="3276600" y="663575"/>
            <a:ext cx="56388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2022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endParaRPr lang="en-US" altLang="vi-VN"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276600" y="1636712"/>
            <a:ext cx="5638800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LUYỆN TẬP (</a:t>
            </a:r>
            <a:r>
              <a:rPr lang="vi-VN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128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)</a:t>
            </a:r>
          </a:p>
        </p:txBody>
      </p:sp>
    </p:spTree>
    <p:custDataLst>
      <p:tags r:id="rId1"/>
    </p:custData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 txBox="1">
            <a:spLocks noChangeArrowheads="1"/>
          </p:cNvSpPr>
          <p:nvPr/>
        </p:nvSpPr>
        <p:spPr bwMode="auto">
          <a:xfrm>
            <a:off x="2984500" y="781050"/>
            <a:ext cx="5492750" cy="9937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405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  <p:pic>
        <p:nvPicPr>
          <p:cNvPr id="79876" name="Picture 2" descr="Káº¿t quáº£ hÃ¬nh áº£nh cho clipart GOAL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2050" y="363538"/>
            <a:ext cx="1581150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9" name="Diagram 18"/>
          <p:cNvGraphicFramePr/>
          <p:nvPr/>
        </p:nvGraphicFramePr>
        <p:xfrm>
          <a:off x="1743774" y="1447800"/>
          <a:ext cx="8717850" cy="4088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Oval 6"/>
          <p:cNvSpPr/>
          <p:nvPr/>
        </p:nvSpPr>
        <p:spPr>
          <a:xfrm>
            <a:off x="1676400" y="1659604"/>
            <a:ext cx="1027113" cy="1057275"/>
          </a:xfrm>
          <a:prstGeom prst="ellipse">
            <a:avLst/>
          </a:prstGeom>
          <a:blipFill rotWithShape="0">
            <a:blip r:embed="rId9" cstate="print"/>
            <a:stretch>
              <a:fillRect/>
            </a:stretch>
          </a:blip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Oval 7"/>
          <p:cNvSpPr/>
          <p:nvPr/>
        </p:nvSpPr>
        <p:spPr>
          <a:xfrm>
            <a:off x="1889125" y="2888329"/>
            <a:ext cx="1120775" cy="1143000"/>
          </a:xfrm>
          <a:prstGeom prst="ellipse">
            <a:avLst/>
          </a:prstGeom>
          <a:blipFill rotWithShape="0">
            <a:blip r:embed="rId10"/>
            <a:stretch>
              <a:fillRect/>
            </a:stretch>
          </a:blipFill>
          <a:ln>
            <a:solidFill>
              <a:srgbClr val="92D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Rectangle 8"/>
          <p:cNvSpPr/>
          <p:nvPr/>
        </p:nvSpPr>
        <p:spPr>
          <a:xfrm>
            <a:off x="3086296" y="3079956"/>
            <a:ext cx="7375328" cy="738664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B</a:t>
            </a:r>
            <a:r>
              <a:rPr lang="vi-VN" sz="2100" dirty="0">
                <a:solidFill>
                  <a:prstClr val="black"/>
                </a:solidFill>
                <a:cs typeface="Times New Roman" panose="02020603050405020304" pitchFamily="18" charset="0"/>
              </a:rPr>
              <a:t>ư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ớc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đầu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áp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dụng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đ</a:t>
            </a:r>
            <a:r>
              <a:rPr lang="vi-VN" sz="2100" dirty="0">
                <a:solidFill>
                  <a:prstClr val="black"/>
                </a:solidFill>
                <a:cs typeface="Times New Roman" panose="02020603050405020304" pitchFamily="18" charset="0"/>
              </a:rPr>
              <a:t>ư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ợc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tính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chất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kết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hợp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của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phép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cộng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các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phân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số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để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giải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toán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5351" y="1934496"/>
            <a:ext cx="7478516" cy="415498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Nhận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biết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tính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chất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kết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hợp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của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phép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cộng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các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phân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số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676400" y="4202779"/>
            <a:ext cx="1027113" cy="1025525"/>
          </a:xfrm>
          <a:prstGeom prst="ellipse">
            <a:avLst/>
          </a:prstGeom>
          <a:blipFill rotWithShape="0">
            <a:blip r:embed="rId11" cstate="print"/>
            <a:stretch>
              <a:fillRect/>
            </a:stretch>
          </a:blip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Rectangle 11"/>
          <p:cNvSpPr/>
          <p:nvPr/>
        </p:nvSpPr>
        <p:spPr>
          <a:xfrm>
            <a:off x="2743200" y="4477893"/>
            <a:ext cx="6689528" cy="41549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Rèn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luyện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kĩ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năng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thực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hiện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phép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cộng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phân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số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.</a:t>
            </a:r>
            <a:endParaRPr lang="en-US" sz="2100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914400" y="552707"/>
            <a:ext cx="554954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indent="174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745105" y="1524000"/>
          <a:ext cx="901065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0" name="Equation" r:id="rId3" imgW="355600" imgH="393065" progId="Equation.DSMT4">
                  <p:embed/>
                </p:oleObj>
              </mc:Choice>
              <mc:Fallback>
                <p:oleObj name="Equation" r:id="rId3" imgW="355600" imgH="393065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5105" y="1524000"/>
                        <a:ext cx="901065" cy="103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696970" y="1524000"/>
          <a:ext cx="738505" cy="1005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1" name="Equation" r:id="rId5" imgW="254000" imgH="393700" progId="Equation.DSMT4">
                  <p:embed/>
                </p:oleObj>
              </mc:Choice>
              <mc:Fallback>
                <p:oleObj name="Equation" r:id="rId5" imgW="254000" imgH="3937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6970" y="1524000"/>
                        <a:ext cx="738505" cy="10052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382729" y="1524001"/>
          <a:ext cx="86995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2" name="Equation" r:id="rId7" imgW="254000" imgH="393700" progId="Equation.DSMT4">
                  <p:embed/>
                </p:oleObj>
              </mc:Choice>
              <mc:Fallback>
                <p:oleObj name="Equation" r:id="rId7" imgW="254000" imgH="3937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2729" y="1524001"/>
                        <a:ext cx="86995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5297129" y="1524001"/>
          <a:ext cx="609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" name="Equation" r:id="rId9" imgW="330200" imgH="393700" progId="Equation.DSMT4">
                  <p:embed/>
                </p:oleObj>
              </mc:Choice>
              <mc:Fallback>
                <p:oleObj name="Equation" r:id="rId9" imgW="330200" imgH="3937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7129" y="1524001"/>
                        <a:ext cx="609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5844818" y="1524001"/>
          <a:ext cx="619125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4" name="Equation" r:id="rId11" imgW="254000" imgH="393700" progId="Equation.DSMT4">
                  <p:embed/>
                </p:oleObj>
              </mc:Choice>
              <mc:Fallback>
                <p:oleObj name="Equation" r:id="rId11" imgW="254000" imgH="3937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4818" y="1524001"/>
                        <a:ext cx="619125" cy="103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6363929" y="1524001"/>
          <a:ext cx="80645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5" name="Equation" r:id="rId13" imgW="330200" imgH="393700" progId="Equation.DSMT4">
                  <p:embed/>
                </p:oleObj>
              </mc:Choice>
              <mc:Fallback>
                <p:oleObj name="Equation" r:id="rId13" imgW="330200" imgH="3937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3929" y="1524001"/>
                        <a:ext cx="80645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1044217" y="1721900"/>
            <a:ext cx="1447800" cy="553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174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vi-VN" altLang="en-US" sz="3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1029724" y="3210719"/>
            <a:ext cx="49530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174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63" name="Object 15"/>
              <p:cNvSpPr txBox="1"/>
              <p:nvPr/>
            </p:nvSpPr>
            <p:spPr bwMode="auto">
              <a:xfrm>
                <a:off x="5615539" y="2936778"/>
                <a:ext cx="4227512" cy="102711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3+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vi-VN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vi-VN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vi-VN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vi-VN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vi-VN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vi-VN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vi-VN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vi-VN" sz="3200" dirty="0"/>
              </a:p>
            </p:txBody>
          </p:sp>
        </mc:Choice>
        <mc:Fallback>
          <p:sp>
            <p:nvSpPr>
              <p:cNvPr id="2063" name="Object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615539" y="2936778"/>
                <a:ext cx="4227512" cy="102711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peech Bubble: Rectangle with Corners Rounded 1"/>
          <p:cNvSpPr/>
          <p:nvPr/>
        </p:nvSpPr>
        <p:spPr>
          <a:xfrm>
            <a:off x="7391400" y="304800"/>
            <a:ext cx="4114800" cy="1417100"/>
          </a:xfrm>
          <a:prstGeom prst="wedgeRoundRectCallout">
            <a:avLst>
              <a:gd name="adj1" fmla="val -131466"/>
              <a:gd name="adj2" fmla="val 56255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dirty="0">
                <a:solidFill>
                  <a:srgbClr val="FF0000"/>
                </a:solidFill>
                <a:latin typeface="+mj-lt"/>
              </a:rPr>
              <a:t>Để thực hiện được phép cộng này ta phải làm như thế nào?</a:t>
            </a:r>
          </a:p>
        </p:txBody>
      </p:sp>
      <p:sp>
        <p:nvSpPr>
          <p:cNvPr id="13" name="Speech Bubble: Rectangle with Corners Rounded 12"/>
          <p:cNvSpPr/>
          <p:nvPr/>
        </p:nvSpPr>
        <p:spPr>
          <a:xfrm>
            <a:off x="7404829" y="304800"/>
            <a:ext cx="4114800" cy="1417100"/>
          </a:xfrm>
          <a:prstGeom prst="wedgeRoundRectCallout">
            <a:avLst>
              <a:gd name="adj1" fmla="val -131466"/>
              <a:gd name="adj2" fmla="val 56255"/>
              <a:gd name="adj3" fmla="val 16667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dirty="0">
                <a:solidFill>
                  <a:srgbClr val="FF0000"/>
                </a:solidFill>
                <a:latin typeface="+mj-lt"/>
              </a:rPr>
              <a:t>Ta phải viết số tự nhiên 3 dưới dạng phân số.</a:t>
            </a:r>
          </a:p>
        </p:txBody>
      </p:sp>
      <p:sp>
        <p:nvSpPr>
          <p:cNvPr id="14" name="Speech Bubble: Rectangle with Corners Rounded 13"/>
          <p:cNvSpPr/>
          <p:nvPr/>
        </p:nvSpPr>
        <p:spPr>
          <a:xfrm>
            <a:off x="7377971" y="272787"/>
            <a:ext cx="4114800" cy="1417100"/>
          </a:xfrm>
          <a:prstGeom prst="wedgeRoundRectCallout">
            <a:avLst>
              <a:gd name="adj1" fmla="val -131466"/>
              <a:gd name="adj2" fmla="val 56255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dirty="0">
                <a:solidFill>
                  <a:srgbClr val="FF0000"/>
                </a:solidFill>
                <a:latin typeface="+mj-lt"/>
              </a:rPr>
              <a:t>Muốn đưa 1 số tự nhiên về 1 phân số ta làm như thế nào?</a:t>
            </a:r>
          </a:p>
        </p:txBody>
      </p:sp>
      <p:sp>
        <p:nvSpPr>
          <p:cNvPr id="15" name="Speech Bubble: Rectangle with Corners Rounded 14"/>
          <p:cNvSpPr/>
          <p:nvPr/>
        </p:nvSpPr>
        <p:spPr>
          <a:xfrm>
            <a:off x="7384686" y="259221"/>
            <a:ext cx="4114800" cy="1417100"/>
          </a:xfrm>
          <a:prstGeom prst="wedgeRoundRectCallout">
            <a:avLst>
              <a:gd name="adj1" fmla="val -131466"/>
              <a:gd name="adj2" fmla="val 56255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dirty="0">
                <a:solidFill>
                  <a:schemeClr val="tx1"/>
                </a:solidFill>
                <a:latin typeface="+mj-lt"/>
              </a:rPr>
              <a:t>Ta</a:t>
            </a:r>
            <a:r>
              <a:rPr lang="vi-VN" sz="24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 chuyển số tự nhiên đó về phân số có mẫu số là 1.</a:t>
            </a:r>
            <a:endParaRPr lang="vi-VN" sz="2400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3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4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9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 tmFilter="0,0; .5, 1; 1, 1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0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0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1" grpId="0" bldLvl="0" animBg="1"/>
      <p:bldP spid="2062" grpId="0"/>
      <p:bldP spid="2063" grpId="0"/>
      <p:bldP spid="2" grpId="0" animBg="1"/>
      <p:bldP spid="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010696" y="1151598"/>
                <a:ext cx="2124501" cy="7918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 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32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sz="32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0696" y="1151598"/>
                <a:ext cx="2124501" cy="791845"/>
              </a:xfrm>
              <a:prstGeom prst="rect">
                <a:avLst/>
              </a:prstGeom>
              <a:blipFill rotWithShape="1">
                <a:blip r:embed="rId2"/>
                <a:stretch>
                  <a:fillRect l="-13" t="-43" r="4" b="43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025444" y="2426214"/>
                <a:ext cx="1828800" cy="8013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+ 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endParaRPr lang="en-US" sz="32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5444" y="2426214"/>
                <a:ext cx="1828800" cy="801310"/>
              </a:xfrm>
              <a:prstGeom prst="rect">
                <a:avLst/>
              </a:prstGeom>
              <a:blipFill rotWithShape="1">
                <a:blip r:embed="rId3"/>
                <a:stretch>
                  <a:fillRect l="-23" t="-64" r="23" b="5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936697" y="3815856"/>
                <a:ext cx="1828800" cy="801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c.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𝟐𝟏</m:t>
                        </m:r>
                      </m:den>
                    </m:f>
                    <m:r>
                      <a:rPr lang="en-US" sz="32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32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32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6697" y="3815856"/>
                <a:ext cx="1828800" cy="801758"/>
              </a:xfrm>
              <a:prstGeom prst="rect">
                <a:avLst/>
              </a:prstGeom>
              <a:blipFill rotWithShape="1">
                <a:blip r:embed="rId4"/>
                <a:stretch>
                  <a:fillRect l="-32" t="-18" r="32" b="6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657600" y="1267543"/>
            <a:ext cx="477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810000" y="1138075"/>
                <a:ext cx="1289860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1138075"/>
                <a:ext cx="1289860" cy="7861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8077135" y="2535396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06296" y="1267543"/>
            <a:ext cx="8734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6299615" y="1170675"/>
                <a:ext cx="859809" cy="778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9615" y="1170675"/>
                <a:ext cx="859809" cy="7785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733800" y="2544096"/>
            <a:ext cx="5322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5174824" y="2400187"/>
                <a:ext cx="1651378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𝟐𝟎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4824" y="2400187"/>
                <a:ext cx="1651378" cy="78380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6507707" y="2522570"/>
            <a:ext cx="6550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6629400" y="2407433"/>
                <a:ext cx="1009934" cy="7936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𝟐𝟑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2407433"/>
                <a:ext cx="1009934" cy="79367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3727204" y="3972098"/>
            <a:ext cx="5153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5144201" y="3850428"/>
                <a:ext cx="2021779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𝟏𝟐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𝟐𝟏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𝟒𝟐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𝟐𝟏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4201" y="3850428"/>
                <a:ext cx="2021779" cy="78380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6874279" y="3987225"/>
            <a:ext cx="6277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7162800" y="3832079"/>
                <a:ext cx="832514" cy="8161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𝟓𝟒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𝟐𝟏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3832079"/>
                <a:ext cx="832514" cy="81612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7928291" y="3952187"/>
            <a:ext cx="573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8159086" y="3863946"/>
                <a:ext cx="832514" cy="7842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𝟏𝟖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9086" y="3863946"/>
                <a:ext cx="832514" cy="78425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1161C2D-6F70-4655-B07A-E5219E62B722}"/>
                  </a:ext>
                </a:extLst>
              </p:cNvPr>
              <p:cNvSpPr txBox="1"/>
              <p:nvPr/>
            </p:nvSpPr>
            <p:spPr>
              <a:xfrm>
                <a:off x="5255574" y="1145107"/>
                <a:ext cx="1288589" cy="779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</m:oMath>
                  </m:oMathPara>
                </a14:m>
                <a:endParaRPr lang="en-US" sz="24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1161C2D-6F70-4655-B07A-E5219E62B7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5574" y="1145107"/>
                <a:ext cx="1288589" cy="77914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C076006-4427-4F60-B84B-49E5CA7DAFA2}"/>
                  </a:ext>
                </a:extLst>
              </p:cNvPr>
              <p:cNvSpPr txBox="1"/>
              <p:nvPr/>
            </p:nvSpPr>
            <p:spPr>
              <a:xfrm>
                <a:off x="4139822" y="2400187"/>
                <a:ext cx="1651378" cy="8086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  <m:r>
                      <a:rPr lang="en-US" sz="32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sz="32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C076006-4427-4F60-B84B-49E5CA7DAF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822" y="2400187"/>
                <a:ext cx="1651378" cy="808619"/>
              </a:xfrm>
              <a:prstGeom prst="rect">
                <a:avLst/>
              </a:prstGeom>
              <a:blipFill>
                <a:blip r:embed="rId13"/>
                <a:stretch>
                  <a:fillRect b="-1060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4098E62-8608-42C6-ADE1-E4AC1C792924}"/>
                  </a:ext>
                </a:extLst>
              </p:cNvPr>
              <p:cNvSpPr txBox="1"/>
              <p:nvPr/>
            </p:nvSpPr>
            <p:spPr>
              <a:xfrm>
                <a:off x="4074221" y="3810000"/>
                <a:ext cx="2021779" cy="8013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𝟐𝟏</m:t>
                        </m:r>
                      </m:den>
                    </m:f>
                    <m:r>
                      <a:rPr lang="en-US" sz="32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sz="32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</a:p>
            </p:txBody>
          </p:sp>
        </mc:Choice>
        <mc:Fallback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4098E62-8608-42C6-ADE1-E4AC1C7929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4221" y="3810000"/>
                <a:ext cx="2021779" cy="801310"/>
              </a:xfrm>
              <a:prstGeom prst="rect">
                <a:avLst/>
              </a:prstGeom>
              <a:blipFill>
                <a:blip r:embed="rId14"/>
                <a:stretch>
                  <a:fillRect b="-1068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1" grpId="0"/>
      <p:bldP spid="22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019039" y="1219200"/>
                <a:ext cx="818865" cy="9019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en-US" sz="28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9039" y="1219200"/>
                <a:ext cx="818865" cy="901978"/>
              </a:xfrm>
              <a:prstGeom prst="rect">
                <a:avLst/>
              </a:prstGeom>
              <a:blipFill rotWithShape="1">
                <a:blip r:embed="rId3"/>
                <a:stretch>
                  <a:fillRect l="-77" r="43" b="3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4873425" y="3422604"/>
            <a:ext cx="750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783610" y="1222214"/>
            <a:ext cx="1091598" cy="898964"/>
            <a:chOff x="5707410" y="1549615"/>
            <a:chExt cx="1091598" cy="89896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/>
                <p:cNvSpPr txBox="1"/>
                <p:nvPr/>
              </p:nvSpPr>
              <p:spPr>
                <a:xfrm>
                  <a:off x="5980143" y="1549615"/>
                  <a:ext cx="818865" cy="8989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8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28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31" name="TextBox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0143" y="1549615"/>
                  <a:ext cx="818865" cy="898964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2" name="TextBox 31"/>
            <p:cNvSpPr txBox="1"/>
            <p:nvPr/>
          </p:nvSpPr>
          <p:spPr>
            <a:xfrm>
              <a:off x="5707410" y="1739239"/>
              <a:ext cx="6550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256431" y="2262791"/>
            <a:ext cx="3564375" cy="927626"/>
            <a:chOff x="2180231" y="2688035"/>
            <a:chExt cx="3564375" cy="9276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2180231" y="2688035"/>
                  <a:ext cx="2544169" cy="92762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3600" b="1" i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 </m:t>
                      </m:r>
                    </m:oMath>
                  </a14:m>
                  <a:r>
                    <a:rPr lang="en-US" sz="32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 (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36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36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)</m:t>
                      </m:r>
                    </m:oMath>
                  </a14:m>
                  <a:endParaRPr lang="en-US" sz="32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80231" y="2688035"/>
                  <a:ext cx="2544169" cy="927626"/>
                </a:xfrm>
                <a:prstGeom prst="rect">
                  <a:avLst/>
                </a:prstGeom>
                <a:blipFill rotWithShape="1">
                  <a:blip r:embed="rId5"/>
                </a:blipFill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" name="TextBox 21"/>
            <p:cNvSpPr txBox="1"/>
            <p:nvPr/>
          </p:nvSpPr>
          <p:spPr>
            <a:xfrm>
              <a:off x="4744909" y="2844360"/>
              <a:ext cx="73697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089514" y="2728452"/>
              <a:ext cx="6550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…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068108" y="1244184"/>
            <a:ext cx="3767446" cy="892745"/>
            <a:chOff x="1991908" y="1571585"/>
            <a:chExt cx="3767446" cy="892745"/>
          </a:xfrm>
        </p:grpSpPr>
        <p:sp>
          <p:nvSpPr>
            <p:cNvPr id="20" name="TextBox 19"/>
            <p:cNvSpPr txBox="1"/>
            <p:nvPr/>
          </p:nvSpPr>
          <p:spPr>
            <a:xfrm>
              <a:off x="4724400" y="1730721"/>
              <a:ext cx="6550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104262" y="1634211"/>
              <a:ext cx="6550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…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1991908" y="1571585"/>
                  <a:ext cx="2677679" cy="8927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(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</m:oMath>
                  </a14:m>
                  <a:r>
                    <a:rPr lang="en-US" sz="36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</m:oMath>
                  </a14:m>
                  <a:r>
                    <a:rPr lang="en-US" sz="36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)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  <m: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</m:oMath>
                  </a14:m>
                  <a:r>
                    <a:rPr lang="en-US" sz="36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91908" y="1571585"/>
                  <a:ext cx="2677679" cy="892745"/>
                </a:xfrm>
                <a:prstGeom prst="rect">
                  <a:avLst/>
                </a:prstGeom>
                <a:blipFill rotWithShape="1">
                  <a:blip r:embed="rId6"/>
                </a:blipFill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" name="Group 5"/>
          <p:cNvGrpSpPr/>
          <p:nvPr/>
        </p:nvGrpSpPr>
        <p:grpSpPr>
          <a:xfrm>
            <a:off x="2138367" y="3276600"/>
            <a:ext cx="5862633" cy="927626"/>
            <a:chOff x="2062167" y="3872974"/>
            <a:chExt cx="5862633" cy="9276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2062167" y="3879912"/>
                  <a:ext cx="3098041" cy="8927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(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</m:oMath>
                  </a14:m>
                  <a:r>
                    <a:rPr lang="en-US" sz="36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</m:oMath>
                  </a14:m>
                  <a:r>
                    <a:rPr lang="en-US" sz="36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)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  <m: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</m:oMath>
                  </a14:m>
                  <a:r>
                    <a:rPr lang="en-US" sz="36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62167" y="3879912"/>
                  <a:ext cx="3098041" cy="892745"/>
                </a:xfrm>
                <a:prstGeom prst="rect">
                  <a:avLst/>
                </a:prstGeom>
                <a:blipFill rotWithShape="1">
                  <a:blip r:embed="rId7"/>
                </a:blipFill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5380631" y="3872974"/>
                  <a:ext cx="2544169" cy="92762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3600" b="1" i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 </m:t>
                      </m:r>
                    </m:oMath>
                  </a14:m>
                  <a:r>
                    <a:rPr lang="en-US" sz="32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 (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36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36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)</m:t>
                      </m:r>
                    </m:oMath>
                  </a14:m>
                  <a:endParaRPr lang="en-US" sz="32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80631" y="3872974"/>
                  <a:ext cx="2544169" cy="927626"/>
                </a:xfrm>
                <a:prstGeom prst="rect">
                  <a:avLst/>
                </a:prstGeom>
                <a:blipFill rotWithShape="1">
                  <a:blip r:embed="rId5"/>
                </a:blipFill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7" name="TextBox 36"/>
            <p:cNvSpPr txBox="1"/>
            <p:nvPr/>
          </p:nvSpPr>
          <p:spPr>
            <a:xfrm>
              <a:off x="4722895" y="3923854"/>
              <a:ext cx="6550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…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5043948" y="2209800"/>
                <a:ext cx="818865" cy="9019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en-US" sz="28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3948" y="2209800"/>
                <a:ext cx="818865" cy="901978"/>
              </a:xfrm>
              <a:prstGeom prst="rect">
                <a:avLst/>
              </a:prstGeom>
              <a:blipFill rotWithShape="1">
                <a:blip r:embed="rId3"/>
                <a:stretch>
                  <a:fillRect l="-17" r="60" b="3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Group 42"/>
          <p:cNvGrpSpPr/>
          <p:nvPr/>
        </p:nvGrpSpPr>
        <p:grpSpPr>
          <a:xfrm>
            <a:off x="5721796" y="2232804"/>
            <a:ext cx="1091598" cy="898964"/>
            <a:chOff x="5707410" y="1549615"/>
            <a:chExt cx="1091598" cy="89896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/>
                <p:cNvSpPr txBox="1"/>
                <p:nvPr/>
              </p:nvSpPr>
              <p:spPr>
                <a:xfrm>
                  <a:off x="5980143" y="1549615"/>
                  <a:ext cx="818865" cy="8989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8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28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0143" y="1549615"/>
                  <a:ext cx="818865" cy="898964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5" name="TextBox 44"/>
            <p:cNvSpPr txBox="1"/>
            <p:nvPr/>
          </p:nvSpPr>
          <p:spPr>
            <a:xfrm>
              <a:off x="5707410" y="1739239"/>
              <a:ext cx="6550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</p:grpSp>
      <p:sp>
        <p:nvSpPr>
          <p:cNvPr id="8" name="Speech Bubble: Oval 7"/>
          <p:cNvSpPr/>
          <p:nvPr/>
        </p:nvSpPr>
        <p:spPr>
          <a:xfrm>
            <a:off x="6728915" y="1244184"/>
            <a:ext cx="5428896" cy="2171700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7" name="Rectangle 8"/>
          <p:cNvSpPr>
            <a:spLocks noChangeArrowheads="1"/>
          </p:cNvSpPr>
          <p:nvPr/>
        </p:nvSpPr>
        <p:spPr bwMode="auto">
          <a:xfrm>
            <a:off x="2667000" y="4343400"/>
            <a:ext cx="91440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sz="3600" dirty="0">
                <a:solidFill>
                  <a:srgbClr val="FF0000"/>
                </a:solidFill>
                <a:effectLst/>
                <a:latin typeface=".VnTime" panose="020B7200000000000000" pitchFamily="34" charset="0"/>
              </a:rPr>
              <a:t>  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i="1" u="sng" dirty="0">
              <a:solidFill>
                <a:srgbClr val="FF0000"/>
              </a:solidFill>
              <a:effectLst/>
              <a:latin typeface=".VnTime" panose="020B7200000000000000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D93BEB-E8E7-46DA-A680-A8815809E793}"/>
              </a:ext>
            </a:extLst>
          </p:cNvPr>
          <p:cNvSpPr txBox="1"/>
          <p:nvPr/>
        </p:nvSpPr>
        <p:spPr>
          <a:xfrm>
            <a:off x="685800" y="152400"/>
            <a:ext cx="53087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b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28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42" grpId="0"/>
      <p:bldP spid="8" grpId="0" animBg="1"/>
      <p:bldP spid="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ChangeArrowheads="1"/>
          </p:cNvSpPr>
          <p:nvPr/>
        </p:nvSpPr>
        <p:spPr bwMode="auto">
          <a:xfrm>
            <a:off x="1524000" y="-1841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696881" y="822519"/>
            <a:ext cx="10890251" cy="885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3: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Một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hình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chữ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nhật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dài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     m,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rộng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     m.     </a:t>
            </a:r>
          </a:p>
          <a:p>
            <a:pPr marL="828040">
              <a:spcBef>
                <a:spcPts val="3000"/>
              </a:spcBef>
            </a:pP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         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Tính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nửa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chu vi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hình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chữ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nhật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đó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8255000" y="5897563"/>
            <a:ext cx="247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rgbClr val="FF00FF"/>
                </a:solidFill>
              </a:rPr>
              <a:t> </a:t>
            </a:r>
          </a:p>
        </p:txBody>
      </p:sp>
      <p:sp>
        <p:nvSpPr>
          <p:cNvPr id="26630" name="Rectangle 7"/>
          <p:cNvSpPr>
            <a:spLocks noChangeArrowheads="1"/>
          </p:cNvSpPr>
          <p:nvPr/>
        </p:nvSpPr>
        <p:spPr bwMode="auto">
          <a:xfrm>
            <a:off x="6003925" y="3246438"/>
            <a:ext cx="18473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endParaRPr lang="en-US" altLang="en-US" sz="3200">
              <a:cs typeface="Times New Roman" panose="02020603050405020304" pitchFamily="18" charset="0"/>
            </a:endParaRPr>
          </a:p>
        </p:txBody>
      </p:sp>
      <p:sp>
        <p:nvSpPr>
          <p:cNvPr id="26631" name="Rectangle 8"/>
          <p:cNvSpPr>
            <a:spLocks noChangeArrowheads="1"/>
          </p:cNvSpPr>
          <p:nvPr/>
        </p:nvSpPr>
        <p:spPr bwMode="auto">
          <a:xfrm>
            <a:off x="6003925" y="3246438"/>
            <a:ext cx="18473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endParaRPr lang="en-US" altLang="en-US" sz="3200"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208520" y="370210"/>
                <a:ext cx="843412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8520" y="370210"/>
                <a:ext cx="843412" cy="925190"/>
              </a:xfrm>
              <a:prstGeom prst="rect">
                <a:avLst/>
              </a:prstGeom>
              <a:blipFill rotWithShape="1">
                <a:blip r:embed="rId3"/>
                <a:stretch>
                  <a:fillRect t="-1" r="1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1258021" y="2819370"/>
            <a:ext cx="95816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sz="32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32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3200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3200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0295407" y="334104"/>
                <a:ext cx="657831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95407" y="334104"/>
                <a:ext cx="657831" cy="925190"/>
              </a:xfrm>
              <a:prstGeom prst="rect">
                <a:avLst/>
              </a:prstGeom>
              <a:blipFill rotWithShape="1">
                <a:blip r:embed="rId4"/>
                <a:stretch>
                  <a:fillRect l="-23" t="-10" r="19" b="10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236182" y="3604200"/>
                <a:ext cx="5846858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3200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20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29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0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3200" b="0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6182" y="3604200"/>
                <a:ext cx="5846858" cy="925190"/>
              </a:xfrm>
              <a:prstGeom prst="rect">
                <a:avLst/>
              </a:prstGeom>
              <a:blipFill rotWithShape="1">
                <a:blip r:embed="rId5"/>
                <a:stretch>
                  <a:fillRect l="-4" t="-62" b="62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5334000" y="4881185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434042" y="4710977"/>
                <a:ext cx="2068608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29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3200" b="0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3200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4042" y="4710977"/>
                <a:ext cx="2068608" cy="92519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WordArt 124" descr="Paper bag"/>
          <p:cNvSpPr>
            <a:spLocks noChangeArrowheads="1" noChangeShapeType="1" noTextEdit="1"/>
          </p:cNvSpPr>
          <p:nvPr/>
        </p:nvSpPr>
        <p:spPr bwMode="auto">
          <a:xfrm>
            <a:off x="5467096" y="2319316"/>
            <a:ext cx="1257807" cy="37113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 dirty="0" err="1">
                <a:ln w="0"/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kern="10" dirty="0">
                <a:ln w="0"/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0" dirty="0" err="1">
                <a:ln w="0"/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kern="10" dirty="0">
                <a:ln w="0"/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/>
      <p:bldP spid="3" grpId="0"/>
      <p:bldP spid="32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 txBox="1">
            <a:spLocks noChangeArrowheads="1"/>
          </p:cNvSpPr>
          <p:nvPr/>
        </p:nvSpPr>
        <p:spPr bwMode="auto">
          <a:xfrm>
            <a:off x="2984500" y="781050"/>
            <a:ext cx="5492750" cy="9937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405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  <p:pic>
        <p:nvPicPr>
          <p:cNvPr id="79876" name="Picture 2" descr="Káº¿t quáº£ hÃ¬nh áº£nh cho clipart GOAL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2050" y="363538"/>
            <a:ext cx="1581150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9" name="Diagram 18"/>
          <p:cNvGraphicFramePr/>
          <p:nvPr/>
        </p:nvGraphicFramePr>
        <p:xfrm>
          <a:off x="1743774" y="1447800"/>
          <a:ext cx="8717850" cy="4088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Oval 6"/>
          <p:cNvSpPr/>
          <p:nvPr/>
        </p:nvSpPr>
        <p:spPr>
          <a:xfrm>
            <a:off x="1676400" y="1659604"/>
            <a:ext cx="1027113" cy="1057275"/>
          </a:xfrm>
          <a:prstGeom prst="ellipse">
            <a:avLst/>
          </a:prstGeom>
          <a:blipFill rotWithShape="0">
            <a:blip r:embed="rId9" cstate="print"/>
            <a:stretch>
              <a:fillRect/>
            </a:stretch>
          </a:blip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Oval 7"/>
          <p:cNvSpPr/>
          <p:nvPr/>
        </p:nvSpPr>
        <p:spPr>
          <a:xfrm>
            <a:off x="1889125" y="2888329"/>
            <a:ext cx="1120775" cy="1143000"/>
          </a:xfrm>
          <a:prstGeom prst="ellipse">
            <a:avLst/>
          </a:prstGeom>
          <a:blipFill rotWithShape="0">
            <a:blip r:embed="rId10"/>
            <a:stretch>
              <a:fillRect/>
            </a:stretch>
          </a:blipFill>
          <a:ln>
            <a:solidFill>
              <a:srgbClr val="92D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Rectangle 8"/>
          <p:cNvSpPr/>
          <p:nvPr/>
        </p:nvSpPr>
        <p:spPr>
          <a:xfrm>
            <a:off x="3086296" y="3079956"/>
            <a:ext cx="7375328" cy="738664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B</a:t>
            </a:r>
            <a:r>
              <a:rPr lang="vi-VN" sz="2100" dirty="0">
                <a:solidFill>
                  <a:prstClr val="black"/>
                </a:solidFill>
                <a:cs typeface="Times New Roman" panose="02020603050405020304" pitchFamily="18" charset="0"/>
              </a:rPr>
              <a:t>ư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ớc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đầu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áp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dụng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đ</a:t>
            </a:r>
            <a:r>
              <a:rPr lang="vi-VN" sz="2100" dirty="0">
                <a:solidFill>
                  <a:prstClr val="black"/>
                </a:solidFill>
                <a:cs typeface="Times New Roman" panose="02020603050405020304" pitchFamily="18" charset="0"/>
              </a:rPr>
              <a:t>ư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ợc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tính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chất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kết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hợp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của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phép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cộng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các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phân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số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để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giải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toán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5351" y="1934496"/>
            <a:ext cx="7478516" cy="415498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Nhận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biết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tính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chất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kết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hợp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của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phép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cộng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các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phân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số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676400" y="4202779"/>
            <a:ext cx="1027113" cy="1025525"/>
          </a:xfrm>
          <a:prstGeom prst="ellipse">
            <a:avLst/>
          </a:prstGeom>
          <a:blipFill rotWithShape="0">
            <a:blip r:embed="rId11" cstate="print"/>
            <a:stretch>
              <a:fillRect/>
            </a:stretch>
          </a:blip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Rectangle 11"/>
          <p:cNvSpPr/>
          <p:nvPr/>
        </p:nvSpPr>
        <p:spPr>
          <a:xfrm>
            <a:off x="2743200" y="4477893"/>
            <a:ext cx="6689528" cy="41549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Rèn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luyện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kĩ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năng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thực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hiện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phép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cộng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phân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số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.</a:t>
            </a:r>
            <a:endParaRPr lang="en-US" sz="2100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2" name="Picture 1" descr="Capture"/>
          <p:cNvPicPr>
            <a:picLocks noChangeAspect="1"/>
          </p:cNvPicPr>
          <p:nvPr/>
        </p:nvPicPr>
        <p:blipFill>
          <a:blip r:embed="rId1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333865" y="1371600"/>
            <a:ext cx="1127760" cy="1493520"/>
          </a:xfrm>
          <a:prstGeom prst="rect">
            <a:avLst/>
          </a:prstGeom>
        </p:spPr>
      </p:pic>
      <p:pic>
        <p:nvPicPr>
          <p:cNvPr id="3" name="Picture 2" descr="Capture"/>
          <p:cNvPicPr>
            <a:picLocks noChangeAspect="1"/>
          </p:cNvPicPr>
          <p:nvPr/>
        </p:nvPicPr>
        <p:blipFill>
          <a:blip r:embed="rId1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677400" y="2661920"/>
            <a:ext cx="1127760" cy="1493520"/>
          </a:xfrm>
          <a:prstGeom prst="rect">
            <a:avLst/>
          </a:prstGeom>
        </p:spPr>
      </p:pic>
      <p:pic>
        <p:nvPicPr>
          <p:cNvPr id="4" name="Picture 3" descr="Capture"/>
          <p:cNvPicPr>
            <a:picLocks noChangeAspect="1"/>
          </p:cNvPicPr>
          <p:nvPr/>
        </p:nvPicPr>
        <p:blipFill>
          <a:blip r:embed="rId1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32925" y="3962400"/>
            <a:ext cx="1127760" cy="149352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4"/>
          <p:cNvSpPr txBox="1">
            <a:spLocks noChangeArrowheads="1"/>
          </p:cNvSpPr>
          <p:nvPr/>
        </p:nvSpPr>
        <p:spPr bwMode="auto">
          <a:xfrm>
            <a:off x="1371600" y="914400"/>
            <a:ext cx="2743200" cy="830263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4800" b="1" dirty="0" err="1"/>
              <a:t>Dặn</a:t>
            </a:r>
            <a:r>
              <a:rPr lang="en-US" altLang="en-US" sz="4800" b="1" dirty="0"/>
              <a:t> </a:t>
            </a:r>
            <a:r>
              <a:rPr lang="en-US" altLang="en-US" sz="4800" b="1" dirty="0" err="1"/>
              <a:t>dò</a:t>
            </a:r>
            <a:r>
              <a:rPr lang="en-US" altLang="en-US" sz="4800" b="1" dirty="0"/>
              <a:t>:</a:t>
            </a:r>
          </a:p>
        </p:txBody>
      </p:sp>
      <p:sp>
        <p:nvSpPr>
          <p:cNvPr id="3" name="Text Box 44"/>
          <p:cNvSpPr txBox="1">
            <a:spLocks noChangeArrowheads="1"/>
          </p:cNvSpPr>
          <p:nvPr/>
        </p:nvSpPr>
        <p:spPr bwMode="auto">
          <a:xfrm>
            <a:off x="1752600" y="2286000"/>
            <a:ext cx="6477000" cy="130683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spcBef>
                <a:spcPts val="600"/>
              </a:spcBef>
              <a:spcAft>
                <a:spcPts val="1200"/>
              </a:spcAft>
              <a:buFontTx/>
              <a:buChar char="-"/>
              <a:defRPr/>
            </a:pPr>
            <a:r>
              <a:rPr lang="en-US" altLang="en-US" sz="3200" b="1" dirty="0" err="1"/>
              <a:t>Sửa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bài</a:t>
            </a:r>
            <a:r>
              <a:rPr lang="en-US" altLang="en-US" sz="3200" b="1" dirty="0"/>
              <a:t> (</a:t>
            </a:r>
            <a:r>
              <a:rPr lang="en-US" altLang="en-US" sz="3200" b="1" dirty="0" err="1"/>
              <a:t>nếu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làm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sai</a:t>
            </a:r>
            <a:r>
              <a:rPr lang="en-US" altLang="en-US" sz="3200" b="1" dirty="0"/>
              <a:t>)</a:t>
            </a:r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FontTx/>
              <a:buChar char="-"/>
              <a:defRPr/>
            </a:pPr>
            <a:r>
              <a:rPr lang="en-US" altLang="en-US" sz="3200" b="1" dirty="0" err="1"/>
              <a:t>Đọc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tr</a:t>
            </a:r>
            <a:r>
              <a:rPr lang="vi-VN" altLang="en-US" sz="3200" b="1" dirty="0"/>
              <a:t>ước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bài: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Phép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trừ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phân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số</a:t>
            </a:r>
            <a:r>
              <a:rPr lang="en-US" altLang="en-US" sz="3200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ldLvl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450</Words>
  <Application>Microsoft Office PowerPoint</Application>
  <PresentationFormat>Widescreen</PresentationFormat>
  <Paragraphs>78</Paragraphs>
  <Slides>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.VnTime</vt:lpstr>
      <vt:lpstr>Arial</vt:lpstr>
      <vt:lpstr>Calibri</vt:lpstr>
      <vt:lpstr>Calibri Light</vt:lpstr>
      <vt:lpstr>Cambria Math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Hung Thang - Binh Giang - Hai Duong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Thø hai ngµy 25 th¸ng 2 n¨m 2008</dc:title>
  <dc:creator>Le Dong Binh</dc:creator>
  <cp:lastModifiedBy>asus</cp:lastModifiedBy>
  <cp:revision>35</cp:revision>
  <dcterms:created xsi:type="dcterms:W3CDTF">2008-02-24T04:42:00Z</dcterms:created>
  <dcterms:modified xsi:type="dcterms:W3CDTF">2022-02-24T06:58:58Z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368E537F48814B6DBFFC681AC8E4D1D2</vt:lpwstr>
  </property>
  <property fmtid="{D5CDD505-2E9C-101B-9397-08002B2CF9AE}" pid="3" name="KSOProductBuildVer">
    <vt:lpwstr>1033-11.2.0.10463</vt:lpwstr>
  </property>
</Properties>
</file>