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1"/>
  </p:notesMasterIdLst>
  <p:sldIdLst>
    <p:sldId id="329" r:id="rId5"/>
    <p:sldId id="330" r:id="rId6"/>
    <p:sldId id="316" r:id="rId7"/>
    <p:sldId id="331" r:id="rId8"/>
    <p:sldId id="317" r:id="rId9"/>
    <p:sldId id="302" r:id="rId10"/>
    <p:sldId id="299" r:id="rId12"/>
    <p:sldId id="308" r:id="rId13"/>
    <p:sldId id="303" r:id="rId14"/>
    <p:sldId id="304" r:id="rId15"/>
    <p:sldId id="305" r:id="rId16"/>
    <p:sldId id="301" r:id="rId17"/>
    <p:sldId id="332" r:id="rId18"/>
    <p:sldId id="296" r:id="rId19"/>
    <p:sldId id="333" r:id="rId20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65125" lvl="1" indent="920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32155" lvl="2" indent="18224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98550" lvl="3" indent="2730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463675" lvl="4" indent="3651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3651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3651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3651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3651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FF"/>
    <a:srgbClr val="FF33CC"/>
    <a:srgbClr val="CC99FF"/>
    <a:srgbClr val="0000FF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43"/>
    <p:restoredTop sz="94672"/>
  </p:normalViewPr>
  <p:slideViewPr>
    <p:cSldViewPr showGuides="1">
      <p:cViewPr varScale="1">
        <p:scale>
          <a:sx n="84" d="100"/>
          <a:sy n="84" d="100"/>
        </p:scale>
        <p:origin x="772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736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4E1671-0436-441A-AEA1-F3E07E578D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215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855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6367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en-US" alt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51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215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85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36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31340" algn="l" defTabSz="732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7735" algn="l" defTabSz="732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4130" algn="l" defTabSz="732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0525" algn="l" defTabSz="732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6395" indent="0" algn="ctr">
              <a:buNone/>
              <a:defRPr/>
            </a:lvl2pPr>
            <a:lvl3pPr marL="732790" indent="0" algn="ctr">
              <a:buNone/>
              <a:defRPr/>
            </a:lvl3pPr>
            <a:lvl4pPr marL="1099185" indent="0" algn="ctr">
              <a:buNone/>
              <a:defRPr/>
            </a:lvl4pPr>
            <a:lvl5pPr marL="1464945" indent="0" algn="ctr">
              <a:buNone/>
              <a:defRPr/>
            </a:lvl5pPr>
            <a:lvl6pPr marL="1831340" indent="0" algn="ctr">
              <a:buNone/>
              <a:defRPr/>
            </a:lvl6pPr>
            <a:lvl7pPr marL="2197735" indent="0" algn="ctr">
              <a:buNone/>
              <a:defRPr/>
            </a:lvl7pPr>
            <a:lvl8pPr marL="2564130" indent="0" algn="ctr">
              <a:buNone/>
              <a:defRPr/>
            </a:lvl8pPr>
            <a:lvl9pPr marL="2930525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6395" indent="0" algn="ctr">
              <a:buNone/>
              <a:defRPr/>
            </a:lvl2pPr>
            <a:lvl3pPr marL="732790" indent="0" algn="ctr">
              <a:buNone/>
              <a:defRPr/>
            </a:lvl3pPr>
            <a:lvl4pPr marL="1099185" indent="0" algn="ctr">
              <a:buNone/>
              <a:defRPr/>
            </a:lvl4pPr>
            <a:lvl5pPr marL="1464945" indent="0" algn="ctr">
              <a:buNone/>
              <a:defRPr/>
            </a:lvl5pPr>
            <a:lvl6pPr marL="1831340" indent="0" algn="ctr">
              <a:buNone/>
              <a:defRPr/>
            </a:lvl6pPr>
            <a:lvl7pPr marL="2197735" indent="0" algn="ctr">
              <a:buNone/>
              <a:defRPr/>
            </a:lvl7pPr>
            <a:lvl8pPr marL="2564130" indent="0" algn="ctr">
              <a:buNone/>
              <a:defRPr/>
            </a:lvl8pPr>
            <a:lvl9pPr marL="2930525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6395" indent="0">
              <a:buNone/>
              <a:defRPr sz="1400"/>
            </a:lvl2pPr>
            <a:lvl3pPr marL="732790" indent="0">
              <a:buNone/>
              <a:defRPr sz="1300"/>
            </a:lvl3pPr>
            <a:lvl4pPr marL="1099185" indent="0">
              <a:buNone/>
              <a:defRPr sz="1100"/>
            </a:lvl4pPr>
            <a:lvl5pPr marL="1464945" indent="0">
              <a:buNone/>
              <a:defRPr sz="1100"/>
            </a:lvl5pPr>
            <a:lvl6pPr marL="1831340" indent="0">
              <a:buNone/>
              <a:defRPr sz="1100"/>
            </a:lvl6pPr>
            <a:lvl7pPr marL="2197735" indent="0">
              <a:buNone/>
              <a:defRPr sz="1100"/>
            </a:lvl7pPr>
            <a:lvl8pPr marL="2564130" indent="0">
              <a:buNone/>
              <a:defRPr sz="1100"/>
            </a:lvl8pPr>
            <a:lvl9pPr marL="2930525" indent="0">
              <a:buNone/>
              <a:defRPr sz="11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395" indent="0">
              <a:buNone/>
              <a:defRPr sz="1600" b="1"/>
            </a:lvl2pPr>
            <a:lvl3pPr marL="732790" indent="0">
              <a:buNone/>
              <a:defRPr sz="1400" b="1"/>
            </a:lvl3pPr>
            <a:lvl4pPr marL="1099185" indent="0">
              <a:buNone/>
              <a:defRPr sz="1300" b="1"/>
            </a:lvl4pPr>
            <a:lvl5pPr marL="1464945" indent="0">
              <a:buNone/>
              <a:defRPr sz="1300" b="1"/>
            </a:lvl5pPr>
            <a:lvl6pPr marL="1831340" indent="0">
              <a:buNone/>
              <a:defRPr sz="1300" b="1"/>
            </a:lvl6pPr>
            <a:lvl7pPr marL="2197735" indent="0">
              <a:buNone/>
              <a:defRPr sz="1300" b="1"/>
            </a:lvl7pPr>
            <a:lvl8pPr marL="2564130" indent="0">
              <a:buNone/>
              <a:defRPr sz="1300" b="1"/>
            </a:lvl8pPr>
            <a:lvl9pPr marL="2930525" indent="0">
              <a:buNone/>
              <a:defRPr sz="13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395" indent="0">
              <a:buNone/>
              <a:defRPr sz="1600" b="1"/>
            </a:lvl2pPr>
            <a:lvl3pPr marL="732790" indent="0">
              <a:buNone/>
              <a:defRPr sz="1400" b="1"/>
            </a:lvl3pPr>
            <a:lvl4pPr marL="1099185" indent="0">
              <a:buNone/>
              <a:defRPr sz="1300" b="1"/>
            </a:lvl4pPr>
            <a:lvl5pPr marL="1464945" indent="0">
              <a:buNone/>
              <a:defRPr sz="1300" b="1"/>
            </a:lvl5pPr>
            <a:lvl6pPr marL="1831340" indent="0">
              <a:buNone/>
              <a:defRPr sz="1300" b="1"/>
            </a:lvl6pPr>
            <a:lvl7pPr marL="2197735" indent="0">
              <a:buNone/>
              <a:defRPr sz="1300" b="1"/>
            </a:lvl7pPr>
            <a:lvl8pPr marL="2564130" indent="0">
              <a:buNone/>
              <a:defRPr sz="1300" b="1"/>
            </a:lvl8pPr>
            <a:lvl9pPr marL="2930525" indent="0">
              <a:buNone/>
              <a:defRPr sz="13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6395" indent="0">
              <a:buNone/>
              <a:defRPr sz="1000"/>
            </a:lvl2pPr>
            <a:lvl3pPr marL="732790" indent="0">
              <a:buNone/>
              <a:defRPr sz="800"/>
            </a:lvl3pPr>
            <a:lvl4pPr marL="1099185" indent="0">
              <a:buNone/>
              <a:defRPr sz="700"/>
            </a:lvl4pPr>
            <a:lvl5pPr marL="1464945" indent="0">
              <a:buNone/>
              <a:defRPr sz="700"/>
            </a:lvl5pPr>
            <a:lvl6pPr marL="1831340" indent="0">
              <a:buNone/>
              <a:defRPr sz="700"/>
            </a:lvl6pPr>
            <a:lvl7pPr marL="2197735" indent="0">
              <a:buNone/>
              <a:defRPr sz="700"/>
            </a:lvl7pPr>
            <a:lvl8pPr marL="2564130" indent="0">
              <a:buNone/>
              <a:defRPr sz="700"/>
            </a:lvl8pPr>
            <a:lvl9pPr marL="2930525" indent="0">
              <a:buNone/>
              <a:defRPr sz="7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73262" tIns="36631" rIns="73262" bIns="36631" numCol="1" anchor="t" anchorCtr="0" compatLnSpc="1"/>
          <a:lstStyle>
            <a:lvl1pPr marL="0" indent="0">
              <a:buNone/>
              <a:defRPr sz="2600"/>
            </a:lvl1pPr>
            <a:lvl2pPr marL="366395" indent="0">
              <a:buNone/>
              <a:defRPr sz="2200"/>
            </a:lvl2pPr>
            <a:lvl3pPr marL="732790" indent="0">
              <a:buNone/>
              <a:defRPr sz="1900"/>
            </a:lvl3pPr>
            <a:lvl4pPr marL="1099185" indent="0">
              <a:buNone/>
              <a:defRPr sz="1600"/>
            </a:lvl4pPr>
            <a:lvl5pPr marL="1464945" indent="0">
              <a:buNone/>
              <a:defRPr sz="1600"/>
            </a:lvl5pPr>
            <a:lvl6pPr marL="1831340" indent="0">
              <a:buNone/>
              <a:defRPr sz="1600"/>
            </a:lvl6pPr>
            <a:lvl7pPr marL="2197735" indent="0">
              <a:buNone/>
              <a:defRPr sz="1600"/>
            </a:lvl7pPr>
            <a:lvl8pPr marL="2564130" indent="0">
              <a:buNone/>
              <a:defRPr sz="1600"/>
            </a:lvl8pPr>
            <a:lvl9pPr marL="2930525" indent="0">
              <a:buNone/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6395" indent="0">
              <a:buNone/>
              <a:defRPr sz="1000"/>
            </a:lvl2pPr>
            <a:lvl3pPr marL="732790" indent="0">
              <a:buNone/>
              <a:defRPr sz="800"/>
            </a:lvl3pPr>
            <a:lvl4pPr marL="1099185" indent="0">
              <a:buNone/>
              <a:defRPr sz="700"/>
            </a:lvl4pPr>
            <a:lvl5pPr marL="1464945" indent="0">
              <a:buNone/>
              <a:defRPr sz="700"/>
            </a:lvl5pPr>
            <a:lvl6pPr marL="1831340" indent="0">
              <a:buNone/>
              <a:defRPr sz="700"/>
            </a:lvl6pPr>
            <a:lvl7pPr marL="2197735" indent="0">
              <a:buNone/>
              <a:defRPr sz="700"/>
            </a:lvl7pPr>
            <a:lvl8pPr marL="2564130" indent="0">
              <a:buNone/>
              <a:defRPr sz="700"/>
            </a:lvl8pPr>
            <a:lvl9pPr marL="2930525" indent="0">
              <a:buNone/>
              <a:defRPr sz="7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6395" indent="0" algn="ctr">
              <a:buNone/>
              <a:defRPr/>
            </a:lvl2pPr>
            <a:lvl3pPr marL="732790" indent="0" algn="ctr">
              <a:buNone/>
              <a:defRPr/>
            </a:lvl3pPr>
            <a:lvl4pPr marL="1099185" indent="0" algn="ctr">
              <a:buNone/>
              <a:defRPr/>
            </a:lvl4pPr>
            <a:lvl5pPr marL="1464945" indent="0" algn="ctr">
              <a:buNone/>
              <a:defRPr/>
            </a:lvl5pPr>
            <a:lvl6pPr marL="1831340" indent="0" algn="ctr">
              <a:buNone/>
              <a:defRPr/>
            </a:lvl6pPr>
            <a:lvl7pPr marL="2197735" indent="0" algn="ctr">
              <a:buNone/>
              <a:defRPr/>
            </a:lvl7pPr>
            <a:lvl8pPr marL="2564130" indent="0" algn="ctr">
              <a:buNone/>
              <a:defRPr/>
            </a:lvl8pPr>
            <a:lvl9pPr marL="2930525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6395" indent="0">
              <a:buNone/>
              <a:defRPr sz="1400"/>
            </a:lvl2pPr>
            <a:lvl3pPr marL="732790" indent="0">
              <a:buNone/>
              <a:defRPr sz="1300"/>
            </a:lvl3pPr>
            <a:lvl4pPr marL="1099185" indent="0">
              <a:buNone/>
              <a:defRPr sz="1100"/>
            </a:lvl4pPr>
            <a:lvl5pPr marL="1464945" indent="0">
              <a:buNone/>
              <a:defRPr sz="1100"/>
            </a:lvl5pPr>
            <a:lvl6pPr marL="1831340" indent="0">
              <a:buNone/>
              <a:defRPr sz="1100"/>
            </a:lvl6pPr>
            <a:lvl7pPr marL="2197735" indent="0">
              <a:buNone/>
              <a:defRPr sz="1100"/>
            </a:lvl7pPr>
            <a:lvl8pPr marL="2564130" indent="0">
              <a:buNone/>
              <a:defRPr sz="1100"/>
            </a:lvl8pPr>
            <a:lvl9pPr marL="2930525" indent="0">
              <a:buNone/>
              <a:defRPr sz="11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395" indent="0">
              <a:buNone/>
              <a:defRPr sz="1600" b="1"/>
            </a:lvl2pPr>
            <a:lvl3pPr marL="732790" indent="0">
              <a:buNone/>
              <a:defRPr sz="1400" b="1"/>
            </a:lvl3pPr>
            <a:lvl4pPr marL="1099185" indent="0">
              <a:buNone/>
              <a:defRPr sz="1300" b="1"/>
            </a:lvl4pPr>
            <a:lvl5pPr marL="1464945" indent="0">
              <a:buNone/>
              <a:defRPr sz="1300" b="1"/>
            </a:lvl5pPr>
            <a:lvl6pPr marL="1831340" indent="0">
              <a:buNone/>
              <a:defRPr sz="1300" b="1"/>
            </a:lvl6pPr>
            <a:lvl7pPr marL="2197735" indent="0">
              <a:buNone/>
              <a:defRPr sz="1300" b="1"/>
            </a:lvl7pPr>
            <a:lvl8pPr marL="2564130" indent="0">
              <a:buNone/>
              <a:defRPr sz="1300" b="1"/>
            </a:lvl8pPr>
            <a:lvl9pPr marL="2930525" indent="0">
              <a:buNone/>
              <a:defRPr sz="13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395" indent="0">
              <a:buNone/>
              <a:defRPr sz="1600" b="1"/>
            </a:lvl2pPr>
            <a:lvl3pPr marL="732790" indent="0">
              <a:buNone/>
              <a:defRPr sz="1400" b="1"/>
            </a:lvl3pPr>
            <a:lvl4pPr marL="1099185" indent="0">
              <a:buNone/>
              <a:defRPr sz="1300" b="1"/>
            </a:lvl4pPr>
            <a:lvl5pPr marL="1464945" indent="0">
              <a:buNone/>
              <a:defRPr sz="1300" b="1"/>
            </a:lvl5pPr>
            <a:lvl6pPr marL="1831340" indent="0">
              <a:buNone/>
              <a:defRPr sz="1300" b="1"/>
            </a:lvl6pPr>
            <a:lvl7pPr marL="2197735" indent="0">
              <a:buNone/>
              <a:defRPr sz="1300" b="1"/>
            </a:lvl7pPr>
            <a:lvl8pPr marL="2564130" indent="0">
              <a:buNone/>
              <a:defRPr sz="1300" b="1"/>
            </a:lvl8pPr>
            <a:lvl9pPr marL="2930525" indent="0">
              <a:buNone/>
              <a:defRPr sz="13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6395" indent="0">
              <a:buNone/>
              <a:defRPr sz="1400"/>
            </a:lvl2pPr>
            <a:lvl3pPr marL="732790" indent="0">
              <a:buNone/>
              <a:defRPr sz="1300"/>
            </a:lvl3pPr>
            <a:lvl4pPr marL="1099185" indent="0">
              <a:buNone/>
              <a:defRPr sz="1100"/>
            </a:lvl4pPr>
            <a:lvl5pPr marL="1464945" indent="0">
              <a:buNone/>
              <a:defRPr sz="1100"/>
            </a:lvl5pPr>
            <a:lvl6pPr marL="1831340" indent="0">
              <a:buNone/>
              <a:defRPr sz="1100"/>
            </a:lvl6pPr>
            <a:lvl7pPr marL="2197735" indent="0">
              <a:buNone/>
              <a:defRPr sz="1100"/>
            </a:lvl7pPr>
            <a:lvl8pPr marL="2564130" indent="0">
              <a:buNone/>
              <a:defRPr sz="1100"/>
            </a:lvl8pPr>
            <a:lvl9pPr marL="2930525" indent="0">
              <a:buNone/>
              <a:defRPr sz="11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6395" indent="0">
              <a:buNone/>
              <a:defRPr sz="1000"/>
            </a:lvl2pPr>
            <a:lvl3pPr marL="732790" indent="0">
              <a:buNone/>
              <a:defRPr sz="800"/>
            </a:lvl3pPr>
            <a:lvl4pPr marL="1099185" indent="0">
              <a:buNone/>
              <a:defRPr sz="700"/>
            </a:lvl4pPr>
            <a:lvl5pPr marL="1464945" indent="0">
              <a:buNone/>
              <a:defRPr sz="700"/>
            </a:lvl5pPr>
            <a:lvl6pPr marL="1831340" indent="0">
              <a:buNone/>
              <a:defRPr sz="700"/>
            </a:lvl6pPr>
            <a:lvl7pPr marL="2197735" indent="0">
              <a:buNone/>
              <a:defRPr sz="700"/>
            </a:lvl7pPr>
            <a:lvl8pPr marL="2564130" indent="0">
              <a:buNone/>
              <a:defRPr sz="700"/>
            </a:lvl8pPr>
            <a:lvl9pPr marL="2930525" indent="0">
              <a:buNone/>
              <a:defRPr sz="7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73262" tIns="36631" rIns="73262" bIns="36631" numCol="1" anchor="t" anchorCtr="0" compatLnSpc="1"/>
          <a:lstStyle>
            <a:lvl1pPr marL="0" indent="0">
              <a:buNone/>
              <a:defRPr sz="2600"/>
            </a:lvl1pPr>
            <a:lvl2pPr marL="366395" indent="0">
              <a:buNone/>
              <a:defRPr sz="2200"/>
            </a:lvl2pPr>
            <a:lvl3pPr marL="732790" indent="0">
              <a:buNone/>
              <a:defRPr sz="1900"/>
            </a:lvl3pPr>
            <a:lvl4pPr marL="1099185" indent="0">
              <a:buNone/>
              <a:defRPr sz="1600"/>
            </a:lvl4pPr>
            <a:lvl5pPr marL="1464945" indent="0">
              <a:buNone/>
              <a:defRPr sz="1600"/>
            </a:lvl5pPr>
            <a:lvl6pPr marL="1831340" indent="0">
              <a:buNone/>
              <a:defRPr sz="1600"/>
            </a:lvl6pPr>
            <a:lvl7pPr marL="2197735" indent="0">
              <a:buNone/>
              <a:defRPr sz="1600"/>
            </a:lvl7pPr>
            <a:lvl8pPr marL="2564130" indent="0">
              <a:buNone/>
              <a:defRPr sz="1600"/>
            </a:lvl8pPr>
            <a:lvl9pPr marL="2930525" indent="0">
              <a:buNone/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6395" indent="0">
              <a:buNone/>
              <a:defRPr sz="1000"/>
            </a:lvl2pPr>
            <a:lvl3pPr marL="732790" indent="0">
              <a:buNone/>
              <a:defRPr sz="800"/>
            </a:lvl3pPr>
            <a:lvl4pPr marL="1099185" indent="0">
              <a:buNone/>
              <a:defRPr sz="700"/>
            </a:lvl4pPr>
            <a:lvl5pPr marL="1464945" indent="0">
              <a:buNone/>
              <a:defRPr sz="700"/>
            </a:lvl5pPr>
            <a:lvl6pPr marL="1831340" indent="0">
              <a:buNone/>
              <a:defRPr sz="700"/>
            </a:lvl6pPr>
            <a:lvl7pPr marL="2197735" indent="0">
              <a:buNone/>
              <a:defRPr sz="700"/>
            </a:lvl7pPr>
            <a:lvl8pPr marL="2564130" indent="0">
              <a:buNone/>
              <a:defRPr sz="700"/>
            </a:lvl8pPr>
            <a:lvl9pPr marL="2930525" indent="0">
              <a:buNone/>
              <a:defRPr sz="7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395" indent="0">
              <a:buNone/>
              <a:defRPr sz="1600" b="1"/>
            </a:lvl2pPr>
            <a:lvl3pPr marL="732790" indent="0">
              <a:buNone/>
              <a:defRPr sz="1400" b="1"/>
            </a:lvl3pPr>
            <a:lvl4pPr marL="1099185" indent="0">
              <a:buNone/>
              <a:defRPr sz="1300" b="1"/>
            </a:lvl4pPr>
            <a:lvl5pPr marL="1464945" indent="0">
              <a:buNone/>
              <a:defRPr sz="1300" b="1"/>
            </a:lvl5pPr>
            <a:lvl6pPr marL="1831340" indent="0">
              <a:buNone/>
              <a:defRPr sz="1300" b="1"/>
            </a:lvl6pPr>
            <a:lvl7pPr marL="2197735" indent="0">
              <a:buNone/>
              <a:defRPr sz="1300" b="1"/>
            </a:lvl7pPr>
            <a:lvl8pPr marL="2564130" indent="0">
              <a:buNone/>
              <a:defRPr sz="1300" b="1"/>
            </a:lvl8pPr>
            <a:lvl9pPr marL="2930525" indent="0">
              <a:buNone/>
              <a:defRPr sz="13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395" indent="0">
              <a:buNone/>
              <a:defRPr sz="1600" b="1"/>
            </a:lvl2pPr>
            <a:lvl3pPr marL="732790" indent="0">
              <a:buNone/>
              <a:defRPr sz="1400" b="1"/>
            </a:lvl3pPr>
            <a:lvl4pPr marL="1099185" indent="0">
              <a:buNone/>
              <a:defRPr sz="1300" b="1"/>
            </a:lvl4pPr>
            <a:lvl5pPr marL="1464945" indent="0">
              <a:buNone/>
              <a:defRPr sz="1300" b="1"/>
            </a:lvl5pPr>
            <a:lvl6pPr marL="1831340" indent="0">
              <a:buNone/>
              <a:defRPr sz="1300" b="1"/>
            </a:lvl6pPr>
            <a:lvl7pPr marL="2197735" indent="0">
              <a:buNone/>
              <a:defRPr sz="1300" b="1"/>
            </a:lvl7pPr>
            <a:lvl8pPr marL="2564130" indent="0">
              <a:buNone/>
              <a:defRPr sz="1300" b="1"/>
            </a:lvl8pPr>
            <a:lvl9pPr marL="2930525" indent="0">
              <a:buNone/>
              <a:defRPr sz="13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6395" indent="0">
              <a:buNone/>
              <a:defRPr sz="1000"/>
            </a:lvl2pPr>
            <a:lvl3pPr marL="732790" indent="0">
              <a:buNone/>
              <a:defRPr sz="800"/>
            </a:lvl3pPr>
            <a:lvl4pPr marL="1099185" indent="0">
              <a:buNone/>
              <a:defRPr sz="700"/>
            </a:lvl4pPr>
            <a:lvl5pPr marL="1464945" indent="0">
              <a:buNone/>
              <a:defRPr sz="700"/>
            </a:lvl5pPr>
            <a:lvl6pPr marL="1831340" indent="0">
              <a:buNone/>
              <a:defRPr sz="700"/>
            </a:lvl6pPr>
            <a:lvl7pPr marL="2197735" indent="0">
              <a:buNone/>
              <a:defRPr sz="700"/>
            </a:lvl7pPr>
            <a:lvl8pPr marL="2564130" indent="0">
              <a:buNone/>
              <a:defRPr sz="700"/>
            </a:lvl8pPr>
            <a:lvl9pPr marL="2930525" indent="0">
              <a:buNone/>
              <a:defRPr sz="7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6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73262" tIns="36631" rIns="73262" bIns="36631" numCol="1" anchor="t" anchorCtr="0" compatLnSpc="1"/>
          <a:lstStyle>
            <a:lvl1pPr marL="0" indent="0">
              <a:buNone/>
              <a:defRPr sz="2600"/>
            </a:lvl1pPr>
            <a:lvl2pPr marL="366395" indent="0">
              <a:buNone/>
              <a:defRPr sz="2200"/>
            </a:lvl2pPr>
            <a:lvl3pPr marL="732790" indent="0">
              <a:buNone/>
              <a:defRPr sz="1900"/>
            </a:lvl3pPr>
            <a:lvl4pPr marL="1099185" indent="0">
              <a:buNone/>
              <a:defRPr sz="1600"/>
            </a:lvl4pPr>
            <a:lvl5pPr marL="1464945" indent="0">
              <a:buNone/>
              <a:defRPr sz="1600"/>
            </a:lvl5pPr>
            <a:lvl6pPr marL="1831340" indent="0">
              <a:buNone/>
              <a:defRPr sz="1600"/>
            </a:lvl6pPr>
            <a:lvl7pPr marL="2197735" indent="0">
              <a:buNone/>
              <a:defRPr sz="1600"/>
            </a:lvl7pPr>
            <a:lvl8pPr marL="2564130" indent="0">
              <a:buNone/>
              <a:defRPr sz="1600"/>
            </a:lvl8pPr>
            <a:lvl9pPr marL="2930525" indent="0">
              <a:buNone/>
              <a:defRPr sz="16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6395" indent="0">
              <a:buNone/>
              <a:defRPr sz="1000"/>
            </a:lvl2pPr>
            <a:lvl3pPr marL="732790" indent="0">
              <a:buNone/>
              <a:defRPr sz="800"/>
            </a:lvl3pPr>
            <a:lvl4pPr marL="1099185" indent="0">
              <a:buNone/>
              <a:defRPr sz="700"/>
            </a:lvl4pPr>
            <a:lvl5pPr marL="1464945" indent="0">
              <a:buNone/>
              <a:defRPr sz="700"/>
            </a:lvl5pPr>
            <a:lvl6pPr marL="1831340" indent="0">
              <a:buNone/>
              <a:defRPr sz="700"/>
            </a:lvl6pPr>
            <a:lvl7pPr marL="2197735" indent="0">
              <a:buNone/>
              <a:defRPr sz="700"/>
            </a:lvl7pPr>
            <a:lvl8pPr marL="2564130" indent="0">
              <a:buNone/>
              <a:defRPr sz="700"/>
            </a:lvl8pPr>
            <a:lvl9pPr marL="2930525" indent="0">
              <a:buNone/>
              <a:defRPr sz="7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721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37219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3262" tIns="36631" rIns="73262" bIns="36631" numCol="1" anchor="t" anchorCtr="0" compatLnSpc="1"/>
          <a:lstStyle>
            <a:lvl1pPr algn="l" eaLnBrk="1" hangingPunct="1">
              <a:defRPr sz="11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3262" tIns="36631" rIns="73262" bIns="36631" numCol="1" anchor="t" anchorCtr="0" compatLnSpc="1"/>
          <a:lstStyle>
            <a:lvl1pPr algn="ct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3262" tIns="36631" rIns="73262" bIns="36631" numCol="1" anchor="t" anchorCtr="0" compatLnSpc="1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7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5pPr>
      <a:lvl6pPr marL="36639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6pPr>
      <a:lvl7pPr marL="732790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7pPr>
      <a:lvl8pPr marL="109918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8pPr>
      <a:lvl9pPr marL="146494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4955" indent="-274955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81430" indent="-18288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47825" indent="-18288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14855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81250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47010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113405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39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79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918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94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34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73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3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52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0402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30403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3262" tIns="36631" rIns="73262" bIns="36631" numCol="1" anchor="t" anchorCtr="0" compatLnSpc="1"/>
          <a:lstStyle>
            <a:lvl1pPr algn="l" eaLnBrk="1" hangingPunct="1">
              <a:defRPr sz="11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3262" tIns="36631" rIns="73262" bIns="36631" numCol="1" anchor="t" anchorCtr="0" compatLnSpc="1"/>
          <a:lstStyle>
            <a:lvl1pPr algn="ct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3262" tIns="36631" rIns="73262" bIns="36631" numCol="1" anchor="t" anchorCtr="0" compatLnSpc="1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5pPr>
      <a:lvl6pPr marL="36639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6pPr>
      <a:lvl7pPr marL="732790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7pPr>
      <a:lvl8pPr marL="109918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8pPr>
      <a:lvl9pPr marL="146494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4955" indent="-274955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81430" indent="-18288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47825" indent="-18288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14855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81250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47010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113405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39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79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918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94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34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73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3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52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0402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30403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3262" tIns="36631" rIns="73262" bIns="36631" numCol="1" anchor="t" anchorCtr="0" compatLnSpc="1"/>
          <a:lstStyle>
            <a:lvl1pPr algn="l" eaLnBrk="1" hangingPunct="1">
              <a:defRPr sz="11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3262" tIns="36631" rIns="73262" bIns="36631" numCol="1" anchor="t" anchorCtr="0" compatLnSpc="1"/>
          <a:lstStyle>
            <a:lvl1pPr algn="ct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73262" tIns="36631" rIns="73262" bIns="36631" numCol="1" anchor="t" anchorCtr="0" compatLnSpc="1"/>
          <a:lstStyle>
            <a:lvl1pPr algn="r">
              <a:defRPr sz="1100"/>
            </a:lvl1pPr>
          </a:lstStyle>
          <a:p>
            <a:pPr lvl="0" eaLnBrk="1" fontAlgn="base" hangingPunct="1"/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33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4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5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charRg st="7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304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5pPr>
      <a:lvl6pPr marL="36639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6pPr>
      <a:lvl7pPr marL="732790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7pPr>
      <a:lvl8pPr marL="109918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8pPr>
      <a:lvl9pPr marL="1464945" algn="ctr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4955" indent="-274955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914400" indent="-18288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281430" indent="-18288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47825" indent="-18288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14855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81250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47010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113405" indent="-18288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39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79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918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494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34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73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30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525" algn="l" defTabSz="7327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987" y="-1587"/>
            <a:ext cx="9170987" cy="5145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TextBox 1"/>
          <p:cNvSpPr txBox="1"/>
          <p:nvPr/>
        </p:nvSpPr>
        <p:spPr>
          <a:xfrm>
            <a:off x="3124200" y="1581150"/>
            <a:ext cx="3073400" cy="549275"/>
          </a:xfrm>
          <a:prstGeom prst="rect">
            <a:avLst/>
          </a:prstGeom>
          <a:noFill/>
          <a:ln w="9525">
            <a:noFill/>
          </a:ln>
        </p:spPr>
        <p:txBody>
          <a:bodyPr lIns="71799" tIns="35899" rIns="71799" bIns="35899" anchor="t" anchorCtr="0">
            <a:spAutoFit/>
          </a:bodyPr>
          <a:p>
            <a:pPr algn="ctr" eaLnBrk="0" hangingPunct="0"/>
            <a:r>
              <a:rPr lang="en-US" altLang="vi-VN" sz="3100" b="1" dirty="0">
                <a:latin typeface="Times New Roman" panose="02020603050405020304" pitchFamily="18" charset="0"/>
              </a:rPr>
              <a:t>TẬP LÀM VĂN</a:t>
            </a:r>
            <a:endParaRPr lang="en-US" altLang="vi-VN" sz="3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87" y="3254375"/>
            <a:ext cx="9170987" cy="757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"/>
            <a:ext cx="9144000" cy="5145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Rectangle 3"/>
          <p:cNvSpPr/>
          <p:nvPr/>
        </p:nvSpPr>
        <p:spPr>
          <a:xfrm>
            <a:off x="457200" y="1276350"/>
            <a:ext cx="8305800" cy="1973263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>
              <a:lnSpc>
                <a:spcPct val="114000"/>
              </a:lnSpc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         Theo suốt thời gian ngồi dưới mái trường,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cái b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n học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cùng em bước v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o tương lai rộng mở. Sau 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y, khi em tốt nghiệp Tiểu học, cái b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n sẽ được chuyển lại cho em gái em. Cái b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n ghi dấu ấn tất cả th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nh tích học tập cùa em. Em muốn nói với cái b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n: “Cậu đã giúp tớ học giỏi như hôm nay!”.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685800" y="590550"/>
            <a:ext cx="9144000" cy="41275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b. Tả cái 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học ở lớp hoặc ở 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của em.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Rectangle 4"/>
          <p:cNvSpPr/>
          <p:nvPr/>
        </p:nvSpPr>
        <p:spPr>
          <a:xfrm>
            <a:off x="457200" y="1344613"/>
            <a:ext cx="7924800" cy="1766887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/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     Trải qua bao nhiêu năm học,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bác trống trường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tiễn từng lớp đ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n anh tốt nghiệp, đón từng lớp mầm non v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o Tiểu học. Một năm nữa, khi em tốt nghiệp Tiểu học, bác trống sẽ gióng từng hồi trang trọng ch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o những cô cậu học trò nhỏ. Xa bác trống, em nhớ bác biết bao!    .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685800" y="666750"/>
            <a:ext cx="9144000" cy="41275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c.Tả cái trống trường em.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Text Box 7"/>
          <p:cNvSpPr txBox="1"/>
          <p:nvPr/>
        </p:nvSpPr>
        <p:spPr>
          <a:xfrm>
            <a:off x="457200" y="361950"/>
            <a:ext cx="8305800" cy="2105025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Cho các đề sau: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a) Tả cái thước kẻ của em.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b) Tả cái 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học ở lớp hoặc ở 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của em.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c) Tả cái trống trường em.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Hãy viết một kết 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mở rộng cho 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văn l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 theo một trong các đề trên.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685800" y="2571750"/>
            <a:ext cx="8408988" cy="2141538"/>
          </a:xfrm>
          <a:prstGeom prst="rect">
            <a:avLst/>
          </a:prstGeom>
          <a:noFill/>
          <a:ln w="57150">
            <a:noFill/>
          </a:ln>
        </p:spPr>
        <p:txBody>
          <a:bodyPr lIns="108845" tIns="54423" rIns="108845" bIns="54423" anchor="t" anchorCtr="0">
            <a:spAutoFit/>
          </a:bodyPr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vi-VN" b="1" dirty="0">
                <a:latin typeface="Times New Roman" panose="02020603050405020304" pitchFamily="18" charset="0"/>
              </a:rPr>
              <a:t>                                </a:t>
            </a:r>
            <a:r>
              <a:rPr lang="vi-VN" altLang="en-US" b="1" u="sng" dirty="0">
                <a:latin typeface="Times New Roman" panose="02020603050405020304" pitchFamily="18" charset="0"/>
              </a:rPr>
              <a:t>TIÊU CHÍ ĐÁNH GIÁ</a:t>
            </a:r>
            <a:endParaRPr lang="vi-VN" altLang="en-US" b="1" u="sng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vi-VN" b="1" dirty="0">
                <a:latin typeface="Times New Roman" panose="02020603050405020304" pitchFamily="18" charset="0"/>
              </a:rPr>
              <a:t>1.  Nêu cảm nghĩ, cách bảo quản, giữ gìn hoặc đưa ý kiến bình luận về đồ vật được tả.</a:t>
            </a:r>
            <a:endParaRPr lang="en-US" altLang="vi-VN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vi-VN" b="1" dirty="0">
                <a:latin typeface="Times New Roman" panose="02020603050405020304" pitchFamily="18" charset="0"/>
              </a:rPr>
              <a:t>2. Ý liên kết, diễn đạt mạch lạc.</a:t>
            </a:r>
            <a:endParaRPr lang="en-US" altLang="vi-VN" b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vi-VN" b="1" dirty="0">
                <a:latin typeface="Times New Roman" panose="02020603050405020304" pitchFamily="18" charset="0"/>
              </a:rPr>
              <a:t>3. Câu văn có hình ảnh sinh động, bộc lộ được cảm xúc.</a:t>
            </a:r>
            <a:endParaRPr lang="en-US" altLang="vi-VN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7367588" y="0"/>
            <a:ext cx="1776412" cy="482600"/>
          </a:xfrm>
          <a:prstGeom prst="rect">
            <a:avLst/>
          </a:prstGeom>
          <a:solidFill>
            <a:srgbClr val="72BFC5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 eaLnBrk="0" hangingPunct="0"/>
            <a:r>
              <a:rPr lang="vi-VN" altLang="en-US" sz="2000" b="1" dirty="0">
                <a:latin typeface="Times New Roman" panose="02020603050405020304" pitchFamily="18" charset="0"/>
              </a:rPr>
              <a:t>HS viết bài</a:t>
            </a:r>
            <a:endParaRPr lang="vi-VN" altLang="en-US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2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2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2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charRg st="5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32">
                                            <p:txEl>
                                              <p:charRg st="5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32">
                                            <p:txEl>
                                              <p:charRg st="5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32">
                                            <p:txEl>
                                              <p:charRg st="5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79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charRg st="13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32">
                                            <p:txEl>
                                              <p:charRg st="13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32">
                                            <p:txEl>
                                              <p:charRg st="13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32">
                                            <p:txEl>
                                              <p:charRg st="136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charRg st="170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32">
                                            <p:txEl>
                                              <p:charRg st="170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32">
                                            <p:txEl>
                                              <p:charRg st="170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32">
                                            <p:txEl>
                                              <p:charRg st="170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137" y="-133350"/>
            <a:ext cx="9820275" cy="52768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</p:pic>
      <p:sp>
        <p:nvSpPr>
          <p:cNvPr id="18435" name="Text Box 6"/>
          <p:cNvSpPr txBox="1"/>
          <p:nvPr/>
        </p:nvSpPr>
        <p:spPr>
          <a:xfrm>
            <a:off x="2971800" y="1200150"/>
            <a:ext cx="3579813" cy="62865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1600" y="1962150"/>
            <a:ext cx="6553200" cy="7508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73262" tIns="36631" rIns="73262" bIns="36631">
            <a:spAutoFit/>
          </a:bodyPr>
          <a:p>
            <a:pPr marR="0" algn="ctr" defTabSz="914400">
              <a:buClrTx/>
              <a:buSzTx/>
              <a:buFontTx/>
              <a:buNone/>
            </a:pP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Nắm vững 2 cách kết b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(mở rộng v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không mở rộng) trong b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văn miêu tả đồ vật.</a:t>
            </a:r>
            <a:endParaRPr kumimoji="0" lang="en-US" altLang="en-US" b="1" kern="1200" cap="none" spc="0" normalizeH="0" baseline="0" noProof="1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437" name="Text Box 7"/>
          <p:cNvSpPr txBox="1"/>
          <p:nvPr/>
        </p:nvSpPr>
        <p:spPr>
          <a:xfrm>
            <a:off x="1338263" y="3038475"/>
            <a:ext cx="6553200" cy="41116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Viết được kết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cho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văn miêu tả đồ vật.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1544638"/>
            <a:ext cx="1127125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Captur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2266950"/>
            <a:ext cx="1127125" cy="1493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" y="-1587"/>
            <a:ext cx="9144000" cy="5145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TextBox 1"/>
          <p:cNvSpPr txBox="1"/>
          <p:nvPr/>
        </p:nvSpPr>
        <p:spPr>
          <a:xfrm>
            <a:off x="3200400" y="514350"/>
            <a:ext cx="24384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en-US" sz="3200" b="1" dirty="0">
                <a:latin typeface="Times New Roman" panose="02020603050405020304" pitchFamily="18" charset="0"/>
              </a:rPr>
              <a:t>VẬN DỤNG</a:t>
            </a:r>
            <a:endParaRPr lang="vi-V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4" name="Text Box 7"/>
          <p:cNvSpPr txBox="1"/>
          <p:nvPr/>
        </p:nvSpPr>
        <p:spPr>
          <a:xfrm>
            <a:off x="533400" y="1292225"/>
            <a:ext cx="7391400" cy="41275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Có mấy cách kết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cho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văn miêu tả đồ vật?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533400" y="1898650"/>
            <a:ext cx="5553075" cy="41275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viết kết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mở rộng cần lưu ý gì?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Text Box 3"/>
          <p:cNvSpPr txBox="1"/>
          <p:nvPr/>
        </p:nvSpPr>
        <p:spPr>
          <a:xfrm>
            <a:off x="1600200" y="1200150"/>
            <a:ext cx="66897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CHÚC CÁC CON HỌC TỐT!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3" name="Picture 4" descr="957f51e0e82cebbe4ab8c07068d989d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8650" y="2384425"/>
            <a:ext cx="5340350" cy="2786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8"/>
          <p:cNvPicPr>
            <a:picLocks noChangeAspect="1"/>
          </p:cNvPicPr>
          <p:nvPr/>
        </p:nvPicPr>
        <p:blipFill>
          <a:blip r:embed="rId1"/>
          <a:srcRect t="1752"/>
          <a:stretch>
            <a:fillRect/>
          </a:stretch>
        </p:blipFill>
        <p:spPr>
          <a:xfrm>
            <a:off x="0" y="0"/>
            <a:ext cx="9144000" cy="5170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5" descr="pp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9150" y="2647950"/>
            <a:ext cx="4883150" cy="2657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组合 62"/>
          <p:cNvGrpSpPr/>
          <p:nvPr/>
        </p:nvGrpSpPr>
        <p:grpSpPr>
          <a:xfrm>
            <a:off x="-38100" y="3992563"/>
            <a:ext cx="9182100" cy="1150937"/>
            <a:chOff x="-2055784" y="5706558"/>
            <a:chExt cx="12152268" cy="1151441"/>
          </a:xfrm>
        </p:grpSpPr>
        <p:pic>
          <p:nvPicPr>
            <p:cNvPr id="6148" name="图片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图片 65"/>
            <p:cNvPicPr>
              <a:picLocks noChangeAspect="1"/>
            </p:cNvPicPr>
            <p:nvPr/>
          </p:nvPicPr>
          <p:blipFill>
            <a:blip r:embed="rId5" cstate="print"/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66"/>
            <p:cNvPicPr>
              <a:picLocks noChangeAspect="1"/>
            </p:cNvPicPr>
            <p:nvPr/>
          </p:nvPicPr>
          <p:blipFill>
            <a:blip r:embed="rId6" cstate="print"/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67"/>
            <p:cNvPicPr>
              <a:picLocks noChangeAspect="1"/>
            </p:cNvPicPr>
            <p:nvPr/>
          </p:nvPicPr>
          <p:blipFill>
            <a:blip r:embed="rId7" cstate="print"/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153" name="图片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4" name="图片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Cloud 1"/>
          <p:cNvSpPr/>
          <p:nvPr/>
        </p:nvSpPr>
        <p:spPr>
          <a:xfrm>
            <a:off x="152400" y="133350"/>
            <a:ext cx="11430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90600" y="285750"/>
            <a:ext cx="11430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79400" y="260350"/>
            <a:ext cx="11430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81800" y="285750"/>
            <a:ext cx="11430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7772400" y="-171450"/>
            <a:ext cx="11430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767013" y="895350"/>
            <a:ext cx="3611563" cy="15113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2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5125" lvl="1" indent="920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32155" lvl="2" indent="18224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98550" lvl="3" indent="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63675" lvl="4" indent="365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1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KHỞI ĐỘNG</a:t>
            </a:r>
            <a:endParaRPr kumimoji="0" lang="vi-VN" altLang="en-US" sz="2800" b="1" i="0" u="none" strike="noStrike" kern="1200" cap="none" spc="0" normalizeH="0" baseline="0" noProof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loud 8"/>
          <p:cNvSpPr/>
          <p:nvPr/>
        </p:nvSpPr>
        <p:spPr>
          <a:xfrm>
            <a:off x="3505200" y="-19050"/>
            <a:ext cx="1192213" cy="4905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332038" y="471488"/>
            <a:ext cx="1192213" cy="4905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763000" y="590550"/>
            <a:ext cx="1192213" cy="4905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687" y="-38100"/>
            <a:ext cx="9818688" cy="52768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</p:pic>
      <p:sp>
        <p:nvSpPr>
          <p:cNvPr id="8" name="Text Box 6"/>
          <p:cNvSpPr txBox="1"/>
          <p:nvPr/>
        </p:nvSpPr>
        <p:spPr>
          <a:xfrm>
            <a:off x="992188" y="1744663"/>
            <a:ext cx="7388225" cy="81280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Có mấy cách kết 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trong 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văn miêu tả đồ vật? Đó l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những cách 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647700" y="2600325"/>
            <a:ext cx="7848600" cy="1087438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Có 2 cách 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trong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văn miêu tả đồ vật:                                         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Kết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mở rộng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K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ết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không mở rộng.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8"/>
          <p:cNvPicPr>
            <a:picLocks noChangeAspect="1"/>
          </p:cNvPicPr>
          <p:nvPr/>
        </p:nvPicPr>
        <p:blipFill>
          <a:blip r:embed="rId1"/>
          <a:srcRect t="1752"/>
          <a:stretch>
            <a:fillRect/>
          </a:stretch>
        </p:blipFill>
        <p:spPr>
          <a:xfrm>
            <a:off x="0" y="-14287"/>
            <a:ext cx="9144000" cy="5170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TextBox 7"/>
          <p:cNvSpPr txBox="1"/>
          <p:nvPr/>
        </p:nvSpPr>
        <p:spPr>
          <a:xfrm>
            <a:off x="152400" y="1428750"/>
            <a:ext cx="8915400" cy="365125"/>
          </a:xfrm>
          <a:prstGeom prst="rect">
            <a:avLst/>
          </a:prstGeom>
          <a:noFill/>
          <a:ln w="9525">
            <a:noFill/>
          </a:ln>
        </p:spPr>
        <p:txBody>
          <a:bodyPr lIns="71799" tIns="35899" rIns="71799" bIns="35899" anchor="t" anchorCtr="0">
            <a:spAutoFit/>
          </a:bodyPr>
          <a:p>
            <a:pPr marL="268605" indent="-268605" eaLnBrk="0" hangingPunct="0"/>
            <a:endParaRPr lang="en-US" altLang="en-US" sz="19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ext Box 12"/>
          <p:cNvSpPr txBox="1"/>
          <p:nvPr/>
        </p:nvSpPr>
        <p:spPr>
          <a:xfrm>
            <a:off x="914400" y="361950"/>
            <a:ext cx="7162800" cy="803275"/>
          </a:xfrm>
          <a:prstGeom prst="rect">
            <a:avLst/>
          </a:prstGeom>
          <a:noFill/>
          <a:ln w="9525">
            <a:noFill/>
          </a:ln>
        </p:spPr>
        <p:txBody>
          <a:bodyPr lIns="71799" tIns="35899" rIns="71799" bIns="35899" anchor="t" anchorCtr="0">
            <a:spAutoFit/>
          </a:bodyPr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vi-VN" altLang="en-US" sz="2800" b="1" dirty="0">
                <a:latin typeface="Times New Roman" panose="02020603050405020304" pitchFamily="18" charset="0"/>
              </a:rPr>
              <a:t>Thứ bảy ngày 22 tháng 1 năm 2022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Tập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</a:rPr>
              <a:t>m văn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5" name="Text Box 13"/>
          <p:cNvSpPr txBox="1"/>
          <p:nvPr/>
        </p:nvSpPr>
        <p:spPr>
          <a:xfrm>
            <a:off x="1333500" y="1165225"/>
            <a:ext cx="6477000" cy="933450"/>
          </a:xfrm>
          <a:prstGeom prst="rect">
            <a:avLst/>
          </a:prstGeom>
          <a:noFill/>
          <a:ln w="9525">
            <a:noFill/>
          </a:ln>
        </p:spPr>
        <p:txBody>
          <a:bodyPr lIns="71799" tIns="35899" rIns="71799" bIns="35899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xây dựng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kết 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trong 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văn miêu tả đồ vật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(11)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137" y="-133350"/>
            <a:ext cx="9820275" cy="52768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</p:pic>
      <p:sp>
        <p:nvSpPr>
          <p:cNvPr id="8" name="Text Box 6"/>
          <p:cNvSpPr txBox="1"/>
          <p:nvPr/>
        </p:nvSpPr>
        <p:spPr>
          <a:xfrm>
            <a:off x="2971800" y="1200150"/>
            <a:ext cx="3579813" cy="62865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Yêu cầu cần đạt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1600" y="1962150"/>
            <a:ext cx="6553200" cy="7508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73262" tIns="36631" rIns="73262" bIns="36631">
            <a:spAutoFit/>
          </a:bodyPr>
          <a:p>
            <a:pPr marR="0" algn="ctr" defTabSz="914400">
              <a:buClrTx/>
              <a:buSzTx/>
              <a:buFontTx/>
              <a:buNone/>
            </a:pP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Nắm vững 2 cách kết b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(mở rộng v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không mở rộng) trong b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b="1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văn miêu tả đồ vật.</a:t>
            </a:r>
            <a:endParaRPr kumimoji="0" lang="en-US" altLang="en-US" b="1" kern="1200" cap="none" spc="0" normalizeH="0" baseline="0" noProof="1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1338263" y="3038475"/>
            <a:ext cx="6553200" cy="41116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Viết được kết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cho 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văn miêu tả đồ vật.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83" name="Picture 4" descr="Mieu ta do vat"/>
          <p:cNvPicPr>
            <a:picLocks noChangeAspect="1"/>
          </p:cNvPicPr>
          <p:nvPr/>
        </p:nvPicPr>
        <p:blipFill>
          <a:blip r:embed="rId1">
            <a:lum contrast="35999"/>
          </a:blip>
          <a:srcRect l="2000" r="2000"/>
          <a:stretch>
            <a:fillRect/>
          </a:stretch>
        </p:blipFill>
        <p:spPr>
          <a:xfrm>
            <a:off x="304800" y="223838"/>
            <a:ext cx="8534400" cy="4252912"/>
          </a:xfrm>
          <a:prstGeom prst="rect">
            <a:avLst/>
          </a:prstGeom>
          <a:noFill/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84" name="Text Box 12"/>
          <p:cNvSpPr txBox="1"/>
          <p:nvPr/>
        </p:nvSpPr>
        <p:spPr>
          <a:xfrm>
            <a:off x="2438400" y="4629150"/>
            <a:ext cx="4267200" cy="41275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algn="ctr" eaLnBrk="0" hangingPunct="0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Bức tranh vẽ cảnh gì ?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Box 6"/>
          <p:cNvSpPr txBox="1"/>
          <p:nvPr/>
        </p:nvSpPr>
        <p:spPr>
          <a:xfrm>
            <a:off x="419100" y="142875"/>
            <a:ext cx="8229600" cy="366713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/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Đọc b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văn sau v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trả lời câu hỏi:</a:t>
            </a:r>
            <a:endParaRPr lang="en-US" altLang="en-US" sz="19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304800" y="819150"/>
            <a:ext cx="8732838" cy="314960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Phiên chợ huyện hôm trước, má mua cho tôi một cái nón. Tôi rất thích. Miệng nón rộng gần ba gang tay, tròn v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nh vạnh.Từ v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nh lên đến chóp, tôi đếm được mười lăm vòng tre, cách nhau rất đều. 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 lên đến chóp, vòng 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 nhỏ đi.Lá nón được khâu v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 các vòng tre bằng sợi móc. Hôm mua,má còn nhờ người bán nón quét cho một lượt dầu nên mặt nón còn trông rất bóng. 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Má buộc v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 nón một chiếc quai lụa hồng. Hai bên quai tết hai chiếc nơ nho nhỏ. Tôi đội nón lên đầu, quai rất vừa cằm .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Má bảo: “Có của phải biết giữ gìn thì mới được lâu bền.” Vì vậy, mỗi khi đi đâu về, tôi đều mắc nón v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 chíêc đinh đóng trên tường. Không khi 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 tôi dùng nón để quạt vì quạt như thế nón dễ bị méo v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nh.                                                  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2" name="Text Box 8"/>
          <p:cNvSpPr txBox="1"/>
          <p:nvPr/>
        </p:nvSpPr>
        <p:spPr>
          <a:xfrm>
            <a:off x="2743200" y="533400"/>
            <a:ext cx="3657600" cy="379413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Cái nón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533400" y="3995738"/>
            <a:ext cx="8001000" cy="366712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a. Xác định đoạn kết b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</a:t>
            </a:r>
            <a:endParaRPr lang="en-US" altLang="en-US" sz="19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533400" y="4362450"/>
            <a:ext cx="7772400" cy="366713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b. Theo em, đó l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kết b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theo cách n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o?</a:t>
            </a:r>
            <a:endParaRPr lang="en-US" altLang="en-US" sz="19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 rot="10800000">
            <a:off x="4810125" y="4530725"/>
            <a:ext cx="4321175" cy="612775"/>
          </a:xfrm>
          <a:prstGeom prst="wedgeRoundRectCallout">
            <a:avLst>
              <a:gd name="adj1" fmla="val 55199"/>
              <a:gd name="adj2" fmla="val 42227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eaLnBrk="0" hangingPunct="0">
              <a:spcBef>
                <a:spcPct val="50000"/>
              </a:spcBef>
            </a:pPr>
            <a:endParaRPr lang="en-US" altLang="zh-CN" sz="28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838700" y="4552950"/>
            <a:ext cx="4264025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en-US" sz="1800" dirty="0">
                <a:latin typeface="Times New Roman" panose="02020603050405020304" pitchFamily="18" charset="0"/>
              </a:rPr>
              <a:t>Đó l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</a:rPr>
              <a:t> kiểu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kết b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i mở rộng</a:t>
            </a:r>
            <a:r>
              <a:rPr lang="en-US" altLang="en-US" sz="1800" dirty="0">
                <a:latin typeface="Times New Roman" panose="02020603050405020304" pitchFamily="18" charset="0"/>
              </a:rPr>
              <a:t>:</a:t>
            </a:r>
            <a:r>
              <a:rPr lang="vi-VN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</a:rPr>
              <a:t>căn dặn của mẹ; ý thức giữ gìn cái nón của bạn nhỏ.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127">
                                            <p:txEl>
                                              <p:charRg st="494" end="7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9" grpId="0"/>
      <p:bldP spid="5129" grpId="1"/>
      <p:bldP spid="5130" grpId="0"/>
      <p:bldP spid="2" grpId="0" animBg="1"/>
      <p:bldP spid="2" grpId="1" animBg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0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762000" y="209550"/>
            <a:ext cx="8072438" cy="2105025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2: Cho các đề sau: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AutoNum type="alphaLcParenR"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Tả cái thước kẻ của em.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AutoNum type="alphaLcParenR"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Tả cái 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 học ở lớp hoặc ở 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của em.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AutoNum type="alphaLcParenR"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Tả cái trống trường em.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088" y="2284413"/>
            <a:ext cx="8991600" cy="1089025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Hãy viết một kết 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mở rộng cho b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văn l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 theo một trong các đề trên.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Rectangle 3"/>
          <p:cNvSpPr/>
          <p:nvPr/>
        </p:nvSpPr>
        <p:spPr>
          <a:xfrm>
            <a:off x="381000" y="1181100"/>
            <a:ext cx="8382000" cy="1587500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eaLnBrk="0" hangingPunct="0">
              <a:lnSpc>
                <a:spcPct val="114000"/>
              </a:lnSpc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Thước!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Người bạn nhỏ của em, đã cùng em chăm chỉ học tập. Thước giúp em kẻ những đường thẳng, kẻ hết b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i học, kẻ những điều cần ghi nhớ. Mỗi lần dùng xong, em đều lấy khăn lau sạch sẽ rồi cất “người bạn nhỏ” v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o “ căn phòng” trong cặp.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457200" y="590550"/>
            <a:ext cx="9144000" cy="581025"/>
          </a:xfrm>
          <a:prstGeom prst="rect">
            <a:avLst/>
          </a:prstGeom>
          <a:noFill/>
          <a:ln w="9525">
            <a:noFill/>
          </a:ln>
        </p:spPr>
        <p:txBody>
          <a:bodyPr lIns="73262" tIns="36631" rIns="73262" bIns="36631" anchor="t" anchorCtr="0">
            <a:spAutoFit/>
          </a:bodyPr>
          <a:p>
            <a:pPr marL="533400" indent="-533400"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a. Tả cái thước kẻ của em.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3201</Words>
  <Application>WPS Presentation</Application>
  <PresentationFormat>On-screen Show (16:9)</PresentationFormat>
  <Paragraphs>82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Custom Design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KHU II THI TRAN AI NGHIA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asus</cp:lastModifiedBy>
  <cp:revision>5</cp:revision>
  <dcterms:created xsi:type="dcterms:W3CDTF">2006-10-04T14:19:41Z</dcterms:created>
  <dcterms:modified xsi:type="dcterms:W3CDTF">2022-01-13T08:34:27Z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79466363E0724B0DA5572DD45C60944B</vt:lpwstr>
  </property>
  <property fmtid="{D5CDD505-2E9C-101B-9397-08002B2CF9AE}" pid="3" name="KSOProductBuildVer">
    <vt:lpwstr>1033-11.2.0.10443</vt:lpwstr>
  </property>
</Properties>
</file>