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3"/>
    <p:sldMasterId id="2147483690" r:id="rId4"/>
    <p:sldMasterId id="2147483702" r:id="rId5"/>
    <p:sldMasterId id="2147483714" r:id="rId6"/>
    <p:sldMasterId id="2147483726" r:id="rId7"/>
    <p:sldMasterId id="2147483738" r:id="rId8"/>
  </p:sldMasterIdLst>
  <p:notesMasterIdLst>
    <p:notesMasterId r:id="rId49"/>
  </p:notesMasterIdLst>
  <p:sldIdLst>
    <p:sldId id="359" r:id="rId9"/>
    <p:sldId id="357" r:id="rId10"/>
    <p:sldId id="360" r:id="rId11"/>
    <p:sldId id="290" r:id="rId12"/>
    <p:sldId id="265" r:id="rId13"/>
    <p:sldId id="353" r:id="rId14"/>
    <p:sldId id="266" r:id="rId15"/>
    <p:sldId id="267" r:id="rId16"/>
    <p:sldId id="293" r:id="rId17"/>
    <p:sldId id="292" r:id="rId18"/>
    <p:sldId id="328" r:id="rId19"/>
    <p:sldId id="295" r:id="rId20"/>
    <p:sldId id="260" r:id="rId21"/>
    <p:sldId id="358" r:id="rId22"/>
    <p:sldId id="270" r:id="rId23"/>
    <p:sldId id="264" r:id="rId24"/>
    <p:sldId id="354" r:id="rId25"/>
    <p:sldId id="272" r:id="rId26"/>
    <p:sldId id="274" r:id="rId27"/>
    <p:sldId id="307" r:id="rId28"/>
    <p:sldId id="268" r:id="rId29"/>
    <p:sldId id="275" r:id="rId30"/>
    <p:sldId id="302" r:id="rId31"/>
    <p:sldId id="277" r:id="rId32"/>
    <p:sldId id="303" r:id="rId33"/>
    <p:sldId id="279" r:id="rId34"/>
    <p:sldId id="329" r:id="rId35"/>
    <p:sldId id="280" r:id="rId36"/>
    <p:sldId id="281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9" r:id="rId45"/>
    <p:sldId id="368" r:id="rId46"/>
    <p:sldId id="314" r:id="rId47"/>
    <p:sldId id="317" r:id="rId48"/>
  </p:sldIdLst>
  <p:sldSz cx="9144000" cy="5143500" type="screen16x9"/>
  <p:notesSz cx="6858000" cy="9144000"/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FF"/>
    <a:srgbClr val="A9B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1" autoAdjust="0"/>
    <p:restoredTop sz="94660"/>
  </p:normalViewPr>
  <p:slideViewPr>
    <p:cSldViewPr>
      <p:cViewPr varScale="1">
        <p:scale>
          <a:sx n="92" d="100"/>
          <a:sy n="92" d="100"/>
        </p:scale>
        <p:origin x="504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3" Type="http://schemas.openxmlformats.org/officeDocument/2006/relationships/tags" Target="tags/tag1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Master" Target="slideMasters/slideMaster4.xml"/><Relationship Id="rId49" Type="http://schemas.openxmlformats.org/officeDocument/2006/relationships/notesMaster" Target="notesMasters/notesMaster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0" Type="http://schemas.openxmlformats.org/officeDocument/2006/relationships/slide" Target="slides/slide32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E98AE-1679-4EE3-8CEF-71DF4E665D9C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00E80BA-61A5-471E-A93D-52BA50257157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Nêu</a:t>
          </a:r>
          <a:r>
            <a:rPr lang="en-US" dirty="0" smtClean="0"/>
            <a:t> </a:t>
          </a:r>
          <a:r>
            <a:rPr lang="en-US" dirty="0" err="1" smtClean="0"/>
            <a:t>được</a:t>
          </a:r>
          <a:r>
            <a:rPr lang="en-US" dirty="0" smtClean="0"/>
            <a:t> </a:t>
          </a:r>
          <a:r>
            <a:rPr lang="en-US" dirty="0" err="1" smtClean="0"/>
            <a:t>một</a:t>
          </a:r>
          <a:r>
            <a:rPr lang="en-US" dirty="0" smtClean="0"/>
            <a:t> </a:t>
          </a:r>
          <a:r>
            <a:rPr lang="en-US" dirty="0" err="1" smtClean="0"/>
            <a:t>số</a:t>
          </a:r>
          <a:r>
            <a:rPr lang="en-US" dirty="0" smtClean="0"/>
            <a:t> </a:t>
          </a:r>
          <a:r>
            <a:rPr lang="en-US" dirty="0" err="1" smtClean="0"/>
            <a:t>đặc</a:t>
          </a:r>
          <a:r>
            <a:rPr lang="en-US" dirty="0" smtClean="0"/>
            <a:t> </a:t>
          </a:r>
          <a:r>
            <a:rPr lang="en-US" dirty="0" err="1" smtClean="0"/>
            <a:t>điểm</a:t>
          </a:r>
          <a:r>
            <a:rPr lang="en-US" dirty="0" smtClean="0"/>
            <a:t> </a:t>
          </a:r>
          <a:r>
            <a:rPr lang="en-US" dirty="0" err="1" smtClean="0"/>
            <a:t>địa</a:t>
          </a:r>
          <a:r>
            <a:rPr lang="en-US" dirty="0" smtClean="0"/>
            <a:t> </a:t>
          </a:r>
          <a:r>
            <a:rPr lang="en-US" dirty="0" err="1" smtClean="0"/>
            <a:t>hình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Trung</a:t>
          </a:r>
          <a:r>
            <a:rPr lang="en-US" dirty="0" smtClean="0"/>
            <a:t> du </a:t>
          </a:r>
          <a:r>
            <a:rPr lang="en-US" dirty="0" err="1" smtClean="0"/>
            <a:t>Bắc</a:t>
          </a:r>
          <a:r>
            <a:rPr lang="en-US" dirty="0" smtClean="0"/>
            <a:t> </a:t>
          </a:r>
          <a:r>
            <a:rPr lang="en-US" dirty="0" err="1" smtClean="0"/>
            <a:t>Bộ</a:t>
          </a:r>
          <a:endParaRPr lang="en-US" dirty="0"/>
        </a:p>
      </dgm:t>
    </dgm:pt>
    <dgm:pt modelId="{50735B44-370A-4F51-A959-3E10DA23CE1D}" cxnId="{4789034F-9CD2-4389-BE71-FCD2DCA61B18}" type="parTrans">
      <dgm:prSet/>
      <dgm:spPr/>
      <dgm:t>
        <a:bodyPr/>
        <a:lstStyle/>
        <a:p>
          <a:endParaRPr lang="en-US"/>
        </a:p>
      </dgm:t>
    </dgm:pt>
    <dgm:pt modelId="{20711664-9F86-423E-BF24-1D12B415694C}" cxnId="{4789034F-9CD2-4389-BE71-FCD2DCA61B18}" type="sibTrans">
      <dgm:prSet/>
      <dgm:spPr/>
      <dgm:t>
        <a:bodyPr/>
        <a:lstStyle/>
        <a:p>
          <a:endParaRPr lang="en-US"/>
        </a:p>
      </dgm:t>
    </dgm:pt>
    <dgm:pt modelId="{15C162FB-E245-4616-B440-6541485922C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Nêu</a:t>
          </a:r>
          <a:r>
            <a:rPr lang="en-US" dirty="0" smtClean="0"/>
            <a:t> </a:t>
          </a:r>
          <a:r>
            <a:rPr lang="en-US" dirty="0" err="1" smtClean="0"/>
            <a:t>được</a:t>
          </a:r>
          <a:r>
            <a:rPr lang="en-US" dirty="0" smtClean="0"/>
            <a:t> </a:t>
          </a:r>
          <a:r>
            <a:rPr lang="en-US" dirty="0" err="1" smtClean="0"/>
            <a:t>một</a:t>
          </a:r>
          <a:r>
            <a:rPr lang="en-US" dirty="0" smtClean="0"/>
            <a:t> </a:t>
          </a:r>
          <a:r>
            <a:rPr lang="en-US" dirty="0" err="1" smtClean="0"/>
            <a:t>số</a:t>
          </a:r>
          <a:r>
            <a:rPr lang="en-US" dirty="0" smtClean="0"/>
            <a:t> HĐSX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dân</a:t>
          </a:r>
          <a:r>
            <a:rPr lang="en-US" dirty="0" smtClean="0"/>
            <a:t> </a:t>
          </a:r>
          <a:r>
            <a:rPr lang="en-US" dirty="0" err="1" smtClean="0"/>
            <a:t>vùng</a:t>
          </a:r>
          <a:r>
            <a:rPr lang="en-US" dirty="0" smtClean="0"/>
            <a:t> </a:t>
          </a:r>
          <a:r>
            <a:rPr lang="en-US" dirty="0" err="1" smtClean="0"/>
            <a:t>trung</a:t>
          </a:r>
          <a:r>
            <a:rPr lang="en-US" dirty="0" smtClean="0"/>
            <a:t> du </a:t>
          </a:r>
          <a:r>
            <a:rPr lang="en-US" dirty="0" err="1" smtClean="0"/>
            <a:t>Bắc</a:t>
          </a:r>
          <a:r>
            <a:rPr lang="en-US" dirty="0" smtClean="0"/>
            <a:t> </a:t>
          </a:r>
          <a:r>
            <a:rPr lang="en-US" dirty="0" err="1" smtClean="0"/>
            <a:t>Bộ</a:t>
          </a:r>
          <a:endParaRPr lang="en-US" dirty="0"/>
        </a:p>
      </dgm:t>
    </dgm:pt>
    <dgm:pt modelId="{B39E0C5B-A665-46EE-8C71-2A8CE0E02AFF}" cxnId="{DF45976B-2C7D-4B40-9071-EA7B2390A44C}" type="parTrans">
      <dgm:prSet/>
      <dgm:spPr/>
      <dgm:t>
        <a:bodyPr/>
        <a:lstStyle/>
        <a:p>
          <a:endParaRPr lang="en-US"/>
        </a:p>
      </dgm:t>
    </dgm:pt>
    <dgm:pt modelId="{5E0683B6-A772-465F-8F24-EC24D6F7218C}" cxnId="{DF45976B-2C7D-4B40-9071-EA7B2390A44C}" type="sibTrans">
      <dgm:prSet/>
      <dgm:spPr/>
      <dgm:t>
        <a:bodyPr/>
        <a:lstStyle/>
        <a:p>
          <a:endParaRPr lang="en-US"/>
        </a:p>
      </dgm:t>
    </dgm:pt>
    <dgm:pt modelId="{BBDD006C-5C99-406B-B959-A2DEEA92605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Biết</a:t>
          </a:r>
          <a:r>
            <a:rPr lang="en-US" dirty="0" smtClean="0"/>
            <a:t> </a:t>
          </a:r>
          <a:r>
            <a:rPr lang="en-US" dirty="0" err="1" smtClean="0"/>
            <a:t>tác</a:t>
          </a:r>
          <a:r>
            <a:rPr lang="en-US" dirty="0" smtClean="0"/>
            <a:t> </a:t>
          </a:r>
          <a:r>
            <a:rPr lang="en-US" dirty="0" err="1" smtClean="0"/>
            <a:t>dụng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việc</a:t>
          </a:r>
          <a:r>
            <a:rPr lang="en-US" dirty="0" smtClean="0"/>
            <a:t> </a:t>
          </a:r>
          <a:r>
            <a:rPr lang="en-US" dirty="0" err="1" smtClean="0"/>
            <a:t>trồng</a:t>
          </a:r>
          <a:r>
            <a:rPr lang="en-US" dirty="0" smtClean="0"/>
            <a:t> </a:t>
          </a:r>
          <a:r>
            <a:rPr lang="en-US" dirty="0" err="1" smtClean="0"/>
            <a:t>rừng</a:t>
          </a:r>
          <a:r>
            <a:rPr lang="en-US" dirty="0" smtClean="0"/>
            <a:t> ở </a:t>
          </a:r>
          <a:r>
            <a:rPr lang="en-US" dirty="0" err="1" smtClean="0"/>
            <a:t>trung</a:t>
          </a:r>
          <a:r>
            <a:rPr lang="en-US" dirty="0" smtClean="0"/>
            <a:t> du </a:t>
          </a:r>
          <a:r>
            <a:rPr lang="en-US" dirty="0" err="1" smtClean="0"/>
            <a:t>Bắc</a:t>
          </a:r>
          <a:r>
            <a:rPr lang="en-US" dirty="0" smtClean="0"/>
            <a:t> </a:t>
          </a:r>
          <a:r>
            <a:rPr lang="en-US" dirty="0" err="1" smtClean="0"/>
            <a:t>Bộ</a:t>
          </a:r>
          <a:r>
            <a:rPr lang="en-US" dirty="0" smtClean="0"/>
            <a:t>.</a:t>
          </a:r>
          <a:endParaRPr lang="en-US" dirty="0"/>
        </a:p>
      </dgm:t>
    </dgm:pt>
    <dgm:pt modelId="{C91E176B-30F0-411C-8FBB-80F2E2862DD4}" cxnId="{991BA6A5-4DD7-4939-AE98-4647E0B17579}" type="parTrans">
      <dgm:prSet/>
      <dgm:spPr/>
      <dgm:t>
        <a:bodyPr/>
        <a:lstStyle/>
        <a:p>
          <a:endParaRPr lang="en-US"/>
        </a:p>
      </dgm:t>
    </dgm:pt>
    <dgm:pt modelId="{0F7BE3A0-1A0C-4610-A5F4-214DE744850D}" cxnId="{991BA6A5-4DD7-4939-AE98-4647E0B17579}" type="sibTrans">
      <dgm:prSet/>
      <dgm:spPr/>
      <dgm:t>
        <a:bodyPr/>
        <a:lstStyle/>
        <a:p>
          <a:endParaRPr lang="en-US"/>
        </a:p>
      </dgm:t>
    </dgm:pt>
    <dgm:pt modelId="{4196BBF4-AFB7-48EF-8348-035E781EB1CA}" type="pres">
      <dgm:prSet presAssocID="{12AE98AE-1679-4EE3-8CEF-71DF4E665D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61E70BD-5C6F-43A4-B695-7EE169A96FDA}" type="pres">
      <dgm:prSet presAssocID="{12AE98AE-1679-4EE3-8CEF-71DF4E665D9C}" presName="Name1" presStyleCnt="0"/>
      <dgm:spPr/>
    </dgm:pt>
    <dgm:pt modelId="{8C713431-2DF1-4456-A9C5-CFCE89ADB16C}" type="pres">
      <dgm:prSet presAssocID="{12AE98AE-1679-4EE3-8CEF-71DF4E665D9C}" presName="cycle" presStyleCnt="0"/>
      <dgm:spPr/>
    </dgm:pt>
    <dgm:pt modelId="{3A912899-6D59-40D4-B59C-3969D176271C}" type="pres">
      <dgm:prSet presAssocID="{12AE98AE-1679-4EE3-8CEF-71DF4E665D9C}" presName="srcNode" presStyleLbl="node1" presStyleIdx="0" presStyleCnt="3"/>
      <dgm:spPr/>
    </dgm:pt>
    <dgm:pt modelId="{AF038F33-1E90-448D-9DD9-3A6DBF1D90C7}" type="pres">
      <dgm:prSet presAssocID="{12AE98AE-1679-4EE3-8CEF-71DF4E665D9C}" presName="conn" presStyleLbl="parChTrans1D2" presStyleIdx="0" presStyleCnt="1"/>
      <dgm:spPr/>
      <dgm:t>
        <a:bodyPr/>
        <a:lstStyle/>
        <a:p>
          <a:endParaRPr lang="en-US"/>
        </a:p>
      </dgm:t>
    </dgm:pt>
    <dgm:pt modelId="{87642695-9DC7-4151-B095-E11F330DDE17}" type="pres">
      <dgm:prSet presAssocID="{12AE98AE-1679-4EE3-8CEF-71DF4E665D9C}" presName="extraNode" presStyleLbl="node1" presStyleIdx="0" presStyleCnt="3"/>
      <dgm:spPr/>
    </dgm:pt>
    <dgm:pt modelId="{EDC7222C-F452-4929-AABD-CC5AC66C742D}" type="pres">
      <dgm:prSet presAssocID="{12AE98AE-1679-4EE3-8CEF-71DF4E665D9C}" presName="dstNode" presStyleLbl="node1" presStyleIdx="0" presStyleCnt="3"/>
      <dgm:spPr/>
    </dgm:pt>
    <dgm:pt modelId="{9923BAB0-BFC7-433A-A799-53497CF6A720}" type="pres">
      <dgm:prSet presAssocID="{900E80BA-61A5-471E-A93D-52BA5025715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E0B9A-A6C6-4A40-B4B7-065C0121BC53}" type="pres">
      <dgm:prSet presAssocID="{900E80BA-61A5-471E-A93D-52BA50257157}" presName="accent_1" presStyleCnt="0"/>
      <dgm:spPr/>
    </dgm:pt>
    <dgm:pt modelId="{511ECAD2-FD7F-4A6A-A2CF-7B7FA034685B}" type="pres">
      <dgm:prSet presAssocID="{900E80BA-61A5-471E-A93D-52BA50257157}" presName="accentRepeatNode" presStyleLbl="solidFgAcc1" presStyleIdx="0" presStyleCnt="3"/>
      <dgm:spPr>
        <a:solidFill>
          <a:srgbClr val="FF0000"/>
        </a:solidFill>
      </dgm:spPr>
    </dgm:pt>
    <dgm:pt modelId="{68C2AD3E-70B0-4182-9968-ACF6BF8BE372}" type="pres">
      <dgm:prSet presAssocID="{15C162FB-E245-4616-B440-6541485922C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EA9FA-3470-40F2-BA82-74BE5010E9F0}" type="pres">
      <dgm:prSet presAssocID="{15C162FB-E245-4616-B440-6541485922C4}" presName="accent_2" presStyleCnt="0"/>
      <dgm:spPr/>
    </dgm:pt>
    <dgm:pt modelId="{66AEB101-A224-4F03-97D5-A3484EFA4ABE}" type="pres">
      <dgm:prSet presAssocID="{15C162FB-E245-4616-B440-6541485922C4}" presName="accentRepeatNode" presStyleLbl="solidFgAcc1" presStyleIdx="1" presStyleCnt="3"/>
      <dgm:spPr>
        <a:solidFill>
          <a:srgbClr val="FFC000"/>
        </a:solidFill>
      </dgm:spPr>
    </dgm:pt>
    <dgm:pt modelId="{574840C6-472E-4481-9C89-3105FE6F1F34}" type="pres">
      <dgm:prSet presAssocID="{BBDD006C-5C99-406B-B959-A2DEEA92605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59CD5-D2DF-4355-969D-516A6C26E882}" type="pres">
      <dgm:prSet presAssocID="{BBDD006C-5C99-406B-B959-A2DEEA926052}" presName="accent_3" presStyleCnt="0"/>
      <dgm:spPr/>
    </dgm:pt>
    <dgm:pt modelId="{24F0D6C0-2206-4C5F-B8D7-824AFE3B4621}" type="pres">
      <dgm:prSet presAssocID="{BBDD006C-5C99-406B-B959-A2DEEA926052}" presName="accentRepeatNode" presStyleLbl="solidFgAcc1" presStyleIdx="2" presStyleCnt="3"/>
      <dgm:spPr>
        <a:solidFill>
          <a:srgbClr val="92D050"/>
        </a:solidFill>
      </dgm:spPr>
    </dgm:pt>
  </dgm:ptLst>
  <dgm:cxnLst>
    <dgm:cxn modelId="{991BA6A5-4DD7-4939-AE98-4647E0B17579}" srcId="{12AE98AE-1679-4EE3-8CEF-71DF4E665D9C}" destId="{BBDD006C-5C99-406B-B959-A2DEEA926052}" srcOrd="2" destOrd="0" parTransId="{C91E176B-30F0-411C-8FBB-80F2E2862DD4}" sibTransId="{0F7BE3A0-1A0C-4610-A5F4-214DE744850D}"/>
    <dgm:cxn modelId="{4789034F-9CD2-4389-BE71-FCD2DCA61B18}" srcId="{12AE98AE-1679-4EE3-8CEF-71DF4E665D9C}" destId="{900E80BA-61A5-471E-A93D-52BA50257157}" srcOrd="0" destOrd="0" parTransId="{50735B44-370A-4F51-A959-3E10DA23CE1D}" sibTransId="{20711664-9F86-423E-BF24-1D12B415694C}"/>
    <dgm:cxn modelId="{931D511E-1ECB-4D15-B4EF-F75357E7C818}" type="presOf" srcId="{12AE98AE-1679-4EE3-8CEF-71DF4E665D9C}" destId="{4196BBF4-AFB7-48EF-8348-035E781EB1CA}" srcOrd="0" destOrd="0" presId="urn:microsoft.com/office/officeart/2008/layout/VerticalCurvedList"/>
    <dgm:cxn modelId="{DF45976B-2C7D-4B40-9071-EA7B2390A44C}" srcId="{12AE98AE-1679-4EE3-8CEF-71DF4E665D9C}" destId="{15C162FB-E245-4616-B440-6541485922C4}" srcOrd="1" destOrd="0" parTransId="{B39E0C5B-A665-46EE-8C71-2A8CE0E02AFF}" sibTransId="{5E0683B6-A772-465F-8F24-EC24D6F7218C}"/>
    <dgm:cxn modelId="{26B39374-16A2-41FB-9884-A33BA66A9DC4}" type="presOf" srcId="{20711664-9F86-423E-BF24-1D12B415694C}" destId="{AF038F33-1E90-448D-9DD9-3A6DBF1D90C7}" srcOrd="0" destOrd="0" presId="urn:microsoft.com/office/officeart/2008/layout/VerticalCurvedList"/>
    <dgm:cxn modelId="{3A1F8824-CB03-4602-95CF-B1937FCFFF5A}" type="presOf" srcId="{900E80BA-61A5-471E-A93D-52BA50257157}" destId="{9923BAB0-BFC7-433A-A799-53497CF6A720}" srcOrd="0" destOrd="0" presId="urn:microsoft.com/office/officeart/2008/layout/VerticalCurvedList"/>
    <dgm:cxn modelId="{E5EE9025-00F1-4527-B316-EEC4C6C0E3DF}" type="presOf" srcId="{15C162FB-E245-4616-B440-6541485922C4}" destId="{68C2AD3E-70B0-4182-9968-ACF6BF8BE372}" srcOrd="0" destOrd="0" presId="urn:microsoft.com/office/officeart/2008/layout/VerticalCurvedList"/>
    <dgm:cxn modelId="{A6F94CD9-1A5F-4DED-8473-5D5D9209EF85}" type="presOf" srcId="{BBDD006C-5C99-406B-B959-A2DEEA926052}" destId="{574840C6-472E-4481-9C89-3105FE6F1F34}" srcOrd="0" destOrd="0" presId="urn:microsoft.com/office/officeart/2008/layout/VerticalCurvedList"/>
    <dgm:cxn modelId="{4F87F7DF-A82D-4965-ACC8-97AFD360B402}" type="presParOf" srcId="{4196BBF4-AFB7-48EF-8348-035E781EB1CA}" destId="{E61E70BD-5C6F-43A4-B695-7EE169A96FDA}" srcOrd="0" destOrd="0" presId="urn:microsoft.com/office/officeart/2008/layout/VerticalCurvedList"/>
    <dgm:cxn modelId="{04EF573A-570E-44B5-9EF7-22E987BB0F6E}" type="presParOf" srcId="{E61E70BD-5C6F-43A4-B695-7EE169A96FDA}" destId="{8C713431-2DF1-4456-A9C5-CFCE89ADB16C}" srcOrd="0" destOrd="0" presId="urn:microsoft.com/office/officeart/2008/layout/VerticalCurvedList"/>
    <dgm:cxn modelId="{1BD20A1C-D795-451E-B494-64F05E72A539}" type="presParOf" srcId="{8C713431-2DF1-4456-A9C5-CFCE89ADB16C}" destId="{3A912899-6D59-40D4-B59C-3969D176271C}" srcOrd="0" destOrd="0" presId="urn:microsoft.com/office/officeart/2008/layout/VerticalCurvedList"/>
    <dgm:cxn modelId="{C26B618C-4C47-4CD2-8AD8-F7CECBB3A894}" type="presParOf" srcId="{8C713431-2DF1-4456-A9C5-CFCE89ADB16C}" destId="{AF038F33-1E90-448D-9DD9-3A6DBF1D90C7}" srcOrd="1" destOrd="0" presId="urn:microsoft.com/office/officeart/2008/layout/VerticalCurvedList"/>
    <dgm:cxn modelId="{FEE11109-4B2A-4189-BE30-C961662586A9}" type="presParOf" srcId="{8C713431-2DF1-4456-A9C5-CFCE89ADB16C}" destId="{87642695-9DC7-4151-B095-E11F330DDE17}" srcOrd="2" destOrd="0" presId="urn:microsoft.com/office/officeart/2008/layout/VerticalCurvedList"/>
    <dgm:cxn modelId="{B4DFE1BE-B0C9-4F44-BEDC-675ACAC7835F}" type="presParOf" srcId="{8C713431-2DF1-4456-A9C5-CFCE89ADB16C}" destId="{EDC7222C-F452-4929-AABD-CC5AC66C742D}" srcOrd="3" destOrd="0" presId="urn:microsoft.com/office/officeart/2008/layout/VerticalCurvedList"/>
    <dgm:cxn modelId="{80522B73-3E6F-4990-AB2E-C86E85271728}" type="presParOf" srcId="{E61E70BD-5C6F-43A4-B695-7EE169A96FDA}" destId="{9923BAB0-BFC7-433A-A799-53497CF6A720}" srcOrd="1" destOrd="0" presId="urn:microsoft.com/office/officeart/2008/layout/VerticalCurvedList"/>
    <dgm:cxn modelId="{95B44ADE-BA01-49B0-A5D9-0C5CDD11E7FA}" type="presParOf" srcId="{E61E70BD-5C6F-43A4-B695-7EE169A96FDA}" destId="{4BBE0B9A-A6C6-4A40-B4B7-065C0121BC53}" srcOrd="2" destOrd="0" presId="urn:microsoft.com/office/officeart/2008/layout/VerticalCurvedList"/>
    <dgm:cxn modelId="{4F0CA9B1-EC7D-43F4-B188-F50193BA7D44}" type="presParOf" srcId="{4BBE0B9A-A6C6-4A40-B4B7-065C0121BC53}" destId="{511ECAD2-FD7F-4A6A-A2CF-7B7FA034685B}" srcOrd="0" destOrd="0" presId="urn:microsoft.com/office/officeart/2008/layout/VerticalCurvedList"/>
    <dgm:cxn modelId="{E26727AF-7D82-4D62-BD54-BA6C6353E5C0}" type="presParOf" srcId="{E61E70BD-5C6F-43A4-B695-7EE169A96FDA}" destId="{68C2AD3E-70B0-4182-9968-ACF6BF8BE372}" srcOrd="3" destOrd="0" presId="urn:microsoft.com/office/officeart/2008/layout/VerticalCurvedList"/>
    <dgm:cxn modelId="{3C350891-01E7-48B5-8DFF-2356D0C1E740}" type="presParOf" srcId="{E61E70BD-5C6F-43A4-B695-7EE169A96FDA}" destId="{FB8EA9FA-3470-40F2-BA82-74BE5010E9F0}" srcOrd="4" destOrd="0" presId="urn:microsoft.com/office/officeart/2008/layout/VerticalCurvedList"/>
    <dgm:cxn modelId="{7E318277-4290-47F4-93AD-A83C8AEAECC4}" type="presParOf" srcId="{FB8EA9FA-3470-40F2-BA82-74BE5010E9F0}" destId="{66AEB101-A224-4F03-97D5-A3484EFA4ABE}" srcOrd="0" destOrd="0" presId="urn:microsoft.com/office/officeart/2008/layout/VerticalCurvedList"/>
    <dgm:cxn modelId="{A2A571C5-69F9-40F8-BEAF-51991CB75BC5}" type="presParOf" srcId="{E61E70BD-5C6F-43A4-B695-7EE169A96FDA}" destId="{574840C6-472E-4481-9C89-3105FE6F1F34}" srcOrd="5" destOrd="0" presId="urn:microsoft.com/office/officeart/2008/layout/VerticalCurvedList"/>
    <dgm:cxn modelId="{4ECB7ACB-CB36-40F2-8C5F-1B9D48614C6C}" type="presParOf" srcId="{E61E70BD-5C6F-43A4-B695-7EE169A96FDA}" destId="{42459CD5-D2DF-4355-969D-516A6C26E882}" srcOrd="6" destOrd="0" presId="urn:microsoft.com/office/officeart/2008/layout/VerticalCurvedList"/>
    <dgm:cxn modelId="{BB01A37F-55F7-4877-BAD5-13EE21D48C1D}" type="presParOf" srcId="{42459CD5-D2DF-4355-969D-516A6C26E882}" destId="{24F0D6C0-2206-4C5F-B8D7-824AFE3B46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AE98AE-1679-4EE3-8CEF-71DF4E665D9C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00E80BA-61A5-471E-A93D-52BA50257157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Nêu</a:t>
          </a:r>
          <a:r>
            <a:rPr lang="en-US" dirty="0" smtClean="0"/>
            <a:t> </a:t>
          </a:r>
          <a:r>
            <a:rPr lang="en-US" dirty="0" err="1" smtClean="0"/>
            <a:t>được</a:t>
          </a:r>
          <a:r>
            <a:rPr lang="en-US" dirty="0" smtClean="0"/>
            <a:t> </a:t>
          </a:r>
          <a:r>
            <a:rPr lang="en-US" dirty="0" err="1" smtClean="0"/>
            <a:t>một</a:t>
          </a:r>
          <a:r>
            <a:rPr lang="en-US" dirty="0" smtClean="0"/>
            <a:t> </a:t>
          </a:r>
          <a:r>
            <a:rPr lang="en-US" dirty="0" err="1" smtClean="0"/>
            <a:t>số</a:t>
          </a:r>
          <a:r>
            <a:rPr lang="en-US" dirty="0" smtClean="0"/>
            <a:t> </a:t>
          </a:r>
          <a:r>
            <a:rPr lang="en-US" dirty="0" err="1" smtClean="0"/>
            <a:t>đặc</a:t>
          </a:r>
          <a:r>
            <a:rPr lang="en-US" dirty="0" smtClean="0"/>
            <a:t> </a:t>
          </a:r>
          <a:r>
            <a:rPr lang="en-US" dirty="0" err="1" smtClean="0"/>
            <a:t>điểm</a:t>
          </a:r>
          <a:r>
            <a:rPr lang="en-US" dirty="0" smtClean="0"/>
            <a:t> </a:t>
          </a:r>
          <a:r>
            <a:rPr lang="en-US" dirty="0" err="1" smtClean="0"/>
            <a:t>địa</a:t>
          </a:r>
          <a:r>
            <a:rPr lang="en-US" dirty="0" smtClean="0"/>
            <a:t> </a:t>
          </a:r>
          <a:r>
            <a:rPr lang="en-US" dirty="0" err="1" smtClean="0"/>
            <a:t>hình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Trung</a:t>
          </a:r>
          <a:r>
            <a:rPr lang="en-US" dirty="0" smtClean="0"/>
            <a:t> du </a:t>
          </a:r>
          <a:r>
            <a:rPr lang="en-US" dirty="0" err="1" smtClean="0"/>
            <a:t>Bắc</a:t>
          </a:r>
          <a:r>
            <a:rPr lang="en-US" dirty="0" smtClean="0"/>
            <a:t> </a:t>
          </a:r>
          <a:r>
            <a:rPr lang="en-US" dirty="0" err="1" smtClean="0"/>
            <a:t>Bộ</a:t>
          </a:r>
          <a:endParaRPr lang="en-US" dirty="0"/>
        </a:p>
      </dgm:t>
    </dgm:pt>
    <dgm:pt modelId="{50735B44-370A-4F51-A959-3E10DA23CE1D}" cxnId="{4789034F-9CD2-4389-BE71-FCD2DCA61B18}" type="parTrans">
      <dgm:prSet/>
      <dgm:spPr/>
      <dgm:t>
        <a:bodyPr/>
        <a:lstStyle/>
        <a:p>
          <a:endParaRPr lang="en-US"/>
        </a:p>
      </dgm:t>
    </dgm:pt>
    <dgm:pt modelId="{20711664-9F86-423E-BF24-1D12B415694C}" cxnId="{4789034F-9CD2-4389-BE71-FCD2DCA61B18}" type="sibTrans">
      <dgm:prSet/>
      <dgm:spPr/>
      <dgm:t>
        <a:bodyPr/>
        <a:lstStyle/>
        <a:p>
          <a:endParaRPr lang="en-US"/>
        </a:p>
      </dgm:t>
    </dgm:pt>
    <dgm:pt modelId="{15C162FB-E245-4616-B440-6541485922C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Nêu</a:t>
          </a:r>
          <a:r>
            <a:rPr lang="en-US" dirty="0" smtClean="0"/>
            <a:t> </a:t>
          </a:r>
          <a:r>
            <a:rPr lang="en-US" dirty="0" err="1" smtClean="0"/>
            <a:t>được</a:t>
          </a:r>
          <a:r>
            <a:rPr lang="en-US" dirty="0" smtClean="0"/>
            <a:t> </a:t>
          </a:r>
          <a:r>
            <a:rPr lang="en-US" dirty="0" err="1" smtClean="0"/>
            <a:t>một</a:t>
          </a:r>
          <a:r>
            <a:rPr lang="en-US" dirty="0" smtClean="0"/>
            <a:t> </a:t>
          </a:r>
          <a:r>
            <a:rPr lang="en-US" dirty="0" err="1" smtClean="0"/>
            <a:t>số</a:t>
          </a:r>
          <a:r>
            <a:rPr lang="en-US" dirty="0" smtClean="0"/>
            <a:t> HĐSX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dân</a:t>
          </a:r>
          <a:r>
            <a:rPr lang="en-US" dirty="0" smtClean="0"/>
            <a:t> </a:t>
          </a:r>
          <a:r>
            <a:rPr lang="en-US" dirty="0" err="1" smtClean="0"/>
            <a:t>vùng</a:t>
          </a:r>
          <a:r>
            <a:rPr lang="en-US" dirty="0" smtClean="0"/>
            <a:t> </a:t>
          </a:r>
          <a:r>
            <a:rPr lang="en-US" dirty="0" err="1" smtClean="0"/>
            <a:t>trung</a:t>
          </a:r>
          <a:r>
            <a:rPr lang="en-US" dirty="0" smtClean="0"/>
            <a:t> du </a:t>
          </a:r>
          <a:r>
            <a:rPr lang="en-US" dirty="0" err="1" smtClean="0"/>
            <a:t>Bắc</a:t>
          </a:r>
          <a:r>
            <a:rPr lang="en-US" dirty="0" smtClean="0"/>
            <a:t> </a:t>
          </a:r>
          <a:r>
            <a:rPr lang="en-US" dirty="0" err="1" smtClean="0"/>
            <a:t>Bộ</a:t>
          </a:r>
          <a:endParaRPr lang="en-US" dirty="0"/>
        </a:p>
      </dgm:t>
    </dgm:pt>
    <dgm:pt modelId="{B39E0C5B-A665-46EE-8C71-2A8CE0E02AFF}" cxnId="{DF45976B-2C7D-4B40-9071-EA7B2390A44C}" type="parTrans">
      <dgm:prSet/>
      <dgm:spPr/>
      <dgm:t>
        <a:bodyPr/>
        <a:lstStyle/>
        <a:p>
          <a:endParaRPr lang="en-US"/>
        </a:p>
      </dgm:t>
    </dgm:pt>
    <dgm:pt modelId="{5E0683B6-A772-465F-8F24-EC24D6F7218C}" cxnId="{DF45976B-2C7D-4B40-9071-EA7B2390A44C}" type="sibTrans">
      <dgm:prSet/>
      <dgm:spPr/>
      <dgm:t>
        <a:bodyPr/>
        <a:lstStyle/>
        <a:p>
          <a:endParaRPr lang="en-US"/>
        </a:p>
      </dgm:t>
    </dgm:pt>
    <dgm:pt modelId="{BBDD006C-5C99-406B-B959-A2DEEA92605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Biết</a:t>
          </a:r>
          <a:r>
            <a:rPr lang="en-US" dirty="0" smtClean="0"/>
            <a:t> </a:t>
          </a:r>
          <a:r>
            <a:rPr lang="en-US" dirty="0" err="1" smtClean="0"/>
            <a:t>tác</a:t>
          </a:r>
          <a:r>
            <a:rPr lang="en-US" dirty="0" smtClean="0"/>
            <a:t> </a:t>
          </a:r>
          <a:r>
            <a:rPr lang="en-US" dirty="0" err="1" smtClean="0"/>
            <a:t>dụng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việc</a:t>
          </a:r>
          <a:r>
            <a:rPr lang="en-US" dirty="0" smtClean="0"/>
            <a:t> </a:t>
          </a:r>
          <a:r>
            <a:rPr lang="en-US" dirty="0" err="1" smtClean="0"/>
            <a:t>trồng</a:t>
          </a:r>
          <a:r>
            <a:rPr lang="en-US" dirty="0" smtClean="0"/>
            <a:t> </a:t>
          </a:r>
          <a:r>
            <a:rPr lang="en-US" dirty="0" err="1" smtClean="0"/>
            <a:t>rừng</a:t>
          </a:r>
          <a:r>
            <a:rPr lang="en-US" dirty="0" smtClean="0"/>
            <a:t> ở </a:t>
          </a:r>
          <a:r>
            <a:rPr lang="en-US" dirty="0" err="1" smtClean="0"/>
            <a:t>trung</a:t>
          </a:r>
          <a:r>
            <a:rPr lang="en-US" dirty="0" smtClean="0"/>
            <a:t> du </a:t>
          </a:r>
          <a:r>
            <a:rPr lang="en-US" dirty="0" err="1" smtClean="0"/>
            <a:t>Bắc</a:t>
          </a:r>
          <a:r>
            <a:rPr lang="en-US" dirty="0" smtClean="0"/>
            <a:t> </a:t>
          </a:r>
          <a:r>
            <a:rPr lang="en-US" dirty="0" err="1" smtClean="0"/>
            <a:t>Bộ</a:t>
          </a:r>
          <a:r>
            <a:rPr lang="en-US" dirty="0" smtClean="0"/>
            <a:t>.</a:t>
          </a:r>
          <a:endParaRPr lang="en-US" dirty="0"/>
        </a:p>
      </dgm:t>
    </dgm:pt>
    <dgm:pt modelId="{C91E176B-30F0-411C-8FBB-80F2E2862DD4}" cxnId="{991BA6A5-4DD7-4939-AE98-4647E0B17579}" type="parTrans">
      <dgm:prSet/>
      <dgm:spPr/>
      <dgm:t>
        <a:bodyPr/>
        <a:lstStyle/>
        <a:p>
          <a:endParaRPr lang="en-US"/>
        </a:p>
      </dgm:t>
    </dgm:pt>
    <dgm:pt modelId="{0F7BE3A0-1A0C-4610-A5F4-214DE744850D}" cxnId="{991BA6A5-4DD7-4939-AE98-4647E0B17579}" type="sibTrans">
      <dgm:prSet/>
      <dgm:spPr/>
      <dgm:t>
        <a:bodyPr/>
        <a:lstStyle/>
        <a:p>
          <a:endParaRPr lang="en-US"/>
        </a:p>
      </dgm:t>
    </dgm:pt>
    <dgm:pt modelId="{4196BBF4-AFB7-48EF-8348-035E781EB1CA}" type="pres">
      <dgm:prSet presAssocID="{12AE98AE-1679-4EE3-8CEF-71DF4E665D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61E70BD-5C6F-43A4-B695-7EE169A96FDA}" type="pres">
      <dgm:prSet presAssocID="{12AE98AE-1679-4EE3-8CEF-71DF4E665D9C}" presName="Name1" presStyleCnt="0"/>
      <dgm:spPr/>
    </dgm:pt>
    <dgm:pt modelId="{8C713431-2DF1-4456-A9C5-CFCE89ADB16C}" type="pres">
      <dgm:prSet presAssocID="{12AE98AE-1679-4EE3-8CEF-71DF4E665D9C}" presName="cycle" presStyleCnt="0"/>
      <dgm:spPr/>
    </dgm:pt>
    <dgm:pt modelId="{3A912899-6D59-40D4-B59C-3969D176271C}" type="pres">
      <dgm:prSet presAssocID="{12AE98AE-1679-4EE3-8CEF-71DF4E665D9C}" presName="srcNode" presStyleLbl="node1" presStyleIdx="0" presStyleCnt="3"/>
      <dgm:spPr/>
    </dgm:pt>
    <dgm:pt modelId="{AF038F33-1E90-448D-9DD9-3A6DBF1D90C7}" type="pres">
      <dgm:prSet presAssocID="{12AE98AE-1679-4EE3-8CEF-71DF4E665D9C}" presName="conn" presStyleLbl="parChTrans1D2" presStyleIdx="0" presStyleCnt="1"/>
      <dgm:spPr/>
      <dgm:t>
        <a:bodyPr/>
        <a:lstStyle/>
        <a:p>
          <a:endParaRPr lang="en-US"/>
        </a:p>
      </dgm:t>
    </dgm:pt>
    <dgm:pt modelId="{87642695-9DC7-4151-B095-E11F330DDE17}" type="pres">
      <dgm:prSet presAssocID="{12AE98AE-1679-4EE3-8CEF-71DF4E665D9C}" presName="extraNode" presStyleLbl="node1" presStyleIdx="0" presStyleCnt="3"/>
      <dgm:spPr/>
    </dgm:pt>
    <dgm:pt modelId="{EDC7222C-F452-4929-AABD-CC5AC66C742D}" type="pres">
      <dgm:prSet presAssocID="{12AE98AE-1679-4EE3-8CEF-71DF4E665D9C}" presName="dstNode" presStyleLbl="node1" presStyleIdx="0" presStyleCnt="3"/>
      <dgm:spPr/>
    </dgm:pt>
    <dgm:pt modelId="{9923BAB0-BFC7-433A-A799-53497CF6A720}" type="pres">
      <dgm:prSet presAssocID="{900E80BA-61A5-471E-A93D-52BA5025715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E0B9A-A6C6-4A40-B4B7-065C0121BC53}" type="pres">
      <dgm:prSet presAssocID="{900E80BA-61A5-471E-A93D-52BA50257157}" presName="accent_1" presStyleCnt="0"/>
      <dgm:spPr/>
    </dgm:pt>
    <dgm:pt modelId="{511ECAD2-FD7F-4A6A-A2CF-7B7FA034685B}" type="pres">
      <dgm:prSet presAssocID="{900E80BA-61A5-471E-A93D-52BA50257157}" presName="accentRepeatNode" presStyleLbl="solidFgAcc1" presStyleIdx="0" presStyleCnt="3"/>
      <dgm:spPr>
        <a:solidFill>
          <a:srgbClr val="FF0000"/>
        </a:solidFill>
      </dgm:spPr>
    </dgm:pt>
    <dgm:pt modelId="{68C2AD3E-70B0-4182-9968-ACF6BF8BE372}" type="pres">
      <dgm:prSet presAssocID="{15C162FB-E245-4616-B440-6541485922C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EA9FA-3470-40F2-BA82-74BE5010E9F0}" type="pres">
      <dgm:prSet presAssocID="{15C162FB-E245-4616-B440-6541485922C4}" presName="accent_2" presStyleCnt="0"/>
      <dgm:spPr/>
    </dgm:pt>
    <dgm:pt modelId="{66AEB101-A224-4F03-97D5-A3484EFA4ABE}" type="pres">
      <dgm:prSet presAssocID="{15C162FB-E245-4616-B440-6541485922C4}" presName="accentRepeatNode" presStyleLbl="solidFgAcc1" presStyleIdx="1" presStyleCnt="3"/>
      <dgm:spPr>
        <a:solidFill>
          <a:srgbClr val="FFC000"/>
        </a:solidFill>
      </dgm:spPr>
    </dgm:pt>
    <dgm:pt modelId="{574840C6-472E-4481-9C89-3105FE6F1F34}" type="pres">
      <dgm:prSet presAssocID="{BBDD006C-5C99-406B-B959-A2DEEA92605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59CD5-D2DF-4355-969D-516A6C26E882}" type="pres">
      <dgm:prSet presAssocID="{BBDD006C-5C99-406B-B959-A2DEEA926052}" presName="accent_3" presStyleCnt="0"/>
      <dgm:spPr/>
    </dgm:pt>
    <dgm:pt modelId="{24F0D6C0-2206-4C5F-B8D7-824AFE3B4621}" type="pres">
      <dgm:prSet presAssocID="{BBDD006C-5C99-406B-B959-A2DEEA926052}" presName="accentRepeatNode" presStyleLbl="solidFgAcc1" presStyleIdx="2" presStyleCnt="3"/>
      <dgm:spPr>
        <a:solidFill>
          <a:srgbClr val="92D050"/>
        </a:solidFill>
      </dgm:spPr>
    </dgm:pt>
  </dgm:ptLst>
  <dgm:cxnLst>
    <dgm:cxn modelId="{9DDD495E-D2C9-437E-80D0-6D228157E0E9}" type="presOf" srcId="{20711664-9F86-423E-BF24-1D12B415694C}" destId="{AF038F33-1E90-448D-9DD9-3A6DBF1D90C7}" srcOrd="0" destOrd="0" presId="urn:microsoft.com/office/officeart/2008/layout/VerticalCurvedList"/>
    <dgm:cxn modelId="{991BA6A5-4DD7-4939-AE98-4647E0B17579}" srcId="{12AE98AE-1679-4EE3-8CEF-71DF4E665D9C}" destId="{BBDD006C-5C99-406B-B959-A2DEEA926052}" srcOrd="2" destOrd="0" parTransId="{C91E176B-30F0-411C-8FBB-80F2E2862DD4}" sibTransId="{0F7BE3A0-1A0C-4610-A5F4-214DE744850D}"/>
    <dgm:cxn modelId="{4789034F-9CD2-4389-BE71-FCD2DCA61B18}" srcId="{12AE98AE-1679-4EE3-8CEF-71DF4E665D9C}" destId="{900E80BA-61A5-471E-A93D-52BA50257157}" srcOrd="0" destOrd="0" parTransId="{50735B44-370A-4F51-A959-3E10DA23CE1D}" sibTransId="{20711664-9F86-423E-BF24-1D12B415694C}"/>
    <dgm:cxn modelId="{DF45976B-2C7D-4B40-9071-EA7B2390A44C}" srcId="{12AE98AE-1679-4EE3-8CEF-71DF4E665D9C}" destId="{15C162FB-E245-4616-B440-6541485922C4}" srcOrd="1" destOrd="0" parTransId="{B39E0C5B-A665-46EE-8C71-2A8CE0E02AFF}" sibTransId="{5E0683B6-A772-465F-8F24-EC24D6F7218C}"/>
    <dgm:cxn modelId="{F3889B0E-8077-4B40-A5BE-65C6709004F8}" type="presOf" srcId="{900E80BA-61A5-471E-A93D-52BA50257157}" destId="{9923BAB0-BFC7-433A-A799-53497CF6A720}" srcOrd="0" destOrd="0" presId="urn:microsoft.com/office/officeart/2008/layout/VerticalCurvedList"/>
    <dgm:cxn modelId="{8D1C2F3C-E9FE-41CF-AF7E-ABB64AD13411}" type="presOf" srcId="{15C162FB-E245-4616-B440-6541485922C4}" destId="{68C2AD3E-70B0-4182-9968-ACF6BF8BE372}" srcOrd="0" destOrd="0" presId="urn:microsoft.com/office/officeart/2008/layout/VerticalCurvedList"/>
    <dgm:cxn modelId="{E94ED82F-1AB6-481D-A748-62A5E78E7127}" type="presOf" srcId="{BBDD006C-5C99-406B-B959-A2DEEA926052}" destId="{574840C6-472E-4481-9C89-3105FE6F1F34}" srcOrd="0" destOrd="0" presId="urn:microsoft.com/office/officeart/2008/layout/VerticalCurvedList"/>
    <dgm:cxn modelId="{E967F90E-CE78-4E5E-A4B6-1A67360B0D17}" type="presOf" srcId="{12AE98AE-1679-4EE3-8CEF-71DF4E665D9C}" destId="{4196BBF4-AFB7-48EF-8348-035E781EB1CA}" srcOrd="0" destOrd="0" presId="urn:microsoft.com/office/officeart/2008/layout/VerticalCurvedList"/>
    <dgm:cxn modelId="{25DD2846-80CF-4A1C-BDCB-17C3746C7B81}" type="presParOf" srcId="{4196BBF4-AFB7-48EF-8348-035E781EB1CA}" destId="{E61E70BD-5C6F-43A4-B695-7EE169A96FDA}" srcOrd="0" destOrd="0" presId="urn:microsoft.com/office/officeart/2008/layout/VerticalCurvedList"/>
    <dgm:cxn modelId="{546326EA-EDA9-4DBE-8E40-3875CE1788B0}" type="presParOf" srcId="{E61E70BD-5C6F-43A4-B695-7EE169A96FDA}" destId="{8C713431-2DF1-4456-A9C5-CFCE89ADB16C}" srcOrd="0" destOrd="0" presId="urn:microsoft.com/office/officeart/2008/layout/VerticalCurvedList"/>
    <dgm:cxn modelId="{05FAF95C-2365-494A-999C-942665DA7840}" type="presParOf" srcId="{8C713431-2DF1-4456-A9C5-CFCE89ADB16C}" destId="{3A912899-6D59-40D4-B59C-3969D176271C}" srcOrd="0" destOrd="0" presId="urn:microsoft.com/office/officeart/2008/layout/VerticalCurvedList"/>
    <dgm:cxn modelId="{ADBABF10-31E3-4B25-BCB5-9477D34343BF}" type="presParOf" srcId="{8C713431-2DF1-4456-A9C5-CFCE89ADB16C}" destId="{AF038F33-1E90-448D-9DD9-3A6DBF1D90C7}" srcOrd="1" destOrd="0" presId="urn:microsoft.com/office/officeart/2008/layout/VerticalCurvedList"/>
    <dgm:cxn modelId="{81A7C661-4A87-4850-B29B-77BFCCB3AF6A}" type="presParOf" srcId="{8C713431-2DF1-4456-A9C5-CFCE89ADB16C}" destId="{87642695-9DC7-4151-B095-E11F330DDE17}" srcOrd="2" destOrd="0" presId="urn:microsoft.com/office/officeart/2008/layout/VerticalCurvedList"/>
    <dgm:cxn modelId="{37A86DA2-2551-4DEC-85F0-CB67F6C2DF9A}" type="presParOf" srcId="{8C713431-2DF1-4456-A9C5-CFCE89ADB16C}" destId="{EDC7222C-F452-4929-AABD-CC5AC66C742D}" srcOrd="3" destOrd="0" presId="urn:microsoft.com/office/officeart/2008/layout/VerticalCurvedList"/>
    <dgm:cxn modelId="{1E349472-3D7E-4BAF-8B2E-E6BF7539E376}" type="presParOf" srcId="{E61E70BD-5C6F-43A4-B695-7EE169A96FDA}" destId="{9923BAB0-BFC7-433A-A799-53497CF6A720}" srcOrd="1" destOrd="0" presId="urn:microsoft.com/office/officeart/2008/layout/VerticalCurvedList"/>
    <dgm:cxn modelId="{59199358-E46F-4F5D-9576-48DD43209A28}" type="presParOf" srcId="{E61E70BD-5C6F-43A4-B695-7EE169A96FDA}" destId="{4BBE0B9A-A6C6-4A40-B4B7-065C0121BC53}" srcOrd="2" destOrd="0" presId="urn:microsoft.com/office/officeart/2008/layout/VerticalCurvedList"/>
    <dgm:cxn modelId="{B4674495-69BA-4934-912A-F0BC7FD75652}" type="presParOf" srcId="{4BBE0B9A-A6C6-4A40-B4B7-065C0121BC53}" destId="{511ECAD2-FD7F-4A6A-A2CF-7B7FA034685B}" srcOrd="0" destOrd="0" presId="urn:microsoft.com/office/officeart/2008/layout/VerticalCurvedList"/>
    <dgm:cxn modelId="{F9A02B86-A62E-47A1-B936-18D61C80B5BF}" type="presParOf" srcId="{E61E70BD-5C6F-43A4-B695-7EE169A96FDA}" destId="{68C2AD3E-70B0-4182-9968-ACF6BF8BE372}" srcOrd="3" destOrd="0" presId="urn:microsoft.com/office/officeart/2008/layout/VerticalCurvedList"/>
    <dgm:cxn modelId="{837A7C29-BC0E-44E1-8351-2A3669D43AD9}" type="presParOf" srcId="{E61E70BD-5C6F-43A4-B695-7EE169A96FDA}" destId="{FB8EA9FA-3470-40F2-BA82-74BE5010E9F0}" srcOrd="4" destOrd="0" presId="urn:microsoft.com/office/officeart/2008/layout/VerticalCurvedList"/>
    <dgm:cxn modelId="{2B83377D-FF38-4E32-B311-2836631E2B85}" type="presParOf" srcId="{FB8EA9FA-3470-40F2-BA82-74BE5010E9F0}" destId="{66AEB101-A224-4F03-97D5-A3484EFA4ABE}" srcOrd="0" destOrd="0" presId="urn:microsoft.com/office/officeart/2008/layout/VerticalCurvedList"/>
    <dgm:cxn modelId="{EE2B959D-682D-422D-8874-41BD7556EAF9}" type="presParOf" srcId="{E61E70BD-5C6F-43A4-B695-7EE169A96FDA}" destId="{574840C6-472E-4481-9C89-3105FE6F1F34}" srcOrd="5" destOrd="0" presId="urn:microsoft.com/office/officeart/2008/layout/VerticalCurvedList"/>
    <dgm:cxn modelId="{450471AC-F0D4-4B9F-B168-BE359C655F79}" type="presParOf" srcId="{E61E70BD-5C6F-43A4-B695-7EE169A96FDA}" destId="{42459CD5-D2DF-4355-969D-516A6C26E882}" srcOrd="6" destOrd="0" presId="urn:microsoft.com/office/officeart/2008/layout/VerticalCurvedList"/>
    <dgm:cxn modelId="{862DD0AC-8B0F-433E-BF69-FD1986905BE3}" type="presParOf" srcId="{42459CD5-D2DF-4355-969D-516A6C26E882}" destId="{24F0D6C0-2206-4C5F-B8D7-824AFE3B46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38F33-1E90-448D-9DD9-3A6DBF1D90C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3BAB0-BFC7-433A-A799-53497CF6A720}">
      <dsp:nvSpPr>
        <dsp:cNvPr id="0" name=""/>
        <dsp:cNvSpPr/>
      </dsp:nvSpPr>
      <dsp:spPr>
        <a:xfrm>
          <a:off x="564979" y="406400"/>
          <a:ext cx="6563415" cy="812800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Nêu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được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một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số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đặc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điểm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địa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hình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của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Trung</a:t>
          </a:r>
          <a:r>
            <a:rPr lang="en-US" sz="2500" kern="1200" dirty="0" smtClean="0"/>
            <a:t> du </a:t>
          </a:r>
          <a:r>
            <a:rPr lang="en-US" sz="2500" kern="1200" dirty="0" err="1" smtClean="0"/>
            <a:t>Bắc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Bộ</a:t>
          </a:r>
          <a:endParaRPr lang="en-US" sz="2500" kern="1200" dirty="0"/>
        </a:p>
      </dsp:txBody>
      <dsp:txXfrm>
        <a:off x="564979" y="406400"/>
        <a:ext cx="6563415" cy="812800"/>
      </dsp:txXfrm>
    </dsp:sp>
    <dsp:sp modelId="{511ECAD2-FD7F-4A6A-A2CF-7B7FA034685B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2AD3E-70B0-4182-9968-ACF6BF8BE372}">
      <dsp:nvSpPr>
        <dsp:cNvPr id="0" name=""/>
        <dsp:cNvSpPr/>
      </dsp:nvSpPr>
      <dsp:spPr>
        <a:xfrm>
          <a:off x="860432" y="1625599"/>
          <a:ext cx="6267962" cy="812800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Nêu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được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một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số</a:t>
          </a:r>
          <a:r>
            <a:rPr lang="en-US" sz="2500" kern="1200" dirty="0" smtClean="0"/>
            <a:t> HĐSX </a:t>
          </a:r>
          <a:r>
            <a:rPr lang="en-US" sz="2500" kern="1200" dirty="0" err="1" smtClean="0"/>
            <a:t>của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người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dân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vùng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trung</a:t>
          </a:r>
          <a:r>
            <a:rPr lang="en-US" sz="2500" kern="1200" dirty="0" smtClean="0"/>
            <a:t> du </a:t>
          </a:r>
          <a:r>
            <a:rPr lang="en-US" sz="2500" kern="1200" dirty="0" err="1" smtClean="0"/>
            <a:t>Bắc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Bộ</a:t>
          </a:r>
          <a:endParaRPr lang="en-US" sz="2500" kern="1200" dirty="0"/>
        </a:p>
      </dsp:txBody>
      <dsp:txXfrm>
        <a:off x="860432" y="1625599"/>
        <a:ext cx="6267962" cy="812800"/>
      </dsp:txXfrm>
    </dsp:sp>
    <dsp:sp modelId="{66AEB101-A224-4F03-97D5-A3484EFA4ABE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840C6-472E-4481-9C89-3105FE6F1F34}">
      <dsp:nvSpPr>
        <dsp:cNvPr id="0" name=""/>
        <dsp:cNvSpPr/>
      </dsp:nvSpPr>
      <dsp:spPr>
        <a:xfrm>
          <a:off x="564979" y="2844800"/>
          <a:ext cx="6563415" cy="812800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Biết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tác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dụng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của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việc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trồng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rừng</a:t>
          </a:r>
          <a:r>
            <a:rPr lang="en-US" sz="2500" kern="1200" dirty="0" smtClean="0"/>
            <a:t> ở </a:t>
          </a:r>
          <a:r>
            <a:rPr lang="en-US" sz="2500" kern="1200" dirty="0" err="1" smtClean="0"/>
            <a:t>trung</a:t>
          </a:r>
          <a:r>
            <a:rPr lang="en-US" sz="2500" kern="1200" dirty="0" smtClean="0"/>
            <a:t> du </a:t>
          </a:r>
          <a:r>
            <a:rPr lang="en-US" sz="2500" kern="1200" dirty="0" err="1" smtClean="0"/>
            <a:t>Bắc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Bộ</a:t>
          </a:r>
          <a:r>
            <a:rPr lang="en-US" sz="2500" kern="1200" dirty="0" smtClean="0"/>
            <a:t>.</a:t>
          </a:r>
          <a:endParaRPr lang="en-US" sz="2500" kern="1200" dirty="0"/>
        </a:p>
      </dsp:txBody>
      <dsp:txXfrm>
        <a:off x="564979" y="2844800"/>
        <a:ext cx="6563415" cy="812800"/>
      </dsp:txXfrm>
    </dsp:sp>
    <dsp:sp modelId="{24F0D6C0-2206-4C5F-B8D7-824AFE3B4621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38F33-1E90-448D-9DD9-3A6DBF1D90C7}">
      <dsp:nvSpPr>
        <dsp:cNvPr id="0" name=""/>
        <dsp:cNvSpPr/>
      </dsp:nvSpPr>
      <dsp:spPr>
        <a:xfrm>
          <a:off x="-3444851" y="-529655"/>
          <a:ext cx="4107312" cy="4107312"/>
        </a:xfrm>
        <a:prstGeom prst="blockArc">
          <a:avLst>
            <a:gd name="adj1" fmla="val 18900000"/>
            <a:gd name="adj2" fmla="val 2700000"/>
            <a:gd name="adj3" fmla="val 526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3BAB0-BFC7-433A-A799-53497CF6A720}">
      <dsp:nvSpPr>
        <dsp:cNvPr id="0" name=""/>
        <dsp:cNvSpPr/>
      </dsp:nvSpPr>
      <dsp:spPr>
        <a:xfrm>
          <a:off x="425984" y="304800"/>
          <a:ext cx="6718457" cy="609600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38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Nêu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được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một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số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đặc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điểm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địa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hình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của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Trung</a:t>
          </a:r>
          <a:r>
            <a:rPr lang="en-US" sz="1900" kern="1200" dirty="0" smtClean="0"/>
            <a:t> du </a:t>
          </a:r>
          <a:r>
            <a:rPr lang="en-US" sz="1900" kern="1200" dirty="0" err="1" smtClean="0"/>
            <a:t>Bắc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Bộ</a:t>
          </a:r>
          <a:endParaRPr lang="en-US" sz="1900" kern="1200" dirty="0"/>
        </a:p>
      </dsp:txBody>
      <dsp:txXfrm>
        <a:off x="425984" y="304800"/>
        <a:ext cx="6718457" cy="609600"/>
      </dsp:txXfrm>
    </dsp:sp>
    <dsp:sp modelId="{511ECAD2-FD7F-4A6A-A2CF-7B7FA034685B}">
      <dsp:nvSpPr>
        <dsp:cNvPr id="0" name=""/>
        <dsp:cNvSpPr/>
      </dsp:nvSpPr>
      <dsp:spPr>
        <a:xfrm>
          <a:off x="44984" y="228600"/>
          <a:ext cx="762000" cy="76200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2AD3E-70B0-4182-9968-ACF6BF8BE372}">
      <dsp:nvSpPr>
        <dsp:cNvPr id="0" name=""/>
        <dsp:cNvSpPr/>
      </dsp:nvSpPr>
      <dsp:spPr>
        <a:xfrm>
          <a:off x="647574" y="1219200"/>
          <a:ext cx="6496867" cy="609600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38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Nêu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được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một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số</a:t>
          </a:r>
          <a:r>
            <a:rPr lang="en-US" sz="1900" kern="1200" dirty="0" smtClean="0"/>
            <a:t> HĐSX </a:t>
          </a:r>
          <a:r>
            <a:rPr lang="en-US" sz="1900" kern="1200" dirty="0" err="1" smtClean="0"/>
            <a:t>của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người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dân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vùng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trung</a:t>
          </a:r>
          <a:r>
            <a:rPr lang="en-US" sz="1900" kern="1200" dirty="0" smtClean="0"/>
            <a:t> du </a:t>
          </a:r>
          <a:r>
            <a:rPr lang="en-US" sz="1900" kern="1200" dirty="0" err="1" smtClean="0"/>
            <a:t>Bắc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Bộ</a:t>
          </a:r>
          <a:endParaRPr lang="en-US" sz="1900" kern="1200" dirty="0"/>
        </a:p>
      </dsp:txBody>
      <dsp:txXfrm>
        <a:off x="647574" y="1219200"/>
        <a:ext cx="6496867" cy="609600"/>
      </dsp:txXfrm>
    </dsp:sp>
    <dsp:sp modelId="{66AEB101-A224-4F03-97D5-A3484EFA4ABE}">
      <dsp:nvSpPr>
        <dsp:cNvPr id="0" name=""/>
        <dsp:cNvSpPr/>
      </dsp:nvSpPr>
      <dsp:spPr>
        <a:xfrm>
          <a:off x="266574" y="1143000"/>
          <a:ext cx="762000" cy="7620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840C6-472E-4481-9C89-3105FE6F1F34}">
      <dsp:nvSpPr>
        <dsp:cNvPr id="0" name=""/>
        <dsp:cNvSpPr/>
      </dsp:nvSpPr>
      <dsp:spPr>
        <a:xfrm>
          <a:off x="425984" y="2133600"/>
          <a:ext cx="6718457" cy="609600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38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Biết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tác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dụng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của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việc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trồng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rừng</a:t>
          </a:r>
          <a:r>
            <a:rPr lang="en-US" sz="1900" kern="1200" dirty="0" smtClean="0"/>
            <a:t> ở </a:t>
          </a:r>
          <a:r>
            <a:rPr lang="en-US" sz="1900" kern="1200" dirty="0" err="1" smtClean="0"/>
            <a:t>trung</a:t>
          </a:r>
          <a:r>
            <a:rPr lang="en-US" sz="1900" kern="1200" dirty="0" smtClean="0"/>
            <a:t> du </a:t>
          </a:r>
          <a:r>
            <a:rPr lang="en-US" sz="1900" kern="1200" dirty="0" err="1" smtClean="0"/>
            <a:t>Bắc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Bộ</a:t>
          </a:r>
          <a:r>
            <a:rPr lang="en-US" sz="1900" kern="1200" dirty="0" smtClean="0"/>
            <a:t>.</a:t>
          </a:r>
          <a:endParaRPr lang="en-US" sz="1900" kern="1200" dirty="0"/>
        </a:p>
      </dsp:txBody>
      <dsp:txXfrm>
        <a:off x="425984" y="2133600"/>
        <a:ext cx="6718457" cy="609600"/>
      </dsp:txXfrm>
    </dsp:sp>
    <dsp:sp modelId="{24F0D6C0-2206-4C5F-B8D7-824AFE3B4621}">
      <dsp:nvSpPr>
        <dsp:cNvPr id="0" name=""/>
        <dsp:cNvSpPr/>
      </dsp:nvSpPr>
      <dsp:spPr>
        <a:xfrm>
          <a:off x="44984" y="2057400"/>
          <a:ext cx="762000" cy="76200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5612B01D-E36E-4A69-931F-3E768A09CCB0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1050F-B124-43B6-8A10-CCC2159B7717}" type="slidenum">
              <a:rPr lang="en-US" smtClean="0"/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C6C58-17D8-4B1B-AE9A-02A072BD657F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FD1C1-3B20-4FD6-9412-D6727BD9BEBF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29AF-0F1E-43BD-B67C-2851B29F0716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0D296-59E8-4C35-9C35-426985A9B3AA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42D23-6E47-4EB4-BBC4-71C36AA115FC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4E493-6DBF-42E8-A441-AE2C7202D24F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E712-18ED-41B0-AEF3-B0743986D7DB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BE0E-A9AB-40A1-9DA1-F9053B8181EE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DD1A8-C092-4E7B-B869-8D5228A4EA91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29998-9564-4BBD-994C-86D6B6D2B155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0.xml"/><Relationship Id="rId8" Type="http://schemas.openxmlformats.org/officeDocument/2006/relationships/slideLayout" Target="../slideLayouts/slideLayout59.xml"/><Relationship Id="rId7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0.xml"/><Relationship Id="rId7" Type="http://schemas.openxmlformats.org/officeDocument/2006/relationships/slideLayout" Target="../slideLayouts/slideLayout69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0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86190F2D-8E97-488D-91F7-FC72FF5A768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11.GIF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jpeg"/><Relationship Id="rId3" Type="http://schemas.microsoft.com/office/2007/relationships/media" Target="file:///D:\di%20h&#7885;c.wmv" TargetMode="External"/><Relationship Id="rId2" Type="http://schemas.openxmlformats.org/officeDocument/2006/relationships/video" Target="file:///D:\di%20h&#7885;c.wmv" TargetMode="Externa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microsoft.com/office/2007/relationships/media" Target="../media/audio1.wav"/><Relationship Id="rId7" Type="http://schemas.openxmlformats.org/officeDocument/2006/relationships/audio" Target="../media/audio1.wav"/><Relationship Id="rId6" Type="http://schemas.microsoft.com/office/2007/relationships/hdphoto" Target="../media/image37.wdp"/><Relationship Id="rId5" Type="http://schemas.openxmlformats.org/officeDocument/2006/relationships/image" Target="../media/image36.png"/><Relationship Id="rId4" Type="http://schemas.openxmlformats.org/officeDocument/2006/relationships/slide" Target="slide2.xml"/><Relationship Id="rId3" Type="http://schemas.microsoft.com/office/2007/relationships/hdphoto" Target="../media/image35.wdp"/><Relationship Id="rId2" Type="http://schemas.openxmlformats.org/officeDocument/2006/relationships/image" Target="../media/image34.png"/><Relationship Id="rId10" Type="http://schemas.openxmlformats.org/officeDocument/2006/relationships/slideLayout" Target="../slideLayouts/slideLayout30.xml"/><Relationship Id="rId1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microsoft.com/office/2007/relationships/hdphoto" Target="../media/image46.wdp"/><Relationship Id="rId7" Type="http://schemas.openxmlformats.org/officeDocument/2006/relationships/image" Target="../media/image45.png"/><Relationship Id="rId6" Type="http://schemas.microsoft.com/office/2007/relationships/hdphoto" Target="../media/image44.wdp"/><Relationship Id="rId57" Type="http://schemas.openxmlformats.org/officeDocument/2006/relationships/slideLayout" Target="../slideLayouts/slideLayout41.xml"/><Relationship Id="rId56" Type="http://schemas.microsoft.com/office/2007/relationships/hdphoto" Target="../media/image88.wdp"/><Relationship Id="rId55" Type="http://schemas.openxmlformats.org/officeDocument/2006/relationships/image" Target="../media/image87.png"/><Relationship Id="rId54" Type="http://schemas.openxmlformats.org/officeDocument/2006/relationships/slide" Target="slide7.xml"/><Relationship Id="rId53" Type="http://schemas.microsoft.com/office/2007/relationships/hdphoto" Target="../media/image86.wdp"/><Relationship Id="rId52" Type="http://schemas.openxmlformats.org/officeDocument/2006/relationships/image" Target="../media/image85.png"/><Relationship Id="rId51" Type="http://schemas.openxmlformats.org/officeDocument/2006/relationships/slide" Target="slide13.xml"/><Relationship Id="rId50" Type="http://schemas.microsoft.com/office/2007/relationships/hdphoto" Target="../media/image84.wdp"/><Relationship Id="rId5" Type="http://schemas.openxmlformats.org/officeDocument/2006/relationships/image" Target="../media/image43.png"/><Relationship Id="rId49" Type="http://schemas.openxmlformats.org/officeDocument/2006/relationships/image" Target="../media/image83.png"/><Relationship Id="rId48" Type="http://schemas.openxmlformats.org/officeDocument/2006/relationships/slide" Target="slide5.xml"/><Relationship Id="rId47" Type="http://schemas.microsoft.com/office/2007/relationships/hdphoto" Target="../media/image82.wdp"/><Relationship Id="rId46" Type="http://schemas.openxmlformats.org/officeDocument/2006/relationships/image" Target="../media/image81.png"/><Relationship Id="rId45" Type="http://schemas.openxmlformats.org/officeDocument/2006/relationships/slide" Target="slide4.xml"/><Relationship Id="rId44" Type="http://schemas.microsoft.com/office/2007/relationships/hdphoto" Target="../media/image80.wdp"/><Relationship Id="rId43" Type="http://schemas.openxmlformats.org/officeDocument/2006/relationships/image" Target="../media/image79.png"/><Relationship Id="rId42" Type="http://schemas.openxmlformats.org/officeDocument/2006/relationships/slide" Target="slide3.xml"/><Relationship Id="rId41" Type="http://schemas.microsoft.com/office/2007/relationships/hdphoto" Target="../media/image78.wdp"/><Relationship Id="rId40" Type="http://schemas.openxmlformats.org/officeDocument/2006/relationships/image" Target="../media/image77.png"/><Relationship Id="rId4" Type="http://schemas.microsoft.com/office/2007/relationships/hdphoto" Target="../media/image42.wdp"/><Relationship Id="rId39" Type="http://schemas.openxmlformats.org/officeDocument/2006/relationships/slide" Target="slide8.xml"/><Relationship Id="rId38" Type="http://schemas.microsoft.com/office/2007/relationships/hdphoto" Target="../media/image76.wdp"/><Relationship Id="rId37" Type="http://schemas.openxmlformats.org/officeDocument/2006/relationships/image" Target="../media/image75.png"/><Relationship Id="rId36" Type="http://schemas.microsoft.com/office/2007/relationships/hdphoto" Target="../media/image74.wdp"/><Relationship Id="rId35" Type="http://schemas.openxmlformats.org/officeDocument/2006/relationships/image" Target="../media/image73.png"/><Relationship Id="rId34" Type="http://schemas.openxmlformats.org/officeDocument/2006/relationships/image" Target="../media/image72.png"/><Relationship Id="rId33" Type="http://schemas.microsoft.com/office/2007/relationships/hdphoto" Target="../media/image71.wdp"/><Relationship Id="rId32" Type="http://schemas.openxmlformats.org/officeDocument/2006/relationships/image" Target="../media/image70.png"/><Relationship Id="rId31" Type="http://schemas.microsoft.com/office/2007/relationships/hdphoto" Target="../media/image69.wdp"/><Relationship Id="rId30" Type="http://schemas.openxmlformats.org/officeDocument/2006/relationships/image" Target="../media/image68.png"/><Relationship Id="rId3" Type="http://schemas.openxmlformats.org/officeDocument/2006/relationships/image" Target="../media/image41.png"/><Relationship Id="rId29" Type="http://schemas.microsoft.com/office/2007/relationships/hdphoto" Target="../media/image67.wdp"/><Relationship Id="rId28" Type="http://schemas.openxmlformats.org/officeDocument/2006/relationships/image" Target="../media/image66.png"/><Relationship Id="rId27" Type="http://schemas.microsoft.com/office/2007/relationships/hdphoto" Target="../media/image65.wdp"/><Relationship Id="rId26" Type="http://schemas.openxmlformats.org/officeDocument/2006/relationships/image" Target="../media/image64.png"/><Relationship Id="rId25" Type="http://schemas.microsoft.com/office/2007/relationships/hdphoto" Target="../media/image63.wdp"/><Relationship Id="rId24" Type="http://schemas.openxmlformats.org/officeDocument/2006/relationships/image" Target="../media/image62.png"/><Relationship Id="rId23" Type="http://schemas.openxmlformats.org/officeDocument/2006/relationships/image" Target="../media/image61.png"/><Relationship Id="rId22" Type="http://schemas.microsoft.com/office/2007/relationships/hdphoto" Target="../media/image60.wdp"/><Relationship Id="rId21" Type="http://schemas.openxmlformats.org/officeDocument/2006/relationships/image" Target="../media/image59.png"/><Relationship Id="rId20" Type="http://schemas.microsoft.com/office/2007/relationships/hdphoto" Target="../media/image58.wdp"/><Relationship Id="rId2" Type="http://schemas.microsoft.com/office/2007/relationships/hdphoto" Target="../media/image40.wdp"/><Relationship Id="rId19" Type="http://schemas.openxmlformats.org/officeDocument/2006/relationships/image" Target="../media/image57.png"/><Relationship Id="rId18" Type="http://schemas.microsoft.com/office/2007/relationships/hdphoto" Target="../media/image56.wdp"/><Relationship Id="rId17" Type="http://schemas.openxmlformats.org/officeDocument/2006/relationships/image" Target="../media/image55.png"/><Relationship Id="rId16" Type="http://schemas.microsoft.com/office/2007/relationships/hdphoto" Target="../media/image54.wdp"/><Relationship Id="rId15" Type="http://schemas.openxmlformats.org/officeDocument/2006/relationships/image" Target="../media/image53.png"/><Relationship Id="rId14" Type="http://schemas.microsoft.com/office/2007/relationships/hdphoto" Target="../media/image52.wdp"/><Relationship Id="rId13" Type="http://schemas.openxmlformats.org/officeDocument/2006/relationships/image" Target="../media/image51.png"/><Relationship Id="rId12" Type="http://schemas.microsoft.com/office/2007/relationships/hdphoto" Target="../media/image50.wdp"/><Relationship Id="rId11" Type="http://schemas.openxmlformats.org/officeDocument/2006/relationships/image" Target="../media/image49.png"/><Relationship Id="rId10" Type="http://schemas.microsoft.com/office/2007/relationships/hdphoto" Target="../media/image48.wdp"/><Relationship Id="rId1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image92.wdp"/><Relationship Id="rId4" Type="http://schemas.openxmlformats.org/officeDocument/2006/relationships/image" Target="../media/image91.png"/><Relationship Id="rId3" Type="http://schemas.openxmlformats.org/officeDocument/2006/relationships/slide" Target="slide2.xml"/><Relationship Id="rId2" Type="http://schemas.openxmlformats.org/officeDocument/2006/relationships/image" Target="../media/image90.png"/><Relationship Id="rId1" Type="http://schemas.openxmlformats.org/officeDocument/2006/relationships/image" Target="../media/image89.jpe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2.xml"/><Relationship Id="rId5" Type="http://schemas.microsoft.com/office/2007/relationships/hdphoto" Target="../media/image92.wdp"/><Relationship Id="rId4" Type="http://schemas.openxmlformats.org/officeDocument/2006/relationships/image" Target="../media/image91.png"/><Relationship Id="rId3" Type="http://schemas.openxmlformats.org/officeDocument/2006/relationships/slide" Target="slide2.xml"/><Relationship Id="rId2" Type="http://schemas.openxmlformats.org/officeDocument/2006/relationships/image" Target="../media/image90.png"/><Relationship Id="rId1" Type="http://schemas.openxmlformats.org/officeDocument/2006/relationships/image" Target="../media/image89.jpe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3.xml"/><Relationship Id="rId5" Type="http://schemas.microsoft.com/office/2007/relationships/hdphoto" Target="../media/image92.wdp"/><Relationship Id="rId4" Type="http://schemas.openxmlformats.org/officeDocument/2006/relationships/image" Target="../media/image91.png"/><Relationship Id="rId3" Type="http://schemas.openxmlformats.org/officeDocument/2006/relationships/slide" Target="slide2.xml"/><Relationship Id="rId2" Type="http://schemas.openxmlformats.org/officeDocument/2006/relationships/image" Target="../media/image90.png"/><Relationship Id="rId1" Type="http://schemas.openxmlformats.org/officeDocument/2006/relationships/image" Target="../media/image89.jpe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4.xml"/><Relationship Id="rId5" Type="http://schemas.microsoft.com/office/2007/relationships/hdphoto" Target="../media/image92.wdp"/><Relationship Id="rId4" Type="http://schemas.openxmlformats.org/officeDocument/2006/relationships/image" Target="../media/image91.png"/><Relationship Id="rId3" Type="http://schemas.openxmlformats.org/officeDocument/2006/relationships/slide" Target="slide2.xml"/><Relationship Id="rId2" Type="http://schemas.openxmlformats.org/officeDocument/2006/relationships/image" Target="../media/image90.png"/><Relationship Id="rId1" Type="http://schemas.openxmlformats.org/officeDocument/2006/relationships/image" Target="../media/image89.jpe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5.xml"/><Relationship Id="rId5" Type="http://schemas.microsoft.com/office/2007/relationships/hdphoto" Target="../media/image92.wdp"/><Relationship Id="rId4" Type="http://schemas.openxmlformats.org/officeDocument/2006/relationships/image" Target="../media/image91.png"/><Relationship Id="rId3" Type="http://schemas.openxmlformats.org/officeDocument/2006/relationships/slide" Target="slide2.xml"/><Relationship Id="rId2" Type="http://schemas.openxmlformats.org/officeDocument/2006/relationships/image" Target="../media/image90.png"/><Relationship Id="rId1" Type="http://schemas.openxmlformats.org/officeDocument/2006/relationships/image" Target="../media/image89.jpe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5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0.xml"/><Relationship Id="rId4" Type="http://schemas.openxmlformats.org/officeDocument/2006/relationships/image" Target="../media/image96.GIF"/><Relationship Id="rId3" Type="http://schemas.openxmlformats.org/officeDocument/2006/relationships/image" Target="../media/image95.GIF"/><Relationship Id="rId2" Type="http://schemas.openxmlformats.org/officeDocument/2006/relationships/image" Target="../media/image94.GIF"/><Relationship Id="rId1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81600" y="457200"/>
            <a:ext cx="1915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Địa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lý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1" y="1606897"/>
            <a:ext cx="60967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TRUNG DU </a:t>
            </a:r>
            <a:endParaRPr lang="en-US" sz="5400" b="1" spc="50" dirty="0" smtClean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5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BẮC BỘ</a:t>
            </a:r>
            <a:endParaRPr lang="en-US" sz="5400" b="1" cap="none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0051"/>
            <a:ext cx="8229600" cy="419457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</a:rPr>
              <a:t>Kết luận: </a:t>
            </a:r>
            <a:endParaRPr lang="en-US" sz="2800" b="1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002060"/>
                </a:solidFill>
              </a:rPr>
              <a:t>   		Vùng trung du là vùng chuyển tiếp giữa miền núi và đồng bằng, bởi vậy nó mang đặc điểm của cả miền núi và đồng bằng. </a:t>
            </a:r>
            <a:endParaRPr lang="en-US" sz="2800" b="1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002060"/>
                </a:solidFill>
              </a:rPr>
              <a:t>		Vùng trung du là vùng đồi có đỉnh tròn, sườn thoải, xếp cạnh nhau như bát úp.</a:t>
            </a:r>
            <a:endParaRPr lang="en-US" sz="2800" b="1">
              <a:solidFill>
                <a:srgbClr val="002060"/>
              </a:solidFill>
            </a:endParaRPr>
          </a:p>
          <a:p>
            <a:pPr eaLnBrk="1" hangingPunct="1"/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2" name="Group 6"/>
          <p:cNvGrpSpPr/>
          <p:nvPr/>
        </p:nvGrpSpPr>
        <p:grpSpPr bwMode="auto">
          <a:xfrm>
            <a:off x="152400" y="0"/>
            <a:ext cx="8915400" cy="5143500"/>
            <a:chOff x="-144" y="0"/>
            <a:chExt cx="5904" cy="4291"/>
          </a:xfrm>
        </p:grpSpPr>
        <p:pic>
          <p:nvPicPr>
            <p:cNvPr id="10249" name="Picture 3"/>
            <p:cNvPicPr>
              <a:picLocks noChangeAspect="1" noChangeArrowheads="1"/>
            </p:cNvPicPr>
            <p:nvPr/>
          </p:nvPicPr>
          <p:blipFill>
            <a:blip r:embed="rId1"/>
            <a:srcRect l="3113" t="3091" r="4111" b="7027"/>
            <a:stretch>
              <a:fillRect/>
            </a:stretch>
          </p:blipFill>
          <p:spPr bwMode="auto">
            <a:xfrm>
              <a:off x="-144" y="0"/>
              <a:ext cx="5904" cy="4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0" name="Rectangle 5"/>
            <p:cNvSpPr>
              <a:spLocks noChangeArrowheads="1"/>
            </p:cNvSpPr>
            <p:nvPr/>
          </p:nvSpPr>
          <p:spPr bwMode="auto">
            <a:xfrm>
              <a:off x="3142" y="1991"/>
              <a:ext cx="192" cy="192"/>
            </a:xfrm>
            <a:prstGeom prst="rect">
              <a:avLst/>
            </a:prstGeom>
            <a:solidFill>
              <a:srgbClr val="AEBFA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/>
              <a:endParaRPr lang="en-US" sz="4800" b="1"/>
            </a:p>
          </p:txBody>
        </p:sp>
        <p:sp>
          <p:nvSpPr>
            <p:cNvPr id="10251" name="Rectangle 4"/>
            <p:cNvSpPr>
              <a:spLocks noChangeArrowheads="1"/>
            </p:cNvSpPr>
            <p:nvPr/>
          </p:nvSpPr>
          <p:spPr bwMode="auto">
            <a:xfrm>
              <a:off x="3038" y="19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AU" sz="1000"/>
                <a:t>VĨNH </a:t>
              </a:r>
              <a:endParaRPr lang="en-AU" sz="1000"/>
            </a:p>
            <a:p>
              <a:pPr algn="ctr"/>
              <a:r>
                <a:rPr lang="en-AU" sz="1000"/>
                <a:t>PHÚC</a:t>
              </a:r>
              <a:endParaRPr lang="en-US" sz="1000"/>
            </a:p>
          </p:txBody>
        </p:sp>
      </p:grpSp>
      <p:sp>
        <p:nvSpPr>
          <p:cNvPr id="9" name="Oval 21"/>
          <p:cNvSpPr>
            <a:spLocks noChangeArrowheads="1"/>
          </p:cNvSpPr>
          <p:nvPr/>
        </p:nvSpPr>
        <p:spPr bwMode="auto">
          <a:xfrm>
            <a:off x="4572000" y="2400300"/>
            <a:ext cx="228600" cy="17145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en-US" sz="4800" b="1"/>
          </a:p>
        </p:txBody>
      </p:sp>
      <p:sp>
        <p:nvSpPr>
          <p:cNvPr id="8" name="Oval 21"/>
          <p:cNvSpPr>
            <a:spLocks noChangeArrowheads="1"/>
          </p:cNvSpPr>
          <p:nvPr/>
        </p:nvSpPr>
        <p:spPr bwMode="auto">
          <a:xfrm>
            <a:off x="5562600" y="2171700"/>
            <a:ext cx="228600" cy="17145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en-US" sz="4800" b="1"/>
          </a:p>
        </p:txBody>
      </p:sp>
      <p:sp>
        <p:nvSpPr>
          <p:cNvPr id="6" name="Oval 21"/>
          <p:cNvSpPr>
            <a:spLocks noChangeArrowheads="1"/>
          </p:cNvSpPr>
          <p:nvPr/>
        </p:nvSpPr>
        <p:spPr bwMode="auto">
          <a:xfrm>
            <a:off x="5181600" y="2628900"/>
            <a:ext cx="228600" cy="17145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en-US" sz="4800" b="1"/>
          </a:p>
        </p:txBody>
      </p:sp>
      <p:sp>
        <p:nvSpPr>
          <p:cNvPr id="7" name="Oval 21"/>
          <p:cNvSpPr>
            <a:spLocks noChangeArrowheads="1"/>
          </p:cNvSpPr>
          <p:nvPr/>
        </p:nvSpPr>
        <p:spPr bwMode="auto">
          <a:xfrm>
            <a:off x="6096000" y="2514600"/>
            <a:ext cx="228600" cy="17145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en-US" sz="4800" b="1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a xanh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71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Picture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Picture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9" name="Group 5"/>
          <p:cNvGrpSpPr/>
          <p:nvPr/>
        </p:nvGrpSpPr>
        <p:grpSpPr bwMode="auto">
          <a:xfrm>
            <a:off x="571500" y="300038"/>
            <a:ext cx="5486400" cy="2514600"/>
            <a:chOff x="2112" y="1632"/>
            <a:chExt cx="3360" cy="2525"/>
          </a:xfrm>
        </p:grpSpPr>
        <p:sp>
          <p:nvSpPr>
            <p:cNvPr id="11272" name="AutoShape 6"/>
            <p:cNvSpPr>
              <a:spLocks noChangeArrowheads="1"/>
            </p:cNvSpPr>
            <p:nvPr/>
          </p:nvSpPr>
          <p:spPr bwMode="auto">
            <a:xfrm>
              <a:off x="2496" y="1632"/>
              <a:ext cx="2976" cy="1392"/>
            </a:xfrm>
            <a:prstGeom prst="cloudCallout">
              <a:avLst>
                <a:gd name="adj1" fmla="val -31046"/>
                <a:gd name="adj2" fmla="val 555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lvl="1"/>
              <a:endParaRPr lang="en-US" b="1" i="1">
                <a:solidFill>
                  <a:srgbClr val="006600"/>
                </a:solidFill>
              </a:endParaRPr>
            </a:p>
          </p:txBody>
        </p:sp>
        <p:pic>
          <p:nvPicPr>
            <p:cNvPr id="11273" name="Picture 7" descr="3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" y="2928"/>
              <a:ext cx="1264" cy="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0" y="2743200"/>
            <a:ext cx="9144000" cy="76944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4400" b="1"/>
              <a:t> </a:t>
            </a:r>
            <a:r>
              <a:rPr lang="en-US" sz="4000" b="1">
                <a:solidFill>
                  <a:srgbClr val="FF0000"/>
                </a:solidFill>
              </a:rPr>
              <a:t>2. Cây chè và cây ăn quả ở trung du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514350"/>
            <a:ext cx="41040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2</a:t>
            </a:r>
            <a:endParaRPr lang="en-US" sz="4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ImageView_005_thumb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oicheThaiNguyen-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6" y="171450"/>
            <a:ext cx="8812494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667000" y="4651426"/>
            <a:ext cx="434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dirty="0" err="1"/>
              <a:t>Đồi</a:t>
            </a:r>
            <a:r>
              <a:rPr lang="en-US" altLang="vi-VN" sz="3600" dirty="0"/>
              <a:t> </a:t>
            </a:r>
            <a:r>
              <a:rPr lang="en-US" altLang="vi-VN" sz="3600" dirty="0" err="1"/>
              <a:t>chè</a:t>
            </a:r>
            <a:r>
              <a:rPr lang="en-US" altLang="vi-VN" sz="3600" dirty="0"/>
              <a:t> </a:t>
            </a:r>
            <a:r>
              <a:rPr lang="en-US" altLang="vi-VN" sz="3600" dirty="0" err="1"/>
              <a:t>xanh</a:t>
            </a:r>
            <a:r>
              <a:rPr lang="en-US" altLang="vi-VN" sz="3600" dirty="0"/>
              <a:t> </a:t>
            </a:r>
            <a:r>
              <a:rPr lang="en-US" altLang="vi-VN" sz="3600" dirty="0" err="1"/>
              <a:t>mướt</a:t>
            </a:r>
            <a:endParaRPr lang="en-US" altLang="vi-VN" sz="36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oi che o Thai Nguye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3000"/>
          <a:stretch>
            <a:fillRect/>
          </a:stretch>
        </p:blipFill>
        <p:spPr bwMode="auto">
          <a:xfrm>
            <a:off x="206764" y="75466"/>
            <a:ext cx="8708637" cy="49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330940339_7d07e7eded_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1534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" y="209550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</a:rPr>
              <a:t>Rừng cọ  -  Đồi chè là biểu tượng của vùng trung du</a:t>
            </a:r>
            <a:endParaRPr lang="en-US" altLang="vi-VN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600" y="114300"/>
            <a:ext cx="8763000" cy="422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va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458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295400" y="1085850"/>
            <a:ext cx="6934200" cy="1200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vi-VN" sz="6000" b="1" kern="10" spc="-60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13772" y="857250"/>
            <a:ext cx="3916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KHÁM PHÁ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15400" cy="1485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      Với những đặc điểm và điều kiện tự nhiên như trên, theo em vùng trung du sẽ phù hợp trồng các loại cây nào?</a:t>
            </a:r>
            <a:endParaRPr lang="en-US" sz="280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1371600"/>
            <a:ext cx="91440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	</a:t>
            </a:r>
            <a:r>
              <a:rPr lang="en-US" sz="2800">
                <a:solidFill>
                  <a:srgbClr val="FF0000"/>
                </a:solidFill>
              </a:rPr>
              <a:t>Với những đặc điểm riêng, vùng trung du rất thích hợp cho việc trồng một số loại cây ăn quả và cây công nghiệp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0" y="2571751"/>
            <a:ext cx="87249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dirty="0"/>
              <a:t>	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những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gần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ở </a:t>
            </a:r>
            <a:r>
              <a:rPr lang="en-US" sz="2800" dirty="0" err="1"/>
              <a:t>trung</a:t>
            </a:r>
            <a:r>
              <a:rPr lang="en-US" sz="2800" dirty="0"/>
              <a:t> du </a:t>
            </a:r>
            <a:r>
              <a:rPr lang="en-US" sz="2800" dirty="0" err="1"/>
              <a:t>Bắc</a:t>
            </a:r>
            <a:r>
              <a:rPr lang="en-US" sz="2800" dirty="0"/>
              <a:t> </a:t>
            </a:r>
            <a:r>
              <a:rPr lang="en-US" sz="2800" dirty="0" err="1"/>
              <a:t>Bô</a:t>
            </a:r>
            <a:r>
              <a:rPr lang="en-US" sz="2800" dirty="0"/>
              <a:t>̣  </a:t>
            </a:r>
            <a:r>
              <a:rPr lang="en-US" sz="2800" dirty="0" err="1"/>
              <a:t>xuất</a:t>
            </a:r>
            <a:r>
              <a:rPr lang="en-US" sz="2800" dirty="0"/>
              <a:t> </a:t>
            </a:r>
            <a:r>
              <a:rPr lang="en-US" sz="2800" dirty="0" err="1"/>
              <a:t>hiện</a:t>
            </a:r>
            <a:r>
              <a:rPr lang="en-US" sz="2800" dirty="0"/>
              <a:t> </a:t>
            </a:r>
            <a:r>
              <a:rPr lang="en-US" sz="2800" dirty="0" err="1"/>
              <a:t>những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trại</a:t>
            </a:r>
            <a:r>
              <a:rPr lang="en-US" sz="2800" dirty="0"/>
              <a:t> </a:t>
            </a:r>
            <a:r>
              <a:rPr lang="en-US" sz="2800" dirty="0" err="1"/>
              <a:t>chuyên</a:t>
            </a:r>
            <a:r>
              <a:rPr lang="en-US" sz="2800" dirty="0"/>
              <a:t> </a:t>
            </a:r>
            <a:r>
              <a:rPr lang="en-US" sz="2800" dirty="0" err="1"/>
              <a:t>trồng</a:t>
            </a:r>
            <a:r>
              <a:rPr lang="en-US" sz="2800" dirty="0"/>
              <a:t> </a:t>
            </a:r>
            <a:r>
              <a:rPr lang="en-US" sz="2800" dirty="0" err="1"/>
              <a:t>loại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gi</a:t>
            </a:r>
            <a:r>
              <a:rPr lang="en-US" sz="2800" dirty="0"/>
              <a:t>̀?</a:t>
            </a:r>
            <a:endParaRPr lang="en-US" sz="28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/>
      <p:bldP spid="68611" grpId="0"/>
      <p:bldP spid="686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Quy trinh che bien ch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t="2538" r="3737" b="-819"/>
          <a:stretch>
            <a:fillRect/>
          </a:stretch>
        </p:blipFill>
        <p:spPr bwMode="auto">
          <a:xfrm>
            <a:off x="0" y="0"/>
            <a:ext cx="91440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667000" y="4514850"/>
            <a:ext cx="411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</a:rPr>
              <a:t>Quy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trình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chế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biến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chè</a:t>
            </a:r>
            <a:endParaRPr lang="en-US" altLang="vi-VN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doi-che-lam-dong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he_thuonghieu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dt_30420101020_che-van-hung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small_56388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doi-che-lam-dong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che_thuonghieu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dt_30420101020_che-van-hung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5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small_56388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57175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a xanh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71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Picture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Picture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AutoShape 6"/>
          <p:cNvSpPr>
            <a:spLocks noChangeArrowheads="1"/>
          </p:cNvSpPr>
          <p:nvPr/>
        </p:nvSpPr>
        <p:spPr bwMode="auto">
          <a:xfrm>
            <a:off x="1389018" y="290513"/>
            <a:ext cx="4859383" cy="1386266"/>
          </a:xfrm>
          <a:prstGeom prst="cloudCallout">
            <a:avLst>
              <a:gd name="adj1" fmla="val -31046"/>
              <a:gd name="adj2" fmla="val 5553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lvl="1"/>
            <a:endParaRPr lang="en-US" sz="2000" b="1" i="1">
              <a:solidFill>
                <a:srgbClr val="006600"/>
              </a:solidFill>
            </a:endParaRP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304800" y="1996924"/>
            <a:ext cx="815340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sz="2800" b="1" dirty="0"/>
              <a:t>3. </a:t>
            </a:r>
            <a:r>
              <a:rPr lang="en-US" sz="2800" b="1" dirty="0" err="1"/>
              <a:t>Hoạt</a:t>
            </a:r>
            <a:r>
              <a:rPr lang="en-US" sz="2800" b="1" dirty="0"/>
              <a:t> </a:t>
            </a:r>
            <a:r>
              <a:rPr lang="en-US" sz="2800" b="1" dirty="0" err="1"/>
              <a:t>động</a:t>
            </a:r>
            <a:r>
              <a:rPr lang="en-US" sz="2800" b="1" dirty="0"/>
              <a:t> </a:t>
            </a:r>
            <a:r>
              <a:rPr lang="en-US" sz="2800" b="1" dirty="0" err="1"/>
              <a:t>trồng</a:t>
            </a:r>
            <a:r>
              <a:rPr lang="en-US" sz="2800" b="1" dirty="0"/>
              <a:t> </a:t>
            </a:r>
            <a:r>
              <a:rPr lang="en-US" sz="2800" b="1" dirty="0" err="1"/>
              <a:t>rừng</a:t>
            </a:r>
            <a:r>
              <a:rPr lang="en-US" sz="2800" b="1" dirty="0"/>
              <a:t> </a:t>
            </a:r>
            <a:r>
              <a:rPr lang="en-US" sz="2800" b="1" dirty="0" err="1"/>
              <a:t>va</a:t>
            </a:r>
            <a:r>
              <a:rPr lang="en-US" sz="2800" b="1" dirty="0"/>
              <a:t>̀ </a:t>
            </a:r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công</a:t>
            </a:r>
            <a:r>
              <a:rPr lang="en-US" sz="2800" b="1" dirty="0"/>
              <a:t> </a:t>
            </a:r>
            <a:r>
              <a:rPr lang="en-US" sz="2800" b="1" dirty="0" err="1"/>
              <a:t>nghiệp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828800" y="514350"/>
            <a:ext cx="41040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3</a:t>
            </a:r>
            <a:endParaRPr lang="en-US" sz="4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doi troc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dồi trọc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nui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2765" y="400285"/>
            <a:ext cx="8229600" cy="857250"/>
          </a:xfrm>
        </p:spPr>
        <p:txBody>
          <a:bodyPr/>
          <a:lstStyle/>
          <a:p>
            <a:pPr algn="l" eaLnBrk="1" hangingPunct="1"/>
            <a:r>
              <a:rPr lang="en-US" sz="2800" dirty="0"/>
              <a:t>- </a:t>
            </a:r>
            <a:r>
              <a:rPr lang="en-US" sz="2800" dirty="0" err="1"/>
              <a:t>Hiện</a:t>
            </a:r>
            <a:r>
              <a:rPr lang="en-US" sz="2800" dirty="0"/>
              <a:t> nay ở </a:t>
            </a:r>
            <a:r>
              <a:rPr lang="en-US" sz="2800" dirty="0" err="1"/>
              <a:t>các</a:t>
            </a:r>
            <a:r>
              <a:rPr lang="en-US" sz="2800" dirty="0"/>
              <a:t> </a:t>
            </a:r>
            <a:r>
              <a:rPr lang="en-US" sz="2800" dirty="0" err="1"/>
              <a:t>vùng</a:t>
            </a:r>
            <a:r>
              <a:rPr lang="en-US" sz="2800" dirty="0"/>
              <a:t> </a:t>
            </a:r>
            <a:r>
              <a:rPr lang="en-US" sz="2800" dirty="0" err="1"/>
              <a:t>núi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̀ </a:t>
            </a:r>
            <a:r>
              <a:rPr lang="en-US" sz="2800" dirty="0" err="1"/>
              <a:t>trung</a:t>
            </a:r>
            <a:r>
              <a:rPr lang="en-US" sz="2800" dirty="0"/>
              <a:t> du </a:t>
            </a:r>
            <a:r>
              <a:rPr lang="en-US" sz="2800" dirty="0" err="1"/>
              <a:t>đang</a:t>
            </a:r>
            <a:r>
              <a:rPr lang="en-US" sz="2800" dirty="0"/>
              <a:t> có </a:t>
            </a:r>
            <a:r>
              <a:rPr lang="en-US" sz="2800" dirty="0" err="1"/>
              <a:t>hiện</a:t>
            </a:r>
            <a:r>
              <a:rPr lang="en-US" sz="2800" dirty="0"/>
              <a:t> </a:t>
            </a:r>
            <a:r>
              <a:rPr lang="en-US" sz="2800" dirty="0" err="1"/>
              <a:t>tượng</a:t>
            </a:r>
            <a:r>
              <a:rPr lang="en-US" sz="2800" dirty="0"/>
              <a:t> </a:t>
            </a:r>
            <a:r>
              <a:rPr lang="en-US" sz="2800" dirty="0" err="1"/>
              <a:t>gi</a:t>
            </a:r>
            <a:r>
              <a:rPr lang="en-US" sz="2800" dirty="0"/>
              <a:t>̀ </a:t>
            </a:r>
            <a:r>
              <a:rPr lang="en-US" sz="2800" dirty="0" err="1"/>
              <a:t>xảy</a:t>
            </a:r>
            <a:r>
              <a:rPr lang="en-US" sz="2800" dirty="0"/>
              <a:t> ra?</a:t>
            </a:r>
            <a:r>
              <a:rPr lang="en-US" sz="3600" dirty="0"/>
              <a:t> </a:t>
            </a:r>
            <a:endParaRPr lang="en-US" sz="3600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485900"/>
            <a:ext cx="8229600" cy="1657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- Theo </a:t>
            </a:r>
            <a:r>
              <a:rPr lang="en-US" sz="2800" dirty="0" err="1"/>
              <a:t>em</a:t>
            </a:r>
            <a:r>
              <a:rPr lang="en-US" sz="2800" dirty="0"/>
              <a:t>, </a:t>
            </a:r>
            <a:r>
              <a:rPr lang="en-US" sz="2800" dirty="0" err="1"/>
              <a:t>hiện</a:t>
            </a:r>
            <a:r>
              <a:rPr lang="en-US" sz="2800" dirty="0"/>
              <a:t> </a:t>
            </a:r>
            <a:r>
              <a:rPr lang="en-US" sz="2800" dirty="0" err="1"/>
              <a:t>tượng</a:t>
            </a:r>
            <a:r>
              <a:rPr lang="en-US" sz="2800" dirty="0"/>
              <a:t> </a:t>
            </a:r>
            <a:r>
              <a:rPr lang="en-US" sz="2800" dirty="0" err="1"/>
              <a:t>đất</a:t>
            </a:r>
            <a:r>
              <a:rPr lang="en-US" sz="2800" dirty="0"/>
              <a:t> </a:t>
            </a:r>
            <a:r>
              <a:rPr lang="en-US" sz="2800" dirty="0" err="1"/>
              <a:t>trống</a:t>
            </a:r>
            <a:r>
              <a:rPr lang="en-US" sz="2800" dirty="0"/>
              <a:t>, </a:t>
            </a:r>
            <a:r>
              <a:rPr lang="en-US" sz="2800" dirty="0" err="1"/>
              <a:t>đồi</a:t>
            </a:r>
            <a:r>
              <a:rPr lang="en-US" sz="2800" dirty="0"/>
              <a:t> </a:t>
            </a:r>
            <a:r>
              <a:rPr lang="en-US" sz="2800" dirty="0" err="1"/>
              <a:t>trọc</a:t>
            </a:r>
            <a:r>
              <a:rPr lang="en-US" sz="2800" dirty="0"/>
              <a:t> sẽ </a:t>
            </a:r>
            <a:r>
              <a:rPr lang="en-US" sz="2800" dirty="0" err="1"/>
              <a:t>gây</a:t>
            </a:r>
            <a:r>
              <a:rPr lang="en-US" sz="2800" dirty="0"/>
              <a:t> </a:t>
            </a:r>
            <a:r>
              <a:rPr lang="en-US" sz="2800" dirty="0" err="1"/>
              <a:t>hậu</a:t>
            </a:r>
            <a:r>
              <a:rPr lang="en-US" sz="2800" dirty="0"/>
              <a:t> quả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thê</a:t>
            </a:r>
            <a:r>
              <a:rPr lang="en-US" sz="2800" dirty="0"/>
              <a:t>́ </a:t>
            </a:r>
            <a:r>
              <a:rPr lang="en-US" sz="2800" dirty="0" err="1"/>
              <a:t>nào</a:t>
            </a:r>
            <a:r>
              <a:rPr lang="en-US" sz="2800" dirty="0"/>
              <a:t>?</a:t>
            </a:r>
            <a:endParaRPr lang="en-US" sz="2800" dirty="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77056" y="2515069"/>
            <a:ext cx="8294688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dirty="0"/>
              <a:t> </a:t>
            </a:r>
            <a:r>
              <a:rPr lang="en-US" sz="2800" dirty="0" err="1"/>
              <a:t>Đê</a:t>
            </a:r>
            <a:r>
              <a:rPr lang="en-US" sz="2800" dirty="0"/>
              <a:t>̉ </a:t>
            </a:r>
            <a:r>
              <a:rPr lang="en-US" sz="2800" dirty="0" err="1"/>
              <a:t>khắc</a:t>
            </a:r>
            <a:r>
              <a:rPr lang="en-US" sz="2800" dirty="0"/>
              <a:t> </a:t>
            </a:r>
            <a:r>
              <a:rPr lang="en-US" sz="2800" dirty="0" err="1"/>
              <a:t>phục</a:t>
            </a:r>
            <a:r>
              <a:rPr lang="en-US" sz="2800" dirty="0"/>
              <a:t> </a:t>
            </a:r>
            <a:r>
              <a:rPr lang="en-US" sz="2800" dirty="0" err="1"/>
              <a:t>tình</a:t>
            </a:r>
            <a:r>
              <a:rPr lang="en-US" sz="2800" dirty="0"/>
              <a:t> </a:t>
            </a:r>
            <a:r>
              <a:rPr lang="en-US" sz="2800" dirty="0" err="1"/>
              <a:t>trạng</a:t>
            </a:r>
            <a:r>
              <a:rPr lang="en-US" sz="2800" dirty="0"/>
              <a:t> </a:t>
            </a:r>
            <a:r>
              <a:rPr lang="en-US" sz="2800" dirty="0" err="1"/>
              <a:t>này</a:t>
            </a:r>
            <a:r>
              <a:rPr lang="en-US" sz="2800" dirty="0"/>
              <a:t> </a:t>
            </a:r>
            <a:r>
              <a:rPr lang="en-US" sz="2800" dirty="0" err="1"/>
              <a:t>người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endParaRPr lang="en-US" sz="2800" dirty="0"/>
          </a:p>
          <a:p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đa</a:t>
            </a:r>
            <a:r>
              <a:rPr lang="en-US" sz="2800" dirty="0"/>
              <a:t>̃ </a:t>
            </a:r>
            <a:r>
              <a:rPr lang="en-US" sz="2800" dirty="0" err="1"/>
              <a:t>trồng</a:t>
            </a:r>
            <a:r>
              <a:rPr lang="en-US" sz="2800" dirty="0"/>
              <a:t> </a:t>
            </a:r>
            <a:r>
              <a:rPr lang="en-US" sz="2800" dirty="0" err="1"/>
              <a:t>những</a:t>
            </a:r>
            <a:r>
              <a:rPr lang="en-US" sz="2800" dirty="0"/>
              <a:t> </a:t>
            </a:r>
            <a:r>
              <a:rPr lang="en-US" sz="2800" dirty="0" err="1"/>
              <a:t>loại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gi</a:t>
            </a:r>
            <a:r>
              <a:rPr lang="en-US" sz="2800" dirty="0"/>
              <a:t>̀?</a:t>
            </a:r>
            <a:endParaRPr lang="en-US" sz="2800" dirty="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5800" y="2971800"/>
            <a:ext cx="80772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    </a:t>
            </a:r>
            <a:endParaRPr 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  <p:bldP spid="645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aphicFrame>
        <p:nvGraphicFramePr>
          <p:cNvPr id="29771" name="Group 75"/>
          <p:cNvGraphicFramePr>
            <a:graphicFrameLocks noGrp="1"/>
          </p:cNvGraphicFramePr>
          <p:nvPr>
            <p:ph idx="1"/>
          </p:nvPr>
        </p:nvGraphicFramePr>
        <p:xfrm>
          <a:off x="114300" y="266209"/>
          <a:ext cx="8953500" cy="2069307"/>
        </p:xfrm>
        <a:graphic>
          <a:graphicData uri="http://schemas.openxmlformats.org/drawingml/2006/table">
            <a:tbl>
              <a:tblPr/>
              <a:tblGrid>
                <a:gridCol w="3861197"/>
                <a:gridCol w="1806244"/>
                <a:gridCol w="1643030"/>
                <a:gridCol w="1643029"/>
              </a:tblGrid>
              <a:tr h="713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Năm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B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13561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Diện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tích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trồng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rừng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mới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(ha)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B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4600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5500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5700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24597" name="Text Box 73"/>
          <p:cNvSpPr txBox="1">
            <a:spLocks noChangeArrowheads="1"/>
          </p:cNvSpPr>
          <p:nvPr/>
        </p:nvSpPr>
        <p:spPr bwMode="auto">
          <a:xfrm>
            <a:off x="1295400" y="2686050"/>
            <a:ext cx="65532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770" name="Text Box 74"/>
          <p:cNvSpPr txBox="1">
            <a:spLocks noChangeArrowheads="1"/>
          </p:cNvSpPr>
          <p:nvPr/>
        </p:nvSpPr>
        <p:spPr bwMode="auto">
          <a:xfrm>
            <a:off x="114300" y="2431152"/>
            <a:ext cx="9372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(</a:t>
            </a:r>
            <a:r>
              <a:rPr lang="en-US" sz="2400" b="1" dirty="0" err="1"/>
              <a:t>Bảng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liệu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diện</a:t>
            </a:r>
            <a:r>
              <a:rPr lang="en-US" sz="2400" b="1" dirty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rừng</a:t>
            </a:r>
            <a:r>
              <a:rPr lang="en-US" sz="2400" b="1" dirty="0"/>
              <a:t> </a:t>
            </a:r>
            <a:r>
              <a:rPr lang="en-US" sz="2400" b="1" dirty="0" err="1"/>
              <a:t>trồng</a:t>
            </a:r>
            <a:r>
              <a:rPr lang="en-US" sz="2400" b="1" dirty="0"/>
              <a:t> </a:t>
            </a:r>
            <a:r>
              <a:rPr lang="en-US" sz="2400" b="1" dirty="0" err="1"/>
              <a:t>mới</a:t>
            </a:r>
            <a:r>
              <a:rPr lang="en-US" sz="2400" b="1" dirty="0"/>
              <a:t> ở </a:t>
            </a:r>
            <a:r>
              <a:rPr lang="en-US" sz="2400" b="1" dirty="0" err="1"/>
              <a:t>Phú</a:t>
            </a:r>
            <a:r>
              <a:rPr lang="en-US" sz="2400" b="1" dirty="0"/>
              <a:t> </a:t>
            </a:r>
            <a:r>
              <a:rPr lang="en-US" sz="2400" b="1" dirty="0" err="1"/>
              <a:t>Thọ</a:t>
            </a:r>
            <a:r>
              <a:rPr lang="en-US" sz="2800" dirty="0"/>
              <a:t>)</a:t>
            </a:r>
            <a:endParaRPr lang="en-US" sz="2800" dirty="0"/>
          </a:p>
        </p:txBody>
      </p:sp>
      <p:sp>
        <p:nvSpPr>
          <p:cNvPr id="29772" name="Text Box 76"/>
          <p:cNvSpPr txBox="1">
            <a:spLocks noChangeArrowheads="1"/>
          </p:cNvSpPr>
          <p:nvPr/>
        </p:nvSpPr>
        <p:spPr bwMode="auto">
          <a:xfrm>
            <a:off x="-41910" y="2792746"/>
            <a:ext cx="910971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	</a:t>
            </a:r>
            <a:r>
              <a:rPr lang="en-US" sz="2800" dirty="0" err="1"/>
              <a:t>Em</a:t>
            </a:r>
            <a:r>
              <a:rPr lang="en-US" sz="2800" dirty="0"/>
              <a:t> có </a:t>
            </a:r>
            <a:r>
              <a:rPr lang="en-US" sz="2800" dirty="0" err="1"/>
              <a:t>nhận</a:t>
            </a:r>
            <a:r>
              <a:rPr lang="en-US" sz="2800" dirty="0"/>
              <a:t> </a:t>
            </a:r>
            <a:r>
              <a:rPr lang="en-US" sz="2800" dirty="0" err="1"/>
              <a:t>xét</a:t>
            </a:r>
            <a:r>
              <a:rPr lang="en-US" sz="2800" dirty="0"/>
              <a:t> </a:t>
            </a:r>
            <a:r>
              <a:rPr lang="en-US" sz="2800" dirty="0" err="1"/>
              <a:t>gi</a:t>
            </a:r>
            <a:r>
              <a:rPr lang="en-US" sz="2800" dirty="0"/>
              <a:t>̀ </a:t>
            </a:r>
            <a:r>
              <a:rPr lang="en-US" sz="2800" dirty="0" err="1"/>
              <a:t>vê</a:t>
            </a:r>
            <a:r>
              <a:rPr lang="en-US" sz="2800" dirty="0"/>
              <a:t>̀ </a:t>
            </a:r>
            <a:r>
              <a:rPr lang="en-US" sz="2800" dirty="0" err="1"/>
              <a:t>bảng</a:t>
            </a:r>
            <a:r>
              <a:rPr lang="en-US" sz="2800" dirty="0"/>
              <a:t> </a:t>
            </a:r>
            <a:r>
              <a:rPr lang="en-US" sz="2800" dirty="0" err="1"/>
              <a:t>sô</a:t>
            </a:r>
            <a:r>
              <a:rPr lang="en-US" sz="2800" dirty="0"/>
              <a:t>́ </a:t>
            </a:r>
            <a:r>
              <a:rPr lang="en-US" sz="2800" dirty="0" err="1"/>
              <a:t>liệu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? </a:t>
            </a:r>
            <a:r>
              <a:rPr lang="en-US" sz="2800" dirty="0" err="1"/>
              <a:t>Nêu</a:t>
            </a:r>
            <a:r>
              <a:rPr lang="en-US" sz="2800" dirty="0"/>
              <a:t> ý </a:t>
            </a:r>
            <a:r>
              <a:rPr lang="en-US" sz="2800" dirty="0" err="1"/>
              <a:t>nghĩa</a:t>
            </a:r>
            <a:r>
              <a:rPr lang="en-US" sz="2800" dirty="0"/>
              <a:t> </a:t>
            </a:r>
            <a:r>
              <a:rPr lang="en-US" sz="2800" dirty="0" err="1"/>
              <a:t>của</a:t>
            </a:r>
            <a:r>
              <a:rPr lang="en-US" sz="2800" dirty="0"/>
              <a:t> </a:t>
            </a:r>
            <a:r>
              <a:rPr lang="en-US" sz="2800" dirty="0" err="1"/>
              <a:t>những</a:t>
            </a:r>
            <a:r>
              <a:rPr lang="en-US" sz="2800" dirty="0"/>
              <a:t> </a:t>
            </a:r>
            <a:r>
              <a:rPr lang="en-US" sz="2800" dirty="0" err="1"/>
              <a:t>sô</a:t>
            </a:r>
            <a:r>
              <a:rPr lang="en-US" sz="2800" dirty="0"/>
              <a:t>́ </a:t>
            </a:r>
            <a:r>
              <a:rPr lang="en-US" sz="2800" dirty="0" err="1"/>
              <a:t>liệu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́.</a:t>
            </a:r>
            <a:endParaRPr lang="en-US" sz="28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70" grpId="0"/>
      <p:bldP spid="297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85851"/>
            <a:ext cx="9144000" cy="12573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	  	</a:t>
            </a:r>
            <a:r>
              <a:rPr lang="en-US" dirty="0" err="1">
                <a:solidFill>
                  <a:srgbClr val="FF0000"/>
                </a:solidFill>
              </a:rPr>
              <a:t>Đê</a:t>
            </a:r>
            <a:r>
              <a:rPr lang="en-US" dirty="0">
                <a:solidFill>
                  <a:srgbClr val="FF0000"/>
                </a:solidFill>
              </a:rPr>
              <a:t>̉ </a:t>
            </a:r>
            <a:r>
              <a:rPr lang="en-US" dirty="0" err="1">
                <a:solidFill>
                  <a:srgbClr val="FF0000"/>
                </a:solidFill>
              </a:rPr>
              <a:t>che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phu</a:t>
            </a:r>
            <a:r>
              <a:rPr lang="en-US" dirty="0">
                <a:solidFill>
                  <a:srgbClr val="FF0000"/>
                </a:solidFill>
              </a:rPr>
              <a:t>̉ </a:t>
            </a:r>
            <a:r>
              <a:rPr lang="en-US" dirty="0" err="1">
                <a:solidFill>
                  <a:srgbClr val="FF0000"/>
                </a:solidFill>
              </a:rPr>
              <a:t>đồi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ngăn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cản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đất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trống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đồi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núi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người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vùng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trung</a:t>
            </a:r>
            <a:r>
              <a:rPr lang="en-US" dirty="0">
                <a:solidFill>
                  <a:srgbClr val="FF0000"/>
                </a:solidFill>
              </a:rPr>
              <a:t> du </a:t>
            </a:r>
            <a:r>
              <a:rPr lang="en-US" dirty="0" err="1">
                <a:solidFill>
                  <a:srgbClr val="FF0000"/>
                </a:solidFill>
              </a:rPr>
              <a:t>tích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cực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trồng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cây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di học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99" fill="hold"/>
                                        <p:tgtEl>
                                          <p:spTgt spid="317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5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7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473" y="2153841"/>
            <a:ext cx="1447800" cy="11025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980209" y="1010246"/>
          <a:ext cx="7183582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3239534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38583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31373" y="231977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2133600" y="313945"/>
            <a:ext cx="5186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cầu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2"/>
            <a:ext cx="9144000" cy="40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14700"/>
            <a:ext cx="2057400" cy="146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5505" y="3600451"/>
            <a:ext cx="22717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  <a:endParaRPr lang="en-US" sz="2800" dirty="0">
              <a:solidFill>
                <a:srgbClr val="009900"/>
              </a:solidFill>
              <a:latin typeface="UTM Azuki" panose="0204060305050602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  <a:endParaRPr lang="en-US" sz="2800" dirty="0">
              <a:solidFill>
                <a:srgbClr val="009900"/>
              </a:solidFill>
              <a:latin typeface="UTM Azuki" panose="02040603050506020204" pitchFamily="18" charset="0"/>
            </a:endParaRPr>
          </a:p>
        </p:txBody>
      </p:sp>
      <p:pic>
        <p:nvPicPr>
          <p:cNvPr id="3076" name="Picture 4" descr="C:\Users\ADMIN\Desktop\Tai nguyen thiet ke tro choi\Bảng gỗ\bat dau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2" y="655122"/>
            <a:ext cx="1709737" cy="54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677400" y="4021805"/>
            <a:ext cx="6096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8" y="642937"/>
            <a:ext cx="9405258" cy="39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76" y="1326479"/>
            <a:ext cx="806324" cy="6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2" y="2635548"/>
            <a:ext cx="1749415" cy="39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710463"/>
            <a:ext cx="2558143" cy="57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047952"/>
            <a:ext cx="895577" cy="76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1442" y="400050"/>
            <a:ext cx="1580158" cy="13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735679"/>
            <a:ext cx="1001485" cy="66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16" y="628651"/>
            <a:ext cx="596871" cy="4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3" y="2169715"/>
            <a:ext cx="1749415" cy="39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1136392" cy="6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8442" y="2253003"/>
            <a:ext cx="1066800" cy="54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5" y="628651"/>
            <a:ext cx="596871" cy="4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00101"/>
            <a:ext cx="3071954" cy="183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94" y="2141352"/>
            <a:ext cx="1683906" cy="43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8651"/>
            <a:ext cx="591798" cy="43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0913" y="2157708"/>
            <a:ext cx="765275" cy="50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28651"/>
            <a:ext cx="609600" cy="4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8490690" y="2408852"/>
            <a:ext cx="1964133" cy="9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35" y="628650"/>
            <a:ext cx="603071" cy="43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800294" y="3057038"/>
            <a:ext cx="1481647" cy="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27" y="628543"/>
            <a:ext cx="812475" cy="51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73" y="2857501"/>
            <a:ext cx="2305050" cy="175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80" y="1028700"/>
            <a:ext cx="788574" cy="63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1" y="1028700"/>
            <a:ext cx="826241" cy="63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7953"/>
            <a:ext cx="781442" cy="62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49" y="1008754"/>
            <a:ext cx="791253" cy="63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1" action="ppaction://hlinksldjump"/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64" y="1038804"/>
            <a:ext cx="753836" cy="60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4" action="ppaction://hlinksldjump"/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1038804"/>
            <a:ext cx="753836" cy="60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"/>
            <a:ext cx="9144000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-112625"/>
            <a:ext cx="85343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1730" y="1447801"/>
            <a:ext cx="6704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57451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3" y="642937"/>
            <a:ext cx="1600199" cy="5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61241" y="1689288"/>
            <a:ext cx="82791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tỉnh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Bắc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là: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92047" y="2661036"/>
            <a:ext cx="7848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Vĩnh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Phúc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Bắc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769760" y="2997435"/>
            <a:ext cx="8153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Hà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Hải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2083960" y="2681546"/>
            <a:ext cx="685800" cy="400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769760" y="3315748"/>
            <a:ext cx="6248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Cai,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La, Lai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9" grpId="0"/>
      <p:bldP spid="10" grpId="0"/>
      <p:bldP spid="11" grpId="0" animBg="1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"/>
            <a:ext cx="9144000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-342900"/>
            <a:ext cx="85343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3" y="642937"/>
            <a:ext cx="1600199" cy="5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33600" y="1478756"/>
            <a:ext cx="5791200" cy="742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là: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4186" y="2281562"/>
            <a:ext cx="6705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91113" y="2647575"/>
            <a:ext cx="6629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133600" y="3047568"/>
            <a:ext cx="7543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1910113" y="2621451"/>
            <a:ext cx="7620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"/>
            <a:ext cx="9144000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-342900"/>
            <a:ext cx="85343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3" y="642937"/>
            <a:ext cx="1600199" cy="5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88786" y="1562748"/>
            <a:ext cx="8305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 là: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40550" y="2214347"/>
            <a:ext cx="78486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Đỉnh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tròn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sườn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thoải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61332" y="2556334"/>
            <a:ext cx="81534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Đỉnh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nhọn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sườn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dốc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1600200" y="2292447"/>
            <a:ext cx="685800" cy="400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317626" y="4051697"/>
            <a:ext cx="447357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40551" y="2994916"/>
            <a:ext cx="382668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Tất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cả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các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ý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trên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"/>
            <a:ext cx="9144000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-342900"/>
            <a:ext cx="85343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3" y="642937"/>
            <a:ext cx="1600199" cy="5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34571" y="1323412"/>
            <a:ext cx="83058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52600" y="2190319"/>
            <a:ext cx="86106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a. Cao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cà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phê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52600" y="2571031"/>
            <a:ext cx="86868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b.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Chôm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chôm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mía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14945" y="2998991"/>
            <a:ext cx="85344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c. Cọ,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̀,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vải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…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1724890" y="3028950"/>
            <a:ext cx="7620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"/>
            <a:ext cx="9144000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-342900"/>
            <a:ext cx="85343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3" y="642937"/>
            <a:ext cx="1600199" cy="5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10771" y="1229628"/>
            <a:ext cx="82296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tượng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trống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trọc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hậu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54480" y="2313526"/>
            <a:ext cx="86106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  a. </a:t>
            </a:r>
            <a:r>
              <a:rPr lang="en-US" sz="3200" dirty="0" err="1"/>
              <a:t>Gây</a:t>
            </a:r>
            <a:r>
              <a:rPr lang="en-US" sz="3200" dirty="0"/>
              <a:t> </a:t>
            </a:r>
            <a:r>
              <a:rPr lang="en-US" sz="3200" dirty="0" err="1"/>
              <a:t>sói</a:t>
            </a:r>
            <a:r>
              <a:rPr lang="en-US" sz="3200" dirty="0"/>
              <a:t> </a:t>
            </a:r>
            <a:r>
              <a:rPr lang="en-US" sz="3200" dirty="0" err="1"/>
              <a:t>mòn</a:t>
            </a:r>
            <a:r>
              <a:rPr lang="en-US" sz="3200" dirty="0"/>
              <a:t>, </a:t>
            </a:r>
            <a:r>
              <a:rPr lang="en-US" sz="3200" dirty="0" err="1"/>
              <a:t>sạt</a:t>
            </a:r>
            <a:r>
              <a:rPr lang="en-US" sz="3200" dirty="0"/>
              <a:t> </a:t>
            </a:r>
            <a:r>
              <a:rPr lang="en-US" sz="3200" dirty="0" err="1"/>
              <a:t>lơ</a:t>
            </a:r>
            <a:r>
              <a:rPr lang="en-US" sz="3200" dirty="0"/>
              <a:t>̉ </a:t>
            </a:r>
            <a:r>
              <a:rPr lang="en-US" sz="3200" dirty="0" err="1"/>
              <a:t>đất</a:t>
            </a:r>
            <a:r>
              <a:rPr lang="en-US" sz="3200" dirty="0"/>
              <a:t>.</a:t>
            </a:r>
            <a:endParaRPr lang="en-US" sz="32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16380" y="2644807"/>
            <a:ext cx="86868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  b. </a:t>
            </a:r>
            <a:r>
              <a:rPr lang="en-US" sz="3200" dirty="0" err="1"/>
              <a:t>Gây</a:t>
            </a:r>
            <a:r>
              <a:rPr lang="en-US" sz="3200" dirty="0"/>
              <a:t> </a:t>
            </a:r>
            <a:r>
              <a:rPr lang="en-US" sz="3200" dirty="0" err="1"/>
              <a:t>lu</a:t>
            </a:r>
            <a:r>
              <a:rPr lang="en-US" sz="3200" dirty="0"/>
              <a:t>̃ </a:t>
            </a:r>
            <a:r>
              <a:rPr lang="en-US" sz="3200" dirty="0" err="1"/>
              <a:t>lụt</a:t>
            </a:r>
            <a:r>
              <a:rPr lang="en-US" sz="3200" dirty="0"/>
              <a:t>, </a:t>
            </a:r>
            <a:r>
              <a:rPr lang="en-US" sz="3200" dirty="0" err="1"/>
              <a:t>đất</a:t>
            </a:r>
            <a:r>
              <a:rPr lang="en-US" sz="3200" dirty="0"/>
              <a:t> </a:t>
            </a:r>
            <a:r>
              <a:rPr lang="en-US" sz="3200" dirty="0" err="1"/>
              <a:t>đai</a:t>
            </a:r>
            <a:r>
              <a:rPr lang="en-US" sz="3200" dirty="0"/>
              <a:t> </a:t>
            </a:r>
            <a:r>
              <a:rPr lang="en-US" sz="3200" dirty="0" err="1"/>
              <a:t>cằn</a:t>
            </a:r>
            <a:r>
              <a:rPr lang="en-US" sz="3200" dirty="0"/>
              <a:t> </a:t>
            </a:r>
            <a:r>
              <a:rPr lang="en-US" sz="3200" dirty="0" err="1"/>
              <a:t>cỗi</a:t>
            </a:r>
            <a:endParaRPr lang="en-US" sz="32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668780" y="3080655"/>
            <a:ext cx="85344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 c. </a:t>
            </a:r>
            <a:r>
              <a:rPr lang="en-US" sz="3200" dirty="0" err="1"/>
              <a:t>Tất</a:t>
            </a:r>
            <a:r>
              <a:rPr lang="en-US" sz="3200" dirty="0"/>
              <a:t> cả </a:t>
            </a:r>
            <a:r>
              <a:rPr lang="en-US" sz="3200" dirty="0" err="1"/>
              <a:t>các</a:t>
            </a:r>
            <a:r>
              <a:rPr lang="en-US" sz="3200" dirty="0"/>
              <a:t> ý </a:t>
            </a:r>
            <a:r>
              <a:rPr lang="en-US" sz="3200" dirty="0" err="1"/>
              <a:t>trên</a:t>
            </a:r>
            <a:endParaRPr lang="en-US" sz="3200" dirty="0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1516380" y="3103579"/>
            <a:ext cx="7620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473" y="2153841"/>
            <a:ext cx="1447800" cy="11025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980209" y="1010246"/>
          <a:ext cx="7183582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3239534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38583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31373" y="231977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2133600" y="313945"/>
            <a:ext cx="5186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cầu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cần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27" y="0"/>
            <a:ext cx="92202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5192" y="-36396"/>
            <a:ext cx="26594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Ghi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vở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1701940"/>
            <a:ext cx="63246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đồi với đỉnh tròn, sườn thoải, xếp cạnh nhau như bát úp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sản xuất chủ yếu của người dân ở TDBB 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rừng, chè, cây ăn quả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Tác dụng của việc trồng rừng 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phủ đồi để giữ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 dưỡng trong đất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34586"/>
            <a:ext cx="6629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8573"/>
            <a:ext cx="8991600" cy="51435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i="1" dirty="0"/>
          </a:p>
          <a:p>
            <a:pPr algn="ctr" eaLnBrk="1" hangingPunct="1">
              <a:buFontTx/>
              <a:buNone/>
            </a:pPr>
            <a:endParaRPr lang="en-US" dirty="0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717925" y="370285"/>
            <a:ext cx="24878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endParaRPr lang="en-US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048000" y="1643218"/>
            <a:ext cx="3276600" cy="41418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Trung</a:t>
            </a:r>
            <a:r>
              <a:rPr lang="en-US" sz="2800" dirty="0">
                <a:solidFill>
                  <a:srgbClr val="FF0000"/>
                </a:solidFill>
              </a:rPr>
              <a:t> du </a:t>
            </a:r>
            <a:r>
              <a:rPr lang="en-US" sz="2800" dirty="0" err="1">
                <a:solidFill>
                  <a:srgbClr val="FF0000"/>
                </a:solidFill>
              </a:rPr>
              <a:t>Bắc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Bô</a:t>
            </a:r>
            <a:r>
              <a:rPr lang="en-US" sz="2800" dirty="0">
                <a:solidFill>
                  <a:srgbClr val="FF0000"/>
                </a:solidFill>
              </a:rPr>
              <a:t>̣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217170" y="2368868"/>
            <a:ext cx="3352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hlink"/>
                </a:solidFill>
              </a:rPr>
              <a:t>Điều kiện tự nhiên</a:t>
            </a:r>
            <a:endParaRPr lang="en-US" sz="2400" b="1">
              <a:solidFill>
                <a:schemeClr val="hlink"/>
              </a:solidFill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5638800" y="2457450"/>
            <a:ext cx="3200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hlink"/>
                </a:solidFill>
              </a:rPr>
              <a:t>Hoạt động sản xuất</a:t>
            </a:r>
            <a:endParaRPr lang="en-US" sz="2400" b="1">
              <a:solidFill>
                <a:schemeClr val="hlink"/>
              </a:solidFill>
            </a:endParaRPr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H="1">
            <a:off x="2819399" y="2057400"/>
            <a:ext cx="228600" cy="3114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6324601" y="2057400"/>
            <a:ext cx="228599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228600" y="3451860"/>
            <a:ext cx="4495800" cy="1257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r>
              <a:rPr lang="en-US" sz="2000" dirty="0"/>
              <a:t>- </a:t>
            </a:r>
            <a:r>
              <a:rPr lang="en-US" sz="2000" dirty="0" err="1"/>
              <a:t>Vừa</a:t>
            </a:r>
            <a:r>
              <a:rPr lang="en-US" sz="2000" dirty="0"/>
              <a:t> </a:t>
            </a:r>
            <a:r>
              <a:rPr lang="en-US" sz="2000" dirty="0" err="1"/>
              <a:t>mang</a:t>
            </a:r>
            <a:r>
              <a:rPr lang="en-US" sz="2000" dirty="0"/>
              <a:t> </a:t>
            </a:r>
            <a:r>
              <a:rPr lang="en-US" sz="2000" dirty="0" err="1"/>
              <a:t>đặc</a:t>
            </a:r>
            <a:r>
              <a:rPr lang="en-US" sz="2000" dirty="0"/>
              <a:t> </a:t>
            </a:r>
            <a:r>
              <a:rPr lang="en-US" sz="2000" dirty="0" err="1"/>
              <a:t>điểm</a:t>
            </a:r>
            <a:r>
              <a:rPr lang="en-US" sz="2000" dirty="0"/>
              <a:t> </a:t>
            </a:r>
            <a:r>
              <a:rPr lang="en-US" sz="2000" dirty="0" err="1"/>
              <a:t>đồng</a:t>
            </a:r>
            <a:r>
              <a:rPr lang="en-US" sz="2000" dirty="0"/>
              <a:t> </a:t>
            </a:r>
            <a:r>
              <a:rPr lang="en-US" sz="2000" dirty="0" err="1"/>
              <a:t>bằng</a:t>
            </a:r>
            <a:r>
              <a:rPr lang="en-US" sz="2000" dirty="0"/>
              <a:t>, </a:t>
            </a:r>
            <a:r>
              <a:rPr lang="en-US" sz="2000" dirty="0" err="1"/>
              <a:t>vừa</a:t>
            </a:r>
            <a:r>
              <a:rPr lang="en-US" sz="2000" dirty="0"/>
              <a:t> </a:t>
            </a:r>
            <a:endParaRPr lang="en-US" sz="2000" dirty="0"/>
          </a:p>
          <a:p>
            <a:r>
              <a:rPr lang="en-US" sz="2000" dirty="0" err="1"/>
              <a:t>mang</a:t>
            </a:r>
            <a:r>
              <a:rPr lang="en-US" sz="2000" dirty="0"/>
              <a:t> </a:t>
            </a:r>
            <a:r>
              <a:rPr lang="en-US" sz="2000" dirty="0" err="1"/>
              <a:t>đặc</a:t>
            </a:r>
            <a:r>
              <a:rPr lang="en-US" sz="2000" dirty="0"/>
              <a:t> </a:t>
            </a:r>
            <a:r>
              <a:rPr lang="en-US" sz="2000" dirty="0" err="1"/>
              <a:t>điểm</a:t>
            </a:r>
            <a:r>
              <a:rPr lang="en-US" sz="2000" dirty="0"/>
              <a:t> </a:t>
            </a:r>
            <a:r>
              <a:rPr lang="en-US" sz="2000" dirty="0" err="1"/>
              <a:t>miền</a:t>
            </a:r>
            <a:r>
              <a:rPr lang="en-US" sz="2000" dirty="0"/>
              <a:t> </a:t>
            </a:r>
            <a:r>
              <a:rPr lang="en-US" sz="2000" dirty="0" err="1"/>
              <a:t>núi</a:t>
            </a:r>
            <a:endParaRPr lang="en-US" sz="2000" dirty="0"/>
          </a:p>
          <a:p>
            <a:r>
              <a:rPr lang="en-US" sz="2000" dirty="0"/>
              <a:t>- </a:t>
            </a:r>
            <a:r>
              <a:rPr lang="en-US" sz="2000" dirty="0" err="1"/>
              <a:t>Vùng</a:t>
            </a:r>
            <a:r>
              <a:rPr lang="en-US" sz="2000" dirty="0"/>
              <a:t> </a:t>
            </a:r>
            <a:r>
              <a:rPr lang="en-US" sz="2000" dirty="0" err="1"/>
              <a:t>đồi</a:t>
            </a:r>
            <a:r>
              <a:rPr lang="en-US" sz="2000" dirty="0"/>
              <a:t> </a:t>
            </a:r>
            <a:r>
              <a:rPr lang="en-US" sz="2000" dirty="0" err="1"/>
              <a:t>với</a:t>
            </a:r>
            <a:r>
              <a:rPr lang="en-US" sz="2000" dirty="0"/>
              <a:t> </a:t>
            </a:r>
            <a:r>
              <a:rPr lang="en-US" sz="2000" dirty="0" err="1"/>
              <a:t>đỉnh</a:t>
            </a:r>
            <a:r>
              <a:rPr lang="en-US" sz="2000" dirty="0"/>
              <a:t> </a:t>
            </a:r>
            <a:r>
              <a:rPr lang="en-US" sz="2000" dirty="0" err="1"/>
              <a:t>tròn</a:t>
            </a:r>
            <a:r>
              <a:rPr lang="en-US" sz="2000" dirty="0"/>
              <a:t>, </a:t>
            </a:r>
            <a:r>
              <a:rPr lang="en-US" sz="2000" dirty="0" err="1"/>
              <a:t>sườn</a:t>
            </a:r>
            <a:r>
              <a:rPr lang="en-US" sz="2000" dirty="0"/>
              <a:t> </a:t>
            </a:r>
            <a:r>
              <a:rPr lang="en-US" sz="2000" dirty="0" err="1"/>
              <a:t>thoải</a:t>
            </a:r>
            <a:endParaRPr lang="en-US" sz="2000" dirty="0"/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5257800" y="3451860"/>
            <a:ext cx="3581400" cy="1257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2000"/>
              <a:t>Trồng cây ăn quả, cây công </a:t>
            </a:r>
            <a:endParaRPr lang="en-US" sz="2000"/>
          </a:p>
          <a:p>
            <a:r>
              <a:rPr lang="en-US" sz="2000"/>
              <a:t>nghiệp và trồng rừng</a:t>
            </a:r>
            <a:endParaRPr lang="en-US" sz="2000"/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>
            <a:off x="1905000" y="3086100"/>
            <a:ext cx="0" cy="3086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>
            <a:off x="7086600" y="3143250"/>
            <a:ext cx="0" cy="3086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3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2438400" y="208598"/>
            <a:ext cx="3886200" cy="51435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Vận dụng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381000" y="825349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Nêu những hiểu biết của em về trung du Bắc Bộ sau khi bài hôm nay?</a:t>
            </a:r>
            <a:endParaRPr lang="vi-VN" sz="24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nimBg="1"/>
      <p:bldP spid="75784" grpId="0" animBg="1"/>
      <p:bldP spid="75785" grpId="0" animBg="1"/>
      <p:bldP spid="75789" grpId="0" animBg="1"/>
      <p:bldP spid="75790" grpId="0" animBg="1"/>
      <p:bldP spid="75792" grpId="0" animBg="1"/>
      <p:bldP spid="75794" grpId="0" animBg="1"/>
      <p:bldP spid="757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 xanh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810" y="9929"/>
            <a:ext cx="914781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icture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Picture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6"/>
          <p:cNvSpPr>
            <a:spLocks noChangeArrowheads="1"/>
          </p:cNvSpPr>
          <p:nvPr/>
        </p:nvSpPr>
        <p:spPr bwMode="auto">
          <a:xfrm>
            <a:off x="1393372" y="290513"/>
            <a:ext cx="4893129" cy="1423024"/>
          </a:xfrm>
          <a:prstGeom prst="cloudCallout">
            <a:avLst>
              <a:gd name="adj1" fmla="val -31046"/>
              <a:gd name="adj2" fmla="val 5553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lvl="1"/>
            <a:endParaRPr lang="en-US" sz="2000" b="1" i="1">
              <a:solidFill>
                <a:srgbClr val="006600"/>
              </a:solidFill>
            </a:endParaRP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-39370" y="1973314"/>
            <a:ext cx="8229600" cy="95410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sz="2800" dirty="0"/>
              <a:t>  </a:t>
            </a:r>
            <a:r>
              <a:rPr lang="en-US" sz="2800" b="1" dirty="0">
                <a:solidFill>
                  <a:srgbClr val="FF0000"/>
                </a:solidFill>
              </a:rPr>
              <a:t>1. </a:t>
            </a:r>
            <a:r>
              <a:rPr lang="en-US" sz="2800" b="1" dirty="0" err="1">
                <a:solidFill>
                  <a:srgbClr val="FF0000"/>
                </a:solidFill>
              </a:rPr>
              <a:t>Trung</a:t>
            </a:r>
            <a:r>
              <a:rPr lang="en-US" sz="2800" b="1" dirty="0">
                <a:solidFill>
                  <a:srgbClr val="FF0000"/>
                </a:solidFill>
              </a:rPr>
              <a:t> Du là </a:t>
            </a:r>
            <a:r>
              <a:rPr lang="en-US" sz="2800" b="1" dirty="0" err="1">
                <a:solidFill>
                  <a:srgbClr val="FF0000"/>
                </a:solidFill>
              </a:rPr>
              <a:t>vùng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đồi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với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đỉnh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tròn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sườn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thoải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514350"/>
            <a:ext cx="41040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1</a:t>
            </a:r>
            <a:endParaRPr lang="en-US" sz="4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548640" y="1763905"/>
            <a:ext cx="804672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học</a:t>
            </a:r>
            <a:r>
              <a:rPr lang="en-US" sz="2800" dirty="0"/>
              <a:t> </a:t>
            </a:r>
            <a:r>
              <a:rPr lang="en-US" sz="2800" dirty="0" err="1"/>
              <a:t>thuộc</a:t>
            </a:r>
            <a:r>
              <a:rPr lang="en-US" sz="2800" dirty="0"/>
              <a:t> </a:t>
            </a:r>
            <a:r>
              <a:rPr lang="en-US" sz="2800" dirty="0" err="1"/>
              <a:t>phần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nhớ</a:t>
            </a:r>
            <a:r>
              <a:rPr lang="en-US" sz="2800" dirty="0"/>
              <a:t> </a:t>
            </a:r>
            <a:r>
              <a:rPr lang="en-US" sz="2800" dirty="0" err="1"/>
              <a:t>cuối</a:t>
            </a:r>
            <a:r>
              <a:rPr lang="en-US" sz="2800" dirty="0"/>
              <a:t> </a:t>
            </a:r>
            <a:r>
              <a:rPr lang="en-US" sz="2800" dirty="0" err="1"/>
              <a:t>bài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chuẩn</a:t>
            </a:r>
            <a:r>
              <a:rPr lang="en-US" sz="2800" dirty="0"/>
              <a:t> bị </a:t>
            </a:r>
            <a:r>
              <a:rPr lang="en-US" sz="2800" dirty="0" err="1"/>
              <a:t>trước</a:t>
            </a:r>
            <a:r>
              <a:rPr lang="en-US" sz="2800" dirty="0"/>
              <a:t> </a:t>
            </a:r>
            <a:r>
              <a:rPr lang="en-US" sz="2800" dirty="0" err="1"/>
              <a:t>bài</a:t>
            </a:r>
            <a:r>
              <a:rPr lang="en-US" sz="2800" dirty="0"/>
              <a:t> </a:t>
            </a:r>
            <a:r>
              <a:rPr lang="en-US" sz="2800" dirty="0" err="1"/>
              <a:t>Tây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.</a:t>
            </a:r>
            <a:endParaRPr lang="en-US" sz="2800" dirty="0"/>
          </a:p>
        </p:txBody>
      </p:sp>
      <p:pic>
        <p:nvPicPr>
          <p:cNvPr id="38915" name="Picture 3" descr="Picture 4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507707"/>
            <a:ext cx="762000" cy="6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Picture 4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766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Picture 4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292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Picture 4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056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Picture 4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1534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 descr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07707"/>
            <a:ext cx="762000" cy="6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 descr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507707"/>
            <a:ext cx="762000" cy="6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1" descr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507707"/>
            <a:ext cx="762000" cy="6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2" descr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4457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Picture 4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288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4" descr="Mat troi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5826" y="0"/>
            <a:ext cx="63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15" descr="Mat troi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3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6" descr="hoa nam nga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-171450"/>
            <a:ext cx="4343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17" descr="hoa nam nga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-171450"/>
            <a:ext cx="4343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2" name="WordArt 20"/>
          <p:cNvSpPr>
            <a:spLocks noChangeArrowheads="1" noChangeShapeType="1" noTextEdit="1"/>
          </p:cNvSpPr>
          <p:nvPr/>
        </p:nvSpPr>
        <p:spPr bwMode="auto">
          <a:xfrm>
            <a:off x="2057400" y="1160257"/>
            <a:ext cx="50292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Định hướng học tập</a:t>
            </a:r>
            <a:endParaRPr lang="en-US" sz="3600" b="1" kern="10" dirty="0">
              <a:ln w="9525">
                <a:noFill/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3624079380_f17e13ab1b_z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743200" y="4451152"/>
            <a:ext cx="373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4274" name="Picture 2" descr="Nui_doi_Ha_Giang"/>
          <p:cNvPicPr>
            <a:picLocks noChangeAspect="1" noChangeArrowheads="1"/>
          </p:cNvPicPr>
          <p:nvPr/>
        </p:nvPicPr>
        <p:blipFill>
          <a:blip r:embed="rId1"/>
          <a:srcRect r="1601" b="3786"/>
          <a:stretch>
            <a:fillRect/>
          </a:stretch>
        </p:blipFill>
        <p:spPr bwMode="auto">
          <a:xfrm>
            <a:off x="0" y="0"/>
            <a:ext cx="91440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HoDankia_5446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laocai5gu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297"/>
            <a:ext cx="9144000" cy="523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4790" y="568702"/>
            <a:ext cx="9189720" cy="914400"/>
          </a:xfrm>
        </p:spPr>
        <p:txBody>
          <a:bodyPr/>
          <a:lstStyle/>
          <a:p>
            <a:pPr algn="l" eaLnBrk="1" hangingPunct="1"/>
            <a:r>
              <a:rPr lang="en-US" sz="2400" dirty="0">
                <a:solidFill>
                  <a:schemeClr val="tx1"/>
                </a:solidFill>
              </a:rPr>
              <a:t>    - </a:t>
            </a:r>
            <a:r>
              <a:rPr lang="en-US" sz="2400" dirty="0" err="1">
                <a:solidFill>
                  <a:schemeClr val="tx1"/>
                </a:solidFill>
              </a:rPr>
              <a:t>Nhóm</a:t>
            </a:r>
            <a:r>
              <a:rPr lang="en-US" sz="2400" dirty="0">
                <a:solidFill>
                  <a:schemeClr val="tx1"/>
                </a:solidFill>
              </a:rPr>
              <a:t> 1: </a:t>
            </a:r>
            <a:r>
              <a:rPr lang="en-US" sz="2400" dirty="0" err="1">
                <a:solidFill>
                  <a:schemeClr val="tx1"/>
                </a:solidFill>
              </a:rPr>
              <a:t>Vùng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trung</a:t>
            </a:r>
            <a:r>
              <a:rPr lang="en-US" sz="2400" dirty="0">
                <a:solidFill>
                  <a:schemeClr val="tx1"/>
                </a:solidFill>
              </a:rPr>
              <a:t> du là </a:t>
            </a:r>
            <a:r>
              <a:rPr lang="en-US" sz="2400" dirty="0" err="1">
                <a:solidFill>
                  <a:schemeClr val="tx1"/>
                </a:solidFill>
              </a:rPr>
              <a:t>vùng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núi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vùng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đồi</a:t>
            </a:r>
            <a:r>
              <a:rPr lang="en-US" sz="2400" dirty="0">
                <a:solidFill>
                  <a:schemeClr val="tx1"/>
                </a:solidFill>
              </a:rPr>
              <a:t> hay </a:t>
            </a:r>
            <a:r>
              <a:rPr lang="en-US" sz="2400" dirty="0" err="1">
                <a:solidFill>
                  <a:schemeClr val="tx1"/>
                </a:solidFill>
              </a:rPr>
              <a:t>đồng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bằng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57350"/>
            <a:ext cx="8839200" cy="857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/>
              <a:t>- </a:t>
            </a:r>
            <a:r>
              <a:rPr lang="en-US" sz="2400" dirty="0" err="1"/>
              <a:t>Nhóm</a:t>
            </a:r>
            <a:r>
              <a:rPr lang="en-US" sz="2400" dirty="0"/>
              <a:t> 2: </a:t>
            </a:r>
            <a:r>
              <a:rPr lang="en-US" sz="2400" dirty="0" err="1"/>
              <a:t>Em</a:t>
            </a:r>
            <a:r>
              <a:rPr lang="en-US" sz="2400" dirty="0"/>
              <a:t> có </a:t>
            </a:r>
            <a:r>
              <a:rPr lang="en-US" sz="2400" dirty="0" err="1"/>
              <a:t>nhận</a:t>
            </a:r>
            <a:r>
              <a:rPr lang="en-US" sz="2400" dirty="0"/>
              <a:t> </a:t>
            </a:r>
            <a:r>
              <a:rPr lang="en-US" sz="2400" dirty="0" err="1"/>
              <a:t>xét</a:t>
            </a:r>
            <a:r>
              <a:rPr lang="en-US" sz="2400" dirty="0"/>
              <a:t> </a:t>
            </a:r>
            <a:r>
              <a:rPr lang="en-US" sz="2400" dirty="0" err="1"/>
              <a:t>gi</a:t>
            </a:r>
            <a:r>
              <a:rPr lang="en-US" sz="2400" dirty="0"/>
              <a:t>̀ </a:t>
            </a:r>
            <a:r>
              <a:rPr lang="en-US" sz="2400" dirty="0" err="1"/>
              <a:t>vê</a:t>
            </a:r>
            <a:r>
              <a:rPr lang="en-US" sz="2400" dirty="0"/>
              <a:t>̀ </a:t>
            </a:r>
            <a:r>
              <a:rPr lang="en-US" sz="2400" dirty="0" err="1"/>
              <a:t>đỉnh</a:t>
            </a:r>
            <a:r>
              <a:rPr lang="en-US" sz="2400" dirty="0"/>
              <a:t>, </a:t>
            </a:r>
            <a:r>
              <a:rPr lang="en-US" sz="2400" dirty="0" err="1"/>
              <a:t>sườn</a:t>
            </a:r>
            <a:r>
              <a:rPr lang="en-US" sz="2400" dirty="0"/>
              <a:t> </a:t>
            </a:r>
            <a:r>
              <a:rPr lang="en-US" sz="2400" dirty="0" err="1"/>
              <a:t>đồi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cách</a:t>
            </a:r>
            <a:r>
              <a:rPr lang="en-US" sz="2400" dirty="0"/>
              <a:t> </a:t>
            </a:r>
            <a:r>
              <a:rPr lang="en-US" sz="2400" dirty="0" err="1"/>
              <a:t>sắp</a:t>
            </a:r>
            <a:r>
              <a:rPr lang="en-US" sz="2400" dirty="0"/>
              <a:t> </a:t>
            </a:r>
            <a:r>
              <a:rPr lang="en-US" sz="2400" dirty="0" err="1"/>
              <a:t>xếp</a:t>
            </a:r>
            <a:r>
              <a:rPr lang="en-US" sz="2400" dirty="0"/>
              <a:t>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đồi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vùng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800" dirty="0"/>
              <a:t> </a:t>
            </a:r>
            <a:r>
              <a:rPr lang="en-US" sz="2400" dirty="0"/>
              <a:t>du?</a:t>
            </a:r>
            <a:endParaRPr lang="en-US" sz="2400" dirty="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52400" y="3095774"/>
            <a:ext cx="8812531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 - </a:t>
            </a:r>
            <a:r>
              <a:rPr lang="en-US" sz="2400" dirty="0" err="1"/>
              <a:t>Nhóm</a:t>
            </a:r>
            <a:r>
              <a:rPr lang="en-US" sz="2400" dirty="0"/>
              <a:t> 3 + 4 </a:t>
            </a:r>
            <a:r>
              <a:rPr lang="en-US" sz="1600" dirty="0"/>
              <a:t> </a:t>
            </a:r>
            <a:r>
              <a:rPr lang="en-US" sz="2400" dirty="0"/>
              <a:t>: So </a:t>
            </a:r>
            <a:r>
              <a:rPr lang="en-US" sz="2400" dirty="0" err="1"/>
              <a:t>sánh</a:t>
            </a:r>
            <a:r>
              <a:rPr lang="en-US" sz="2400" dirty="0"/>
              <a:t> </a:t>
            </a:r>
            <a:r>
              <a:rPr lang="en-US" sz="2400" dirty="0" err="1"/>
              <a:t>đỉnh</a:t>
            </a:r>
            <a:r>
              <a:rPr lang="en-US" sz="2400" dirty="0"/>
              <a:t> </a:t>
            </a:r>
            <a:r>
              <a:rPr lang="en-US" sz="2400" dirty="0" err="1"/>
              <a:t>đồi</a:t>
            </a:r>
            <a:r>
              <a:rPr lang="en-US" sz="2400" dirty="0"/>
              <a:t>, </a:t>
            </a:r>
            <a:r>
              <a:rPr lang="en-US" sz="2400" dirty="0" err="1"/>
              <a:t>sườn</a:t>
            </a:r>
            <a:r>
              <a:rPr lang="en-US" sz="2400" dirty="0"/>
              <a:t> </a:t>
            </a:r>
            <a:r>
              <a:rPr lang="en-US" sz="2400" dirty="0" err="1"/>
              <a:t>đồi</a:t>
            </a:r>
            <a:r>
              <a:rPr lang="en-US" sz="2400" dirty="0"/>
              <a:t> </a:t>
            </a:r>
            <a:r>
              <a:rPr lang="en-US" sz="2400" dirty="0" err="1"/>
              <a:t>với</a:t>
            </a:r>
            <a:r>
              <a:rPr lang="en-US" sz="2400" dirty="0"/>
              <a:t> </a:t>
            </a:r>
            <a:r>
              <a:rPr lang="en-US" sz="2400" dirty="0" err="1"/>
              <a:t>dãy</a:t>
            </a:r>
            <a:r>
              <a:rPr lang="en-US" sz="2400" dirty="0"/>
              <a:t> 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err="1"/>
              <a:t>Hoàng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?</a:t>
            </a:r>
            <a:r>
              <a:rPr lang="en-US" sz="1600" dirty="0"/>
              <a:t>                                                                                                                                                         </a:t>
            </a:r>
            <a:endParaRPr lang="en-US" sz="1600" dirty="0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-76200" y="3326606"/>
            <a:ext cx="9144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</a:t>
            </a:r>
            <a:endParaRPr lang="en-US" sz="280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66800" y="171450"/>
            <a:ext cx="70104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Thảo luận nhóm</a:t>
            </a:r>
            <a:endParaRPr lang="en-US" sz="3600" b="1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524001" y="1254860"/>
            <a:ext cx="405893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hlink"/>
                </a:solidFill>
              </a:rPr>
              <a:t>Trung</a:t>
            </a:r>
            <a:r>
              <a:rPr lang="en-US" sz="2400" dirty="0">
                <a:solidFill>
                  <a:schemeClr val="hlink"/>
                </a:solidFill>
              </a:rPr>
              <a:t> du </a:t>
            </a:r>
            <a:r>
              <a:rPr lang="en-US" sz="2400" dirty="0" err="1">
                <a:solidFill>
                  <a:schemeClr val="hlink"/>
                </a:solidFill>
              </a:rPr>
              <a:t>Bắc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Bô</a:t>
            </a:r>
            <a:r>
              <a:rPr lang="en-US" sz="2400" dirty="0">
                <a:solidFill>
                  <a:schemeClr val="hlink"/>
                </a:solidFill>
              </a:rPr>
              <a:t>̣ là </a:t>
            </a:r>
            <a:r>
              <a:rPr lang="en-US" sz="2400" dirty="0" err="1">
                <a:solidFill>
                  <a:schemeClr val="hlink"/>
                </a:solidFill>
              </a:rPr>
              <a:t>vùng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đồi</a:t>
            </a:r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81000" y="2360043"/>
            <a:ext cx="84582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hlink"/>
                </a:solidFill>
              </a:rPr>
              <a:t>     </a:t>
            </a:r>
            <a:r>
              <a:rPr lang="en-US" sz="2400" dirty="0" err="1">
                <a:solidFill>
                  <a:schemeClr val="hlink"/>
                </a:solidFill>
              </a:rPr>
              <a:t>Vùng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trung</a:t>
            </a:r>
            <a:r>
              <a:rPr lang="en-US" sz="2400" dirty="0">
                <a:solidFill>
                  <a:schemeClr val="hlink"/>
                </a:solidFill>
              </a:rPr>
              <a:t> du có </a:t>
            </a:r>
            <a:r>
              <a:rPr lang="en-US" sz="2400" dirty="0" err="1">
                <a:solidFill>
                  <a:schemeClr val="hlink"/>
                </a:solidFill>
              </a:rPr>
              <a:t>đỉnh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tròn</a:t>
            </a:r>
            <a:r>
              <a:rPr lang="en-US" sz="2400" dirty="0">
                <a:solidFill>
                  <a:schemeClr val="hlink"/>
                </a:solidFill>
              </a:rPr>
              <a:t>, </a:t>
            </a:r>
            <a:r>
              <a:rPr lang="en-US" sz="2400" dirty="0" err="1">
                <a:solidFill>
                  <a:schemeClr val="hlink"/>
                </a:solidFill>
              </a:rPr>
              <a:t>sườn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thoải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va</a:t>
            </a:r>
            <a:r>
              <a:rPr lang="en-US" sz="2400" dirty="0">
                <a:solidFill>
                  <a:schemeClr val="hlink"/>
                </a:solidFill>
              </a:rPr>
              <a:t>̀ </a:t>
            </a:r>
            <a:r>
              <a:rPr lang="en-US" sz="2400" dirty="0" err="1">
                <a:solidFill>
                  <a:schemeClr val="hlink"/>
                </a:solidFill>
              </a:rPr>
              <a:t>các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đồi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xếp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nối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liền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nhau</a:t>
            </a:r>
            <a:r>
              <a:rPr lang="en-US" sz="2400" dirty="0">
                <a:solidFill>
                  <a:schemeClr val="hlink"/>
                </a:solidFill>
              </a:rPr>
              <a:t>.</a:t>
            </a:r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6200" y="3831505"/>
            <a:ext cx="89916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       </a:t>
            </a:r>
            <a:r>
              <a:rPr lang="en-US" sz="2400" dirty="0" err="1">
                <a:solidFill>
                  <a:schemeClr val="hlink"/>
                </a:solidFill>
              </a:rPr>
              <a:t>Dãy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hoàng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Liên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Sơn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cao</a:t>
            </a:r>
            <a:r>
              <a:rPr lang="en-US" sz="2400" dirty="0">
                <a:solidFill>
                  <a:schemeClr val="hlink"/>
                </a:solidFill>
              </a:rPr>
              <a:t>, </a:t>
            </a:r>
            <a:r>
              <a:rPr lang="en-US" sz="2400" dirty="0" err="1">
                <a:solidFill>
                  <a:schemeClr val="hlink"/>
                </a:solidFill>
              </a:rPr>
              <a:t>đỉnh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núi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nhọn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hơn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va</a:t>
            </a:r>
            <a:r>
              <a:rPr lang="en-US" sz="2400" dirty="0">
                <a:solidFill>
                  <a:schemeClr val="hlink"/>
                </a:solidFill>
              </a:rPr>
              <a:t>̀ </a:t>
            </a:r>
            <a:r>
              <a:rPr lang="en-US" sz="2400" dirty="0" err="1">
                <a:solidFill>
                  <a:schemeClr val="hlink"/>
                </a:solidFill>
              </a:rPr>
              <a:t>sườn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dốc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hơn</a:t>
            </a:r>
            <a:r>
              <a:rPr lang="en-US" sz="2400" dirty="0">
                <a:solidFill>
                  <a:schemeClr val="hlink"/>
                </a:solidFill>
              </a:rPr>
              <a:t> so </a:t>
            </a:r>
            <a:r>
              <a:rPr lang="en-US" sz="2400" dirty="0" err="1">
                <a:solidFill>
                  <a:schemeClr val="hlink"/>
                </a:solidFill>
              </a:rPr>
              <a:t>với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đỉnh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va</a:t>
            </a:r>
            <a:r>
              <a:rPr lang="en-US" sz="2400" dirty="0">
                <a:solidFill>
                  <a:schemeClr val="hlink"/>
                </a:solidFill>
              </a:rPr>
              <a:t>̀ </a:t>
            </a:r>
            <a:r>
              <a:rPr lang="en-US" sz="2400" dirty="0" err="1">
                <a:solidFill>
                  <a:schemeClr val="hlink"/>
                </a:solidFill>
              </a:rPr>
              <a:t>sườn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đồi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của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vùng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dirty="0" err="1">
                <a:solidFill>
                  <a:schemeClr val="hlink"/>
                </a:solidFill>
              </a:rPr>
              <a:t>trung</a:t>
            </a:r>
            <a:r>
              <a:rPr lang="en-US" sz="2400" dirty="0">
                <a:solidFill>
                  <a:schemeClr val="hlink"/>
                </a:solidFill>
              </a:rPr>
              <a:t> du</a:t>
            </a:r>
            <a:endParaRPr lang="en-US" sz="24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  <p:bldP spid="52228" grpId="0"/>
      <p:bldP spid="52229" grpId="0"/>
      <p:bldP spid="52231" grpId="0"/>
      <p:bldP spid="52232" grpId="0"/>
      <p:bldP spid="52233" grpId="0"/>
    </p:bldLst>
  </p:timing>
</p:sld>
</file>

<file path=ppt/tags/tag1.xml><?xml version="1.0" encoding="utf-8"?>
<p:tagLst xmlns:p="http://schemas.openxmlformats.org/presentationml/2006/main">
  <p:tag name="INKNOELEADERBOARD" val="-1542048202"/>
</p:tagLst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3589</Words>
  <Application>WPS Presentation</Application>
  <PresentationFormat>On-screen Show (16:9)</PresentationFormat>
  <Paragraphs>200</Paragraphs>
  <Slides>40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40</vt:i4>
      </vt:variant>
    </vt:vector>
  </HeadingPairs>
  <TitlesOfParts>
    <vt:vector size="57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UTM Azuki</vt:lpstr>
      <vt:lpstr>Segoe Print</vt:lpstr>
      <vt:lpstr>Arial</vt:lpstr>
      <vt:lpstr>Default Design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- Nhóm 1: Vùng trung du là vùng núi, vùng đồi hay đồng bằng?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- Hiện nay ở các vùng núi và trung du đang có hiện tượng gì xảy ra?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asus</cp:lastModifiedBy>
  <cp:revision>98</cp:revision>
  <dcterms:created xsi:type="dcterms:W3CDTF">2010-09-28T15:46:00Z</dcterms:created>
  <dcterms:modified xsi:type="dcterms:W3CDTF">2021-10-06T14:34:53Z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B52AFBB1A08B41DB87AF29DA9DC72149</vt:lpwstr>
  </property>
  <property fmtid="{D5CDD505-2E9C-101B-9397-08002B2CF9AE}" pid="3" name="KSOProductBuildVer">
    <vt:lpwstr>1033-11.2.0.10323</vt:lpwstr>
  </property>
</Properties>
</file>