
<file path=[Content_Types].xml><?xml version="1.0" encoding="utf-8"?>
<Types xmlns="http://schemas.openxmlformats.org/package/2006/content-types">
  <Default Extension="wav" ContentType="audio/x-wav"/>
  <Default Extension="png" ContentType="image/png"/>
  <Default Extension="wdp" ContentType="image/vnd.ms-photo"/>
  <Default Extension="jpeg" ContentType="image/jpeg"/>
  <Default Extension="JPG" ContentType="image/.jpg"/>
  <Default Extension="gif" ContentType="image/gif"/>
  <Default Extension="mp3" ContentType="audio/mp3"/>
  <Default Extension="mp4" ContentType="video/mp4"/>
  <Default Extension="m4a" ContentType="audio/mp4"/>
  <Default Extension="wma" ContentType="audio/x-ms-wma"/>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
  </p:notesMasterIdLst>
  <p:sldIdLst>
    <p:sldId id="608" r:id="rId3"/>
    <p:sldId id="556" r:id="rId4"/>
    <p:sldId id="413" r:id="rId5"/>
    <p:sldId id="512" r:id="rId7"/>
    <p:sldId id="551" r:id="rId8"/>
    <p:sldId id="552" r:id="rId9"/>
    <p:sldId id="553" r:id="rId10"/>
    <p:sldId id="554" r:id="rId11"/>
    <p:sldId id="555" r:id="rId12"/>
    <p:sldId id="557" r:id="rId13"/>
    <p:sldId id="560" r:id="rId14"/>
    <p:sldId id="453" r:id="rId15"/>
    <p:sldId id="448" r:id="rId16"/>
    <p:sldId id="483" r:id="rId17"/>
    <p:sldId id="320" r:id="rId18"/>
    <p:sldId id="589" r:id="rId19"/>
    <p:sldId id="588" r:id="rId20"/>
    <p:sldId id="561" r:id="rId21"/>
    <p:sldId id="388" r:id="rId22"/>
    <p:sldId id="325" r:id="rId23"/>
    <p:sldId id="461" r:id="rId24"/>
    <p:sldId id="558" r:id="rId25"/>
    <p:sldId id="326" r:id="rId26"/>
    <p:sldId id="484" r:id="rId27"/>
    <p:sldId id="563" r:id="rId28"/>
    <p:sldId id="525" r:id="rId29"/>
    <p:sldId id="502" r:id="rId30"/>
    <p:sldId id="462" r:id="rId31"/>
    <p:sldId id="559" r:id="rId32"/>
    <p:sldId id="503" r:id="rId33"/>
    <p:sldId id="451" r:id="rId34"/>
    <p:sldId id="449" r:id="rId35"/>
    <p:sldId id="450" r:id="rId36"/>
    <p:sldId id="452" r:id="rId37"/>
  </p:sldIdLst>
  <p:sldSz cx="12192000" cy="6858000"/>
  <p:notesSz cx="7559675" cy="10691495"/>
  <p:embeddedFontLst>
    <p:embeddedFont>
      <p:font typeface="Paytone One" panose="00000500000000000000"/>
      <p:regular r:id="rId41"/>
    </p:embeddedFont>
    <p:embeddedFont>
      <p:font typeface="Quicksand Medium"/>
      <p:regular r:id="rId42"/>
    </p:embeddedFont>
    <p:embeddedFont>
      <p:font typeface="Cambria" panose="02040503050406030204" pitchFamily="18" charset="0"/>
      <p:regular r:id="rId43"/>
      <p:bold r:id="rId44"/>
      <p:italic r:id="rId45"/>
      <p:boldItalic r:id="rId46"/>
    </p:embeddedFont>
    <p:embeddedFont>
      <p:font typeface="Quicksand"/>
      <p:regular r:id="rId47"/>
      <p:bold r:id="rId48"/>
    </p:embeddedFont>
    <p:embeddedFont>
      <p:font typeface="Broadway" panose="04040905080B02020502" pitchFamily="82" charset="0"/>
      <p:regular r:id="rId49"/>
    </p:embeddedFont>
    <p:embeddedFont>
      <p:font typeface="HP001 4H" panose="020B0603050302020204" charset="0"/>
      <p:bold r:id="rId50"/>
    </p:embeddedFont>
    <p:embeddedFont>
      <p:font typeface="Tahoma" panose="020B0604030504040204" pitchFamily="34" charset="0"/>
      <p:regular r:id="rId51"/>
    </p:embeddedFont>
  </p:embeddedFontLst>
  <p:custDataLst>
    <p:tags r:id="rId5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121"/>
    <a:srgbClr val="DDF2F5"/>
    <a:srgbClr val="FFF9ED"/>
    <a:srgbClr val="67AFD4"/>
    <a:srgbClr val="B7E0D7"/>
    <a:srgbClr val="EBC0B1"/>
    <a:srgbClr val="00B050"/>
    <a:srgbClr val="F4F9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717" autoAdjust="0"/>
  </p:normalViewPr>
  <p:slideViewPr>
    <p:cSldViewPr>
      <p:cViewPr varScale="1">
        <p:scale>
          <a:sx n="78" d="100"/>
          <a:sy n="78" d="100"/>
        </p:scale>
        <p:origin x="850" y="67"/>
      </p:cViewPr>
      <p:guideLst>
        <p:guide orient="horz" pos="2160"/>
        <p:guide pos="3962"/>
      </p:guideLst>
    </p:cSldViewPr>
  </p:slideViewPr>
  <p:outlineViewPr>
    <p:cViewPr>
      <p:scale>
        <a:sx n="100" d="100"/>
        <a:sy n="100" d="100"/>
      </p:scale>
      <p:origin x="0" y="-177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2" Type="http://schemas.openxmlformats.org/officeDocument/2006/relationships/tags" Target="tags/tag2.xml"/><Relationship Id="rId51" Type="http://schemas.openxmlformats.org/officeDocument/2006/relationships/font" Target="fonts/font11.fntdata"/><Relationship Id="rId50" Type="http://schemas.openxmlformats.org/officeDocument/2006/relationships/font" Target="fonts/font10.fntdata"/><Relationship Id="rId5" Type="http://schemas.openxmlformats.org/officeDocument/2006/relationships/slide" Target="slides/slide3.xml"/><Relationship Id="rId49" Type="http://schemas.openxmlformats.org/officeDocument/2006/relationships/font" Target="fonts/font9.fntdata"/><Relationship Id="rId48" Type="http://schemas.openxmlformats.org/officeDocument/2006/relationships/font" Target="fonts/font8.fntdata"/><Relationship Id="rId47" Type="http://schemas.openxmlformats.org/officeDocument/2006/relationships/font" Target="fonts/font7.fntdata"/><Relationship Id="rId46" Type="http://schemas.openxmlformats.org/officeDocument/2006/relationships/font" Target="fonts/font6.fntdata"/><Relationship Id="rId45" Type="http://schemas.openxmlformats.org/officeDocument/2006/relationships/font" Target="fonts/font5.fntdata"/><Relationship Id="rId44" Type="http://schemas.openxmlformats.org/officeDocument/2006/relationships/font" Target="fonts/font4.fntdata"/><Relationship Id="rId43" Type="http://schemas.openxmlformats.org/officeDocument/2006/relationships/font" Target="fonts/font3.fntdata"/><Relationship Id="rId42" Type="http://schemas.openxmlformats.org/officeDocument/2006/relationships/font" Target="fonts/font2.fntdata"/><Relationship Id="rId41" Type="http://schemas.openxmlformats.org/officeDocument/2006/relationships/font" Target="fonts/font1.fntdata"/><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415"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Cambria" panose="02040503050406030204" pitchFamily="18" charset="0"/>
        <a:ea typeface="Cambria" panose="02040503050406030204" pitchFamily="18" charset="0"/>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xfrm>
            <a:off x="381000" y="685800"/>
            <a:ext cx="6096000" cy="3429000"/>
          </a:xfrm>
        </p:spPr>
      </p:sp>
      <p:sp>
        <p:nvSpPr>
          <p:cNvPr id="19459" name="文本占位符 1945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latin typeface="Cambria" panose="02040503050406030204" pitchFamily="18" charset="0"/>
                <a:ea typeface="Cambria" panose="02040503050406030204" pitchFamily="18" charset="0"/>
              </a:rPr>
            </a:fld>
            <a:endParaRPr lang="zh-CN" sz="1200" dirty="0">
              <a:latin typeface="Cambria" panose="020405030504060302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xfrm>
            <a:off x="381000" y="685800"/>
            <a:ext cx="6096000" cy="3429000"/>
          </a:xfrm>
        </p:spPr>
      </p:sp>
      <p:sp>
        <p:nvSpPr>
          <p:cNvPr id="52227" name="文本占位符 522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fld>
            <a:endParaRPr lang="zh-CN"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26625"/>
          <p:cNvSpPr>
            <a:spLocks noGrp="1" noRot="1" noChangeAspect="1" noTextEdit="1"/>
          </p:cNvSpPr>
          <p:nvPr>
            <p:ph type="sldImg"/>
          </p:nvPr>
        </p:nvSpPr>
        <p:spPr>
          <a:xfrm>
            <a:off x="381000" y="685800"/>
            <a:ext cx="6096000" cy="3429000"/>
          </a:xfrm>
        </p:spPr>
      </p:sp>
      <p:sp>
        <p:nvSpPr>
          <p:cNvPr id="26627" name="文本占位符 26626"/>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fld>
            <a:endParaRPr lang="zh-CN"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24577"/>
          <p:cNvSpPr>
            <a:spLocks noGrp="1" noRot="1" noChangeAspect="1" noTextEdit="1"/>
          </p:cNvSpPr>
          <p:nvPr>
            <p:ph type="sldImg"/>
          </p:nvPr>
        </p:nvSpPr>
        <p:spPr>
          <a:xfrm>
            <a:off x="381000" y="685800"/>
            <a:ext cx="6096000" cy="3429000"/>
          </a:xfrm>
        </p:spPr>
      </p:sp>
      <p:sp>
        <p:nvSpPr>
          <p:cNvPr id="24579" name="文本占位符 24578"/>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fld>
            <a:endParaRPr lang="zh-CN"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26"/>
        <p:cNvGrpSpPr/>
        <p:nvPr/>
      </p:nvGrpSpPr>
      <p:grpSpPr>
        <a:xfrm>
          <a:off x="0" y="0"/>
          <a:ext cx="0" cy="0"/>
          <a:chOff x="0" y="0"/>
          <a:chExt cx="0" cy="0"/>
        </a:xfrm>
      </p:grpSpPr>
      <p:sp>
        <p:nvSpPr>
          <p:cNvPr id="1127" name="Google Shape;1127;gf04785a413_1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8" name="Google Shape;1128;gf04785a413_1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bg>
      <p:bgPr>
        <a:solidFill>
          <a:srgbClr val="67AFD4"/>
        </a:solidFill>
        <a:effectLst/>
      </p:bgPr>
    </p:bg>
    <p:spTree>
      <p:nvGrpSpPr>
        <p:cNvPr id="1" name="Shape 8"/>
        <p:cNvGrpSpPr/>
        <p:nvPr/>
      </p:nvGrpSpPr>
      <p:grpSpPr>
        <a:xfrm>
          <a:off x="0" y="0"/>
          <a:ext cx="0" cy="0"/>
          <a:chOff x="0" y="0"/>
          <a:chExt cx="0" cy="0"/>
        </a:xfrm>
      </p:grpSpPr>
      <p:sp>
        <p:nvSpPr>
          <p:cNvPr id="9" name="Google Shape;9;p2"/>
          <p:cNvSpPr/>
          <p:nvPr/>
        </p:nvSpPr>
        <p:spPr>
          <a:xfrm>
            <a:off x="586684" y="414648"/>
            <a:ext cx="10999318" cy="6021147"/>
          </a:xfrm>
          <a:prstGeom prst="roundRect">
            <a:avLst>
              <a:gd name="adj" fmla="val 7376"/>
            </a:avLst>
          </a:prstGeom>
          <a:solidFill>
            <a:schemeClr val="lt1"/>
          </a:solidFill>
          <a:ln w="114300" cap="flat" cmpd="sng">
            <a:solidFill>
              <a:schemeClr val="accent5"/>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0" name="Google Shape;10;p2"/>
          <p:cNvSpPr txBox="1">
            <a:spLocks noGrp="1"/>
          </p:cNvSpPr>
          <p:nvPr>
            <p:ph type="ctrTitle"/>
          </p:nvPr>
        </p:nvSpPr>
        <p:spPr>
          <a:xfrm>
            <a:off x="1362997" y="2069186"/>
            <a:ext cx="9466694" cy="1925766"/>
          </a:xfrm>
          <a:prstGeom prst="rect">
            <a:avLst/>
          </a:prstGeom>
          <a:effectLst>
            <a:outerShdw dist="57150" dir="1980000" algn="bl" rotWithShape="0">
              <a:schemeClr val="dk2"/>
            </a:outerShdw>
          </a:effectLst>
        </p:spPr>
        <p:txBody>
          <a:bodyPr spcFirstLastPara="1" wrap="square" lIns="116050" tIns="116050" rIns="116050" bIns="116050" anchor="ctr" anchorCtr="0">
            <a:noAutofit/>
          </a:bodyPr>
          <a:lstStyle>
            <a:lvl1pPr lvl="0" algn="ctr">
              <a:spcBef>
                <a:spcPts val="0"/>
              </a:spcBef>
              <a:spcAft>
                <a:spcPts val="0"/>
              </a:spcAft>
              <a:buSzPts val="6600"/>
              <a:buNone/>
              <a:defRPr sz="7255">
                <a:latin typeface="Paytone One" panose="00000500000000000000"/>
                <a:ea typeface="Paytone One" panose="00000500000000000000"/>
                <a:cs typeface="Paytone One" panose="00000500000000000000"/>
                <a:sym typeface="Paytone One" panose="00000500000000000000"/>
              </a:defRPr>
            </a:lvl1pPr>
            <a:lvl2pPr lvl="1" algn="ctr">
              <a:spcBef>
                <a:spcPts val="0"/>
              </a:spcBef>
              <a:spcAft>
                <a:spcPts val="0"/>
              </a:spcAft>
              <a:buSzPts val="6600"/>
              <a:buNone/>
              <a:defRPr sz="5985"/>
            </a:lvl2pPr>
            <a:lvl3pPr lvl="2" algn="ctr">
              <a:spcBef>
                <a:spcPts val="0"/>
              </a:spcBef>
              <a:spcAft>
                <a:spcPts val="0"/>
              </a:spcAft>
              <a:buSzPts val="6600"/>
              <a:buNone/>
              <a:defRPr sz="5985"/>
            </a:lvl3pPr>
            <a:lvl4pPr lvl="3" algn="ctr">
              <a:spcBef>
                <a:spcPts val="0"/>
              </a:spcBef>
              <a:spcAft>
                <a:spcPts val="0"/>
              </a:spcAft>
              <a:buSzPts val="6600"/>
              <a:buNone/>
              <a:defRPr sz="5985"/>
            </a:lvl4pPr>
            <a:lvl5pPr lvl="4" algn="ctr">
              <a:spcBef>
                <a:spcPts val="0"/>
              </a:spcBef>
              <a:spcAft>
                <a:spcPts val="0"/>
              </a:spcAft>
              <a:buSzPts val="6600"/>
              <a:buNone/>
              <a:defRPr sz="5985"/>
            </a:lvl5pPr>
            <a:lvl6pPr lvl="5" algn="ctr">
              <a:spcBef>
                <a:spcPts val="0"/>
              </a:spcBef>
              <a:spcAft>
                <a:spcPts val="0"/>
              </a:spcAft>
              <a:buSzPts val="6600"/>
              <a:buNone/>
              <a:defRPr sz="5985"/>
            </a:lvl6pPr>
            <a:lvl7pPr lvl="6" algn="ctr">
              <a:spcBef>
                <a:spcPts val="0"/>
              </a:spcBef>
              <a:spcAft>
                <a:spcPts val="0"/>
              </a:spcAft>
              <a:buSzPts val="6600"/>
              <a:buNone/>
              <a:defRPr sz="5985"/>
            </a:lvl7pPr>
            <a:lvl8pPr lvl="7" algn="ctr">
              <a:spcBef>
                <a:spcPts val="0"/>
              </a:spcBef>
              <a:spcAft>
                <a:spcPts val="0"/>
              </a:spcAft>
              <a:buSzPts val="6600"/>
              <a:buNone/>
              <a:defRPr sz="5985"/>
            </a:lvl8pPr>
            <a:lvl9pPr lvl="8" algn="ctr">
              <a:spcBef>
                <a:spcPts val="0"/>
              </a:spcBef>
              <a:spcAft>
                <a:spcPts val="0"/>
              </a:spcAft>
              <a:buSzPts val="6600"/>
              <a:buNone/>
              <a:defRPr sz="5985"/>
            </a:lvl9pPr>
          </a:lstStyle>
          <a:p/>
        </p:txBody>
      </p:sp>
      <p:sp>
        <p:nvSpPr>
          <p:cNvPr id="11" name="Google Shape;11;p2"/>
          <p:cNvSpPr txBox="1">
            <a:spLocks noGrp="1"/>
          </p:cNvSpPr>
          <p:nvPr>
            <p:ph type="subTitle" idx="1"/>
          </p:nvPr>
        </p:nvSpPr>
        <p:spPr>
          <a:xfrm>
            <a:off x="2405246" y="4202344"/>
            <a:ext cx="7382256" cy="517638"/>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3600"/>
              <a:buNone/>
              <a:defRPr sz="2175">
                <a:latin typeface="Quicksand Medium"/>
                <a:ea typeface="Quicksand Medium"/>
                <a:cs typeface="Quicksand Medium"/>
                <a:sym typeface="Quicksand Medium"/>
              </a:defRPr>
            </a:lvl1pPr>
            <a:lvl2pPr lvl="1" algn="ctr">
              <a:lnSpc>
                <a:spcPct val="100000"/>
              </a:lnSpc>
              <a:spcBef>
                <a:spcPts val="0"/>
              </a:spcBef>
              <a:spcAft>
                <a:spcPts val="0"/>
              </a:spcAft>
              <a:buSzPts val="3600"/>
              <a:buNone/>
              <a:defRPr sz="3265"/>
            </a:lvl2pPr>
            <a:lvl3pPr lvl="2" algn="ctr">
              <a:lnSpc>
                <a:spcPct val="100000"/>
              </a:lnSpc>
              <a:spcBef>
                <a:spcPts val="0"/>
              </a:spcBef>
              <a:spcAft>
                <a:spcPts val="0"/>
              </a:spcAft>
              <a:buSzPts val="3600"/>
              <a:buNone/>
              <a:defRPr sz="3265"/>
            </a:lvl3pPr>
            <a:lvl4pPr lvl="3" algn="ctr">
              <a:lnSpc>
                <a:spcPct val="100000"/>
              </a:lnSpc>
              <a:spcBef>
                <a:spcPts val="0"/>
              </a:spcBef>
              <a:spcAft>
                <a:spcPts val="0"/>
              </a:spcAft>
              <a:buSzPts val="3600"/>
              <a:buNone/>
              <a:defRPr sz="3265"/>
            </a:lvl4pPr>
            <a:lvl5pPr lvl="4" algn="ctr">
              <a:lnSpc>
                <a:spcPct val="100000"/>
              </a:lnSpc>
              <a:spcBef>
                <a:spcPts val="0"/>
              </a:spcBef>
              <a:spcAft>
                <a:spcPts val="0"/>
              </a:spcAft>
              <a:buSzPts val="3600"/>
              <a:buNone/>
              <a:defRPr sz="3265"/>
            </a:lvl5pPr>
            <a:lvl6pPr lvl="5" algn="ctr">
              <a:lnSpc>
                <a:spcPct val="100000"/>
              </a:lnSpc>
              <a:spcBef>
                <a:spcPts val="0"/>
              </a:spcBef>
              <a:spcAft>
                <a:spcPts val="0"/>
              </a:spcAft>
              <a:buSzPts val="3600"/>
              <a:buNone/>
              <a:defRPr sz="3265"/>
            </a:lvl6pPr>
            <a:lvl7pPr lvl="6" algn="ctr">
              <a:lnSpc>
                <a:spcPct val="100000"/>
              </a:lnSpc>
              <a:spcBef>
                <a:spcPts val="0"/>
              </a:spcBef>
              <a:spcAft>
                <a:spcPts val="0"/>
              </a:spcAft>
              <a:buSzPts val="3600"/>
              <a:buNone/>
              <a:defRPr sz="3265"/>
            </a:lvl7pPr>
            <a:lvl8pPr lvl="7" algn="ctr">
              <a:lnSpc>
                <a:spcPct val="100000"/>
              </a:lnSpc>
              <a:spcBef>
                <a:spcPts val="0"/>
              </a:spcBef>
              <a:spcAft>
                <a:spcPts val="0"/>
              </a:spcAft>
              <a:buSzPts val="3600"/>
              <a:buNone/>
              <a:defRPr sz="3265"/>
            </a:lvl8pPr>
            <a:lvl9pPr lvl="8" algn="ctr">
              <a:lnSpc>
                <a:spcPct val="100000"/>
              </a:lnSpc>
              <a:spcBef>
                <a:spcPts val="0"/>
              </a:spcBef>
              <a:spcAft>
                <a:spcPts val="0"/>
              </a:spcAft>
              <a:buSzPts val="3600"/>
              <a:buNone/>
              <a:defRPr sz="3265"/>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bg>
      <p:bgPr>
        <a:solidFill>
          <a:schemeClr val="accent1"/>
        </a:solidFill>
        <a:effectLst/>
      </p:bgPr>
    </p:bg>
    <p:spTree>
      <p:nvGrpSpPr>
        <p:cNvPr id="1" name="Shape 12"/>
        <p:cNvGrpSpPr/>
        <p:nvPr/>
      </p:nvGrpSpPr>
      <p:grpSpPr>
        <a:xfrm>
          <a:off x="0" y="0"/>
          <a:ext cx="0" cy="0"/>
          <a:chOff x="0" y="0"/>
          <a:chExt cx="0" cy="0"/>
        </a:xfrm>
      </p:grpSpPr>
      <p:sp>
        <p:nvSpPr>
          <p:cNvPr id="13" name="Google Shape;13;p3"/>
          <p:cNvSpPr/>
          <p:nvPr/>
        </p:nvSpPr>
        <p:spPr>
          <a:xfrm>
            <a:off x="586684" y="414648"/>
            <a:ext cx="10999318" cy="6021147"/>
          </a:xfrm>
          <a:prstGeom prst="roundRect">
            <a:avLst>
              <a:gd name="adj" fmla="val 7376"/>
            </a:avLst>
          </a:prstGeom>
          <a:solidFill>
            <a:schemeClr val="lt2"/>
          </a:solidFill>
          <a:ln w="114300" cap="flat" cmpd="sng">
            <a:solidFill>
              <a:schemeClr val="lt1"/>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4" name="Google Shape;14;p3"/>
          <p:cNvSpPr txBox="1">
            <a:spLocks noGrp="1"/>
          </p:cNvSpPr>
          <p:nvPr>
            <p:ph type="title"/>
          </p:nvPr>
        </p:nvSpPr>
        <p:spPr>
          <a:xfrm>
            <a:off x="1588330" y="1389334"/>
            <a:ext cx="5672079" cy="3199993"/>
          </a:xfrm>
          <a:prstGeom prst="rect">
            <a:avLst/>
          </a:prstGeom>
        </p:spPr>
        <p:txBody>
          <a:bodyPr spcFirstLastPara="1" wrap="square" lIns="116050" tIns="116050" rIns="116050" bIns="116050" anchor="ctr" anchorCtr="0">
            <a:noAutofit/>
          </a:bodyPr>
          <a:lstStyle>
            <a:lvl1pPr lvl="0">
              <a:spcBef>
                <a:spcPts val="0"/>
              </a:spcBef>
              <a:spcAft>
                <a:spcPts val="0"/>
              </a:spcAft>
              <a:buSzPts val="4600"/>
              <a:buNone/>
              <a:defRPr sz="7255">
                <a:solidFill>
                  <a:schemeClr val="lt1"/>
                </a:solidFill>
              </a:defRPr>
            </a:lvl1pPr>
            <a:lvl2pPr lvl="1" algn="ctr">
              <a:spcBef>
                <a:spcPts val="0"/>
              </a:spcBef>
              <a:spcAft>
                <a:spcPts val="0"/>
              </a:spcAft>
              <a:buSzPts val="4600"/>
              <a:buNone/>
              <a:defRPr sz="4175"/>
            </a:lvl2pPr>
            <a:lvl3pPr lvl="2" algn="ctr">
              <a:spcBef>
                <a:spcPts val="0"/>
              </a:spcBef>
              <a:spcAft>
                <a:spcPts val="0"/>
              </a:spcAft>
              <a:buSzPts val="4600"/>
              <a:buNone/>
              <a:defRPr sz="4175"/>
            </a:lvl3pPr>
            <a:lvl4pPr lvl="3" algn="ctr">
              <a:spcBef>
                <a:spcPts val="0"/>
              </a:spcBef>
              <a:spcAft>
                <a:spcPts val="0"/>
              </a:spcAft>
              <a:buSzPts val="4600"/>
              <a:buNone/>
              <a:defRPr sz="4175"/>
            </a:lvl4pPr>
            <a:lvl5pPr lvl="4" algn="ctr">
              <a:spcBef>
                <a:spcPts val="0"/>
              </a:spcBef>
              <a:spcAft>
                <a:spcPts val="0"/>
              </a:spcAft>
              <a:buSzPts val="4600"/>
              <a:buNone/>
              <a:defRPr sz="4175"/>
            </a:lvl5pPr>
            <a:lvl6pPr lvl="5" algn="ctr">
              <a:spcBef>
                <a:spcPts val="0"/>
              </a:spcBef>
              <a:spcAft>
                <a:spcPts val="0"/>
              </a:spcAft>
              <a:buSzPts val="4600"/>
              <a:buNone/>
              <a:defRPr sz="4175"/>
            </a:lvl6pPr>
            <a:lvl7pPr lvl="6" algn="ctr">
              <a:spcBef>
                <a:spcPts val="0"/>
              </a:spcBef>
              <a:spcAft>
                <a:spcPts val="0"/>
              </a:spcAft>
              <a:buSzPts val="4600"/>
              <a:buNone/>
              <a:defRPr sz="4175"/>
            </a:lvl7pPr>
            <a:lvl8pPr lvl="7" algn="ctr">
              <a:spcBef>
                <a:spcPts val="0"/>
              </a:spcBef>
              <a:spcAft>
                <a:spcPts val="0"/>
              </a:spcAft>
              <a:buSzPts val="4600"/>
              <a:buNone/>
              <a:defRPr sz="4175"/>
            </a:lvl8pPr>
            <a:lvl9pPr lvl="8" algn="ctr">
              <a:spcBef>
                <a:spcPts val="0"/>
              </a:spcBef>
              <a:spcAft>
                <a:spcPts val="0"/>
              </a:spcAft>
              <a:buSzPts val="4600"/>
              <a:buNone/>
              <a:defRPr sz="4175"/>
            </a:lvl9pPr>
          </a:lstStyle>
          <a:p/>
        </p:txBody>
      </p:sp>
      <p:sp>
        <p:nvSpPr>
          <p:cNvPr id="15" name="Google Shape;15;p3"/>
          <p:cNvSpPr txBox="1">
            <a:spLocks noGrp="1"/>
          </p:cNvSpPr>
          <p:nvPr>
            <p:ph type="subTitle" idx="1"/>
          </p:nvPr>
        </p:nvSpPr>
        <p:spPr>
          <a:xfrm>
            <a:off x="1588330" y="4758347"/>
            <a:ext cx="5556790" cy="726653"/>
          </a:xfrm>
          <a:prstGeom prst="rect">
            <a:avLst/>
          </a:prstGeom>
        </p:spPr>
        <p:txBody>
          <a:bodyPr spcFirstLastPara="1" wrap="square" lIns="116050" tIns="116050" rIns="116050" bIns="116050" anchor="ctr" anchorCtr="0">
            <a:noAutofit/>
          </a:bodyPr>
          <a:lstStyle>
            <a:lvl1pPr lvl="0" rtl="0">
              <a:lnSpc>
                <a:spcPct val="100000"/>
              </a:lnSpc>
              <a:spcBef>
                <a:spcPts val="0"/>
              </a:spcBef>
              <a:spcAft>
                <a:spcPts val="0"/>
              </a:spcAft>
              <a:buSzPts val="2300"/>
              <a:buNone/>
              <a:defRPr sz="1995"/>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6"/>
        <p:cNvGrpSpPr/>
        <p:nvPr/>
      </p:nvGrpSpPr>
      <p:grpSpPr>
        <a:xfrm>
          <a:off x="0" y="0"/>
          <a:ext cx="0" cy="0"/>
          <a:chOff x="0" y="0"/>
          <a:chExt cx="0" cy="0"/>
        </a:xfrm>
      </p:grpSpPr>
      <p:sp>
        <p:nvSpPr>
          <p:cNvPr id="17" name="Google Shape;17;p4"/>
          <p:cNvSpPr/>
          <p:nvPr/>
        </p:nvSpPr>
        <p:spPr>
          <a:xfrm>
            <a:off x="596629" y="414648"/>
            <a:ext cx="10999318" cy="6021147"/>
          </a:xfrm>
          <a:prstGeom prst="roundRect">
            <a:avLst>
              <a:gd name="adj" fmla="val 7376"/>
            </a:avLst>
          </a:prstGeom>
          <a:solidFill>
            <a:schemeClr val="lt1"/>
          </a:solidFill>
          <a:ln w="114300" cap="flat" cmpd="sng">
            <a:solidFill>
              <a:schemeClr val="accent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8" name="Google Shape;18;p4"/>
          <p:cNvSpPr txBox="1">
            <a:spLocks noGrp="1"/>
          </p:cNvSpPr>
          <p:nvPr>
            <p:ph type="title"/>
          </p:nvPr>
        </p:nvSpPr>
        <p:spPr>
          <a:xfrm>
            <a:off x="1021351" y="631338"/>
            <a:ext cx="10149875" cy="763666"/>
          </a:xfrm>
          <a:prstGeom prst="rect">
            <a:avLst/>
          </a:prstGeom>
        </p:spPr>
        <p:txBody>
          <a:bodyPr spcFirstLastPara="1" wrap="square" lIns="116050" tIns="116050" rIns="116050" bIns="116050" anchor="t" anchorCtr="0">
            <a:noAutofit/>
          </a:bodyPr>
          <a:lstStyle>
            <a:lvl1pPr lvl="0" algn="ctr">
              <a:spcBef>
                <a:spcPts val="0"/>
              </a:spcBef>
              <a:spcAft>
                <a:spcPts val="0"/>
              </a:spcAft>
              <a:buSzPts val="50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19" name="Google Shape;19;p4"/>
          <p:cNvSpPr txBox="1">
            <a:spLocks noGrp="1"/>
          </p:cNvSpPr>
          <p:nvPr>
            <p:ph type="body" idx="1"/>
          </p:nvPr>
        </p:nvSpPr>
        <p:spPr>
          <a:xfrm>
            <a:off x="1021351" y="1642475"/>
            <a:ext cx="10149875" cy="4449455"/>
          </a:xfrm>
          <a:prstGeom prst="rect">
            <a:avLst/>
          </a:prstGeom>
        </p:spPr>
        <p:txBody>
          <a:bodyPr spcFirstLastPara="1" wrap="square" lIns="116050" tIns="116050" rIns="116050" bIns="116050" anchor="t" anchorCtr="0">
            <a:noAutofit/>
          </a:bodyPr>
          <a:lstStyle>
            <a:lvl1pPr marL="414655" lvl="0" indent="-299720">
              <a:lnSpc>
                <a:spcPct val="100000"/>
              </a:lnSpc>
              <a:spcBef>
                <a:spcPts val="0"/>
              </a:spcBef>
              <a:spcAft>
                <a:spcPts val="0"/>
              </a:spcAft>
              <a:buSzPts val="1600"/>
              <a:buAutoNum type="arabicPeriod"/>
              <a:defRPr sz="1450"/>
            </a:lvl1pPr>
            <a:lvl2pPr marL="829310" lvl="1" indent="-311150">
              <a:spcBef>
                <a:spcPts val="0"/>
              </a:spcBef>
              <a:spcAft>
                <a:spcPts val="0"/>
              </a:spcAft>
              <a:buSzPts val="1800"/>
              <a:buAutoNum type="alphaLcPeriod"/>
              <a:defRPr/>
            </a:lvl2pPr>
            <a:lvl3pPr marL="1244600" lvl="2" indent="-311150">
              <a:spcBef>
                <a:spcPts val="0"/>
              </a:spcBef>
              <a:spcAft>
                <a:spcPts val="0"/>
              </a:spcAft>
              <a:buSzPts val="1800"/>
              <a:buAutoNum type="romanLcPeriod"/>
              <a:defRPr/>
            </a:lvl3pPr>
            <a:lvl4pPr marL="1659255" lvl="3" indent="-311150">
              <a:spcBef>
                <a:spcPts val="0"/>
              </a:spcBef>
              <a:spcAft>
                <a:spcPts val="0"/>
              </a:spcAft>
              <a:buSzPts val="1800"/>
              <a:buAutoNum type="arabicPeriod"/>
              <a:defRPr/>
            </a:lvl4pPr>
            <a:lvl5pPr marL="2073910" lvl="4" indent="-311150">
              <a:spcBef>
                <a:spcPts val="0"/>
              </a:spcBef>
              <a:spcAft>
                <a:spcPts val="0"/>
              </a:spcAft>
              <a:buSzPts val="1800"/>
              <a:buAutoNum type="alphaLcPeriod"/>
              <a:defRPr/>
            </a:lvl5pPr>
            <a:lvl6pPr marL="2488565" lvl="5" indent="-311150">
              <a:spcBef>
                <a:spcPts val="0"/>
              </a:spcBef>
              <a:spcAft>
                <a:spcPts val="0"/>
              </a:spcAft>
              <a:buSzPts val="1800"/>
              <a:buAutoNum type="romanLcPeriod"/>
              <a:defRPr/>
            </a:lvl6pPr>
            <a:lvl7pPr marL="2903220" lvl="6" indent="-311150">
              <a:spcBef>
                <a:spcPts val="0"/>
              </a:spcBef>
              <a:spcAft>
                <a:spcPts val="0"/>
              </a:spcAft>
              <a:buSzPts val="1800"/>
              <a:buAutoNum type="arabicPeriod"/>
              <a:defRPr/>
            </a:lvl7pPr>
            <a:lvl8pPr marL="3317875" lvl="7" indent="-311150">
              <a:spcBef>
                <a:spcPts val="0"/>
              </a:spcBef>
              <a:spcAft>
                <a:spcPts val="0"/>
              </a:spcAft>
              <a:buSzPts val="1800"/>
              <a:buAutoNum type="alphaLcPeriod"/>
              <a:defRPr/>
            </a:lvl8pPr>
            <a:lvl9pPr marL="3733165" lvl="8" indent="-311150">
              <a:spcBef>
                <a:spcPts val="0"/>
              </a:spcBef>
              <a:spcAft>
                <a:spcPts val="0"/>
              </a:spcAft>
              <a:buSzPts val="1800"/>
              <a:buAutoNum type="romanLcPeriod"/>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20"/>
        <p:cNvGrpSpPr/>
        <p:nvPr/>
      </p:nvGrpSpPr>
      <p:grpSpPr>
        <a:xfrm>
          <a:off x="0" y="0"/>
          <a:ext cx="0" cy="0"/>
          <a:chOff x="0" y="0"/>
          <a:chExt cx="0" cy="0"/>
        </a:xfrm>
      </p:grpSpPr>
      <p:sp>
        <p:nvSpPr>
          <p:cNvPr id="21" name="Google Shape;21;p5"/>
          <p:cNvSpPr/>
          <p:nvPr/>
        </p:nvSpPr>
        <p:spPr>
          <a:xfrm>
            <a:off x="596629" y="414650"/>
            <a:ext cx="10999318" cy="1970127"/>
          </a:xfrm>
          <a:prstGeom prst="roundRect">
            <a:avLst>
              <a:gd name="adj" fmla="val 7376"/>
            </a:avLst>
          </a:prstGeom>
          <a:solidFill>
            <a:schemeClr val="lt1"/>
          </a:solidFill>
          <a:ln w="114300" cap="flat" cmpd="sng">
            <a:solidFill>
              <a:schemeClr val="accent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2" name="Google Shape;22;p5"/>
          <p:cNvSpPr/>
          <p:nvPr/>
        </p:nvSpPr>
        <p:spPr>
          <a:xfrm>
            <a:off x="6445234" y="2816936"/>
            <a:ext cx="5149003" cy="3619111"/>
          </a:xfrm>
          <a:prstGeom prst="roundRect">
            <a:avLst>
              <a:gd name="adj" fmla="val 7376"/>
            </a:avLst>
          </a:prstGeom>
          <a:solidFill>
            <a:schemeClr val="lt1"/>
          </a:solidFill>
          <a:ln w="114300" cap="flat" cmpd="sng">
            <a:solidFill>
              <a:schemeClr val="accent5"/>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3" name="Google Shape;23;p5"/>
          <p:cNvSpPr/>
          <p:nvPr/>
        </p:nvSpPr>
        <p:spPr>
          <a:xfrm>
            <a:off x="598368" y="2816936"/>
            <a:ext cx="5149003" cy="3619111"/>
          </a:xfrm>
          <a:prstGeom prst="roundRect">
            <a:avLst>
              <a:gd name="adj" fmla="val 7376"/>
            </a:avLst>
          </a:prstGeom>
          <a:solidFill>
            <a:schemeClr val="lt1"/>
          </a:solidFill>
          <a:ln w="114300" cap="flat" cmpd="sng">
            <a:solidFill>
              <a:schemeClr val="accent1"/>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4" name="Google Shape;24;p5"/>
          <p:cNvSpPr txBox="1">
            <a:spLocks noGrp="1"/>
          </p:cNvSpPr>
          <p:nvPr>
            <p:ph type="title"/>
          </p:nvPr>
        </p:nvSpPr>
        <p:spPr>
          <a:xfrm>
            <a:off x="1021351" y="631331"/>
            <a:ext cx="10149875" cy="763666"/>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5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5" name="Google Shape;25;p5"/>
          <p:cNvSpPr txBox="1">
            <a:spLocks noGrp="1"/>
          </p:cNvSpPr>
          <p:nvPr>
            <p:ph type="body" idx="1"/>
          </p:nvPr>
        </p:nvSpPr>
        <p:spPr>
          <a:xfrm>
            <a:off x="1021436" y="3128008"/>
            <a:ext cx="4235586" cy="3033163"/>
          </a:xfrm>
          <a:prstGeom prst="rect">
            <a:avLst/>
          </a:prstGeom>
        </p:spPr>
        <p:txBody>
          <a:bodyPr spcFirstLastPara="1" wrap="square" lIns="116050" tIns="116050" rIns="116050" bIns="116050" anchor="b" anchorCtr="0">
            <a:noAutofit/>
          </a:bodyPr>
          <a:lstStyle>
            <a:lvl1pPr marL="414655" lvl="0" indent="-311150">
              <a:lnSpc>
                <a:spcPct val="100000"/>
              </a:lnSpc>
              <a:spcBef>
                <a:spcPts val="0"/>
              </a:spcBef>
              <a:spcAft>
                <a:spcPts val="0"/>
              </a:spcAft>
              <a:buClr>
                <a:schemeClr val="accent3"/>
              </a:buClr>
              <a:buSzPts val="1800"/>
              <a:buChar char="●"/>
              <a:defRPr sz="1450"/>
            </a:lvl1pPr>
            <a:lvl2pPr marL="829310" lvl="1" indent="-294005">
              <a:spcBef>
                <a:spcPts val="0"/>
              </a:spcBef>
              <a:spcAft>
                <a:spcPts val="0"/>
              </a:spcAft>
              <a:buSzPts val="1500"/>
              <a:buChar char="○"/>
              <a:defRPr sz="1360"/>
            </a:lvl2pPr>
            <a:lvl3pPr marL="1244600" lvl="2" indent="-294005">
              <a:spcBef>
                <a:spcPts val="0"/>
              </a:spcBef>
              <a:spcAft>
                <a:spcPts val="0"/>
              </a:spcAft>
              <a:buSzPts val="1500"/>
              <a:buChar char="■"/>
              <a:defRPr sz="1360"/>
            </a:lvl3pPr>
            <a:lvl4pPr marL="1659255" lvl="3" indent="-294005">
              <a:spcBef>
                <a:spcPts val="0"/>
              </a:spcBef>
              <a:spcAft>
                <a:spcPts val="0"/>
              </a:spcAft>
              <a:buSzPts val="1500"/>
              <a:buChar char="●"/>
              <a:defRPr sz="1360"/>
            </a:lvl4pPr>
            <a:lvl5pPr marL="2073910" lvl="4" indent="-294005">
              <a:spcBef>
                <a:spcPts val="0"/>
              </a:spcBef>
              <a:spcAft>
                <a:spcPts val="0"/>
              </a:spcAft>
              <a:buSzPts val="1500"/>
              <a:buChar char="○"/>
              <a:defRPr sz="1360"/>
            </a:lvl5pPr>
            <a:lvl6pPr marL="2488565" lvl="5" indent="-294005">
              <a:spcBef>
                <a:spcPts val="0"/>
              </a:spcBef>
              <a:spcAft>
                <a:spcPts val="0"/>
              </a:spcAft>
              <a:buSzPts val="1500"/>
              <a:buChar char="■"/>
              <a:defRPr sz="1360"/>
            </a:lvl6pPr>
            <a:lvl7pPr marL="2903220" lvl="6" indent="-294005">
              <a:spcBef>
                <a:spcPts val="0"/>
              </a:spcBef>
              <a:spcAft>
                <a:spcPts val="0"/>
              </a:spcAft>
              <a:buSzPts val="1500"/>
              <a:buChar char="●"/>
              <a:defRPr sz="1360"/>
            </a:lvl7pPr>
            <a:lvl8pPr marL="3317875" lvl="7" indent="-294005">
              <a:spcBef>
                <a:spcPts val="0"/>
              </a:spcBef>
              <a:spcAft>
                <a:spcPts val="0"/>
              </a:spcAft>
              <a:buSzPts val="1500"/>
              <a:buChar char="○"/>
              <a:defRPr sz="1360"/>
            </a:lvl8pPr>
            <a:lvl9pPr marL="3733165" lvl="8" indent="-294005">
              <a:spcBef>
                <a:spcPts val="0"/>
              </a:spcBef>
              <a:spcAft>
                <a:spcPts val="0"/>
              </a:spcAft>
              <a:buSzPts val="1500"/>
              <a:buChar char="■"/>
              <a:defRPr sz="1360"/>
            </a:lvl9pPr>
          </a:lstStyle>
          <a:p/>
        </p:txBody>
      </p:sp>
      <p:sp>
        <p:nvSpPr>
          <p:cNvPr id="26" name="Google Shape;26;p5"/>
          <p:cNvSpPr txBox="1">
            <a:spLocks noGrp="1"/>
          </p:cNvSpPr>
          <p:nvPr>
            <p:ph type="body" idx="2"/>
          </p:nvPr>
        </p:nvSpPr>
        <p:spPr>
          <a:xfrm>
            <a:off x="6929909" y="3128008"/>
            <a:ext cx="4233533" cy="3033163"/>
          </a:xfrm>
          <a:prstGeom prst="rect">
            <a:avLst/>
          </a:prstGeom>
        </p:spPr>
        <p:txBody>
          <a:bodyPr spcFirstLastPara="1" wrap="square" lIns="116050" tIns="116050" rIns="116050" bIns="116050" anchor="b" anchorCtr="0">
            <a:noAutofit/>
          </a:bodyPr>
          <a:lstStyle>
            <a:lvl1pPr marL="414655" lvl="0" indent="-311150">
              <a:lnSpc>
                <a:spcPct val="100000"/>
              </a:lnSpc>
              <a:spcBef>
                <a:spcPts val="0"/>
              </a:spcBef>
              <a:spcAft>
                <a:spcPts val="0"/>
              </a:spcAft>
              <a:buClr>
                <a:schemeClr val="accent3"/>
              </a:buClr>
              <a:buSzPts val="1800"/>
              <a:buChar char="●"/>
              <a:defRPr sz="1450"/>
            </a:lvl1pPr>
            <a:lvl2pPr marL="829310" lvl="1" indent="-294005">
              <a:spcBef>
                <a:spcPts val="0"/>
              </a:spcBef>
              <a:spcAft>
                <a:spcPts val="0"/>
              </a:spcAft>
              <a:buSzPts val="1500"/>
              <a:buChar char="○"/>
              <a:defRPr sz="1360"/>
            </a:lvl2pPr>
            <a:lvl3pPr marL="1244600" lvl="2" indent="-294005">
              <a:spcBef>
                <a:spcPts val="0"/>
              </a:spcBef>
              <a:spcAft>
                <a:spcPts val="0"/>
              </a:spcAft>
              <a:buSzPts val="1500"/>
              <a:buChar char="■"/>
              <a:defRPr sz="1360"/>
            </a:lvl3pPr>
            <a:lvl4pPr marL="1659255" lvl="3" indent="-294005">
              <a:spcBef>
                <a:spcPts val="0"/>
              </a:spcBef>
              <a:spcAft>
                <a:spcPts val="0"/>
              </a:spcAft>
              <a:buSzPts val="1500"/>
              <a:buChar char="●"/>
              <a:defRPr sz="1360"/>
            </a:lvl4pPr>
            <a:lvl5pPr marL="2073910" lvl="4" indent="-294005">
              <a:spcBef>
                <a:spcPts val="0"/>
              </a:spcBef>
              <a:spcAft>
                <a:spcPts val="0"/>
              </a:spcAft>
              <a:buSzPts val="1500"/>
              <a:buChar char="○"/>
              <a:defRPr sz="1360"/>
            </a:lvl5pPr>
            <a:lvl6pPr marL="2488565" lvl="5" indent="-294005">
              <a:spcBef>
                <a:spcPts val="0"/>
              </a:spcBef>
              <a:spcAft>
                <a:spcPts val="0"/>
              </a:spcAft>
              <a:buSzPts val="1500"/>
              <a:buChar char="■"/>
              <a:defRPr sz="1360"/>
            </a:lvl6pPr>
            <a:lvl7pPr marL="2903220" lvl="6" indent="-294005">
              <a:spcBef>
                <a:spcPts val="0"/>
              </a:spcBef>
              <a:spcAft>
                <a:spcPts val="0"/>
              </a:spcAft>
              <a:buSzPts val="1500"/>
              <a:buChar char="●"/>
              <a:defRPr sz="1360"/>
            </a:lvl7pPr>
            <a:lvl8pPr marL="3317875" lvl="7" indent="-294005">
              <a:spcBef>
                <a:spcPts val="0"/>
              </a:spcBef>
              <a:spcAft>
                <a:spcPts val="0"/>
              </a:spcAft>
              <a:buSzPts val="1500"/>
              <a:buChar char="○"/>
              <a:defRPr sz="1360"/>
            </a:lvl8pPr>
            <a:lvl9pPr marL="3733165" lvl="8" indent="-294005">
              <a:spcBef>
                <a:spcPts val="0"/>
              </a:spcBef>
              <a:spcAft>
                <a:spcPts val="0"/>
              </a:spcAft>
              <a:buSzPts val="1500"/>
              <a:buChar char="■"/>
              <a:defRPr sz="136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27"/>
        <p:cNvGrpSpPr/>
        <p:nvPr/>
      </p:nvGrpSpPr>
      <p:grpSpPr>
        <a:xfrm>
          <a:off x="0" y="0"/>
          <a:ext cx="0" cy="0"/>
          <a:chOff x="0" y="0"/>
          <a:chExt cx="0" cy="0"/>
        </a:xfrm>
      </p:grpSpPr>
      <p:grpSp>
        <p:nvGrpSpPr>
          <p:cNvPr id="28" name="Google Shape;28;p6"/>
          <p:cNvGrpSpPr/>
          <p:nvPr/>
        </p:nvGrpSpPr>
        <p:grpSpPr>
          <a:xfrm>
            <a:off x="27" y="-381697"/>
            <a:ext cx="12192574" cy="7236953"/>
            <a:chOff x="24" y="-420750"/>
            <a:chExt cx="10691998" cy="7977401"/>
          </a:xfrm>
        </p:grpSpPr>
        <p:sp>
          <p:nvSpPr>
            <p:cNvPr id="29" name="Google Shape;29;p6"/>
            <p:cNvSpPr/>
            <p:nvPr/>
          </p:nvSpPr>
          <p:spPr>
            <a:xfrm flipH="1">
              <a:off x="24" y="6034342"/>
              <a:ext cx="10687564" cy="1522309"/>
            </a:xfrm>
            <a:custGeom>
              <a:avLst/>
              <a:gdLst/>
              <a:ahLst/>
              <a:cxnLst/>
              <a:rect l="l" t="t" r="r" b="b"/>
              <a:pathLst>
                <a:path w="79525" h="15945" extrusionOk="0">
                  <a:moveTo>
                    <a:pt x="49536" y="2002"/>
                  </a:moveTo>
                  <a:cubicBezTo>
                    <a:pt x="42865" y="3269"/>
                    <a:pt x="39096" y="9941"/>
                    <a:pt x="32424" y="10775"/>
                  </a:cubicBezTo>
                  <a:cubicBezTo>
                    <a:pt x="23685" y="12009"/>
                    <a:pt x="17847" y="3669"/>
                    <a:pt x="10342" y="1168"/>
                  </a:cubicBezTo>
                  <a:cubicBezTo>
                    <a:pt x="7039" y="0"/>
                    <a:pt x="3203" y="934"/>
                    <a:pt x="1" y="2969"/>
                  </a:cubicBezTo>
                  <a:lnTo>
                    <a:pt x="1" y="15945"/>
                  </a:lnTo>
                  <a:lnTo>
                    <a:pt x="79524" y="15945"/>
                  </a:lnTo>
                  <a:lnTo>
                    <a:pt x="79524" y="8806"/>
                  </a:lnTo>
                  <a:cubicBezTo>
                    <a:pt x="70284" y="4036"/>
                    <a:pt x="60377" y="334"/>
                    <a:pt x="49536" y="2002"/>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0" name="Google Shape;30;p6"/>
            <p:cNvSpPr/>
            <p:nvPr/>
          </p:nvSpPr>
          <p:spPr>
            <a:xfrm flipH="1">
              <a:off x="4459" y="4276388"/>
              <a:ext cx="10683129" cy="2904560"/>
            </a:xfrm>
            <a:custGeom>
              <a:avLst/>
              <a:gdLst/>
              <a:ahLst/>
              <a:cxnLst/>
              <a:rect l="l" t="t" r="r" b="b"/>
              <a:pathLst>
                <a:path w="79492" h="30423" extrusionOk="0">
                  <a:moveTo>
                    <a:pt x="10342" y="19582"/>
                  </a:moveTo>
                  <a:cubicBezTo>
                    <a:pt x="17847" y="22083"/>
                    <a:pt x="23685" y="30423"/>
                    <a:pt x="32424" y="29189"/>
                  </a:cubicBezTo>
                  <a:cubicBezTo>
                    <a:pt x="39096" y="28355"/>
                    <a:pt x="42865" y="21683"/>
                    <a:pt x="49536" y="20416"/>
                  </a:cubicBezTo>
                  <a:cubicBezTo>
                    <a:pt x="60377" y="18748"/>
                    <a:pt x="70284" y="22450"/>
                    <a:pt x="79491" y="27220"/>
                  </a:cubicBezTo>
                  <a:lnTo>
                    <a:pt x="79491" y="11543"/>
                  </a:lnTo>
                  <a:cubicBezTo>
                    <a:pt x="77723" y="9708"/>
                    <a:pt x="75955" y="7773"/>
                    <a:pt x="74121" y="5838"/>
                  </a:cubicBezTo>
                  <a:cubicBezTo>
                    <a:pt x="67883" y="1"/>
                    <a:pt x="58710" y="835"/>
                    <a:pt x="53706" y="7907"/>
                  </a:cubicBezTo>
                  <a:cubicBezTo>
                    <a:pt x="48702" y="14578"/>
                    <a:pt x="41597" y="17914"/>
                    <a:pt x="33692" y="17080"/>
                  </a:cubicBezTo>
                  <a:cubicBezTo>
                    <a:pt x="24919" y="16246"/>
                    <a:pt x="20349" y="8741"/>
                    <a:pt x="13677" y="3737"/>
                  </a:cubicBezTo>
                  <a:cubicBezTo>
                    <a:pt x="9508" y="835"/>
                    <a:pt x="4504" y="1669"/>
                    <a:pt x="335" y="4171"/>
                  </a:cubicBezTo>
                  <a:cubicBezTo>
                    <a:pt x="201" y="4237"/>
                    <a:pt x="101" y="4337"/>
                    <a:pt x="1" y="4437"/>
                  </a:cubicBezTo>
                  <a:lnTo>
                    <a:pt x="1" y="21383"/>
                  </a:lnTo>
                  <a:cubicBezTo>
                    <a:pt x="3203" y="19348"/>
                    <a:pt x="7039" y="18414"/>
                    <a:pt x="10342" y="195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1" name="Google Shape;31;p6"/>
            <p:cNvSpPr/>
            <p:nvPr/>
          </p:nvSpPr>
          <p:spPr>
            <a:xfrm flipH="1">
              <a:off x="4459" y="2251027"/>
              <a:ext cx="10683129" cy="3735743"/>
            </a:xfrm>
            <a:custGeom>
              <a:avLst/>
              <a:gdLst/>
              <a:ahLst/>
              <a:cxnLst/>
              <a:rect l="l" t="t" r="r" b="b"/>
              <a:pathLst>
                <a:path w="79492" h="39129" extrusionOk="0">
                  <a:moveTo>
                    <a:pt x="62446" y="2436"/>
                  </a:moveTo>
                  <a:cubicBezTo>
                    <a:pt x="52438" y="5772"/>
                    <a:pt x="47035" y="15378"/>
                    <a:pt x="37861" y="20382"/>
                  </a:cubicBezTo>
                  <a:cubicBezTo>
                    <a:pt x="28254" y="25386"/>
                    <a:pt x="20749" y="13277"/>
                    <a:pt x="12843" y="7439"/>
                  </a:cubicBezTo>
                  <a:cubicBezTo>
                    <a:pt x="8941" y="4971"/>
                    <a:pt x="4037" y="4804"/>
                    <a:pt x="1" y="6939"/>
                  </a:cubicBezTo>
                  <a:lnTo>
                    <a:pt x="1" y="25652"/>
                  </a:lnTo>
                  <a:cubicBezTo>
                    <a:pt x="101" y="25586"/>
                    <a:pt x="201" y="25486"/>
                    <a:pt x="335" y="25386"/>
                  </a:cubicBezTo>
                  <a:cubicBezTo>
                    <a:pt x="4504" y="22884"/>
                    <a:pt x="9508" y="22050"/>
                    <a:pt x="13677" y="24952"/>
                  </a:cubicBezTo>
                  <a:cubicBezTo>
                    <a:pt x="20349" y="29956"/>
                    <a:pt x="24919" y="37461"/>
                    <a:pt x="33692" y="38295"/>
                  </a:cubicBezTo>
                  <a:cubicBezTo>
                    <a:pt x="41597" y="39129"/>
                    <a:pt x="48702" y="35793"/>
                    <a:pt x="53706" y="29122"/>
                  </a:cubicBezTo>
                  <a:cubicBezTo>
                    <a:pt x="58710" y="22050"/>
                    <a:pt x="67883" y="21216"/>
                    <a:pt x="74121" y="27053"/>
                  </a:cubicBezTo>
                  <a:cubicBezTo>
                    <a:pt x="75955" y="28988"/>
                    <a:pt x="77723" y="30923"/>
                    <a:pt x="79491" y="32758"/>
                  </a:cubicBezTo>
                  <a:lnTo>
                    <a:pt x="79491" y="12777"/>
                  </a:lnTo>
                  <a:cubicBezTo>
                    <a:pt x="75121" y="6639"/>
                    <a:pt x="70852" y="1"/>
                    <a:pt x="62446" y="2436"/>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2" name="Google Shape;32;p6"/>
            <p:cNvSpPr/>
            <p:nvPr/>
          </p:nvSpPr>
          <p:spPr>
            <a:xfrm flipH="1">
              <a:off x="4459" y="-420750"/>
              <a:ext cx="10683129" cy="5095558"/>
            </a:xfrm>
            <a:custGeom>
              <a:avLst/>
              <a:gdLst/>
              <a:ahLst/>
              <a:cxnLst/>
              <a:rect l="l" t="t" r="r" b="b"/>
              <a:pathLst>
                <a:path w="79492" h="53372" extrusionOk="0">
                  <a:moveTo>
                    <a:pt x="68717" y="13343"/>
                  </a:moveTo>
                  <a:cubicBezTo>
                    <a:pt x="56608" y="0"/>
                    <a:pt x="41597" y="19581"/>
                    <a:pt x="29922" y="25418"/>
                  </a:cubicBezTo>
                  <a:cubicBezTo>
                    <a:pt x="28421" y="25852"/>
                    <a:pt x="26853" y="25852"/>
                    <a:pt x="25352" y="25418"/>
                  </a:cubicBezTo>
                  <a:cubicBezTo>
                    <a:pt x="19081" y="23750"/>
                    <a:pt x="16179" y="17513"/>
                    <a:pt x="10742" y="15411"/>
                  </a:cubicBezTo>
                  <a:cubicBezTo>
                    <a:pt x="7640" y="14177"/>
                    <a:pt x="3470" y="14277"/>
                    <a:pt x="1" y="15678"/>
                  </a:cubicBezTo>
                  <a:lnTo>
                    <a:pt x="1" y="34925"/>
                  </a:lnTo>
                  <a:cubicBezTo>
                    <a:pt x="4037" y="32790"/>
                    <a:pt x="8941" y="32957"/>
                    <a:pt x="12843" y="35425"/>
                  </a:cubicBezTo>
                  <a:cubicBezTo>
                    <a:pt x="20749" y="41263"/>
                    <a:pt x="28254" y="53372"/>
                    <a:pt x="37861" y="48368"/>
                  </a:cubicBezTo>
                  <a:cubicBezTo>
                    <a:pt x="47035" y="43364"/>
                    <a:pt x="52438" y="33758"/>
                    <a:pt x="62446" y="30422"/>
                  </a:cubicBezTo>
                  <a:cubicBezTo>
                    <a:pt x="70852" y="27987"/>
                    <a:pt x="75121" y="34625"/>
                    <a:pt x="79491" y="40763"/>
                  </a:cubicBezTo>
                  <a:lnTo>
                    <a:pt x="79491" y="24351"/>
                  </a:lnTo>
                  <a:cubicBezTo>
                    <a:pt x="75522" y="21149"/>
                    <a:pt x="72219" y="17146"/>
                    <a:pt x="68717" y="13343"/>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3" name="Google Shape;33;p6"/>
            <p:cNvSpPr/>
            <p:nvPr/>
          </p:nvSpPr>
          <p:spPr>
            <a:xfrm flipH="1">
              <a:off x="4459" y="-420750"/>
              <a:ext cx="10687564" cy="2468155"/>
            </a:xfrm>
            <a:custGeom>
              <a:avLst/>
              <a:gdLst/>
              <a:ahLst/>
              <a:cxnLst/>
              <a:rect l="l" t="t" r="r" b="b"/>
              <a:pathLst>
                <a:path w="79525" h="25852" extrusionOk="0">
                  <a:moveTo>
                    <a:pt x="1" y="4036"/>
                  </a:moveTo>
                  <a:lnTo>
                    <a:pt x="1" y="15678"/>
                  </a:lnTo>
                  <a:cubicBezTo>
                    <a:pt x="3503" y="14277"/>
                    <a:pt x="7673" y="14177"/>
                    <a:pt x="10775" y="15411"/>
                  </a:cubicBezTo>
                  <a:cubicBezTo>
                    <a:pt x="16212" y="17513"/>
                    <a:pt x="19114" y="23750"/>
                    <a:pt x="25385" y="25418"/>
                  </a:cubicBezTo>
                  <a:cubicBezTo>
                    <a:pt x="26886" y="25852"/>
                    <a:pt x="28454" y="25852"/>
                    <a:pt x="29955" y="25418"/>
                  </a:cubicBezTo>
                  <a:cubicBezTo>
                    <a:pt x="41630" y="19581"/>
                    <a:pt x="56641" y="0"/>
                    <a:pt x="68750" y="13343"/>
                  </a:cubicBezTo>
                  <a:cubicBezTo>
                    <a:pt x="72252" y="17146"/>
                    <a:pt x="75555" y="21149"/>
                    <a:pt x="79524" y="24351"/>
                  </a:cubicBezTo>
                  <a:lnTo>
                    <a:pt x="79524" y="4036"/>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4" name="Google Shape;34;p6"/>
            <p:cNvSpPr/>
            <p:nvPr/>
          </p:nvSpPr>
          <p:spPr>
            <a:xfrm>
              <a:off x="6814100" y="225675"/>
              <a:ext cx="3730780" cy="3433184"/>
            </a:xfrm>
            <a:custGeom>
              <a:avLst/>
              <a:gdLst/>
              <a:ahLst/>
              <a:cxnLst/>
              <a:rect l="l" t="t" r="r" b="b"/>
              <a:pathLst>
                <a:path w="23418" h="21550" extrusionOk="0">
                  <a:moveTo>
                    <a:pt x="12042" y="4404"/>
                  </a:moveTo>
                  <a:lnTo>
                    <a:pt x="16879" y="0"/>
                  </a:lnTo>
                  <a:lnTo>
                    <a:pt x="16245" y="6071"/>
                  </a:lnTo>
                  <a:lnTo>
                    <a:pt x="23250" y="8673"/>
                  </a:lnTo>
                  <a:lnTo>
                    <a:pt x="17213" y="10141"/>
                  </a:lnTo>
                  <a:lnTo>
                    <a:pt x="23417" y="16712"/>
                  </a:lnTo>
                  <a:lnTo>
                    <a:pt x="15478" y="14511"/>
                  </a:lnTo>
                  <a:lnTo>
                    <a:pt x="11509" y="21549"/>
                  </a:lnTo>
                  <a:lnTo>
                    <a:pt x="8907" y="14244"/>
                  </a:lnTo>
                  <a:lnTo>
                    <a:pt x="3903" y="17413"/>
                  </a:lnTo>
                  <a:lnTo>
                    <a:pt x="6372" y="11075"/>
                  </a:lnTo>
                  <a:lnTo>
                    <a:pt x="0" y="9040"/>
                  </a:lnTo>
                  <a:lnTo>
                    <a:pt x="6872" y="6138"/>
                  </a:lnTo>
                  <a:lnTo>
                    <a:pt x="6438" y="234"/>
                  </a:ln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35" name="Google Shape;35;p6"/>
          <p:cNvSpPr/>
          <p:nvPr/>
        </p:nvSpPr>
        <p:spPr>
          <a:xfrm>
            <a:off x="2289957" y="414650"/>
            <a:ext cx="7603597" cy="6048907"/>
          </a:xfrm>
          <a:prstGeom prst="ellipse">
            <a:avLst/>
          </a:prstGeom>
          <a:solidFill>
            <a:schemeClr val="lt1"/>
          </a:solidFill>
          <a:ln w="114300" cap="flat" cmpd="sng">
            <a:solidFill>
              <a:schemeClr val="dk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6" name="Google Shape;36;p6"/>
          <p:cNvSpPr txBox="1">
            <a:spLocks noGrp="1"/>
          </p:cNvSpPr>
          <p:nvPr>
            <p:ph type="title"/>
          </p:nvPr>
        </p:nvSpPr>
        <p:spPr>
          <a:xfrm>
            <a:off x="3069597" y="1777192"/>
            <a:ext cx="6032657" cy="3312393"/>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5000"/>
              <a:buNone/>
              <a:defRPr sz="7255">
                <a:solidFill>
                  <a:schemeClr val="accent3"/>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37" name="Google Shape;37;p6"/>
          <p:cNvSpPr/>
          <p:nvPr/>
        </p:nvSpPr>
        <p:spPr>
          <a:xfrm>
            <a:off x="1006675" y="3429143"/>
            <a:ext cx="632000" cy="544696"/>
          </a:xfrm>
          <a:custGeom>
            <a:avLst/>
            <a:gdLst/>
            <a:ahLst/>
            <a:cxnLst/>
            <a:rect l="l" t="t" r="r" b="b"/>
            <a:pathLst>
              <a:path w="5805" h="6289" extrusionOk="0">
                <a:moveTo>
                  <a:pt x="2952" y="0"/>
                </a:moveTo>
                <a:cubicBezTo>
                  <a:pt x="2827" y="0"/>
                  <a:pt x="2702" y="75"/>
                  <a:pt x="2669" y="225"/>
                </a:cubicBezTo>
                <a:lnTo>
                  <a:pt x="2402" y="1560"/>
                </a:lnTo>
                <a:cubicBezTo>
                  <a:pt x="2335" y="2027"/>
                  <a:pt x="2002" y="2394"/>
                  <a:pt x="1568" y="2527"/>
                </a:cubicBezTo>
                <a:lnTo>
                  <a:pt x="334" y="2861"/>
                </a:lnTo>
                <a:cubicBezTo>
                  <a:pt x="0" y="2927"/>
                  <a:pt x="0" y="3361"/>
                  <a:pt x="334" y="3428"/>
                </a:cubicBezTo>
                <a:lnTo>
                  <a:pt x="1568" y="3761"/>
                </a:lnTo>
                <a:cubicBezTo>
                  <a:pt x="2002" y="3895"/>
                  <a:pt x="2335" y="4262"/>
                  <a:pt x="2402" y="4729"/>
                </a:cubicBezTo>
                <a:lnTo>
                  <a:pt x="2669" y="6063"/>
                </a:lnTo>
                <a:cubicBezTo>
                  <a:pt x="2702" y="6213"/>
                  <a:pt x="2827" y="6288"/>
                  <a:pt x="2952" y="6288"/>
                </a:cubicBezTo>
                <a:cubicBezTo>
                  <a:pt x="3077" y="6288"/>
                  <a:pt x="3202" y="6213"/>
                  <a:pt x="3236" y="6063"/>
                </a:cubicBezTo>
                <a:lnTo>
                  <a:pt x="3503" y="4595"/>
                </a:lnTo>
                <a:cubicBezTo>
                  <a:pt x="3536" y="4228"/>
                  <a:pt x="3836" y="3895"/>
                  <a:pt x="4203" y="3761"/>
                </a:cubicBezTo>
                <a:lnTo>
                  <a:pt x="5571" y="3428"/>
                </a:lnTo>
                <a:cubicBezTo>
                  <a:pt x="5804" y="3328"/>
                  <a:pt x="5804" y="2961"/>
                  <a:pt x="5571" y="2861"/>
                </a:cubicBezTo>
                <a:lnTo>
                  <a:pt x="4203" y="2527"/>
                </a:lnTo>
                <a:cubicBezTo>
                  <a:pt x="3836" y="2394"/>
                  <a:pt x="3536" y="2060"/>
                  <a:pt x="3503" y="1693"/>
                </a:cubicBezTo>
                <a:lnTo>
                  <a:pt x="3236" y="225"/>
                </a:lnTo>
                <a:cubicBezTo>
                  <a:pt x="3202" y="75"/>
                  <a:pt x="3077" y="0"/>
                  <a:pt x="2952" y="0"/>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8" name="Google Shape;38;p6"/>
          <p:cNvSpPr/>
          <p:nvPr/>
        </p:nvSpPr>
        <p:spPr>
          <a:xfrm>
            <a:off x="10757338" y="2887305"/>
            <a:ext cx="632000" cy="541838"/>
          </a:xfrm>
          <a:custGeom>
            <a:avLst/>
            <a:gdLst/>
            <a:ahLst/>
            <a:cxnLst/>
            <a:rect l="l" t="t" r="r" b="b"/>
            <a:pathLst>
              <a:path w="5805" h="6256" extrusionOk="0">
                <a:moveTo>
                  <a:pt x="2919" y="1"/>
                </a:moveTo>
                <a:cubicBezTo>
                  <a:pt x="2794" y="1"/>
                  <a:pt x="2669" y="76"/>
                  <a:pt x="2636" y="226"/>
                </a:cubicBezTo>
                <a:lnTo>
                  <a:pt x="2402" y="1527"/>
                </a:lnTo>
                <a:cubicBezTo>
                  <a:pt x="2335" y="1994"/>
                  <a:pt x="2002" y="2361"/>
                  <a:pt x="1568" y="2528"/>
                </a:cubicBezTo>
                <a:lnTo>
                  <a:pt x="301" y="2828"/>
                </a:lnTo>
                <a:cubicBezTo>
                  <a:pt x="0" y="2895"/>
                  <a:pt x="0" y="3362"/>
                  <a:pt x="301" y="3428"/>
                </a:cubicBezTo>
                <a:lnTo>
                  <a:pt x="1568" y="3762"/>
                </a:lnTo>
                <a:cubicBezTo>
                  <a:pt x="2002" y="3895"/>
                  <a:pt x="2335" y="4262"/>
                  <a:pt x="2402" y="4729"/>
                </a:cubicBezTo>
                <a:lnTo>
                  <a:pt x="2636" y="6030"/>
                </a:lnTo>
                <a:cubicBezTo>
                  <a:pt x="2669" y="6180"/>
                  <a:pt x="2794" y="6255"/>
                  <a:pt x="2919" y="6255"/>
                </a:cubicBezTo>
                <a:cubicBezTo>
                  <a:pt x="3044" y="6255"/>
                  <a:pt x="3169" y="6180"/>
                  <a:pt x="3203" y="6030"/>
                </a:cubicBezTo>
                <a:lnTo>
                  <a:pt x="3469" y="4596"/>
                </a:lnTo>
                <a:cubicBezTo>
                  <a:pt x="3536" y="4196"/>
                  <a:pt x="3803" y="3862"/>
                  <a:pt x="4203" y="3762"/>
                </a:cubicBezTo>
                <a:lnTo>
                  <a:pt x="5571" y="3428"/>
                </a:lnTo>
                <a:cubicBezTo>
                  <a:pt x="5804" y="3295"/>
                  <a:pt x="5804" y="2961"/>
                  <a:pt x="5571" y="2861"/>
                </a:cubicBezTo>
                <a:lnTo>
                  <a:pt x="4203" y="2494"/>
                </a:lnTo>
                <a:cubicBezTo>
                  <a:pt x="3803" y="2394"/>
                  <a:pt x="3536" y="2061"/>
                  <a:pt x="3469" y="1660"/>
                </a:cubicBezTo>
                <a:lnTo>
                  <a:pt x="3203" y="226"/>
                </a:lnTo>
                <a:cubicBezTo>
                  <a:pt x="3169" y="76"/>
                  <a:pt x="3044" y="1"/>
                  <a:pt x="2919" y="1"/>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9" name="Google Shape;39;p6"/>
          <p:cNvSpPr/>
          <p:nvPr/>
        </p:nvSpPr>
        <p:spPr>
          <a:xfrm>
            <a:off x="2760078" y="5925613"/>
            <a:ext cx="508539" cy="433401"/>
          </a:xfrm>
          <a:custGeom>
            <a:avLst/>
            <a:gdLst/>
            <a:ahLst/>
            <a:cxnLst/>
            <a:rect l="l" t="t" r="r" b="b"/>
            <a:pathLst>
              <a:path w="4671" h="5004" extrusionOk="0">
                <a:moveTo>
                  <a:pt x="2419" y="0"/>
                </a:moveTo>
                <a:cubicBezTo>
                  <a:pt x="2319" y="0"/>
                  <a:pt x="2219" y="67"/>
                  <a:pt x="2202" y="200"/>
                </a:cubicBezTo>
                <a:lnTo>
                  <a:pt x="1935" y="1234"/>
                </a:lnTo>
                <a:cubicBezTo>
                  <a:pt x="1868" y="1601"/>
                  <a:pt x="1602" y="1868"/>
                  <a:pt x="1268" y="1968"/>
                </a:cubicBezTo>
                <a:lnTo>
                  <a:pt x="234" y="2202"/>
                </a:lnTo>
                <a:cubicBezTo>
                  <a:pt x="0" y="2235"/>
                  <a:pt x="0" y="2602"/>
                  <a:pt x="234" y="2669"/>
                </a:cubicBezTo>
                <a:lnTo>
                  <a:pt x="1235" y="2969"/>
                </a:lnTo>
                <a:cubicBezTo>
                  <a:pt x="1568" y="3069"/>
                  <a:pt x="1802" y="3369"/>
                  <a:pt x="1868" y="3736"/>
                </a:cubicBezTo>
                <a:lnTo>
                  <a:pt x="2002" y="4804"/>
                </a:lnTo>
                <a:cubicBezTo>
                  <a:pt x="2019" y="4937"/>
                  <a:pt x="2127" y="5004"/>
                  <a:pt x="2235" y="5004"/>
                </a:cubicBezTo>
                <a:cubicBezTo>
                  <a:pt x="2344" y="5004"/>
                  <a:pt x="2452" y="4937"/>
                  <a:pt x="2469" y="4804"/>
                </a:cubicBezTo>
                <a:lnTo>
                  <a:pt x="2736" y="3669"/>
                </a:lnTo>
                <a:cubicBezTo>
                  <a:pt x="2769" y="3369"/>
                  <a:pt x="3003" y="3136"/>
                  <a:pt x="3303" y="3036"/>
                </a:cubicBezTo>
                <a:lnTo>
                  <a:pt x="4404" y="2835"/>
                </a:lnTo>
                <a:cubicBezTo>
                  <a:pt x="4670" y="2769"/>
                  <a:pt x="4670" y="2402"/>
                  <a:pt x="4404" y="2335"/>
                </a:cubicBezTo>
                <a:lnTo>
                  <a:pt x="3336" y="2035"/>
                </a:lnTo>
                <a:cubicBezTo>
                  <a:pt x="3036" y="1901"/>
                  <a:pt x="2836" y="1668"/>
                  <a:pt x="2802" y="1334"/>
                </a:cubicBezTo>
                <a:lnTo>
                  <a:pt x="2636" y="200"/>
                </a:lnTo>
                <a:cubicBezTo>
                  <a:pt x="2619" y="67"/>
                  <a:pt x="2519" y="0"/>
                  <a:pt x="2419" y="0"/>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40" name="Google Shape;40;p6"/>
          <p:cNvSpPr/>
          <p:nvPr/>
        </p:nvSpPr>
        <p:spPr>
          <a:xfrm flipH="1">
            <a:off x="2542512" y="185246"/>
            <a:ext cx="726117" cy="541834"/>
          </a:xfrm>
          <a:custGeom>
            <a:avLst/>
            <a:gdLst/>
            <a:ahLst/>
            <a:cxnLst/>
            <a:rect l="l" t="t" r="r" b="b"/>
            <a:pathLst>
              <a:path w="4738" h="5005" extrusionOk="0">
                <a:moveTo>
                  <a:pt x="2419" y="1"/>
                </a:moveTo>
                <a:cubicBezTo>
                  <a:pt x="2319" y="1"/>
                  <a:pt x="2219" y="67"/>
                  <a:pt x="2202" y="201"/>
                </a:cubicBezTo>
                <a:lnTo>
                  <a:pt x="1935" y="1235"/>
                </a:lnTo>
                <a:cubicBezTo>
                  <a:pt x="1868" y="1602"/>
                  <a:pt x="1601" y="1902"/>
                  <a:pt x="1235" y="1969"/>
                </a:cubicBezTo>
                <a:lnTo>
                  <a:pt x="234" y="2202"/>
                </a:lnTo>
                <a:cubicBezTo>
                  <a:pt x="0" y="2269"/>
                  <a:pt x="0" y="2602"/>
                  <a:pt x="234" y="2669"/>
                </a:cubicBezTo>
                <a:lnTo>
                  <a:pt x="1235" y="2969"/>
                </a:lnTo>
                <a:cubicBezTo>
                  <a:pt x="1568" y="3069"/>
                  <a:pt x="1802" y="3403"/>
                  <a:pt x="1835" y="3770"/>
                </a:cubicBezTo>
                <a:lnTo>
                  <a:pt x="2002" y="4804"/>
                </a:lnTo>
                <a:cubicBezTo>
                  <a:pt x="2018" y="4937"/>
                  <a:pt x="2118" y="5004"/>
                  <a:pt x="2223" y="5004"/>
                </a:cubicBezTo>
                <a:cubicBezTo>
                  <a:pt x="2327" y="5004"/>
                  <a:pt x="2435" y="4937"/>
                  <a:pt x="2469" y="4804"/>
                </a:cubicBezTo>
                <a:lnTo>
                  <a:pt x="2736" y="3703"/>
                </a:lnTo>
                <a:cubicBezTo>
                  <a:pt x="2769" y="3370"/>
                  <a:pt x="3002" y="3136"/>
                  <a:pt x="3303" y="3069"/>
                </a:cubicBezTo>
                <a:lnTo>
                  <a:pt x="4403" y="2836"/>
                </a:lnTo>
                <a:cubicBezTo>
                  <a:pt x="4737" y="2836"/>
                  <a:pt x="4737" y="2336"/>
                  <a:pt x="4403" y="2336"/>
                </a:cubicBezTo>
                <a:lnTo>
                  <a:pt x="3336" y="2035"/>
                </a:lnTo>
                <a:cubicBezTo>
                  <a:pt x="3036" y="1935"/>
                  <a:pt x="2836" y="1668"/>
                  <a:pt x="2802" y="1335"/>
                </a:cubicBezTo>
                <a:lnTo>
                  <a:pt x="2636" y="201"/>
                </a:lnTo>
                <a:cubicBezTo>
                  <a:pt x="2619" y="67"/>
                  <a:pt x="2519" y="1"/>
                  <a:pt x="2419" y="1"/>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41" name="Google Shape;41;p6"/>
          <p:cNvSpPr/>
          <p:nvPr/>
        </p:nvSpPr>
        <p:spPr>
          <a:xfrm>
            <a:off x="1064745" y="1777195"/>
            <a:ext cx="515834" cy="436345"/>
          </a:xfrm>
          <a:custGeom>
            <a:avLst/>
            <a:gdLst/>
            <a:ahLst/>
            <a:cxnLst/>
            <a:rect l="l" t="t" r="r" b="b"/>
            <a:pathLst>
              <a:path w="4738" h="5038" extrusionOk="0">
                <a:moveTo>
                  <a:pt x="2419" y="0"/>
                </a:moveTo>
                <a:cubicBezTo>
                  <a:pt x="2319" y="0"/>
                  <a:pt x="2219" y="67"/>
                  <a:pt x="2202" y="201"/>
                </a:cubicBezTo>
                <a:lnTo>
                  <a:pt x="1969" y="1235"/>
                </a:lnTo>
                <a:cubicBezTo>
                  <a:pt x="1902" y="1602"/>
                  <a:pt x="1602" y="1868"/>
                  <a:pt x="1268" y="1969"/>
                </a:cubicBezTo>
                <a:lnTo>
                  <a:pt x="268" y="2169"/>
                </a:lnTo>
                <a:cubicBezTo>
                  <a:pt x="1" y="2235"/>
                  <a:pt x="1" y="2602"/>
                  <a:pt x="268" y="2669"/>
                </a:cubicBezTo>
                <a:lnTo>
                  <a:pt x="1235" y="2969"/>
                </a:lnTo>
                <a:cubicBezTo>
                  <a:pt x="1602" y="3069"/>
                  <a:pt x="1835" y="3403"/>
                  <a:pt x="1869" y="3770"/>
                </a:cubicBezTo>
                <a:lnTo>
                  <a:pt x="2002" y="4837"/>
                </a:lnTo>
                <a:cubicBezTo>
                  <a:pt x="2019" y="4971"/>
                  <a:pt x="2127" y="5037"/>
                  <a:pt x="2236" y="5037"/>
                </a:cubicBezTo>
                <a:cubicBezTo>
                  <a:pt x="2344" y="5037"/>
                  <a:pt x="2453" y="4971"/>
                  <a:pt x="2469" y="4837"/>
                </a:cubicBezTo>
                <a:lnTo>
                  <a:pt x="2736" y="3703"/>
                </a:lnTo>
                <a:cubicBezTo>
                  <a:pt x="2803" y="3403"/>
                  <a:pt x="3003" y="3169"/>
                  <a:pt x="3337" y="3069"/>
                </a:cubicBezTo>
                <a:lnTo>
                  <a:pt x="4404" y="2836"/>
                </a:lnTo>
                <a:cubicBezTo>
                  <a:pt x="4415" y="2837"/>
                  <a:pt x="4425" y="2837"/>
                  <a:pt x="4435" y="2837"/>
                </a:cubicBezTo>
                <a:cubicBezTo>
                  <a:pt x="4737" y="2837"/>
                  <a:pt x="4727" y="2368"/>
                  <a:pt x="4404" y="2335"/>
                </a:cubicBezTo>
                <a:lnTo>
                  <a:pt x="3337" y="2035"/>
                </a:lnTo>
                <a:cubicBezTo>
                  <a:pt x="3070" y="1902"/>
                  <a:pt x="2836" y="1668"/>
                  <a:pt x="2803" y="1335"/>
                </a:cubicBezTo>
                <a:lnTo>
                  <a:pt x="2636" y="201"/>
                </a:lnTo>
                <a:cubicBezTo>
                  <a:pt x="2619" y="67"/>
                  <a:pt x="2519" y="0"/>
                  <a:pt x="2419" y="0"/>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42" name="Google Shape;42;p6"/>
          <p:cNvSpPr/>
          <p:nvPr/>
        </p:nvSpPr>
        <p:spPr>
          <a:xfrm>
            <a:off x="10464095" y="4525123"/>
            <a:ext cx="508539" cy="433488"/>
          </a:xfrm>
          <a:custGeom>
            <a:avLst/>
            <a:gdLst/>
            <a:ahLst/>
            <a:cxnLst/>
            <a:rect l="l" t="t" r="r" b="b"/>
            <a:pathLst>
              <a:path w="4671" h="5005" extrusionOk="0">
                <a:moveTo>
                  <a:pt x="2402" y="1"/>
                </a:moveTo>
                <a:cubicBezTo>
                  <a:pt x="2294" y="1"/>
                  <a:pt x="2185" y="68"/>
                  <a:pt x="2169" y="201"/>
                </a:cubicBezTo>
                <a:lnTo>
                  <a:pt x="1935" y="1235"/>
                </a:lnTo>
                <a:cubicBezTo>
                  <a:pt x="1868" y="1602"/>
                  <a:pt x="1602" y="1869"/>
                  <a:pt x="1235" y="1969"/>
                </a:cubicBezTo>
                <a:lnTo>
                  <a:pt x="234" y="2169"/>
                </a:lnTo>
                <a:cubicBezTo>
                  <a:pt x="0" y="2236"/>
                  <a:pt x="0" y="2603"/>
                  <a:pt x="234" y="2670"/>
                </a:cubicBezTo>
                <a:lnTo>
                  <a:pt x="1201" y="2970"/>
                </a:lnTo>
                <a:cubicBezTo>
                  <a:pt x="1568" y="3070"/>
                  <a:pt x="1802" y="3370"/>
                  <a:pt x="1835" y="3737"/>
                </a:cubicBezTo>
                <a:lnTo>
                  <a:pt x="2002" y="4804"/>
                </a:lnTo>
                <a:cubicBezTo>
                  <a:pt x="2019" y="4938"/>
                  <a:pt x="2119" y="5005"/>
                  <a:pt x="2219" y="5005"/>
                </a:cubicBezTo>
                <a:cubicBezTo>
                  <a:pt x="2319" y="5005"/>
                  <a:pt x="2419" y="4938"/>
                  <a:pt x="2435" y="4804"/>
                </a:cubicBezTo>
                <a:lnTo>
                  <a:pt x="2702" y="3670"/>
                </a:lnTo>
                <a:cubicBezTo>
                  <a:pt x="2769" y="3370"/>
                  <a:pt x="3003" y="3137"/>
                  <a:pt x="3303" y="3036"/>
                </a:cubicBezTo>
                <a:lnTo>
                  <a:pt x="4404" y="2836"/>
                </a:lnTo>
                <a:cubicBezTo>
                  <a:pt x="4670" y="2770"/>
                  <a:pt x="4670" y="2403"/>
                  <a:pt x="4404" y="2336"/>
                </a:cubicBezTo>
                <a:lnTo>
                  <a:pt x="3336" y="2036"/>
                </a:lnTo>
                <a:cubicBezTo>
                  <a:pt x="3036" y="1902"/>
                  <a:pt x="2836" y="1669"/>
                  <a:pt x="2802" y="1335"/>
                </a:cubicBezTo>
                <a:lnTo>
                  <a:pt x="2636" y="201"/>
                </a:lnTo>
                <a:cubicBezTo>
                  <a:pt x="2619" y="68"/>
                  <a:pt x="2511" y="1"/>
                  <a:pt x="2402" y="1"/>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43" name="Google Shape;43;p6"/>
          <p:cNvSpPr/>
          <p:nvPr/>
        </p:nvSpPr>
        <p:spPr>
          <a:xfrm>
            <a:off x="8900070" y="6027115"/>
            <a:ext cx="508539" cy="433401"/>
          </a:xfrm>
          <a:custGeom>
            <a:avLst/>
            <a:gdLst/>
            <a:ahLst/>
            <a:cxnLst/>
            <a:rect l="l" t="t" r="r" b="b"/>
            <a:pathLst>
              <a:path w="4671" h="5004" extrusionOk="0">
                <a:moveTo>
                  <a:pt x="2419" y="0"/>
                </a:moveTo>
                <a:cubicBezTo>
                  <a:pt x="2319" y="0"/>
                  <a:pt x="2219" y="67"/>
                  <a:pt x="2202" y="200"/>
                </a:cubicBezTo>
                <a:lnTo>
                  <a:pt x="1935" y="1234"/>
                </a:lnTo>
                <a:cubicBezTo>
                  <a:pt x="1868" y="1601"/>
                  <a:pt x="1602" y="1868"/>
                  <a:pt x="1268" y="1968"/>
                </a:cubicBezTo>
                <a:lnTo>
                  <a:pt x="234" y="2202"/>
                </a:lnTo>
                <a:cubicBezTo>
                  <a:pt x="0" y="2235"/>
                  <a:pt x="0" y="2602"/>
                  <a:pt x="234" y="2669"/>
                </a:cubicBezTo>
                <a:lnTo>
                  <a:pt x="1235" y="2969"/>
                </a:lnTo>
                <a:cubicBezTo>
                  <a:pt x="1568" y="3069"/>
                  <a:pt x="1802" y="3369"/>
                  <a:pt x="1868" y="3736"/>
                </a:cubicBezTo>
                <a:lnTo>
                  <a:pt x="2002" y="4804"/>
                </a:lnTo>
                <a:cubicBezTo>
                  <a:pt x="2019" y="4937"/>
                  <a:pt x="2127" y="5004"/>
                  <a:pt x="2235" y="5004"/>
                </a:cubicBezTo>
                <a:cubicBezTo>
                  <a:pt x="2344" y="5004"/>
                  <a:pt x="2452" y="4937"/>
                  <a:pt x="2469" y="4804"/>
                </a:cubicBezTo>
                <a:lnTo>
                  <a:pt x="2736" y="3669"/>
                </a:lnTo>
                <a:cubicBezTo>
                  <a:pt x="2769" y="3369"/>
                  <a:pt x="3003" y="3136"/>
                  <a:pt x="3303" y="3036"/>
                </a:cubicBezTo>
                <a:lnTo>
                  <a:pt x="4404" y="2835"/>
                </a:lnTo>
                <a:cubicBezTo>
                  <a:pt x="4670" y="2769"/>
                  <a:pt x="4670" y="2402"/>
                  <a:pt x="4404" y="2335"/>
                </a:cubicBezTo>
                <a:lnTo>
                  <a:pt x="3336" y="2035"/>
                </a:lnTo>
                <a:cubicBezTo>
                  <a:pt x="3036" y="1901"/>
                  <a:pt x="2836" y="1668"/>
                  <a:pt x="2802" y="1334"/>
                </a:cubicBezTo>
                <a:lnTo>
                  <a:pt x="2636" y="200"/>
                </a:lnTo>
                <a:cubicBezTo>
                  <a:pt x="2619" y="67"/>
                  <a:pt x="2519" y="0"/>
                  <a:pt x="2419" y="0"/>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
        <p:cNvGrpSpPr/>
        <p:nvPr/>
      </p:nvGrpSpPr>
      <p:grpSpPr>
        <a:xfrm>
          <a:off x="0" y="0"/>
          <a:ext cx="0" cy="0"/>
          <a:chOff x="0" y="0"/>
          <a:chExt cx="0" cy="0"/>
        </a:xfrm>
      </p:grpSpPr>
      <p:sp>
        <p:nvSpPr>
          <p:cNvPr id="45" name="Google Shape;45;p7"/>
          <p:cNvSpPr/>
          <p:nvPr/>
        </p:nvSpPr>
        <p:spPr>
          <a:xfrm>
            <a:off x="596629" y="414648"/>
            <a:ext cx="10999318" cy="6021147"/>
          </a:xfrm>
          <a:prstGeom prst="roundRect">
            <a:avLst>
              <a:gd name="adj" fmla="val 7376"/>
            </a:avLst>
          </a:prstGeom>
          <a:solidFill>
            <a:schemeClr val="lt1"/>
          </a:solidFill>
          <a:ln w="114300" cap="flat" cmpd="sng">
            <a:solidFill>
              <a:schemeClr val="accent1"/>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46" name="Google Shape;46;p7"/>
          <p:cNvSpPr txBox="1">
            <a:spLocks noGrp="1"/>
          </p:cNvSpPr>
          <p:nvPr>
            <p:ph type="title"/>
          </p:nvPr>
        </p:nvSpPr>
        <p:spPr>
          <a:xfrm>
            <a:off x="1021351" y="631323"/>
            <a:ext cx="10149875" cy="1528964"/>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5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47" name="Google Shape;47;p7"/>
          <p:cNvSpPr txBox="1">
            <a:spLocks noGrp="1"/>
          </p:cNvSpPr>
          <p:nvPr>
            <p:ph type="body" idx="1"/>
          </p:nvPr>
        </p:nvSpPr>
        <p:spPr>
          <a:xfrm>
            <a:off x="1021351" y="2472003"/>
            <a:ext cx="10149875" cy="3334710"/>
          </a:xfrm>
          <a:prstGeom prst="rect">
            <a:avLst/>
          </a:prstGeom>
        </p:spPr>
        <p:txBody>
          <a:bodyPr spcFirstLastPara="1" wrap="square" lIns="116050" tIns="116050" rIns="116050" bIns="116050" anchor="t" anchorCtr="0">
            <a:noAutofit/>
          </a:bodyPr>
          <a:lstStyle>
            <a:lvl1pPr marL="414655" lvl="0" indent="-299720" rtl="0">
              <a:lnSpc>
                <a:spcPct val="100000"/>
              </a:lnSpc>
              <a:spcBef>
                <a:spcPts val="0"/>
              </a:spcBef>
              <a:spcAft>
                <a:spcPts val="0"/>
              </a:spcAft>
              <a:buClr>
                <a:schemeClr val="accent3"/>
              </a:buClr>
              <a:buSzPts val="1600"/>
              <a:buChar char="●"/>
              <a:defRPr sz="1450"/>
            </a:lvl1pPr>
            <a:lvl2pPr marL="829310" lvl="1" indent="-311150" rtl="0">
              <a:spcBef>
                <a:spcPts val="0"/>
              </a:spcBef>
              <a:spcAft>
                <a:spcPts val="0"/>
              </a:spcAft>
              <a:buSzPts val="1800"/>
              <a:buChar char="○"/>
              <a:defRPr/>
            </a:lvl2pPr>
            <a:lvl3pPr marL="1244600" lvl="2" indent="-311150" rtl="0">
              <a:spcBef>
                <a:spcPts val="0"/>
              </a:spcBef>
              <a:spcAft>
                <a:spcPts val="0"/>
              </a:spcAft>
              <a:buSzPts val="1800"/>
              <a:buChar char="■"/>
              <a:defRPr/>
            </a:lvl3pPr>
            <a:lvl4pPr marL="1659255" lvl="3" indent="-311150" rtl="0">
              <a:spcBef>
                <a:spcPts val="0"/>
              </a:spcBef>
              <a:spcAft>
                <a:spcPts val="0"/>
              </a:spcAft>
              <a:buSzPts val="1800"/>
              <a:buChar char="●"/>
              <a:defRPr/>
            </a:lvl4pPr>
            <a:lvl5pPr marL="2073910" lvl="4" indent="-311150" rtl="0">
              <a:spcBef>
                <a:spcPts val="0"/>
              </a:spcBef>
              <a:spcAft>
                <a:spcPts val="0"/>
              </a:spcAft>
              <a:buSzPts val="1800"/>
              <a:buChar char="○"/>
              <a:defRPr/>
            </a:lvl5pPr>
            <a:lvl6pPr marL="2488565" lvl="5" indent="-311150" rtl="0">
              <a:spcBef>
                <a:spcPts val="0"/>
              </a:spcBef>
              <a:spcAft>
                <a:spcPts val="0"/>
              </a:spcAft>
              <a:buSzPts val="1800"/>
              <a:buChar char="■"/>
              <a:defRPr/>
            </a:lvl6pPr>
            <a:lvl7pPr marL="2903220" lvl="6" indent="-311150" rtl="0">
              <a:spcBef>
                <a:spcPts val="0"/>
              </a:spcBef>
              <a:spcAft>
                <a:spcPts val="0"/>
              </a:spcAft>
              <a:buSzPts val="1800"/>
              <a:buChar char="●"/>
              <a:defRPr/>
            </a:lvl7pPr>
            <a:lvl8pPr marL="3317875" lvl="7" indent="-311150" rtl="0">
              <a:spcBef>
                <a:spcPts val="0"/>
              </a:spcBef>
              <a:spcAft>
                <a:spcPts val="0"/>
              </a:spcAft>
              <a:buSzPts val="1800"/>
              <a:buChar char="○"/>
              <a:defRPr/>
            </a:lvl8pPr>
            <a:lvl9pPr marL="3733165" lvl="8" indent="-311150" rtl="0">
              <a:spcBef>
                <a:spcPts val="0"/>
              </a:spcBef>
              <a:spcAft>
                <a:spcPts val="0"/>
              </a:spcAft>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44"/>
        <p:cNvGrpSpPr/>
        <p:nvPr/>
      </p:nvGrpSpPr>
      <p:grpSpPr>
        <a:xfrm>
          <a:off x="0" y="0"/>
          <a:ext cx="0" cy="0"/>
          <a:chOff x="0" y="0"/>
          <a:chExt cx="0" cy="0"/>
        </a:xfrm>
      </p:grpSpPr>
      <p:sp>
        <p:nvSpPr>
          <p:cNvPr id="45" name="Google Shape;45;p7"/>
          <p:cNvSpPr/>
          <p:nvPr/>
        </p:nvSpPr>
        <p:spPr>
          <a:xfrm>
            <a:off x="596629" y="414648"/>
            <a:ext cx="10999318" cy="6021147"/>
          </a:xfrm>
          <a:prstGeom prst="roundRect">
            <a:avLst>
              <a:gd name="adj" fmla="val 7376"/>
            </a:avLst>
          </a:prstGeom>
          <a:solidFill>
            <a:schemeClr val="lt1"/>
          </a:solidFill>
          <a:ln w="114300" cap="flat" cmpd="sng">
            <a:solidFill>
              <a:schemeClr val="accent1"/>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46" name="Google Shape;46;p7"/>
          <p:cNvSpPr txBox="1">
            <a:spLocks noGrp="1"/>
          </p:cNvSpPr>
          <p:nvPr>
            <p:ph type="title"/>
          </p:nvPr>
        </p:nvSpPr>
        <p:spPr>
          <a:xfrm>
            <a:off x="1021351" y="631323"/>
            <a:ext cx="10149875" cy="1528964"/>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5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47" name="Google Shape;47;p7"/>
          <p:cNvSpPr txBox="1">
            <a:spLocks noGrp="1"/>
          </p:cNvSpPr>
          <p:nvPr>
            <p:ph type="body" idx="1"/>
          </p:nvPr>
        </p:nvSpPr>
        <p:spPr>
          <a:xfrm>
            <a:off x="1021351" y="2472003"/>
            <a:ext cx="10149875" cy="3334710"/>
          </a:xfrm>
          <a:prstGeom prst="rect">
            <a:avLst/>
          </a:prstGeom>
        </p:spPr>
        <p:txBody>
          <a:bodyPr spcFirstLastPara="1" wrap="square" lIns="116050" tIns="116050" rIns="116050" bIns="116050" anchor="t" anchorCtr="0">
            <a:noAutofit/>
          </a:bodyPr>
          <a:lstStyle>
            <a:lvl1pPr marL="414655" lvl="0" indent="-299720" rtl="0">
              <a:lnSpc>
                <a:spcPct val="100000"/>
              </a:lnSpc>
              <a:spcBef>
                <a:spcPts val="0"/>
              </a:spcBef>
              <a:spcAft>
                <a:spcPts val="0"/>
              </a:spcAft>
              <a:buClr>
                <a:schemeClr val="accent3"/>
              </a:buClr>
              <a:buSzPts val="1600"/>
              <a:buChar char="●"/>
              <a:defRPr sz="1450"/>
            </a:lvl1pPr>
            <a:lvl2pPr marL="829310" lvl="1" indent="-311150" rtl="0">
              <a:spcBef>
                <a:spcPts val="0"/>
              </a:spcBef>
              <a:spcAft>
                <a:spcPts val="0"/>
              </a:spcAft>
              <a:buSzPts val="1800"/>
              <a:buChar char="○"/>
              <a:defRPr/>
            </a:lvl2pPr>
            <a:lvl3pPr marL="1244600" lvl="2" indent="-311150" rtl="0">
              <a:spcBef>
                <a:spcPts val="0"/>
              </a:spcBef>
              <a:spcAft>
                <a:spcPts val="0"/>
              </a:spcAft>
              <a:buSzPts val="1800"/>
              <a:buChar char="■"/>
              <a:defRPr/>
            </a:lvl3pPr>
            <a:lvl4pPr marL="1659255" lvl="3" indent="-311150" rtl="0">
              <a:spcBef>
                <a:spcPts val="0"/>
              </a:spcBef>
              <a:spcAft>
                <a:spcPts val="0"/>
              </a:spcAft>
              <a:buSzPts val="1800"/>
              <a:buChar char="●"/>
              <a:defRPr/>
            </a:lvl4pPr>
            <a:lvl5pPr marL="2073910" lvl="4" indent="-311150" rtl="0">
              <a:spcBef>
                <a:spcPts val="0"/>
              </a:spcBef>
              <a:spcAft>
                <a:spcPts val="0"/>
              </a:spcAft>
              <a:buSzPts val="1800"/>
              <a:buChar char="○"/>
              <a:defRPr/>
            </a:lvl5pPr>
            <a:lvl6pPr marL="2488565" lvl="5" indent="-311150" rtl="0">
              <a:spcBef>
                <a:spcPts val="0"/>
              </a:spcBef>
              <a:spcAft>
                <a:spcPts val="0"/>
              </a:spcAft>
              <a:buSzPts val="1800"/>
              <a:buChar char="■"/>
              <a:defRPr/>
            </a:lvl6pPr>
            <a:lvl7pPr marL="2903220" lvl="6" indent="-311150" rtl="0">
              <a:spcBef>
                <a:spcPts val="0"/>
              </a:spcBef>
              <a:spcAft>
                <a:spcPts val="0"/>
              </a:spcAft>
              <a:buSzPts val="1800"/>
              <a:buChar char="●"/>
              <a:defRPr/>
            </a:lvl7pPr>
            <a:lvl8pPr marL="3317875" lvl="7" indent="-311150" rtl="0">
              <a:spcBef>
                <a:spcPts val="0"/>
              </a:spcBef>
              <a:spcAft>
                <a:spcPts val="0"/>
              </a:spcAft>
              <a:buSzPts val="1800"/>
              <a:buChar char="○"/>
              <a:defRPr/>
            </a:lvl8pPr>
            <a:lvl9pPr marL="3733165" lvl="8" indent="-311150" rtl="0">
              <a:spcBef>
                <a:spcPts val="0"/>
              </a:spcBef>
              <a:spcAft>
                <a:spcPts val="0"/>
              </a:spcAft>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44"/>
        <p:cNvGrpSpPr/>
        <p:nvPr/>
      </p:nvGrpSpPr>
      <p:grpSpPr>
        <a:xfrm>
          <a:off x="0" y="0"/>
          <a:ext cx="0" cy="0"/>
          <a:chOff x="0" y="0"/>
          <a:chExt cx="0" cy="0"/>
        </a:xfrm>
      </p:grpSpPr>
      <p:sp>
        <p:nvSpPr>
          <p:cNvPr id="45" name="Google Shape;45;p7"/>
          <p:cNvSpPr/>
          <p:nvPr/>
        </p:nvSpPr>
        <p:spPr>
          <a:xfrm>
            <a:off x="596629" y="414648"/>
            <a:ext cx="10999318" cy="6021147"/>
          </a:xfrm>
          <a:prstGeom prst="roundRect">
            <a:avLst>
              <a:gd name="adj" fmla="val 7376"/>
            </a:avLst>
          </a:prstGeom>
          <a:solidFill>
            <a:schemeClr val="lt1"/>
          </a:solidFill>
          <a:ln w="114300" cap="flat" cmpd="sng">
            <a:solidFill>
              <a:schemeClr val="accent1"/>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46" name="Google Shape;46;p7"/>
          <p:cNvSpPr txBox="1">
            <a:spLocks noGrp="1"/>
          </p:cNvSpPr>
          <p:nvPr>
            <p:ph type="title"/>
          </p:nvPr>
        </p:nvSpPr>
        <p:spPr>
          <a:xfrm>
            <a:off x="1021351" y="631323"/>
            <a:ext cx="10149875" cy="1528964"/>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5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47" name="Google Shape;47;p7"/>
          <p:cNvSpPr txBox="1">
            <a:spLocks noGrp="1"/>
          </p:cNvSpPr>
          <p:nvPr>
            <p:ph type="body" idx="1"/>
          </p:nvPr>
        </p:nvSpPr>
        <p:spPr>
          <a:xfrm>
            <a:off x="1021351" y="2472003"/>
            <a:ext cx="10149875" cy="3334710"/>
          </a:xfrm>
          <a:prstGeom prst="rect">
            <a:avLst/>
          </a:prstGeom>
        </p:spPr>
        <p:txBody>
          <a:bodyPr spcFirstLastPara="1" wrap="square" lIns="116050" tIns="116050" rIns="116050" bIns="116050" anchor="t" anchorCtr="0">
            <a:noAutofit/>
          </a:bodyPr>
          <a:lstStyle>
            <a:lvl1pPr marL="414655" lvl="0" indent="-299720" rtl="0">
              <a:lnSpc>
                <a:spcPct val="100000"/>
              </a:lnSpc>
              <a:spcBef>
                <a:spcPts val="0"/>
              </a:spcBef>
              <a:spcAft>
                <a:spcPts val="0"/>
              </a:spcAft>
              <a:buClr>
                <a:schemeClr val="accent3"/>
              </a:buClr>
              <a:buSzPts val="1600"/>
              <a:buChar char="●"/>
              <a:defRPr sz="1450"/>
            </a:lvl1pPr>
            <a:lvl2pPr marL="829310" lvl="1" indent="-311150" rtl="0">
              <a:spcBef>
                <a:spcPts val="0"/>
              </a:spcBef>
              <a:spcAft>
                <a:spcPts val="0"/>
              </a:spcAft>
              <a:buSzPts val="1800"/>
              <a:buChar char="○"/>
              <a:defRPr/>
            </a:lvl2pPr>
            <a:lvl3pPr marL="1244600" lvl="2" indent="-311150" rtl="0">
              <a:spcBef>
                <a:spcPts val="0"/>
              </a:spcBef>
              <a:spcAft>
                <a:spcPts val="0"/>
              </a:spcAft>
              <a:buSzPts val="1800"/>
              <a:buChar char="■"/>
              <a:defRPr/>
            </a:lvl3pPr>
            <a:lvl4pPr marL="1659255" lvl="3" indent="-311150" rtl="0">
              <a:spcBef>
                <a:spcPts val="0"/>
              </a:spcBef>
              <a:spcAft>
                <a:spcPts val="0"/>
              </a:spcAft>
              <a:buSzPts val="1800"/>
              <a:buChar char="●"/>
              <a:defRPr/>
            </a:lvl4pPr>
            <a:lvl5pPr marL="2073910" lvl="4" indent="-311150" rtl="0">
              <a:spcBef>
                <a:spcPts val="0"/>
              </a:spcBef>
              <a:spcAft>
                <a:spcPts val="0"/>
              </a:spcAft>
              <a:buSzPts val="1800"/>
              <a:buChar char="○"/>
              <a:defRPr/>
            </a:lvl5pPr>
            <a:lvl6pPr marL="2488565" lvl="5" indent="-311150" rtl="0">
              <a:spcBef>
                <a:spcPts val="0"/>
              </a:spcBef>
              <a:spcAft>
                <a:spcPts val="0"/>
              </a:spcAft>
              <a:buSzPts val="1800"/>
              <a:buChar char="■"/>
              <a:defRPr/>
            </a:lvl6pPr>
            <a:lvl7pPr marL="2903220" lvl="6" indent="-311150" rtl="0">
              <a:spcBef>
                <a:spcPts val="0"/>
              </a:spcBef>
              <a:spcAft>
                <a:spcPts val="0"/>
              </a:spcAft>
              <a:buSzPts val="1800"/>
              <a:buChar char="●"/>
              <a:defRPr/>
            </a:lvl7pPr>
            <a:lvl8pPr marL="3317875" lvl="7" indent="-311150" rtl="0">
              <a:spcBef>
                <a:spcPts val="0"/>
              </a:spcBef>
              <a:spcAft>
                <a:spcPts val="0"/>
              </a:spcAft>
              <a:buSzPts val="1800"/>
              <a:buChar char="○"/>
              <a:defRPr/>
            </a:lvl8pPr>
            <a:lvl9pPr marL="3733165" lvl="8" indent="-311150" rtl="0">
              <a:spcBef>
                <a:spcPts val="0"/>
              </a:spcBef>
              <a:spcAft>
                <a:spcPts val="0"/>
              </a:spcAft>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44"/>
        <p:cNvGrpSpPr/>
        <p:nvPr/>
      </p:nvGrpSpPr>
      <p:grpSpPr>
        <a:xfrm>
          <a:off x="0" y="0"/>
          <a:ext cx="0" cy="0"/>
          <a:chOff x="0" y="0"/>
          <a:chExt cx="0" cy="0"/>
        </a:xfrm>
      </p:grpSpPr>
      <p:sp>
        <p:nvSpPr>
          <p:cNvPr id="45" name="Google Shape;45;p7"/>
          <p:cNvSpPr/>
          <p:nvPr/>
        </p:nvSpPr>
        <p:spPr>
          <a:xfrm>
            <a:off x="596629" y="414648"/>
            <a:ext cx="10999318" cy="6021147"/>
          </a:xfrm>
          <a:prstGeom prst="roundRect">
            <a:avLst>
              <a:gd name="adj" fmla="val 7376"/>
            </a:avLst>
          </a:prstGeom>
          <a:solidFill>
            <a:schemeClr val="lt1"/>
          </a:solidFill>
          <a:ln w="114300" cap="flat" cmpd="sng">
            <a:solidFill>
              <a:schemeClr val="accent1"/>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46" name="Google Shape;46;p7"/>
          <p:cNvSpPr txBox="1">
            <a:spLocks noGrp="1"/>
          </p:cNvSpPr>
          <p:nvPr>
            <p:ph type="title"/>
          </p:nvPr>
        </p:nvSpPr>
        <p:spPr>
          <a:xfrm>
            <a:off x="1021351" y="631323"/>
            <a:ext cx="10149875" cy="1528964"/>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5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47" name="Google Shape;47;p7"/>
          <p:cNvSpPr txBox="1">
            <a:spLocks noGrp="1"/>
          </p:cNvSpPr>
          <p:nvPr>
            <p:ph type="body" idx="1"/>
          </p:nvPr>
        </p:nvSpPr>
        <p:spPr>
          <a:xfrm>
            <a:off x="1021351" y="2472003"/>
            <a:ext cx="10149875" cy="3334710"/>
          </a:xfrm>
          <a:prstGeom prst="rect">
            <a:avLst/>
          </a:prstGeom>
        </p:spPr>
        <p:txBody>
          <a:bodyPr spcFirstLastPara="1" wrap="square" lIns="116050" tIns="116050" rIns="116050" bIns="116050" anchor="t" anchorCtr="0">
            <a:noAutofit/>
          </a:bodyPr>
          <a:lstStyle>
            <a:lvl1pPr marL="414655" lvl="0" indent="-299720" rtl="0">
              <a:lnSpc>
                <a:spcPct val="100000"/>
              </a:lnSpc>
              <a:spcBef>
                <a:spcPts val="0"/>
              </a:spcBef>
              <a:spcAft>
                <a:spcPts val="0"/>
              </a:spcAft>
              <a:buClr>
                <a:schemeClr val="accent3"/>
              </a:buClr>
              <a:buSzPts val="1600"/>
              <a:buChar char="●"/>
              <a:defRPr sz="1450"/>
            </a:lvl1pPr>
            <a:lvl2pPr marL="829310" lvl="1" indent="-311150" rtl="0">
              <a:spcBef>
                <a:spcPts val="0"/>
              </a:spcBef>
              <a:spcAft>
                <a:spcPts val="0"/>
              </a:spcAft>
              <a:buSzPts val="1800"/>
              <a:buChar char="○"/>
              <a:defRPr/>
            </a:lvl2pPr>
            <a:lvl3pPr marL="1244600" lvl="2" indent="-311150" rtl="0">
              <a:spcBef>
                <a:spcPts val="0"/>
              </a:spcBef>
              <a:spcAft>
                <a:spcPts val="0"/>
              </a:spcAft>
              <a:buSzPts val="1800"/>
              <a:buChar char="■"/>
              <a:defRPr/>
            </a:lvl3pPr>
            <a:lvl4pPr marL="1659255" lvl="3" indent="-311150" rtl="0">
              <a:spcBef>
                <a:spcPts val="0"/>
              </a:spcBef>
              <a:spcAft>
                <a:spcPts val="0"/>
              </a:spcAft>
              <a:buSzPts val="1800"/>
              <a:buChar char="●"/>
              <a:defRPr/>
            </a:lvl4pPr>
            <a:lvl5pPr marL="2073910" lvl="4" indent="-311150" rtl="0">
              <a:spcBef>
                <a:spcPts val="0"/>
              </a:spcBef>
              <a:spcAft>
                <a:spcPts val="0"/>
              </a:spcAft>
              <a:buSzPts val="1800"/>
              <a:buChar char="○"/>
              <a:defRPr/>
            </a:lvl5pPr>
            <a:lvl6pPr marL="2488565" lvl="5" indent="-311150" rtl="0">
              <a:spcBef>
                <a:spcPts val="0"/>
              </a:spcBef>
              <a:spcAft>
                <a:spcPts val="0"/>
              </a:spcAft>
              <a:buSzPts val="1800"/>
              <a:buChar char="■"/>
              <a:defRPr/>
            </a:lvl6pPr>
            <a:lvl7pPr marL="2903220" lvl="6" indent="-311150" rtl="0">
              <a:spcBef>
                <a:spcPts val="0"/>
              </a:spcBef>
              <a:spcAft>
                <a:spcPts val="0"/>
              </a:spcAft>
              <a:buSzPts val="1800"/>
              <a:buChar char="●"/>
              <a:defRPr/>
            </a:lvl7pPr>
            <a:lvl8pPr marL="3317875" lvl="7" indent="-311150" rtl="0">
              <a:spcBef>
                <a:spcPts val="0"/>
              </a:spcBef>
              <a:spcAft>
                <a:spcPts val="0"/>
              </a:spcAft>
              <a:buSzPts val="1800"/>
              <a:buChar char="○"/>
              <a:defRPr/>
            </a:lvl8pPr>
            <a:lvl9pPr marL="3733165" lvl="8" indent="-311150" rtl="0">
              <a:spcBef>
                <a:spcPts val="0"/>
              </a:spcBef>
              <a:spcAft>
                <a:spcPts val="0"/>
              </a:spcAft>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5"/>
        </a:solidFill>
        <a:effectLst/>
      </p:bgPr>
    </p:bg>
    <p:spTree>
      <p:nvGrpSpPr>
        <p:cNvPr id="1" name="Shape 48"/>
        <p:cNvGrpSpPr/>
        <p:nvPr/>
      </p:nvGrpSpPr>
      <p:grpSpPr>
        <a:xfrm>
          <a:off x="0" y="0"/>
          <a:ext cx="0" cy="0"/>
          <a:chOff x="0" y="0"/>
          <a:chExt cx="0" cy="0"/>
        </a:xfrm>
      </p:grpSpPr>
      <p:sp>
        <p:nvSpPr>
          <p:cNvPr id="49" name="Google Shape;49;p8"/>
          <p:cNvSpPr/>
          <p:nvPr/>
        </p:nvSpPr>
        <p:spPr>
          <a:xfrm>
            <a:off x="1468534" y="414648"/>
            <a:ext cx="9255616" cy="6029040"/>
          </a:xfrm>
          <a:prstGeom prst="roundRect">
            <a:avLst>
              <a:gd name="adj" fmla="val 16667"/>
            </a:avLst>
          </a:prstGeom>
          <a:solidFill>
            <a:schemeClr val="dk1"/>
          </a:solidFill>
          <a:ln w="114300" cap="flat" cmpd="sng">
            <a:solidFill>
              <a:schemeClr val="accent3"/>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50" name="Google Shape;50;p8"/>
          <p:cNvSpPr txBox="1">
            <a:spLocks noGrp="1"/>
          </p:cNvSpPr>
          <p:nvPr>
            <p:ph type="title"/>
          </p:nvPr>
        </p:nvSpPr>
        <p:spPr>
          <a:xfrm>
            <a:off x="3515971" y="1974235"/>
            <a:ext cx="5160634" cy="2228946"/>
          </a:xfrm>
          <a:prstGeom prst="rect">
            <a:avLst/>
          </a:prstGeom>
        </p:spPr>
        <p:txBody>
          <a:bodyPr spcFirstLastPara="1" wrap="square" lIns="116050" tIns="116050" rIns="116050" bIns="116050" anchor="ctr" anchorCtr="0">
            <a:noAutofit/>
          </a:bodyPr>
          <a:lstStyle>
            <a:lvl1pPr lvl="0" algn="ctr">
              <a:spcBef>
                <a:spcPts val="0"/>
              </a:spcBef>
              <a:spcAft>
                <a:spcPts val="0"/>
              </a:spcAft>
              <a:buSzPts val="6100"/>
              <a:buNone/>
              <a:defRPr sz="7255">
                <a:solidFill>
                  <a:schemeClr val="lt1"/>
                </a:solidFill>
              </a:defRPr>
            </a:lvl1pPr>
            <a:lvl2pPr lvl="1">
              <a:spcBef>
                <a:spcPts val="0"/>
              </a:spcBef>
              <a:spcAft>
                <a:spcPts val="0"/>
              </a:spcAft>
              <a:buSzPts val="6100"/>
              <a:buNone/>
              <a:defRPr sz="5535"/>
            </a:lvl2pPr>
            <a:lvl3pPr lvl="2">
              <a:spcBef>
                <a:spcPts val="0"/>
              </a:spcBef>
              <a:spcAft>
                <a:spcPts val="0"/>
              </a:spcAft>
              <a:buSzPts val="6100"/>
              <a:buNone/>
              <a:defRPr sz="5535"/>
            </a:lvl3pPr>
            <a:lvl4pPr lvl="3">
              <a:spcBef>
                <a:spcPts val="0"/>
              </a:spcBef>
              <a:spcAft>
                <a:spcPts val="0"/>
              </a:spcAft>
              <a:buSzPts val="6100"/>
              <a:buNone/>
              <a:defRPr sz="5535"/>
            </a:lvl4pPr>
            <a:lvl5pPr lvl="4">
              <a:spcBef>
                <a:spcPts val="0"/>
              </a:spcBef>
              <a:spcAft>
                <a:spcPts val="0"/>
              </a:spcAft>
              <a:buSzPts val="6100"/>
              <a:buNone/>
              <a:defRPr sz="5535"/>
            </a:lvl5pPr>
            <a:lvl6pPr lvl="5">
              <a:spcBef>
                <a:spcPts val="0"/>
              </a:spcBef>
              <a:spcAft>
                <a:spcPts val="0"/>
              </a:spcAft>
              <a:buSzPts val="6100"/>
              <a:buNone/>
              <a:defRPr sz="5535"/>
            </a:lvl6pPr>
            <a:lvl7pPr lvl="6">
              <a:spcBef>
                <a:spcPts val="0"/>
              </a:spcBef>
              <a:spcAft>
                <a:spcPts val="0"/>
              </a:spcAft>
              <a:buSzPts val="6100"/>
              <a:buNone/>
              <a:defRPr sz="5535"/>
            </a:lvl7pPr>
            <a:lvl8pPr lvl="7">
              <a:spcBef>
                <a:spcPts val="0"/>
              </a:spcBef>
              <a:spcAft>
                <a:spcPts val="0"/>
              </a:spcAft>
              <a:buSzPts val="6100"/>
              <a:buNone/>
              <a:defRPr sz="5535"/>
            </a:lvl8pPr>
            <a:lvl9pPr lvl="8">
              <a:spcBef>
                <a:spcPts val="0"/>
              </a:spcBef>
              <a:spcAft>
                <a:spcPts val="0"/>
              </a:spcAft>
              <a:buSzPts val="6100"/>
              <a:buNone/>
              <a:defRPr sz="5535"/>
            </a:lvl9pPr>
          </a:lstStyle>
          <a:p/>
        </p:txBody>
      </p:sp>
      <p:sp>
        <p:nvSpPr>
          <p:cNvPr id="51" name="Google Shape;51;p8"/>
          <p:cNvSpPr txBox="1">
            <a:spLocks noGrp="1"/>
          </p:cNvSpPr>
          <p:nvPr>
            <p:ph type="subTitle" idx="1"/>
          </p:nvPr>
        </p:nvSpPr>
        <p:spPr>
          <a:xfrm>
            <a:off x="3317893" y="4203170"/>
            <a:ext cx="5556790" cy="726653"/>
          </a:xfrm>
          <a:prstGeom prst="rect">
            <a:avLst/>
          </a:prstGeom>
        </p:spPr>
        <p:txBody>
          <a:bodyPr spcFirstLastPara="1" wrap="square" lIns="116050" tIns="116050" rIns="116050" bIns="116050" anchor="ctr" anchorCtr="0">
            <a:noAutofit/>
          </a:bodyPr>
          <a:lstStyle>
            <a:lvl1pPr lvl="0" algn="ctr" rtl="0">
              <a:lnSpc>
                <a:spcPct val="100000"/>
              </a:lnSpc>
              <a:spcBef>
                <a:spcPts val="0"/>
              </a:spcBef>
              <a:spcAft>
                <a:spcPts val="0"/>
              </a:spcAft>
              <a:buSzPts val="2300"/>
              <a:buNone/>
              <a:defRPr sz="2175"/>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p:txBody>
      </p:sp>
      <p:sp>
        <p:nvSpPr>
          <p:cNvPr id="52" name="Google Shape;52;p8"/>
          <p:cNvSpPr/>
          <p:nvPr/>
        </p:nvSpPr>
        <p:spPr>
          <a:xfrm>
            <a:off x="729553" y="3786453"/>
            <a:ext cx="478165" cy="407369"/>
          </a:xfrm>
          <a:custGeom>
            <a:avLst/>
            <a:gdLst/>
            <a:ahLst/>
            <a:cxnLst/>
            <a:rect l="l" t="t" r="r" b="b"/>
            <a:pathLst>
              <a:path w="4671" h="5005" extrusionOk="0">
                <a:moveTo>
                  <a:pt x="2286" y="1"/>
                </a:moveTo>
                <a:cubicBezTo>
                  <a:pt x="2186" y="1"/>
                  <a:pt x="2086" y="67"/>
                  <a:pt x="2069" y="201"/>
                </a:cubicBezTo>
                <a:lnTo>
                  <a:pt x="1902" y="1268"/>
                </a:lnTo>
                <a:cubicBezTo>
                  <a:pt x="1836" y="1602"/>
                  <a:pt x="1602" y="1935"/>
                  <a:pt x="1235" y="2035"/>
                </a:cubicBezTo>
                <a:lnTo>
                  <a:pt x="268" y="2302"/>
                </a:lnTo>
                <a:cubicBezTo>
                  <a:pt x="1" y="2369"/>
                  <a:pt x="1" y="2703"/>
                  <a:pt x="268" y="2769"/>
                </a:cubicBezTo>
                <a:lnTo>
                  <a:pt x="1268" y="3003"/>
                </a:lnTo>
                <a:cubicBezTo>
                  <a:pt x="1602" y="3103"/>
                  <a:pt x="1869" y="3403"/>
                  <a:pt x="1936" y="3770"/>
                </a:cubicBezTo>
                <a:lnTo>
                  <a:pt x="2169" y="4804"/>
                </a:lnTo>
                <a:cubicBezTo>
                  <a:pt x="2186" y="4937"/>
                  <a:pt x="2286" y="5004"/>
                  <a:pt x="2386" y="5004"/>
                </a:cubicBezTo>
                <a:cubicBezTo>
                  <a:pt x="2486" y="5004"/>
                  <a:pt x="2586" y="4937"/>
                  <a:pt x="2603" y="4804"/>
                </a:cubicBezTo>
                <a:lnTo>
                  <a:pt x="2803" y="3670"/>
                </a:lnTo>
                <a:cubicBezTo>
                  <a:pt x="2836" y="3370"/>
                  <a:pt x="3036" y="3103"/>
                  <a:pt x="3337" y="3003"/>
                </a:cubicBezTo>
                <a:lnTo>
                  <a:pt x="4404" y="2703"/>
                </a:lnTo>
                <a:cubicBezTo>
                  <a:pt x="4671" y="2669"/>
                  <a:pt x="4671" y="2302"/>
                  <a:pt x="4404" y="2236"/>
                </a:cubicBezTo>
                <a:lnTo>
                  <a:pt x="3337" y="1969"/>
                </a:lnTo>
                <a:cubicBezTo>
                  <a:pt x="3036" y="1902"/>
                  <a:pt x="2803" y="1635"/>
                  <a:pt x="2770" y="1335"/>
                </a:cubicBezTo>
                <a:lnTo>
                  <a:pt x="2503" y="201"/>
                </a:lnTo>
                <a:cubicBezTo>
                  <a:pt x="2486" y="67"/>
                  <a:pt x="2386" y="1"/>
                  <a:pt x="2286" y="1"/>
                </a:cubicBezTo>
                <a:close/>
              </a:path>
            </a:pathLst>
          </a:custGeom>
          <a:solidFill>
            <a:srgbClr val="FFFFFF"/>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53" name="Google Shape;53;p8"/>
          <p:cNvSpPr/>
          <p:nvPr/>
        </p:nvSpPr>
        <p:spPr>
          <a:xfrm>
            <a:off x="11430193" y="4309477"/>
            <a:ext cx="313416" cy="263827"/>
          </a:xfrm>
          <a:custGeom>
            <a:avLst/>
            <a:gdLst/>
            <a:ahLst/>
            <a:cxnLst/>
            <a:rect l="l" t="t" r="r" b="b"/>
            <a:pathLst>
              <a:path w="4704" h="4980" extrusionOk="0">
                <a:moveTo>
                  <a:pt x="2419" y="1"/>
                </a:moveTo>
                <a:cubicBezTo>
                  <a:pt x="2319" y="1"/>
                  <a:pt x="2219" y="67"/>
                  <a:pt x="2202" y="201"/>
                </a:cubicBezTo>
                <a:lnTo>
                  <a:pt x="1969" y="1235"/>
                </a:lnTo>
                <a:cubicBezTo>
                  <a:pt x="1902" y="1569"/>
                  <a:pt x="1602" y="1869"/>
                  <a:pt x="1268" y="1969"/>
                </a:cubicBezTo>
                <a:lnTo>
                  <a:pt x="267" y="2169"/>
                </a:lnTo>
                <a:cubicBezTo>
                  <a:pt x="1" y="2236"/>
                  <a:pt x="1" y="2569"/>
                  <a:pt x="267" y="2636"/>
                </a:cubicBezTo>
                <a:lnTo>
                  <a:pt x="1235" y="2936"/>
                </a:lnTo>
                <a:cubicBezTo>
                  <a:pt x="1568" y="3070"/>
                  <a:pt x="1835" y="3370"/>
                  <a:pt x="1869" y="3737"/>
                </a:cubicBezTo>
                <a:lnTo>
                  <a:pt x="2035" y="4804"/>
                </a:lnTo>
                <a:cubicBezTo>
                  <a:pt x="2052" y="4921"/>
                  <a:pt x="2152" y="4979"/>
                  <a:pt x="2252" y="4979"/>
                </a:cubicBezTo>
                <a:cubicBezTo>
                  <a:pt x="2352" y="4979"/>
                  <a:pt x="2452" y="4921"/>
                  <a:pt x="2469" y="4804"/>
                </a:cubicBezTo>
                <a:lnTo>
                  <a:pt x="2736" y="3670"/>
                </a:lnTo>
                <a:cubicBezTo>
                  <a:pt x="2803" y="3370"/>
                  <a:pt x="3036" y="3103"/>
                  <a:pt x="3336" y="3036"/>
                </a:cubicBezTo>
                <a:lnTo>
                  <a:pt x="4404" y="2803"/>
                </a:lnTo>
                <a:cubicBezTo>
                  <a:pt x="4704" y="2769"/>
                  <a:pt x="4704" y="2369"/>
                  <a:pt x="4437" y="2336"/>
                </a:cubicBezTo>
                <a:lnTo>
                  <a:pt x="3370" y="2002"/>
                </a:lnTo>
                <a:cubicBezTo>
                  <a:pt x="3069" y="1902"/>
                  <a:pt x="2869" y="1635"/>
                  <a:pt x="2803" y="1335"/>
                </a:cubicBezTo>
                <a:lnTo>
                  <a:pt x="2636" y="201"/>
                </a:lnTo>
                <a:cubicBezTo>
                  <a:pt x="2619" y="67"/>
                  <a:pt x="2519" y="1"/>
                  <a:pt x="2419" y="1"/>
                </a:cubicBezTo>
                <a:close/>
              </a:path>
            </a:pathLst>
          </a:custGeom>
          <a:solidFill>
            <a:srgbClr val="FFFFFF"/>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3"/>
        </a:solidFill>
        <a:effectLst/>
      </p:bgPr>
    </p:bg>
    <p:spTree>
      <p:nvGrpSpPr>
        <p:cNvPr id="1" name="Shape 54"/>
        <p:cNvGrpSpPr/>
        <p:nvPr/>
      </p:nvGrpSpPr>
      <p:grpSpPr>
        <a:xfrm>
          <a:off x="0" y="0"/>
          <a:ext cx="0" cy="0"/>
          <a:chOff x="0" y="0"/>
          <a:chExt cx="0" cy="0"/>
        </a:xfrm>
      </p:grpSpPr>
      <p:grpSp>
        <p:nvGrpSpPr>
          <p:cNvPr id="55" name="Google Shape;55;p9"/>
          <p:cNvGrpSpPr/>
          <p:nvPr/>
        </p:nvGrpSpPr>
        <p:grpSpPr>
          <a:xfrm>
            <a:off x="107" y="-5769"/>
            <a:ext cx="12192578" cy="6858154"/>
            <a:chOff x="-2735350" y="5890488"/>
            <a:chExt cx="1988100" cy="1988125"/>
          </a:xfrm>
        </p:grpSpPr>
        <p:sp>
          <p:nvSpPr>
            <p:cNvPr id="56" name="Google Shape;56;p9"/>
            <p:cNvSpPr/>
            <p:nvPr/>
          </p:nvSpPr>
          <p:spPr>
            <a:xfrm>
              <a:off x="-2735350" y="7496388"/>
              <a:ext cx="1988100" cy="382225"/>
            </a:xfrm>
            <a:custGeom>
              <a:avLst/>
              <a:gdLst/>
              <a:ahLst/>
              <a:cxnLst/>
              <a:rect l="l" t="t" r="r" b="b"/>
              <a:pathLst>
                <a:path w="79524" h="15289" extrusionOk="0">
                  <a:moveTo>
                    <a:pt x="7299" y="1"/>
                  </a:moveTo>
                  <a:cubicBezTo>
                    <a:pt x="4831" y="1"/>
                    <a:pt x="2268" y="886"/>
                    <a:pt x="0" y="2312"/>
                  </a:cubicBezTo>
                  <a:lnTo>
                    <a:pt x="0" y="15288"/>
                  </a:lnTo>
                  <a:lnTo>
                    <a:pt x="79524" y="15288"/>
                  </a:lnTo>
                  <a:lnTo>
                    <a:pt x="79524" y="8117"/>
                  </a:lnTo>
                  <a:cubicBezTo>
                    <a:pt x="71822" y="4168"/>
                    <a:pt x="63680" y="939"/>
                    <a:pt x="54904" y="939"/>
                  </a:cubicBezTo>
                  <a:cubicBezTo>
                    <a:pt x="53152" y="939"/>
                    <a:pt x="51374" y="1067"/>
                    <a:pt x="49569" y="1345"/>
                  </a:cubicBezTo>
                  <a:cubicBezTo>
                    <a:pt x="42898" y="2613"/>
                    <a:pt x="39128" y="9284"/>
                    <a:pt x="32457" y="10118"/>
                  </a:cubicBezTo>
                  <a:cubicBezTo>
                    <a:pt x="31861" y="10202"/>
                    <a:pt x="31278" y="10242"/>
                    <a:pt x="30708" y="10242"/>
                  </a:cubicBezTo>
                  <a:cubicBezTo>
                    <a:pt x="22913" y="10242"/>
                    <a:pt x="17368" y="2842"/>
                    <a:pt x="10374" y="511"/>
                  </a:cubicBezTo>
                  <a:cubicBezTo>
                    <a:pt x="9387" y="162"/>
                    <a:pt x="8351" y="1"/>
                    <a:pt x="7299" y="1"/>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57" name="Google Shape;57;p9"/>
            <p:cNvSpPr/>
            <p:nvPr/>
          </p:nvSpPr>
          <p:spPr>
            <a:xfrm>
              <a:off x="-2735350" y="7067113"/>
              <a:ext cx="1988100" cy="685325"/>
            </a:xfrm>
            <a:custGeom>
              <a:avLst/>
              <a:gdLst/>
              <a:ahLst/>
              <a:cxnLst/>
              <a:rect l="l" t="t" r="r" b="b"/>
              <a:pathLst>
                <a:path w="79524" h="27413" extrusionOk="0">
                  <a:moveTo>
                    <a:pt x="7828" y="0"/>
                  </a:moveTo>
                  <a:cubicBezTo>
                    <a:pt x="5274" y="0"/>
                    <a:pt x="2691" y="877"/>
                    <a:pt x="367" y="2271"/>
                  </a:cubicBezTo>
                  <a:cubicBezTo>
                    <a:pt x="234" y="2338"/>
                    <a:pt x="134" y="2438"/>
                    <a:pt x="0" y="2538"/>
                  </a:cubicBezTo>
                  <a:lnTo>
                    <a:pt x="0" y="19483"/>
                  </a:lnTo>
                  <a:cubicBezTo>
                    <a:pt x="2268" y="18057"/>
                    <a:pt x="4831" y="17172"/>
                    <a:pt x="7299" y="17172"/>
                  </a:cubicBezTo>
                  <a:cubicBezTo>
                    <a:pt x="8351" y="17172"/>
                    <a:pt x="9387" y="17333"/>
                    <a:pt x="10374" y="17682"/>
                  </a:cubicBezTo>
                  <a:cubicBezTo>
                    <a:pt x="17368" y="20013"/>
                    <a:pt x="22913" y="27413"/>
                    <a:pt x="30708" y="27413"/>
                  </a:cubicBezTo>
                  <a:cubicBezTo>
                    <a:pt x="31278" y="27413"/>
                    <a:pt x="31861" y="27373"/>
                    <a:pt x="32457" y="27289"/>
                  </a:cubicBezTo>
                  <a:cubicBezTo>
                    <a:pt x="39128" y="26455"/>
                    <a:pt x="42898" y="19784"/>
                    <a:pt x="49569" y="18516"/>
                  </a:cubicBezTo>
                  <a:cubicBezTo>
                    <a:pt x="51374" y="18238"/>
                    <a:pt x="53152" y="18110"/>
                    <a:pt x="54904" y="18110"/>
                  </a:cubicBezTo>
                  <a:cubicBezTo>
                    <a:pt x="63680" y="18110"/>
                    <a:pt x="71822" y="21339"/>
                    <a:pt x="79524" y="25288"/>
                  </a:cubicBezTo>
                  <a:lnTo>
                    <a:pt x="79524" y="9643"/>
                  </a:lnTo>
                  <a:cubicBezTo>
                    <a:pt x="77722" y="7808"/>
                    <a:pt x="75988" y="5874"/>
                    <a:pt x="74153" y="3939"/>
                  </a:cubicBezTo>
                  <a:cubicBezTo>
                    <a:pt x="71384" y="1348"/>
                    <a:pt x="68037" y="71"/>
                    <a:pt x="64732" y="71"/>
                  </a:cubicBezTo>
                  <a:cubicBezTo>
                    <a:pt x="60593" y="71"/>
                    <a:pt x="56521" y="2075"/>
                    <a:pt x="53739" y="6007"/>
                  </a:cubicBezTo>
                  <a:cubicBezTo>
                    <a:pt x="49241" y="12005"/>
                    <a:pt x="43044" y="15306"/>
                    <a:pt x="36094" y="15306"/>
                  </a:cubicBezTo>
                  <a:cubicBezTo>
                    <a:pt x="35313" y="15306"/>
                    <a:pt x="34523" y="15265"/>
                    <a:pt x="33724" y="15180"/>
                  </a:cubicBezTo>
                  <a:cubicBezTo>
                    <a:pt x="24951" y="14346"/>
                    <a:pt x="20381" y="6841"/>
                    <a:pt x="13710" y="1837"/>
                  </a:cubicBezTo>
                  <a:cubicBezTo>
                    <a:pt x="11864" y="553"/>
                    <a:pt x="9856" y="0"/>
                    <a:pt x="7828" y="0"/>
                  </a:cubicBezTo>
                  <a:close/>
                </a:path>
              </a:pathLst>
            </a:custGeom>
            <a:solidFill>
              <a:schemeClr val="accent4"/>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58" name="Google Shape;58;p9"/>
            <p:cNvSpPr/>
            <p:nvPr/>
          </p:nvSpPr>
          <p:spPr>
            <a:xfrm>
              <a:off x="-2735350" y="6537238"/>
              <a:ext cx="1988100" cy="912550"/>
            </a:xfrm>
            <a:custGeom>
              <a:avLst/>
              <a:gdLst/>
              <a:ahLst/>
              <a:cxnLst/>
              <a:rect l="l" t="t" r="r" b="b"/>
              <a:pathLst>
                <a:path w="79524" h="36502" extrusionOk="0">
                  <a:moveTo>
                    <a:pt x="65894" y="0"/>
                  </a:moveTo>
                  <a:cubicBezTo>
                    <a:pt x="64834" y="0"/>
                    <a:pt x="63700" y="162"/>
                    <a:pt x="62478" y="516"/>
                  </a:cubicBezTo>
                  <a:cubicBezTo>
                    <a:pt x="52471" y="3852"/>
                    <a:pt x="47067" y="13459"/>
                    <a:pt x="37894" y="18463"/>
                  </a:cubicBezTo>
                  <a:cubicBezTo>
                    <a:pt x="36311" y="19287"/>
                    <a:pt x="34786" y="19647"/>
                    <a:pt x="33306" y="19647"/>
                  </a:cubicBezTo>
                  <a:cubicBezTo>
                    <a:pt x="25803" y="19647"/>
                    <a:pt x="19479" y="10396"/>
                    <a:pt x="12876" y="5520"/>
                  </a:cubicBezTo>
                  <a:cubicBezTo>
                    <a:pt x="10777" y="4193"/>
                    <a:pt x="8389" y="3521"/>
                    <a:pt x="5997" y="3521"/>
                  </a:cubicBezTo>
                  <a:cubicBezTo>
                    <a:pt x="3941" y="3521"/>
                    <a:pt x="1881" y="4017"/>
                    <a:pt x="0" y="5020"/>
                  </a:cubicBezTo>
                  <a:lnTo>
                    <a:pt x="0" y="23733"/>
                  </a:lnTo>
                  <a:cubicBezTo>
                    <a:pt x="134" y="23633"/>
                    <a:pt x="234" y="23533"/>
                    <a:pt x="367" y="23466"/>
                  </a:cubicBezTo>
                  <a:cubicBezTo>
                    <a:pt x="2691" y="22072"/>
                    <a:pt x="5274" y="21195"/>
                    <a:pt x="7828" y="21195"/>
                  </a:cubicBezTo>
                  <a:cubicBezTo>
                    <a:pt x="9856" y="21195"/>
                    <a:pt x="11864" y="21748"/>
                    <a:pt x="13710" y="23032"/>
                  </a:cubicBezTo>
                  <a:cubicBezTo>
                    <a:pt x="20381" y="28036"/>
                    <a:pt x="24951" y="35541"/>
                    <a:pt x="33724" y="36375"/>
                  </a:cubicBezTo>
                  <a:cubicBezTo>
                    <a:pt x="34523" y="36460"/>
                    <a:pt x="35313" y="36501"/>
                    <a:pt x="36094" y="36501"/>
                  </a:cubicBezTo>
                  <a:cubicBezTo>
                    <a:pt x="43044" y="36501"/>
                    <a:pt x="49241" y="33200"/>
                    <a:pt x="53739" y="27202"/>
                  </a:cubicBezTo>
                  <a:cubicBezTo>
                    <a:pt x="56521" y="23270"/>
                    <a:pt x="60593" y="21266"/>
                    <a:pt x="64732" y="21266"/>
                  </a:cubicBezTo>
                  <a:cubicBezTo>
                    <a:pt x="68037" y="21266"/>
                    <a:pt x="71384" y="22543"/>
                    <a:pt x="74153" y="25134"/>
                  </a:cubicBezTo>
                  <a:cubicBezTo>
                    <a:pt x="75988" y="27069"/>
                    <a:pt x="77722" y="29003"/>
                    <a:pt x="79524" y="30838"/>
                  </a:cubicBezTo>
                  <a:lnTo>
                    <a:pt x="79524" y="10857"/>
                  </a:lnTo>
                  <a:cubicBezTo>
                    <a:pt x="75789" y="5611"/>
                    <a:pt x="72127" y="0"/>
                    <a:pt x="65894" y="0"/>
                  </a:cubicBezTo>
                  <a:close/>
                </a:path>
              </a:pathLst>
            </a:custGeom>
            <a:solidFill>
              <a:schemeClr val="accen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59" name="Google Shape;59;p9"/>
            <p:cNvSpPr/>
            <p:nvPr/>
          </p:nvSpPr>
          <p:spPr>
            <a:xfrm>
              <a:off x="-2735350" y="6009038"/>
              <a:ext cx="1988100" cy="1019375"/>
            </a:xfrm>
            <a:custGeom>
              <a:avLst/>
              <a:gdLst/>
              <a:ahLst/>
              <a:cxnLst/>
              <a:rect l="l" t="t" r="r" b="b"/>
              <a:pathLst>
                <a:path w="79524" h="40775" extrusionOk="0">
                  <a:moveTo>
                    <a:pt x="59408" y="1"/>
                  </a:moveTo>
                  <a:cubicBezTo>
                    <a:pt x="49478" y="1"/>
                    <a:pt x="38766" y="12235"/>
                    <a:pt x="29955" y="16641"/>
                  </a:cubicBezTo>
                  <a:cubicBezTo>
                    <a:pt x="29204" y="16858"/>
                    <a:pt x="28429" y="16966"/>
                    <a:pt x="27658" y="16966"/>
                  </a:cubicBezTo>
                  <a:cubicBezTo>
                    <a:pt x="26886" y="16966"/>
                    <a:pt x="26119" y="16858"/>
                    <a:pt x="25385" y="16641"/>
                  </a:cubicBezTo>
                  <a:cubicBezTo>
                    <a:pt x="19114" y="14973"/>
                    <a:pt x="16212" y="8735"/>
                    <a:pt x="10775" y="6634"/>
                  </a:cubicBezTo>
                  <a:cubicBezTo>
                    <a:pt x="9316" y="6059"/>
                    <a:pt x="7641" y="5774"/>
                    <a:pt x="5913" y="5774"/>
                  </a:cubicBezTo>
                  <a:cubicBezTo>
                    <a:pt x="3928" y="5774"/>
                    <a:pt x="1873" y="6151"/>
                    <a:pt x="0" y="6900"/>
                  </a:cubicBezTo>
                  <a:lnTo>
                    <a:pt x="0" y="26148"/>
                  </a:lnTo>
                  <a:cubicBezTo>
                    <a:pt x="1881" y="25145"/>
                    <a:pt x="3941" y="24649"/>
                    <a:pt x="5997" y="24649"/>
                  </a:cubicBezTo>
                  <a:cubicBezTo>
                    <a:pt x="8389" y="24649"/>
                    <a:pt x="10777" y="25321"/>
                    <a:pt x="12876" y="26648"/>
                  </a:cubicBezTo>
                  <a:cubicBezTo>
                    <a:pt x="19479" y="31524"/>
                    <a:pt x="25803" y="40775"/>
                    <a:pt x="33306" y="40775"/>
                  </a:cubicBezTo>
                  <a:cubicBezTo>
                    <a:pt x="34786" y="40775"/>
                    <a:pt x="36311" y="40415"/>
                    <a:pt x="37894" y="39591"/>
                  </a:cubicBezTo>
                  <a:cubicBezTo>
                    <a:pt x="47067" y="34587"/>
                    <a:pt x="52471" y="24980"/>
                    <a:pt x="62478" y="21644"/>
                  </a:cubicBezTo>
                  <a:cubicBezTo>
                    <a:pt x="63700" y="21290"/>
                    <a:pt x="64834" y="21128"/>
                    <a:pt x="65894" y="21128"/>
                  </a:cubicBezTo>
                  <a:cubicBezTo>
                    <a:pt x="72127" y="21128"/>
                    <a:pt x="75789" y="26739"/>
                    <a:pt x="79524" y="31985"/>
                  </a:cubicBezTo>
                  <a:lnTo>
                    <a:pt x="79524" y="15573"/>
                  </a:lnTo>
                  <a:cubicBezTo>
                    <a:pt x="75554" y="12371"/>
                    <a:pt x="72252" y="8368"/>
                    <a:pt x="68749" y="4565"/>
                  </a:cubicBezTo>
                  <a:cubicBezTo>
                    <a:pt x="65779" y="1293"/>
                    <a:pt x="62635" y="1"/>
                    <a:pt x="59408" y="1"/>
                  </a:cubicBezTo>
                  <a:close/>
                </a:path>
              </a:pathLst>
            </a:custGeom>
            <a:solidFill>
              <a:schemeClr val="accen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60" name="Google Shape;60;p9"/>
            <p:cNvSpPr/>
            <p:nvPr/>
          </p:nvSpPr>
          <p:spPr>
            <a:xfrm>
              <a:off x="-2735350" y="5890488"/>
              <a:ext cx="1988100" cy="542725"/>
            </a:xfrm>
            <a:custGeom>
              <a:avLst/>
              <a:gdLst/>
              <a:ahLst/>
              <a:cxnLst/>
              <a:rect l="l" t="t" r="r" b="b"/>
              <a:pathLst>
                <a:path w="79524" h="21709" extrusionOk="0">
                  <a:moveTo>
                    <a:pt x="0" y="1"/>
                  </a:moveTo>
                  <a:lnTo>
                    <a:pt x="0" y="11642"/>
                  </a:lnTo>
                  <a:cubicBezTo>
                    <a:pt x="1873" y="10893"/>
                    <a:pt x="3928" y="10516"/>
                    <a:pt x="5913" y="10516"/>
                  </a:cubicBezTo>
                  <a:cubicBezTo>
                    <a:pt x="7641" y="10516"/>
                    <a:pt x="9316" y="10801"/>
                    <a:pt x="10775" y="11376"/>
                  </a:cubicBezTo>
                  <a:cubicBezTo>
                    <a:pt x="16212" y="13477"/>
                    <a:pt x="19114" y="19715"/>
                    <a:pt x="25385" y="21383"/>
                  </a:cubicBezTo>
                  <a:cubicBezTo>
                    <a:pt x="26119" y="21600"/>
                    <a:pt x="26886" y="21708"/>
                    <a:pt x="27658" y="21708"/>
                  </a:cubicBezTo>
                  <a:cubicBezTo>
                    <a:pt x="28429" y="21708"/>
                    <a:pt x="29204" y="21600"/>
                    <a:pt x="29955" y="21383"/>
                  </a:cubicBezTo>
                  <a:cubicBezTo>
                    <a:pt x="38766" y="16977"/>
                    <a:pt x="49478" y="4743"/>
                    <a:pt x="59408" y="4743"/>
                  </a:cubicBezTo>
                  <a:cubicBezTo>
                    <a:pt x="62635" y="4743"/>
                    <a:pt x="65779" y="6035"/>
                    <a:pt x="68749" y="9307"/>
                  </a:cubicBezTo>
                  <a:cubicBezTo>
                    <a:pt x="72252" y="13110"/>
                    <a:pt x="75554" y="17113"/>
                    <a:pt x="79524" y="20315"/>
                  </a:cubicBezTo>
                  <a:lnTo>
                    <a:pt x="79524" y="1"/>
                  </a:lnTo>
                  <a:close/>
                </a:path>
              </a:pathLst>
            </a:custGeom>
            <a:solidFill>
              <a:schemeClr val="l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61" name="Google Shape;61;p9"/>
          <p:cNvSpPr/>
          <p:nvPr/>
        </p:nvSpPr>
        <p:spPr>
          <a:xfrm>
            <a:off x="586684" y="414648"/>
            <a:ext cx="10999318" cy="6021147"/>
          </a:xfrm>
          <a:prstGeom prst="roundRect">
            <a:avLst>
              <a:gd name="adj" fmla="val 7376"/>
            </a:avLst>
          </a:prstGeom>
          <a:solidFill>
            <a:schemeClr val="lt1"/>
          </a:solidFill>
          <a:ln w="114300" cap="flat" cmpd="sng">
            <a:solidFill>
              <a:schemeClr val="dk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62" name="Google Shape;62;p9"/>
          <p:cNvSpPr txBox="1">
            <a:spLocks noGrp="1"/>
          </p:cNvSpPr>
          <p:nvPr>
            <p:ph type="title"/>
          </p:nvPr>
        </p:nvSpPr>
        <p:spPr>
          <a:xfrm>
            <a:off x="2500208" y="1685362"/>
            <a:ext cx="7192388" cy="3497730"/>
          </a:xfrm>
          <a:prstGeom prst="rect">
            <a:avLst/>
          </a:prstGeom>
        </p:spPr>
        <p:txBody>
          <a:bodyPr spcFirstLastPara="1" wrap="square" lIns="116050" tIns="116050" rIns="116050" bIns="116050" anchor="ctr" anchorCtr="0">
            <a:noAutofit/>
          </a:bodyPr>
          <a:lstStyle>
            <a:lvl1pPr lvl="0" algn="ctr" rtl="0">
              <a:spcBef>
                <a:spcPts val="0"/>
              </a:spcBef>
              <a:spcAft>
                <a:spcPts val="0"/>
              </a:spcAft>
              <a:buClr>
                <a:schemeClr val="lt2"/>
              </a:buClr>
              <a:buSzPts val="4600"/>
              <a:buNone/>
              <a:defRPr sz="7255">
                <a:solidFill>
                  <a:schemeClr val="lt2"/>
                </a:solidFill>
              </a:defRPr>
            </a:lvl1pPr>
            <a:lvl2pPr lvl="1" algn="ctr" rtl="0">
              <a:spcBef>
                <a:spcPts val="0"/>
              </a:spcBef>
              <a:spcAft>
                <a:spcPts val="0"/>
              </a:spcAft>
              <a:buSzPts val="4600"/>
              <a:buNone/>
              <a:defRPr sz="4175"/>
            </a:lvl2pPr>
            <a:lvl3pPr lvl="2" algn="ctr" rtl="0">
              <a:spcBef>
                <a:spcPts val="0"/>
              </a:spcBef>
              <a:spcAft>
                <a:spcPts val="0"/>
              </a:spcAft>
              <a:buSzPts val="4600"/>
              <a:buNone/>
              <a:defRPr sz="4175"/>
            </a:lvl3pPr>
            <a:lvl4pPr lvl="3" algn="ctr" rtl="0">
              <a:spcBef>
                <a:spcPts val="0"/>
              </a:spcBef>
              <a:spcAft>
                <a:spcPts val="0"/>
              </a:spcAft>
              <a:buSzPts val="4600"/>
              <a:buNone/>
              <a:defRPr sz="4175"/>
            </a:lvl4pPr>
            <a:lvl5pPr lvl="4" algn="ctr" rtl="0">
              <a:spcBef>
                <a:spcPts val="0"/>
              </a:spcBef>
              <a:spcAft>
                <a:spcPts val="0"/>
              </a:spcAft>
              <a:buSzPts val="4600"/>
              <a:buNone/>
              <a:defRPr sz="4175"/>
            </a:lvl5pPr>
            <a:lvl6pPr lvl="5" algn="ctr" rtl="0">
              <a:spcBef>
                <a:spcPts val="0"/>
              </a:spcBef>
              <a:spcAft>
                <a:spcPts val="0"/>
              </a:spcAft>
              <a:buSzPts val="4600"/>
              <a:buNone/>
              <a:defRPr sz="4175"/>
            </a:lvl6pPr>
            <a:lvl7pPr lvl="6" algn="ctr" rtl="0">
              <a:spcBef>
                <a:spcPts val="0"/>
              </a:spcBef>
              <a:spcAft>
                <a:spcPts val="0"/>
              </a:spcAft>
              <a:buSzPts val="4600"/>
              <a:buNone/>
              <a:defRPr sz="4175"/>
            </a:lvl7pPr>
            <a:lvl8pPr lvl="7" algn="ctr" rtl="0">
              <a:spcBef>
                <a:spcPts val="0"/>
              </a:spcBef>
              <a:spcAft>
                <a:spcPts val="0"/>
              </a:spcAft>
              <a:buSzPts val="4600"/>
              <a:buNone/>
              <a:defRPr sz="4175"/>
            </a:lvl8pPr>
            <a:lvl9pPr lvl="8" algn="ctr" rtl="0">
              <a:spcBef>
                <a:spcPts val="0"/>
              </a:spcBef>
              <a:spcAft>
                <a:spcPts val="0"/>
              </a:spcAft>
              <a:buSzPts val="4600"/>
              <a:buNone/>
              <a:defRPr sz="4175"/>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matchingName="Title slide">
  <p:cSld name="1_Title slide">
    <p:bg>
      <p:bgPr>
        <a:solidFill>
          <a:srgbClr val="67AFD4"/>
        </a:solidFill>
        <a:effectLst/>
      </p:bgPr>
    </p:bg>
    <p:spTree>
      <p:nvGrpSpPr>
        <p:cNvPr id="1" name="Shape 8"/>
        <p:cNvGrpSpPr/>
        <p:nvPr/>
      </p:nvGrpSpPr>
      <p:grpSpPr>
        <a:xfrm>
          <a:off x="0" y="0"/>
          <a:ext cx="0" cy="0"/>
          <a:chOff x="0" y="0"/>
          <a:chExt cx="0" cy="0"/>
        </a:xfrm>
      </p:grpSpPr>
      <p:sp>
        <p:nvSpPr>
          <p:cNvPr id="9" name="Google Shape;9;p2"/>
          <p:cNvSpPr/>
          <p:nvPr/>
        </p:nvSpPr>
        <p:spPr>
          <a:xfrm>
            <a:off x="586684" y="414648"/>
            <a:ext cx="10999318" cy="6021147"/>
          </a:xfrm>
          <a:prstGeom prst="roundRect">
            <a:avLst>
              <a:gd name="adj" fmla="val 7376"/>
            </a:avLst>
          </a:prstGeom>
          <a:solidFill>
            <a:schemeClr val="lt1"/>
          </a:solidFill>
          <a:ln w="114300" cap="flat" cmpd="sng">
            <a:solidFill>
              <a:schemeClr val="accent5"/>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0" name="Google Shape;10;p2"/>
          <p:cNvSpPr txBox="1">
            <a:spLocks noGrp="1"/>
          </p:cNvSpPr>
          <p:nvPr>
            <p:ph type="ctrTitle"/>
          </p:nvPr>
        </p:nvSpPr>
        <p:spPr>
          <a:xfrm>
            <a:off x="1362997" y="2069186"/>
            <a:ext cx="9466694" cy="1925766"/>
          </a:xfrm>
          <a:prstGeom prst="rect">
            <a:avLst/>
          </a:prstGeom>
          <a:effectLst>
            <a:outerShdw dist="57150" dir="1980000" algn="bl" rotWithShape="0">
              <a:schemeClr val="dk2"/>
            </a:outerShdw>
          </a:effectLst>
        </p:spPr>
        <p:txBody>
          <a:bodyPr spcFirstLastPara="1" wrap="square" lIns="116050" tIns="116050" rIns="116050" bIns="116050" anchor="ctr" anchorCtr="0">
            <a:noAutofit/>
          </a:bodyPr>
          <a:lstStyle>
            <a:lvl1pPr lvl="0" algn="ctr">
              <a:spcBef>
                <a:spcPts val="0"/>
              </a:spcBef>
              <a:spcAft>
                <a:spcPts val="0"/>
              </a:spcAft>
              <a:buSzPts val="6600"/>
              <a:buNone/>
              <a:defRPr sz="7255">
                <a:latin typeface="Paytone One" panose="00000500000000000000"/>
                <a:ea typeface="Paytone One" panose="00000500000000000000"/>
                <a:cs typeface="Paytone One" panose="00000500000000000000"/>
                <a:sym typeface="Paytone One" panose="00000500000000000000"/>
              </a:defRPr>
            </a:lvl1pPr>
            <a:lvl2pPr lvl="1" algn="ctr">
              <a:spcBef>
                <a:spcPts val="0"/>
              </a:spcBef>
              <a:spcAft>
                <a:spcPts val="0"/>
              </a:spcAft>
              <a:buSzPts val="6600"/>
              <a:buNone/>
              <a:defRPr sz="5985"/>
            </a:lvl2pPr>
            <a:lvl3pPr lvl="2" algn="ctr">
              <a:spcBef>
                <a:spcPts val="0"/>
              </a:spcBef>
              <a:spcAft>
                <a:spcPts val="0"/>
              </a:spcAft>
              <a:buSzPts val="6600"/>
              <a:buNone/>
              <a:defRPr sz="5985"/>
            </a:lvl3pPr>
            <a:lvl4pPr lvl="3" algn="ctr">
              <a:spcBef>
                <a:spcPts val="0"/>
              </a:spcBef>
              <a:spcAft>
                <a:spcPts val="0"/>
              </a:spcAft>
              <a:buSzPts val="6600"/>
              <a:buNone/>
              <a:defRPr sz="5985"/>
            </a:lvl4pPr>
            <a:lvl5pPr lvl="4" algn="ctr">
              <a:spcBef>
                <a:spcPts val="0"/>
              </a:spcBef>
              <a:spcAft>
                <a:spcPts val="0"/>
              </a:spcAft>
              <a:buSzPts val="6600"/>
              <a:buNone/>
              <a:defRPr sz="5985"/>
            </a:lvl5pPr>
            <a:lvl6pPr lvl="5" algn="ctr">
              <a:spcBef>
                <a:spcPts val="0"/>
              </a:spcBef>
              <a:spcAft>
                <a:spcPts val="0"/>
              </a:spcAft>
              <a:buSzPts val="6600"/>
              <a:buNone/>
              <a:defRPr sz="5985"/>
            </a:lvl6pPr>
            <a:lvl7pPr lvl="6" algn="ctr">
              <a:spcBef>
                <a:spcPts val="0"/>
              </a:spcBef>
              <a:spcAft>
                <a:spcPts val="0"/>
              </a:spcAft>
              <a:buSzPts val="6600"/>
              <a:buNone/>
              <a:defRPr sz="5985"/>
            </a:lvl7pPr>
            <a:lvl8pPr lvl="7" algn="ctr">
              <a:spcBef>
                <a:spcPts val="0"/>
              </a:spcBef>
              <a:spcAft>
                <a:spcPts val="0"/>
              </a:spcAft>
              <a:buSzPts val="6600"/>
              <a:buNone/>
              <a:defRPr sz="5985"/>
            </a:lvl8pPr>
            <a:lvl9pPr lvl="8" algn="ctr">
              <a:spcBef>
                <a:spcPts val="0"/>
              </a:spcBef>
              <a:spcAft>
                <a:spcPts val="0"/>
              </a:spcAft>
              <a:buSzPts val="6600"/>
              <a:buNone/>
              <a:defRPr sz="5985"/>
            </a:lvl9pPr>
          </a:lstStyle>
          <a:p/>
        </p:txBody>
      </p:sp>
      <p:sp>
        <p:nvSpPr>
          <p:cNvPr id="11" name="Google Shape;11;p2"/>
          <p:cNvSpPr txBox="1">
            <a:spLocks noGrp="1"/>
          </p:cNvSpPr>
          <p:nvPr>
            <p:ph type="subTitle" idx="1"/>
          </p:nvPr>
        </p:nvSpPr>
        <p:spPr>
          <a:xfrm>
            <a:off x="2405246" y="4202344"/>
            <a:ext cx="7382256" cy="517638"/>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3600"/>
              <a:buNone/>
              <a:defRPr sz="2175">
                <a:latin typeface="Quicksand Medium"/>
                <a:ea typeface="Quicksand Medium"/>
                <a:cs typeface="Quicksand Medium"/>
                <a:sym typeface="Quicksand Medium"/>
              </a:defRPr>
            </a:lvl1pPr>
            <a:lvl2pPr lvl="1" algn="ctr">
              <a:lnSpc>
                <a:spcPct val="100000"/>
              </a:lnSpc>
              <a:spcBef>
                <a:spcPts val="0"/>
              </a:spcBef>
              <a:spcAft>
                <a:spcPts val="0"/>
              </a:spcAft>
              <a:buSzPts val="3600"/>
              <a:buNone/>
              <a:defRPr sz="3265"/>
            </a:lvl2pPr>
            <a:lvl3pPr lvl="2" algn="ctr">
              <a:lnSpc>
                <a:spcPct val="100000"/>
              </a:lnSpc>
              <a:spcBef>
                <a:spcPts val="0"/>
              </a:spcBef>
              <a:spcAft>
                <a:spcPts val="0"/>
              </a:spcAft>
              <a:buSzPts val="3600"/>
              <a:buNone/>
              <a:defRPr sz="3265"/>
            </a:lvl3pPr>
            <a:lvl4pPr lvl="3" algn="ctr">
              <a:lnSpc>
                <a:spcPct val="100000"/>
              </a:lnSpc>
              <a:spcBef>
                <a:spcPts val="0"/>
              </a:spcBef>
              <a:spcAft>
                <a:spcPts val="0"/>
              </a:spcAft>
              <a:buSzPts val="3600"/>
              <a:buNone/>
              <a:defRPr sz="3265"/>
            </a:lvl4pPr>
            <a:lvl5pPr lvl="4" algn="ctr">
              <a:lnSpc>
                <a:spcPct val="100000"/>
              </a:lnSpc>
              <a:spcBef>
                <a:spcPts val="0"/>
              </a:spcBef>
              <a:spcAft>
                <a:spcPts val="0"/>
              </a:spcAft>
              <a:buSzPts val="3600"/>
              <a:buNone/>
              <a:defRPr sz="3265"/>
            </a:lvl5pPr>
            <a:lvl6pPr lvl="5" algn="ctr">
              <a:lnSpc>
                <a:spcPct val="100000"/>
              </a:lnSpc>
              <a:spcBef>
                <a:spcPts val="0"/>
              </a:spcBef>
              <a:spcAft>
                <a:spcPts val="0"/>
              </a:spcAft>
              <a:buSzPts val="3600"/>
              <a:buNone/>
              <a:defRPr sz="3265"/>
            </a:lvl6pPr>
            <a:lvl7pPr lvl="6" algn="ctr">
              <a:lnSpc>
                <a:spcPct val="100000"/>
              </a:lnSpc>
              <a:spcBef>
                <a:spcPts val="0"/>
              </a:spcBef>
              <a:spcAft>
                <a:spcPts val="0"/>
              </a:spcAft>
              <a:buSzPts val="3600"/>
              <a:buNone/>
              <a:defRPr sz="3265"/>
            </a:lvl7pPr>
            <a:lvl8pPr lvl="7" algn="ctr">
              <a:lnSpc>
                <a:spcPct val="100000"/>
              </a:lnSpc>
              <a:spcBef>
                <a:spcPts val="0"/>
              </a:spcBef>
              <a:spcAft>
                <a:spcPts val="0"/>
              </a:spcAft>
              <a:buSzPts val="3600"/>
              <a:buNone/>
              <a:defRPr sz="3265"/>
            </a:lvl8pPr>
            <a:lvl9pPr lvl="8" algn="ctr">
              <a:lnSpc>
                <a:spcPct val="100000"/>
              </a:lnSpc>
              <a:spcBef>
                <a:spcPts val="0"/>
              </a:spcBef>
              <a:spcAft>
                <a:spcPts val="0"/>
              </a:spcAft>
              <a:buSzPts val="3600"/>
              <a:buNone/>
              <a:defRPr sz="3265"/>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584085" y="3473645"/>
            <a:ext cx="7518755" cy="2055039"/>
          </a:xfrm>
          <a:prstGeom prst="rect">
            <a:avLst/>
          </a:prstGeom>
        </p:spPr>
        <p:txBody>
          <a:bodyPr spcFirstLastPara="1" wrap="square" lIns="116050" tIns="116050" rIns="116050" bIns="116050" anchor="ctr" anchorCtr="0">
            <a:noAutofit/>
          </a:bodyPr>
          <a:lstStyle>
            <a:lvl1pPr lvl="0" rtl="0">
              <a:spcBef>
                <a:spcPts val="0"/>
              </a:spcBef>
              <a:spcAft>
                <a:spcPts val="0"/>
              </a:spcAft>
              <a:buClr>
                <a:schemeClr val="lt1"/>
              </a:buClr>
              <a:buSzPts val="4600"/>
              <a:buNone/>
              <a:defRPr sz="7255">
                <a:solidFill>
                  <a:schemeClr val="lt1"/>
                </a:solidFill>
              </a:defRPr>
            </a:lvl1pPr>
            <a:lvl2pPr lvl="1" rtl="0">
              <a:spcBef>
                <a:spcPts val="0"/>
              </a:spcBef>
              <a:spcAft>
                <a:spcPts val="0"/>
              </a:spcAft>
              <a:buClr>
                <a:schemeClr val="accent3"/>
              </a:buClr>
              <a:buSzPts val="4600"/>
              <a:buNone/>
              <a:defRPr sz="4175">
                <a:solidFill>
                  <a:schemeClr val="accent3"/>
                </a:solidFill>
              </a:defRPr>
            </a:lvl2pPr>
            <a:lvl3pPr lvl="2" rtl="0">
              <a:spcBef>
                <a:spcPts val="0"/>
              </a:spcBef>
              <a:spcAft>
                <a:spcPts val="0"/>
              </a:spcAft>
              <a:buClr>
                <a:schemeClr val="accent3"/>
              </a:buClr>
              <a:buSzPts val="4600"/>
              <a:buNone/>
              <a:defRPr sz="4175">
                <a:solidFill>
                  <a:schemeClr val="accent3"/>
                </a:solidFill>
              </a:defRPr>
            </a:lvl3pPr>
            <a:lvl4pPr lvl="3" rtl="0">
              <a:spcBef>
                <a:spcPts val="0"/>
              </a:spcBef>
              <a:spcAft>
                <a:spcPts val="0"/>
              </a:spcAft>
              <a:buClr>
                <a:schemeClr val="accent3"/>
              </a:buClr>
              <a:buSzPts val="4600"/>
              <a:buNone/>
              <a:defRPr sz="4175">
                <a:solidFill>
                  <a:schemeClr val="accent3"/>
                </a:solidFill>
              </a:defRPr>
            </a:lvl4pPr>
            <a:lvl5pPr lvl="4" rtl="0">
              <a:spcBef>
                <a:spcPts val="0"/>
              </a:spcBef>
              <a:spcAft>
                <a:spcPts val="0"/>
              </a:spcAft>
              <a:buClr>
                <a:schemeClr val="accent3"/>
              </a:buClr>
              <a:buSzPts val="4600"/>
              <a:buNone/>
              <a:defRPr sz="4175">
                <a:solidFill>
                  <a:schemeClr val="accent3"/>
                </a:solidFill>
              </a:defRPr>
            </a:lvl5pPr>
            <a:lvl6pPr lvl="5" rtl="0">
              <a:spcBef>
                <a:spcPts val="0"/>
              </a:spcBef>
              <a:spcAft>
                <a:spcPts val="0"/>
              </a:spcAft>
              <a:buClr>
                <a:schemeClr val="accent3"/>
              </a:buClr>
              <a:buSzPts val="4600"/>
              <a:buNone/>
              <a:defRPr sz="4175">
                <a:solidFill>
                  <a:schemeClr val="accent3"/>
                </a:solidFill>
              </a:defRPr>
            </a:lvl6pPr>
            <a:lvl7pPr lvl="6" rtl="0">
              <a:spcBef>
                <a:spcPts val="0"/>
              </a:spcBef>
              <a:spcAft>
                <a:spcPts val="0"/>
              </a:spcAft>
              <a:buClr>
                <a:schemeClr val="accent3"/>
              </a:buClr>
              <a:buSzPts val="4600"/>
              <a:buNone/>
              <a:defRPr sz="4175">
                <a:solidFill>
                  <a:schemeClr val="accent3"/>
                </a:solidFill>
              </a:defRPr>
            </a:lvl7pPr>
            <a:lvl8pPr lvl="7" rtl="0">
              <a:spcBef>
                <a:spcPts val="0"/>
              </a:spcBef>
              <a:spcAft>
                <a:spcPts val="0"/>
              </a:spcAft>
              <a:buClr>
                <a:schemeClr val="accent3"/>
              </a:buClr>
              <a:buSzPts val="4600"/>
              <a:buNone/>
              <a:defRPr sz="4175">
                <a:solidFill>
                  <a:schemeClr val="accent3"/>
                </a:solidFill>
              </a:defRPr>
            </a:lvl8pPr>
            <a:lvl9pPr lvl="8" rtl="0">
              <a:spcBef>
                <a:spcPts val="0"/>
              </a:spcBef>
              <a:spcAft>
                <a:spcPts val="0"/>
              </a:spcAft>
              <a:buClr>
                <a:schemeClr val="accent3"/>
              </a:buClr>
              <a:buSzPts val="4600"/>
              <a:buNone/>
              <a:defRPr sz="4175">
                <a:solidFill>
                  <a:schemeClr val="accent3"/>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
        <p:cNvGrpSpPr/>
        <p:nvPr/>
      </p:nvGrpSpPr>
      <p:grpSpPr>
        <a:xfrm>
          <a:off x="0" y="0"/>
          <a:ext cx="0" cy="0"/>
          <a:chOff x="0" y="0"/>
          <a:chExt cx="0" cy="0"/>
        </a:xfrm>
      </p:grpSpPr>
      <p:sp>
        <p:nvSpPr>
          <p:cNvPr id="66" name="Google Shape;66;p11"/>
          <p:cNvSpPr/>
          <p:nvPr/>
        </p:nvSpPr>
        <p:spPr>
          <a:xfrm>
            <a:off x="586684" y="414648"/>
            <a:ext cx="10999318" cy="6021147"/>
          </a:xfrm>
          <a:prstGeom prst="roundRect">
            <a:avLst>
              <a:gd name="adj" fmla="val 7376"/>
            </a:avLst>
          </a:prstGeom>
          <a:solidFill>
            <a:schemeClr val="accent1"/>
          </a:solidFill>
          <a:ln w="114300" cap="flat" cmpd="sng">
            <a:solidFill>
              <a:schemeClr val="dk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67" name="Google Shape;67;p11"/>
          <p:cNvSpPr txBox="1">
            <a:spLocks noGrp="1"/>
          </p:cNvSpPr>
          <p:nvPr>
            <p:ph type="title" hasCustomPrompt="1"/>
          </p:nvPr>
        </p:nvSpPr>
        <p:spPr>
          <a:xfrm>
            <a:off x="415620" y="1474897"/>
            <a:ext cx="11361264" cy="2618127"/>
          </a:xfrm>
          <a:prstGeom prst="rect">
            <a:avLst/>
          </a:prstGeom>
        </p:spPr>
        <p:txBody>
          <a:bodyPr spcFirstLastPara="1" wrap="square" lIns="116050" tIns="116050" rIns="116050" bIns="116050" anchor="b" anchorCtr="0">
            <a:noAutofit/>
          </a:bodyPr>
          <a:lstStyle>
            <a:lvl1pPr lvl="0" algn="ctr">
              <a:spcBef>
                <a:spcPts val="0"/>
              </a:spcBef>
              <a:spcAft>
                <a:spcPts val="0"/>
              </a:spcAft>
              <a:buClr>
                <a:schemeClr val="lt1"/>
              </a:buClr>
              <a:buSzPts val="15200"/>
              <a:buNone/>
              <a:defRPr sz="13790">
                <a:solidFill>
                  <a:schemeClr val="lt1"/>
                </a:solidFill>
              </a:defRPr>
            </a:lvl1pPr>
            <a:lvl2pPr lvl="1" algn="ctr">
              <a:spcBef>
                <a:spcPts val="0"/>
              </a:spcBef>
              <a:spcAft>
                <a:spcPts val="0"/>
              </a:spcAft>
              <a:buSzPts val="15200"/>
              <a:buNone/>
              <a:defRPr sz="13790"/>
            </a:lvl2pPr>
            <a:lvl3pPr lvl="2" algn="ctr">
              <a:spcBef>
                <a:spcPts val="0"/>
              </a:spcBef>
              <a:spcAft>
                <a:spcPts val="0"/>
              </a:spcAft>
              <a:buSzPts val="15200"/>
              <a:buNone/>
              <a:defRPr sz="13790"/>
            </a:lvl3pPr>
            <a:lvl4pPr lvl="3" algn="ctr">
              <a:spcBef>
                <a:spcPts val="0"/>
              </a:spcBef>
              <a:spcAft>
                <a:spcPts val="0"/>
              </a:spcAft>
              <a:buSzPts val="15200"/>
              <a:buNone/>
              <a:defRPr sz="13790"/>
            </a:lvl4pPr>
            <a:lvl5pPr lvl="4" algn="ctr">
              <a:spcBef>
                <a:spcPts val="0"/>
              </a:spcBef>
              <a:spcAft>
                <a:spcPts val="0"/>
              </a:spcAft>
              <a:buSzPts val="15200"/>
              <a:buNone/>
              <a:defRPr sz="13790"/>
            </a:lvl5pPr>
            <a:lvl6pPr lvl="5" algn="ctr">
              <a:spcBef>
                <a:spcPts val="0"/>
              </a:spcBef>
              <a:spcAft>
                <a:spcPts val="0"/>
              </a:spcAft>
              <a:buSzPts val="15200"/>
              <a:buNone/>
              <a:defRPr sz="13790"/>
            </a:lvl6pPr>
            <a:lvl7pPr lvl="6" algn="ctr">
              <a:spcBef>
                <a:spcPts val="0"/>
              </a:spcBef>
              <a:spcAft>
                <a:spcPts val="0"/>
              </a:spcAft>
              <a:buSzPts val="15200"/>
              <a:buNone/>
              <a:defRPr sz="13790"/>
            </a:lvl7pPr>
            <a:lvl8pPr lvl="7" algn="ctr">
              <a:spcBef>
                <a:spcPts val="0"/>
              </a:spcBef>
              <a:spcAft>
                <a:spcPts val="0"/>
              </a:spcAft>
              <a:buSzPts val="15200"/>
              <a:buNone/>
              <a:defRPr sz="13790"/>
            </a:lvl8pPr>
            <a:lvl9pPr lvl="8" algn="ctr">
              <a:spcBef>
                <a:spcPts val="0"/>
              </a:spcBef>
              <a:spcAft>
                <a:spcPts val="0"/>
              </a:spcAft>
              <a:buSzPts val="15200"/>
              <a:buNone/>
              <a:defRPr sz="13790"/>
            </a:lvl9pPr>
          </a:lstStyle>
          <a:p>
            <a:r>
              <a:t>xx%</a:t>
            </a:r>
          </a:p>
        </p:txBody>
      </p:sp>
      <p:sp>
        <p:nvSpPr>
          <p:cNvPr id="68" name="Google Shape;68;p11"/>
          <p:cNvSpPr txBox="1">
            <a:spLocks noGrp="1"/>
          </p:cNvSpPr>
          <p:nvPr>
            <p:ph type="subTitle" idx="1"/>
          </p:nvPr>
        </p:nvSpPr>
        <p:spPr>
          <a:xfrm>
            <a:off x="3317893" y="4203170"/>
            <a:ext cx="5556790" cy="726653"/>
          </a:xfrm>
          <a:prstGeom prst="rect">
            <a:avLst/>
          </a:prstGeom>
        </p:spPr>
        <p:txBody>
          <a:bodyPr spcFirstLastPara="1" wrap="square" lIns="116050" tIns="116050" rIns="116050" bIns="116050" anchor="ctr" anchorCtr="0">
            <a:noAutofit/>
          </a:bodyPr>
          <a:lstStyle>
            <a:lvl1pPr lvl="0" algn="ctr" rtl="0">
              <a:lnSpc>
                <a:spcPct val="100000"/>
              </a:lnSpc>
              <a:spcBef>
                <a:spcPts val="0"/>
              </a:spcBef>
              <a:spcAft>
                <a:spcPts val="0"/>
              </a:spcAft>
              <a:buSzPts val="2300"/>
              <a:buNone/>
              <a:defRPr sz="2175"/>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p:txBody>
      </p:sp>
      <p:sp>
        <p:nvSpPr>
          <p:cNvPr id="69" name="Google Shape;69;p11"/>
          <p:cNvSpPr/>
          <p:nvPr/>
        </p:nvSpPr>
        <p:spPr>
          <a:xfrm flipH="1">
            <a:off x="10757338" y="3429143"/>
            <a:ext cx="632000" cy="544696"/>
          </a:xfrm>
          <a:custGeom>
            <a:avLst/>
            <a:gdLst/>
            <a:ahLst/>
            <a:cxnLst/>
            <a:rect l="l" t="t" r="r" b="b"/>
            <a:pathLst>
              <a:path w="5805" h="6289" extrusionOk="0">
                <a:moveTo>
                  <a:pt x="2952" y="0"/>
                </a:moveTo>
                <a:cubicBezTo>
                  <a:pt x="2827" y="0"/>
                  <a:pt x="2702" y="75"/>
                  <a:pt x="2669" y="225"/>
                </a:cubicBezTo>
                <a:lnTo>
                  <a:pt x="2402" y="1560"/>
                </a:lnTo>
                <a:cubicBezTo>
                  <a:pt x="2335" y="2027"/>
                  <a:pt x="2002" y="2394"/>
                  <a:pt x="1568" y="2527"/>
                </a:cubicBezTo>
                <a:lnTo>
                  <a:pt x="334" y="2861"/>
                </a:lnTo>
                <a:cubicBezTo>
                  <a:pt x="0" y="2927"/>
                  <a:pt x="0" y="3361"/>
                  <a:pt x="334" y="3428"/>
                </a:cubicBezTo>
                <a:lnTo>
                  <a:pt x="1568" y="3761"/>
                </a:lnTo>
                <a:cubicBezTo>
                  <a:pt x="2002" y="3895"/>
                  <a:pt x="2335" y="4262"/>
                  <a:pt x="2402" y="4729"/>
                </a:cubicBezTo>
                <a:lnTo>
                  <a:pt x="2669" y="6063"/>
                </a:lnTo>
                <a:cubicBezTo>
                  <a:pt x="2702" y="6213"/>
                  <a:pt x="2827" y="6288"/>
                  <a:pt x="2952" y="6288"/>
                </a:cubicBezTo>
                <a:cubicBezTo>
                  <a:pt x="3077" y="6288"/>
                  <a:pt x="3202" y="6213"/>
                  <a:pt x="3236" y="6063"/>
                </a:cubicBezTo>
                <a:lnTo>
                  <a:pt x="3503" y="4595"/>
                </a:lnTo>
                <a:cubicBezTo>
                  <a:pt x="3536" y="4228"/>
                  <a:pt x="3836" y="3895"/>
                  <a:pt x="4203" y="3761"/>
                </a:cubicBezTo>
                <a:lnTo>
                  <a:pt x="5571" y="3428"/>
                </a:lnTo>
                <a:cubicBezTo>
                  <a:pt x="5804" y="3328"/>
                  <a:pt x="5804" y="2961"/>
                  <a:pt x="5571" y="2861"/>
                </a:cubicBezTo>
                <a:lnTo>
                  <a:pt x="4203" y="2527"/>
                </a:lnTo>
                <a:cubicBezTo>
                  <a:pt x="3836" y="2394"/>
                  <a:pt x="3536" y="2060"/>
                  <a:pt x="3503" y="1693"/>
                </a:cubicBezTo>
                <a:lnTo>
                  <a:pt x="3236" y="225"/>
                </a:lnTo>
                <a:cubicBezTo>
                  <a:pt x="3202" y="75"/>
                  <a:pt x="3077" y="0"/>
                  <a:pt x="2952" y="0"/>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70" name="Google Shape;70;p11"/>
          <p:cNvSpPr/>
          <p:nvPr/>
        </p:nvSpPr>
        <p:spPr>
          <a:xfrm flipH="1">
            <a:off x="1006675" y="2887305"/>
            <a:ext cx="632000" cy="541838"/>
          </a:xfrm>
          <a:custGeom>
            <a:avLst/>
            <a:gdLst/>
            <a:ahLst/>
            <a:cxnLst/>
            <a:rect l="l" t="t" r="r" b="b"/>
            <a:pathLst>
              <a:path w="5805" h="6256" extrusionOk="0">
                <a:moveTo>
                  <a:pt x="2919" y="1"/>
                </a:moveTo>
                <a:cubicBezTo>
                  <a:pt x="2794" y="1"/>
                  <a:pt x="2669" y="76"/>
                  <a:pt x="2636" y="226"/>
                </a:cubicBezTo>
                <a:lnTo>
                  <a:pt x="2402" y="1527"/>
                </a:lnTo>
                <a:cubicBezTo>
                  <a:pt x="2335" y="1994"/>
                  <a:pt x="2002" y="2361"/>
                  <a:pt x="1568" y="2528"/>
                </a:cubicBezTo>
                <a:lnTo>
                  <a:pt x="301" y="2828"/>
                </a:lnTo>
                <a:cubicBezTo>
                  <a:pt x="0" y="2895"/>
                  <a:pt x="0" y="3362"/>
                  <a:pt x="301" y="3428"/>
                </a:cubicBezTo>
                <a:lnTo>
                  <a:pt x="1568" y="3762"/>
                </a:lnTo>
                <a:cubicBezTo>
                  <a:pt x="2002" y="3895"/>
                  <a:pt x="2335" y="4262"/>
                  <a:pt x="2402" y="4729"/>
                </a:cubicBezTo>
                <a:lnTo>
                  <a:pt x="2636" y="6030"/>
                </a:lnTo>
                <a:cubicBezTo>
                  <a:pt x="2669" y="6180"/>
                  <a:pt x="2794" y="6255"/>
                  <a:pt x="2919" y="6255"/>
                </a:cubicBezTo>
                <a:cubicBezTo>
                  <a:pt x="3044" y="6255"/>
                  <a:pt x="3169" y="6180"/>
                  <a:pt x="3203" y="6030"/>
                </a:cubicBezTo>
                <a:lnTo>
                  <a:pt x="3469" y="4596"/>
                </a:lnTo>
                <a:cubicBezTo>
                  <a:pt x="3536" y="4196"/>
                  <a:pt x="3803" y="3862"/>
                  <a:pt x="4203" y="3762"/>
                </a:cubicBezTo>
                <a:lnTo>
                  <a:pt x="5571" y="3428"/>
                </a:lnTo>
                <a:cubicBezTo>
                  <a:pt x="5804" y="3295"/>
                  <a:pt x="5804" y="2961"/>
                  <a:pt x="5571" y="2861"/>
                </a:cubicBezTo>
                <a:lnTo>
                  <a:pt x="4203" y="2494"/>
                </a:lnTo>
                <a:cubicBezTo>
                  <a:pt x="3803" y="2394"/>
                  <a:pt x="3536" y="2061"/>
                  <a:pt x="3469" y="1660"/>
                </a:cubicBezTo>
                <a:lnTo>
                  <a:pt x="3203" y="226"/>
                </a:lnTo>
                <a:cubicBezTo>
                  <a:pt x="3169" y="76"/>
                  <a:pt x="3044" y="1"/>
                  <a:pt x="2919" y="1"/>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71" name="Google Shape;71;p11"/>
          <p:cNvSpPr/>
          <p:nvPr/>
        </p:nvSpPr>
        <p:spPr>
          <a:xfrm flipH="1">
            <a:off x="9127396" y="5925613"/>
            <a:ext cx="508539" cy="433401"/>
          </a:xfrm>
          <a:custGeom>
            <a:avLst/>
            <a:gdLst/>
            <a:ahLst/>
            <a:cxnLst/>
            <a:rect l="l" t="t" r="r" b="b"/>
            <a:pathLst>
              <a:path w="4671" h="5004" extrusionOk="0">
                <a:moveTo>
                  <a:pt x="2419" y="0"/>
                </a:moveTo>
                <a:cubicBezTo>
                  <a:pt x="2319" y="0"/>
                  <a:pt x="2219" y="67"/>
                  <a:pt x="2202" y="200"/>
                </a:cubicBezTo>
                <a:lnTo>
                  <a:pt x="1935" y="1234"/>
                </a:lnTo>
                <a:cubicBezTo>
                  <a:pt x="1868" y="1601"/>
                  <a:pt x="1602" y="1868"/>
                  <a:pt x="1268" y="1968"/>
                </a:cubicBezTo>
                <a:lnTo>
                  <a:pt x="234" y="2202"/>
                </a:lnTo>
                <a:cubicBezTo>
                  <a:pt x="0" y="2235"/>
                  <a:pt x="0" y="2602"/>
                  <a:pt x="234" y="2669"/>
                </a:cubicBezTo>
                <a:lnTo>
                  <a:pt x="1235" y="2969"/>
                </a:lnTo>
                <a:cubicBezTo>
                  <a:pt x="1568" y="3069"/>
                  <a:pt x="1802" y="3369"/>
                  <a:pt x="1868" y="3736"/>
                </a:cubicBezTo>
                <a:lnTo>
                  <a:pt x="2002" y="4804"/>
                </a:lnTo>
                <a:cubicBezTo>
                  <a:pt x="2019" y="4937"/>
                  <a:pt x="2127" y="5004"/>
                  <a:pt x="2235" y="5004"/>
                </a:cubicBezTo>
                <a:cubicBezTo>
                  <a:pt x="2344" y="5004"/>
                  <a:pt x="2452" y="4937"/>
                  <a:pt x="2469" y="4804"/>
                </a:cubicBezTo>
                <a:lnTo>
                  <a:pt x="2736" y="3669"/>
                </a:lnTo>
                <a:cubicBezTo>
                  <a:pt x="2769" y="3369"/>
                  <a:pt x="3003" y="3136"/>
                  <a:pt x="3303" y="3036"/>
                </a:cubicBezTo>
                <a:lnTo>
                  <a:pt x="4404" y="2835"/>
                </a:lnTo>
                <a:cubicBezTo>
                  <a:pt x="4670" y="2769"/>
                  <a:pt x="4670" y="2402"/>
                  <a:pt x="4404" y="2335"/>
                </a:cubicBezTo>
                <a:lnTo>
                  <a:pt x="3336" y="2035"/>
                </a:lnTo>
                <a:cubicBezTo>
                  <a:pt x="3036" y="1901"/>
                  <a:pt x="2836" y="1668"/>
                  <a:pt x="2802" y="1334"/>
                </a:cubicBezTo>
                <a:lnTo>
                  <a:pt x="2636" y="200"/>
                </a:lnTo>
                <a:cubicBezTo>
                  <a:pt x="2619" y="67"/>
                  <a:pt x="2519" y="0"/>
                  <a:pt x="2419" y="0"/>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72" name="Google Shape;72;p11"/>
          <p:cNvSpPr/>
          <p:nvPr/>
        </p:nvSpPr>
        <p:spPr>
          <a:xfrm>
            <a:off x="9127384" y="185246"/>
            <a:ext cx="726117" cy="541834"/>
          </a:xfrm>
          <a:custGeom>
            <a:avLst/>
            <a:gdLst/>
            <a:ahLst/>
            <a:cxnLst/>
            <a:rect l="l" t="t" r="r" b="b"/>
            <a:pathLst>
              <a:path w="4738" h="5005" extrusionOk="0">
                <a:moveTo>
                  <a:pt x="2419" y="1"/>
                </a:moveTo>
                <a:cubicBezTo>
                  <a:pt x="2319" y="1"/>
                  <a:pt x="2219" y="67"/>
                  <a:pt x="2202" y="201"/>
                </a:cubicBezTo>
                <a:lnTo>
                  <a:pt x="1935" y="1235"/>
                </a:lnTo>
                <a:cubicBezTo>
                  <a:pt x="1868" y="1602"/>
                  <a:pt x="1601" y="1902"/>
                  <a:pt x="1235" y="1969"/>
                </a:cubicBezTo>
                <a:lnTo>
                  <a:pt x="234" y="2202"/>
                </a:lnTo>
                <a:cubicBezTo>
                  <a:pt x="0" y="2269"/>
                  <a:pt x="0" y="2602"/>
                  <a:pt x="234" y="2669"/>
                </a:cubicBezTo>
                <a:lnTo>
                  <a:pt x="1235" y="2969"/>
                </a:lnTo>
                <a:cubicBezTo>
                  <a:pt x="1568" y="3069"/>
                  <a:pt x="1802" y="3403"/>
                  <a:pt x="1835" y="3770"/>
                </a:cubicBezTo>
                <a:lnTo>
                  <a:pt x="2002" y="4804"/>
                </a:lnTo>
                <a:cubicBezTo>
                  <a:pt x="2018" y="4937"/>
                  <a:pt x="2118" y="5004"/>
                  <a:pt x="2223" y="5004"/>
                </a:cubicBezTo>
                <a:cubicBezTo>
                  <a:pt x="2327" y="5004"/>
                  <a:pt x="2435" y="4937"/>
                  <a:pt x="2469" y="4804"/>
                </a:cubicBezTo>
                <a:lnTo>
                  <a:pt x="2736" y="3703"/>
                </a:lnTo>
                <a:cubicBezTo>
                  <a:pt x="2769" y="3370"/>
                  <a:pt x="3002" y="3136"/>
                  <a:pt x="3303" y="3069"/>
                </a:cubicBezTo>
                <a:lnTo>
                  <a:pt x="4403" y="2836"/>
                </a:lnTo>
                <a:cubicBezTo>
                  <a:pt x="4737" y="2836"/>
                  <a:pt x="4737" y="2336"/>
                  <a:pt x="4403" y="2336"/>
                </a:cubicBezTo>
                <a:lnTo>
                  <a:pt x="3336" y="2035"/>
                </a:lnTo>
                <a:cubicBezTo>
                  <a:pt x="3036" y="1935"/>
                  <a:pt x="2836" y="1668"/>
                  <a:pt x="2802" y="1335"/>
                </a:cubicBezTo>
                <a:lnTo>
                  <a:pt x="2636" y="201"/>
                </a:lnTo>
                <a:cubicBezTo>
                  <a:pt x="2619" y="67"/>
                  <a:pt x="2519" y="1"/>
                  <a:pt x="2419" y="1"/>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73" name="Google Shape;73;p11"/>
          <p:cNvSpPr/>
          <p:nvPr/>
        </p:nvSpPr>
        <p:spPr>
          <a:xfrm flipH="1">
            <a:off x="10815434" y="1777195"/>
            <a:ext cx="515834" cy="436345"/>
          </a:xfrm>
          <a:custGeom>
            <a:avLst/>
            <a:gdLst/>
            <a:ahLst/>
            <a:cxnLst/>
            <a:rect l="l" t="t" r="r" b="b"/>
            <a:pathLst>
              <a:path w="4738" h="5038" extrusionOk="0">
                <a:moveTo>
                  <a:pt x="2419" y="0"/>
                </a:moveTo>
                <a:cubicBezTo>
                  <a:pt x="2319" y="0"/>
                  <a:pt x="2219" y="67"/>
                  <a:pt x="2202" y="201"/>
                </a:cubicBezTo>
                <a:lnTo>
                  <a:pt x="1969" y="1235"/>
                </a:lnTo>
                <a:cubicBezTo>
                  <a:pt x="1902" y="1602"/>
                  <a:pt x="1602" y="1868"/>
                  <a:pt x="1268" y="1969"/>
                </a:cubicBezTo>
                <a:lnTo>
                  <a:pt x="268" y="2169"/>
                </a:lnTo>
                <a:cubicBezTo>
                  <a:pt x="1" y="2235"/>
                  <a:pt x="1" y="2602"/>
                  <a:pt x="268" y="2669"/>
                </a:cubicBezTo>
                <a:lnTo>
                  <a:pt x="1235" y="2969"/>
                </a:lnTo>
                <a:cubicBezTo>
                  <a:pt x="1602" y="3069"/>
                  <a:pt x="1835" y="3403"/>
                  <a:pt x="1869" y="3770"/>
                </a:cubicBezTo>
                <a:lnTo>
                  <a:pt x="2002" y="4837"/>
                </a:lnTo>
                <a:cubicBezTo>
                  <a:pt x="2019" y="4971"/>
                  <a:pt x="2127" y="5037"/>
                  <a:pt x="2236" y="5037"/>
                </a:cubicBezTo>
                <a:cubicBezTo>
                  <a:pt x="2344" y="5037"/>
                  <a:pt x="2453" y="4971"/>
                  <a:pt x="2469" y="4837"/>
                </a:cubicBezTo>
                <a:lnTo>
                  <a:pt x="2736" y="3703"/>
                </a:lnTo>
                <a:cubicBezTo>
                  <a:pt x="2803" y="3403"/>
                  <a:pt x="3003" y="3169"/>
                  <a:pt x="3337" y="3069"/>
                </a:cubicBezTo>
                <a:lnTo>
                  <a:pt x="4404" y="2836"/>
                </a:lnTo>
                <a:cubicBezTo>
                  <a:pt x="4415" y="2837"/>
                  <a:pt x="4425" y="2837"/>
                  <a:pt x="4435" y="2837"/>
                </a:cubicBezTo>
                <a:cubicBezTo>
                  <a:pt x="4737" y="2837"/>
                  <a:pt x="4727" y="2368"/>
                  <a:pt x="4404" y="2335"/>
                </a:cubicBezTo>
                <a:lnTo>
                  <a:pt x="3337" y="2035"/>
                </a:lnTo>
                <a:cubicBezTo>
                  <a:pt x="3070" y="1902"/>
                  <a:pt x="2836" y="1668"/>
                  <a:pt x="2803" y="1335"/>
                </a:cubicBezTo>
                <a:lnTo>
                  <a:pt x="2636" y="201"/>
                </a:lnTo>
                <a:cubicBezTo>
                  <a:pt x="2619" y="67"/>
                  <a:pt x="2519" y="0"/>
                  <a:pt x="2419" y="0"/>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74" name="Google Shape;74;p11"/>
          <p:cNvSpPr/>
          <p:nvPr/>
        </p:nvSpPr>
        <p:spPr>
          <a:xfrm flipH="1">
            <a:off x="1423379" y="4525123"/>
            <a:ext cx="508539" cy="433488"/>
          </a:xfrm>
          <a:custGeom>
            <a:avLst/>
            <a:gdLst/>
            <a:ahLst/>
            <a:cxnLst/>
            <a:rect l="l" t="t" r="r" b="b"/>
            <a:pathLst>
              <a:path w="4671" h="5005" extrusionOk="0">
                <a:moveTo>
                  <a:pt x="2402" y="1"/>
                </a:moveTo>
                <a:cubicBezTo>
                  <a:pt x="2294" y="1"/>
                  <a:pt x="2185" y="68"/>
                  <a:pt x="2169" y="201"/>
                </a:cubicBezTo>
                <a:lnTo>
                  <a:pt x="1935" y="1235"/>
                </a:lnTo>
                <a:cubicBezTo>
                  <a:pt x="1868" y="1602"/>
                  <a:pt x="1602" y="1869"/>
                  <a:pt x="1235" y="1969"/>
                </a:cubicBezTo>
                <a:lnTo>
                  <a:pt x="234" y="2169"/>
                </a:lnTo>
                <a:cubicBezTo>
                  <a:pt x="0" y="2236"/>
                  <a:pt x="0" y="2603"/>
                  <a:pt x="234" y="2670"/>
                </a:cubicBezTo>
                <a:lnTo>
                  <a:pt x="1201" y="2970"/>
                </a:lnTo>
                <a:cubicBezTo>
                  <a:pt x="1568" y="3070"/>
                  <a:pt x="1802" y="3370"/>
                  <a:pt x="1835" y="3737"/>
                </a:cubicBezTo>
                <a:lnTo>
                  <a:pt x="2002" y="4804"/>
                </a:lnTo>
                <a:cubicBezTo>
                  <a:pt x="2019" y="4938"/>
                  <a:pt x="2119" y="5005"/>
                  <a:pt x="2219" y="5005"/>
                </a:cubicBezTo>
                <a:cubicBezTo>
                  <a:pt x="2319" y="5005"/>
                  <a:pt x="2419" y="4938"/>
                  <a:pt x="2435" y="4804"/>
                </a:cubicBezTo>
                <a:lnTo>
                  <a:pt x="2702" y="3670"/>
                </a:lnTo>
                <a:cubicBezTo>
                  <a:pt x="2769" y="3370"/>
                  <a:pt x="3003" y="3137"/>
                  <a:pt x="3303" y="3036"/>
                </a:cubicBezTo>
                <a:lnTo>
                  <a:pt x="4404" y="2836"/>
                </a:lnTo>
                <a:cubicBezTo>
                  <a:pt x="4670" y="2770"/>
                  <a:pt x="4670" y="2403"/>
                  <a:pt x="4404" y="2336"/>
                </a:cubicBezTo>
                <a:lnTo>
                  <a:pt x="3336" y="2036"/>
                </a:lnTo>
                <a:cubicBezTo>
                  <a:pt x="3036" y="1902"/>
                  <a:pt x="2836" y="1669"/>
                  <a:pt x="2802" y="1335"/>
                </a:cubicBezTo>
                <a:lnTo>
                  <a:pt x="2636" y="201"/>
                </a:lnTo>
                <a:cubicBezTo>
                  <a:pt x="2619" y="68"/>
                  <a:pt x="2511" y="1"/>
                  <a:pt x="2402" y="1"/>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75" name="Google Shape;75;p11"/>
          <p:cNvSpPr/>
          <p:nvPr/>
        </p:nvSpPr>
        <p:spPr>
          <a:xfrm flipH="1">
            <a:off x="2987405" y="6027115"/>
            <a:ext cx="508539" cy="433401"/>
          </a:xfrm>
          <a:custGeom>
            <a:avLst/>
            <a:gdLst/>
            <a:ahLst/>
            <a:cxnLst/>
            <a:rect l="l" t="t" r="r" b="b"/>
            <a:pathLst>
              <a:path w="4671" h="5004" extrusionOk="0">
                <a:moveTo>
                  <a:pt x="2419" y="0"/>
                </a:moveTo>
                <a:cubicBezTo>
                  <a:pt x="2319" y="0"/>
                  <a:pt x="2219" y="67"/>
                  <a:pt x="2202" y="200"/>
                </a:cubicBezTo>
                <a:lnTo>
                  <a:pt x="1935" y="1234"/>
                </a:lnTo>
                <a:cubicBezTo>
                  <a:pt x="1868" y="1601"/>
                  <a:pt x="1602" y="1868"/>
                  <a:pt x="1268" y="1968"/>
                </a:cubicBezTo>
                <a:lnTo>
                  <a:pt x="234" y="2202"/>
                </a:lnTo>
                <a:cubicBezTo>
                  <a:pt x="0" y="2235"/>
                  <a:pt x="0" y="2602"/>
                  <a:pt x="234" y="2669"/>
                </a:cubicBezTo>
                <a:lnTo>
                  <a:pt x="1235" y="2969"/>
                </a:lnTo>
                <a:cubicBezTo>
                  <a:pt x="1568" y="3069"/>
                  <a:pt x="1802" y="3369"/>
                  <a:pt x="1868" y="3736"/>
                </a:cubicBezTo>
                <a:lnTo>
                  <a:pt x="2002" y="4804"/>
                </a:lnTo>
                <a:cubicBezTo>
                  <a:pt x="2019" y="4937"/>
                  <a:pt x="2127" y="5004"/>
                  <a:pt x="2235" y="5004"/>
                </a:cubicBezTo>
                <a:cubicBezTo>
                  <a:pt x="2344" y="5004"/>
                  <a:pt x="2452" y="4937"/>
                  <a:pt x="2469" y="4804"/>
                </a:cubicBezTo>
                <a:lnTo>
                  <a:pt x="2736" y="3669"/>
                </a:lnTo>
                <a:cubicBezTo>
                  <a:pt x="2769" y="3369"/>
                  <a:pt x="3003" y="3136"/>
                  <a:pt x="3303" y="3036"/>
                </a:cubicBezTo>
                <a:lnTo>
                  <a:pt x="4404" y="2835"/>
                </a:lnTo>
                <a:cubicBezTo>
                  <a:pt x="4670" y="2769"/>
                  <a:pt x="4670" y="2402"/>
                  <a:pt x="4404" y="2335"/>
                </a:cubicBezTo>
                <a:lnTo>
                  <a:pt x="3336" y="2035"/>
                </a:lnTo>
                <a:cubicBezTo>
                  <a:pt x="3036" y="1901"/>
                  <a:pt x="2836" y="1668"/>
                  <a:pt x="2802" y="1334"/>
                </a:cubicBezTo>
                <a:lnTo>
                  <a:pt x="2636" y="200"/>
                </a:lnTo>
                <a:cubicBezTo>
                  <a:pt x="2619" y="67"/>
                  <a:pt x="2519" y="0"/>
                  <a:pt x="2419" y="0"/>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matchingName="Title slide">
  <p:cSld name="1_Title slide">
    <p:bg>
      <p:bgPr>
        <a:solidFill>
          <a:srgbClr val="67AFD4"/>
        </a:solidFill>
        <a:effectLst/>
      </p:bgPr>
    </p:bg>
    <p:spTree>
      <p:nvGrpSpPr>
        <p:cNvPr id="1" name="Shape 8"/>
        <p:cNvGrpSpPr/>
        <p:nvPr/>
      </p:nvGrpSpPr>
      <p:grpSpPr>
        <a:xfrm>
          <a:off x="0" y="0"/>
          <a:ext cx="0" cy="0"/>
          <a:chOff x="0" y="0"/>
          <a:chExt cx="0" cy="0"/>
        </a:xfrm>
      </p:grpSpPr>
      <p:sp>
        <p:nvSpPr>
          <p:cNvPr id="9" name="Google Shape;9;p2"/>
          <p:cNvSpPr/>
          <p:nvPr/>
        </p:nvSpPr>
        <p:spPr>
          <a:xfrm>
            <a:off x="586684" y="414648"/>
            <a:ext cx="10999318" cy="6021147"/>
          </a:xfrm>
          <a:prstGeom prst="roundRect">
            <a:avLst>
              <a:gd name="adj" fmla="val 7376"/>
            </a:avLst>
          </a:prstGeom>
          <a:solidFill>
            <a:schemeClr val="lt1"/>
          </a:solidFill>
          <a:ln w="114300" cap="flat" cmpd="sng">
            <a:solidFill>
              <a:schemeClr val="accent5"/>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0" name="Google Shape;10;p2"/>
          <p:cNvSpPr txBox="1">
            <a:spLocks noGrp="1"/>
          </p:cNvSpPr>
          <p:nvPr>
            <p:ph type="ctrTitle"/>
          </p:nvPr>
        </p:nvSpPr>
        <p:spPr>
          <a:xfrm>
            <a:off x="1362997" y="2069186"/>
            <a:ext cx="9466694" cy="1925766"/>
          </a:xfrm>
          <a:prstGeom prst="rect">
            <a:avLst/>
          </a:prstGeom>
          <a:effectLst>
            <a:outerShdw dist="57150" dir="1980000" algn="bl" rotWithShape="0">
              <a:schemeClr val="dk2"/>
            </a:outerShdw>
          </a:effectLst>
        </p:spPr>
        <p:txBody>
          <a:bodyPr spcFirstLastPara="1" wrap="square" lIns="116050" tIns="116050" rIns="116050" bIns="116050" anchor="ctr" anchorCtr="0">
            <a:noAutofit/>
          </a:bodyPr>
          <a:lstStyle>
            <a:lvl1pPr lvl="0" algn="ctr">
              <a:spcBef>
                <a:spcPts val="0"/>
              </a:spcBef>
              <a:spcAft>
                <a:spcPts val="0"/>
              </a:spcAft>
              <a:buSzPts val="6600"/>
              <a:buNone/>
              <a:defRPr sz="7255">
                <a:latin typeface="Paytone One" panose="00000500000000000000"/>
                <a:ea typeface="Paytone One" panose="00000500000000000000"/>
                <a:cs typeface="Paytone One" panose="00000500000000000000"/>
                <a:sym typeface="Paytone One" panose="00000500000000000000"/>
              </a:defRPr>
            </a:lvl1pPr>
            <a:lvl2pPr lvl="1" algn="ctr">
              <a:spcBef>
                <a:spcPts val="0"/>
              </a:spcBef>
              <a:spcAft>
                <a:spcPts val="0"/>
              </a:spcAft>
              <a:buSzPts val="6600"/>
              <a:buNone/>
              <a:defRPr sz="5985"/>
            </a:lvl2pPr>
            <a:lvl3pPr lvl="2" algn="ctr">
              <a:spcBef>
                <a:spcPts val="0"/>
              </a:spcBef>
              <a:spcAft>
                <a:spcPts val="0"/>
              </a:spcAft>
              <a:buSzPts val="6600"/>
              <a:buNone/>
              <a:defRPr sz="5985"/>
            </a:lvl3pPr>
            <a:lvl4pPr lvl="3" algn="ctr">
              <a:spcBef>
                <a:spcPts val="0"/>
              </a:spcBef>
              <a:spcAft>
                <a:spcPts val="0"/>
              </a:spcAft>
              <a:buSzPts val="6600"/>
              <a:buNone/>
              <a:defRPr sz="5985"/>
            </a:lvl4pPr>
            <a:lvl5pPr lvl="4" algn="ctr">
              <a:spcBef>
                <a:spcPts val="0"/>
              </a:spcBef>
              <a:spcAft>
                <a:spcPts val="0"/>
              </a:spcAft>
              <a:buSzPts val="6600"/>
              <a:buNone/>
              <a:defRPr sz="5985"/>
            </a:lvl5pPr>
            <a:lvl6pPr lvl="5" algn="ctr">
              <a:spcBef>
                <a:spcPts val="0"/>
              </a:spcBef>
              <a:spcAft>
                <a:spcPts val="0"/>
              </a:spcAft>
              <a:buSzPts val="6600"/>
              <a:buNone/>
              <a:defRPr sz="5985"/>
            </a:lvl6pPr>
            <a:lvl7pPr lvl="6" algn="ctr">
              <a:spcBef>
                <a:spcPts val="0"/>
              </a:spcBef>
              <a:spcAft>
                <a:spcPts val="0"/>
              </a:spcAft>
              <a:buSzPts val="6600"/>
              <a:buNone/>
              <a:defRPr sz="5985"/>
            </a:lvl7pPr>
            <a:lvl8pPr lvl="7" algn="ctr">
              <a:spcBef>
                <a:spcPts val="0"/>
              </a:spcBef>
              <a:spcAft>
                <a:spcPts val="0"/>
              </a:spcAft>
              <a:buSzPts val="6600"/>
              <a:buNone/>
              <a:defRPr sz="5985"/>
            </a:lvl8pPr>
            <a:lvl9pPr lvl="8" algn="ctr">
              <a:spcBef>
                <a:spcPts val="0"/>
              </a:spcBef>
              <a:spcAft>
                <a:spcPts val="0"/>
              </a:spcAft>
              <a:buSzPts val="6600"/>
              <a:buNone/>
              <a:defRPr sz="5985"/>
            </a:lvl9pPr>
          </a:lstStyle>
          <a:p/>
        </p:txBody>
      </p:sp>
      <p:sp>
        <p:nvSpPr>
          <p:cNvPr id="11" name="Google Shape;11;p2"/>
          <p:cNvSpPr txBox="1">
            <a:spLocks noGrp="1"/>
          </p:cNvSpPr>
          <p:nvPr>
            <p:ph type="subTitle" idx="1"/>
          </p:nvPr>
        </p:nvSpPr>
        <p:spPr>
          <a:xfrm>
            <a:off x="2405246" y="4202344"/>
            <a:ext cx="7382256" cy="517638"/>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3600"/>
              <a:buNone/>
              <a:defRPr sz="2175">
                <a:latin typeface="Quicksand Medium"/>
                <a:ea typeface="Quicksand Medium"/>
                <a:cs typeface="Quicksand Medium"/>
                <a:sym typeface="Quicksand Medium"/>
              </a:defRPr>
            </a:lvl1pPr>
            <a:lvl2pPr lvl="1" algn="ctr">
              <a:lnSpc>
                <a:spcPct val="100000"/>
              </a:lnSpc>
              <a:spcBef>
                <a:spcPts val="0"/>
              </a:spcBef>
              <a:spcAft>
                <a:spcPts val="0"/>
              </a:spcAft>
              <a:buSzPts val="3600"/>
              <a:buNone/>
              <a:defRPr sz="3265"/>
            </a:lvl2pPr>
            <a:lvl3pPr lvl="2" algn="ctr">
              <a:lnSpc>
                <a:spcPct val="100000"/>
              </a:lnSpc>
              <a:spcBef>
                <a:spcPts val="0"/>
              </a:spcBef>
              <a:spcAft>
                <a:spcPts val="0"/>
              </a:spcAft>
              <a:buSzPts val="3600"/>
              <a:buNone/>
              <a:defRPr sz="3265"/>
            </a:lvl3pPr>
            <a:lvl4pPr lvl="3" algn="ctr">
              <a:lnSpc>
                <a:spcPct val="100000"/>
              </a:lnSpc>
              <a:spcBef>
                <a:spcPts val="0"/>
              </a:spcBef>
              <a:spcAft>
                <a:spcPts val="0"/>
              </a:spcAft>
              <a:buSzPts val="3600"/>
              <a:buNone/>
              <a:defRPr sz="3265"/>
            </a:lvl4pPr>
            <a:lvl5pPr lvl="4" algn="ctr">
              <a:lnSpc>
                <a:spcPct val="100000"/>
              </a:lnSpc>
              <a:spcBef>
                <a:spcPts val="0"/>
              </a:spcBef>
              <a:spcAft>
                <a:spcPts val="0"/>
              </a:spcAft>
              <a:buSzPts val="3600"/>
              <a:buNone/>
              <a:defRPr sz="3265"/>
            </a:lvl5pPr>
            <a:lvl6pPr lvl="5" algn="ctr">
              <a:lnSpc>
                <a:spcPct val="100000"/>
              </a:lnSpc>
              <a:spcBef>
                <a:spcPts val="0"/>
              </a:spcBef>
              <a:spcAft>
                <a:spcPts val="0"/>
              </a:spcAft>
              <a:buSzPts val="3600"/>
              <a:buNone/>
              <a:defRPr sz="3265"/>
            </a:lvl6pPr>
            <a:lvl7pPr lvl="6" algn="ctr">
              <a:lnSpc>
                <a:spcPct val="100000"/>
              </a:lnSpc>
              <a:spcBef>
                <a:spcPts val="0"/>
              </a:spcBef>
              <a:spcAft>
                <a:spcPts val="0"/>
              </a:spcAft>
              <a:buSzPts val="3600"/>
              <a:buNone/>
              <a:defRPr sz="3265"/>
            </a:lvl7pPr>
            <a:lvl8pPr lvl="7" algn="ctr">
              <a:lnSpc>
                <a:spcPct val="100000"/>
              </a:lnSpc>
              <a:spcBef>
                <a:spcPts val="0"/>
              </a:spcBef>
              <a:spcAft>
                <a:spcPts val="0"/>
              </a:spcAft>
              <a:buSzPts val="3600"/>
              <a:buNone/>
              <a:defRPr sz="3265"/>
            </a:lvl8pPr>
            <a:lvl9pPr lvl="8" algn="ctr">
              <a:lnSpc>
                <a:spcPct val="100000"/>
              </a:lnSpc>
              <a:spcBef>
                <a:spcPts val="0"/>
              </a:spcBef>
              <a:spcAft>
                <a:spcPts val="0"/>
              </a:spcAft>
              <a:buSzPts val="3600"/>
              <a:buNone/>
              <a:defRPr sz="3265"/>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matchingName="Title slide">
  <p:cSld name="1_Title slide">
    <p:bg>
      <p:bgPr>
        <a:solidFill>
          <a:srgbClr val="67AFD4"/>
        </a:solidFill>
        <a:effectLst/>
      </p:bgPr>
    </p:bg>
    <p:spTree>
      <p:nvGrpSpPr>
        <p:cNvPr id="1" name="Shape 8"/>
        <p:cNvGrpSpPr/>
        <p:nvPr/>
      </p:nvGrpSpPr>
      <p:grpSpPr>
        <a:xfrm>
          <a:off x="0" y="0"/>
          <a:ext cx="0" cy="0"/>
          <a:chOff x="0" y="0"/>
          <a:chExt cx="0" cy="0"/>
        </a:xfrm>
      </p:grpSpPr>
      <p:sp>
        <p:nvSpPr>
          <p:cNvPr id="9" name="Google Shape;9;p2"/>
          <p:cNvSpPr/>
          <p:nvPr/>
        </p:nvSpPr>
        <p:spPr>
          <a:xfrm>
            <a:off x="586684" y="414648"/>
            <a:ext cx="10999318" cy="6021147"/>
          </a:xfrm>
          <a:prstGeom prst="roundRect">
            <a:avLst>
              <a:gd name="adj" fmla="val 7376"/>
            </a:avLst>
          </a:prstGeom>
          <a:solidFill>
            <a:schemeClr val="lt1"/>
          </a:solidFill>
          <a:ln w="114300" cap="flat" cmpd="sng">
            <a:solidFill>
              <a:schemeClr val="accent5"/>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0" name="Google Shape;10;p2"/>
          <p:cNvSpPr txBox="1">
            <a:spLocks noGrp="1"/>
          </p:cNvSpPr>
          <p:nvPr>
            <p:ph type="ctrTitle"/>
          </p:nvPr>
        </p:nvSpPr>
        <p:spPr>
          <a:xfrm>
            <a:off x="1362997" y="2069186"/>
            <a:ext cx="9466694" cy="1925766"/>
          </a:xfrm>
          <a:prstGeom prst="rect">
            <a:avLst/>
          </a:prstGeom>
          <a:effectLst>
            <a:outerShdw dist="57150" dir="1980000" algn="bl" rotWithShape="0">
              <a:schemeClr val="dk2"/>
            </a:outerShdw>
          </a:effectLst>
        </p:spPr>
        <p:txBody>
          <a:bodyPr spcFirstLastPara="1" wrap="square" lIns="116050" tIns="116050" rIns="116050" bIns="116050" anchor="ctr" anchorCtr="0">
            <a:noAutofit/>
          </a:bodyPr>
          <a:lstStyle>
            <a:lvl1pPr lvl="0" algn="ctr">
              <a:spcBef>
                <a:spcPts val="0"/>
              </a:spcBef>
              <a:spcAft>
                <a:spcPts val="0"/>
              </a:spcAft>
              <a:buSzPts val="6600"/>
              <a:buNone/>
              <a:defRPr sz="7255">
                <a:latin typeface="Paytone One" panose="00000500000000000000"/>
                <a:ea typeface="Paytone One" panose="00000500000000000000"/>
                <a:cs typeface="Paytone One" panose="00000500000000000000"/>
                <a:sym typeface="Paytone One" panose="00000500000000000000"/>
              </a:defRPr>
            </a:lvl1pPr>
            <a:lvl2pPr lvl="1" algn="ctr">
              <a:spcBef>
                <a:spcPts val="0"/>
              </a:spcBef>
              <a:spcAft>
                <a:spcPts val="0"/>
              </a:spcAft>
              <a:buSzPts val="6600"/>
              <a:buNone/>
              <a:defRPr sz="5985"/>
            </a:lvl2pPr>
            <a:lvl3pPr lvl="2" algn="ctr">
              <a:spcBef>
                <a:spcPts val="0"/>
              </a:spcBef>
              <a:spcAft>
                <a:spcPts val="0"/>
              </a:spcAft>
              <a:buSzPts val="6600"/>
              <a:buNone/>
              <a:defRPr sz="5985"/>
            </a:lvl3pPr>
            <a:lvl4pPr lvl="3" algn="ctr">
              <a:spcBef>
                <a:spcPts val="0"/>
              </a:spcBef>
              <a:spcAft>
                <a:spcPts val="0"/>
              </a:spcAft>
              <a:buSzPts val="6600"/>
              <a:buNone/>
              <a:defRPr sz="5985"/>
            </a:lvl4pPr>
            <a:lvl5pPr lvl="4" algn="ctr">
              <a:spcBef>
                <a:spcPts val="0"/>
              </a:spcBef>
              <a:spcAft>
                <a:spcPts val="0"/>
              </a:spcAft>
              <a:buSzPts val="6600"/>
              <a:buNone/>
              <a:defRPr sz="5985"/>
            </a:lvl5pPr>
            <a:lvl6pPr lvl="5" algn="ctr">
              <a:spcBef>
                <a:spcPts val="0"/>
              </a:spcBef>
              <a:spcAft>
                <a:spcPts val="0"/>
              </a:spcAft>
              <a:buSzPts val="6600"/>
              <a:buNone/>
              <a:defRPr sz="5985"/>
            </a:lvl6pPr>
            <a:lvl7pPr lvl="6" algn="ctr">
              <a:spcBef>
                <a:spcPts val="0"/>
              </a:spcBef>
              <a:spcAft>
                <a:spcPts val="0"/>
              </a:spcAft>
              <a:buSzPts val="6600"/>
              <a:buNone/>
              <a:defRPr sz="5985"/>
            </a:lvl7pPr>
            <a:lvl8pPr lvl="7" algn="ctr">
              <a:spcBef>
                <a:spcPts val="0"/>
              </a:spcBef>
              <a:spcAft>
                <a:spcPts val="0"/>
              </a:spcAft>
              <a:buSzPts val="6600"/>
              <a:buNone/>
              <a:defRPr sz="5985"/>
            </a:lvl8pPr>
            <a:lvl9pPr lvl="8" algn="ctr">
              <a:spcBef>
                <a:spcPts val="0"/>
              </a:spcBef>
              <a:spcAft>
                <a:spcPts val="0"/>
              </a:spcAft>
              <a:buSzPts val="6600"/>
              <a:buNone/>
              <a:defRPr sz="5985"/>
            </a:lvl9pPr>
          </a:lstStyle>
          <a:p/>
        </p:txBody>
      </p:sp>
      <p:sp>
        <p:nvSpPr>
          <p:cNvPr id="11" name="Google Shape;11;p2"/>
          <p:cNvSpPr txBox="1">
            <a:spLocks noGrp="1"/>
          </p:cNvSpPr>
          <p:nvPr>
            <p:ph type="subTitle" idx="1"/>
          </p:nvPr>
        </p:nvSpPr>
        <p:spPr>
          <a:xfrm>
            <a:off x="2405246" y="4202344"/>
            <a:ext cx="7382256" cy="517638"/>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3600"/>
              <a:buNone/>
              <a:defRPr sz="2175">
                <a:latin typeface="Quicksand Medium"/>
                <a:ea typeface="Quicksand Medium"/>
                <a:cs typeface="Quicksand Medium"/>
                <a:sym typeface="Quicksand Medium"/>
              </a:defRPr>
            </a:lvl1pPr>
            <a:lvl2pPr lvl="1" algn="ctr">
              <a:lnSpc>
                <a:spcPct val="100000"/>
              </a:lnSpc>
              <a:spcBef>
                <a:spcPts val="0"/>
              </a:spcBef>
              <a:spcAft>
                <a:spcPts val="0"/>
              </a:spcAft>
              <a:buSzPts val="3600"/>
              <a:buNone/>
              <a:defRPr sz="3265"/>
            </a:lvl2pPr>
            <a:lvl3pPr lvl="2" algn="ctr">
              <a:lnSpc>
                <a:spcPct val="100000"/>
              </a:lnSpc>
              <a:spcBef>
                <a:spcPts val="0"/>
              </a:spcBef>
              <a:spcAft>
                <a:spcPts val="0"/>
              </a:spcAft>
              <a:buSzPts val="3600"/>
              <a:buNone/>
              <a:defRPr sz="3265"/>
            </a:lvl3pPr>
            <a:lvl4pPr lvl="3" algn="ctr">
              <a:lnSpc>
                <a:spcPct val="100000"/>
              </a:lnSpc>
              <a:spcBef>
                <a:spcPts val="0"/>
              </a:spcBef>
              <a:spcAft>
                <a:spcPts val="0"/>
              </a:spcAft>
              <a:buSzPts val="3600"/>
              <a:buNone/>
              <a:defRPr sz="3265"/>
            </a:lvl4pPr>
            <a:lvl5pPr lvl="4" algn="ctr">
              <a:lnSpc>
                <a:spcPct val="100000"/>
              </a:lnSpc>
              <a:spcBef>
                <a:spcPts val="0"/>
              </a:spcBef>
              <a:spcAft>
                <a:spcPts val="0"/>
              </a:spcAft>
              <a:buSzPts val="3600"/>
              <a:buNone/>
              <a:defRPr sz="3265"/>
            </a:lvl5pPr>
            <a:lvl6pPr lvl="5" algn="ctr">
              <a:lnSpc>
                <a:spcPct val="100000"/>
              </a:lnSpc>
              <a:spcBef>
                <a:spcPts val="0"/>
              </a:spcBef>
              <a:spcAft>
                <a:spcPts val="0"/>
              </a:spcAft>
              <a:buSzPts val="3600"/>
              <a:buNone/>
              <a:defRPr sz="3265"/>
            </a:lvl6pPr>
            <a:lvl7pPr lvl="6" algn="ctr">
              <a:lnSpc>
                <a:spcPct val="100000"/>
              </a:lnSpc>
              <a:spcBef>
                <a:spcPts val="0"/>
              </a:spcBef>
              <a:spcAft>
                <a:spcPts val="0"/>
              </a:spcAft>
              <a:buSzPts val="3600"/>
              <a:buNone/>
              <a:defRPr sz="3265"/>
            </a:lvl7pPr>
            <a:lvl8pPr lvl="7" algn="ctr">
              <a:lnSpc>
                <a:spcPct val="100000"/>
              </a:lnSpc>
              <a:spcBef>
                <a:spcPts val="0"/>
              </a:spcBef>
              <a:spcAft>
                <a:spcPts val="0"/>
              </a:spcAft>
              <a:buSzPts val="3600"/>
              <a:buNone/>
              <a:defRPr sz="3265"/>
            </a:lvl8pPr>
            <a:lvl9pPr lvl="8" algn="ctr">
              <a:lnSpc>
                <a:spcPct val="100000"/>
              </a:lnSpc>
              <a:spcBef>
                <a:spcPts val="0"/>
              </a:spcBef>
              <a:spcAft>
                <a:spcPts val="0"/>
              </a:spcAft>
              <a:buSzPts val="3600"/>
              <a:buNone/>
              <a:defRPr sz="3265"/>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pic>
        <p:nvPicPr>
          <p:cNvPr id="2" name="图片 3075" descr="5"/>
          <p:cNvPicPr>
            <a:picLocks noGrp="1" noChangeAspect="1"/>
          </p:cNvPicPr>
          <p:nvPr userDrawn="1"/>
        </p:nvPicPr>
        <p:blipFill>
          <a:blip r:embed="rId2"/>
          <a:stretch>
            <a:fillRect/>
          </a:stretch>
        </p:blipFill>
        <p:spPr>
          <a:xfrm>
            <a:off x="-240704" y="125263"/>
            <a:ext cx="12169775" cy="6715760"/>
          </a:xfrm>
          <a:prstGeom prst="rect">
            <a:avLst/>
          </a:prstGeom>
          <a:noFill/>
          <a:ln w="9525">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matchingName="Blank">
  <p:cSld name="1_Blank">
    <p:bg>
      <p:bgPr>
        <a:noFill/>
        <a:effectLst/>
      </p:bgPr>
    </p:bg>
    <p:spTree>
      <p:nvGrpSpPr>
        <p:cNvPr id="1" name="Shape 76"/>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77"/>
        <p:cNvGrpSpPr/>
        <p:nvPr/>
      </p:nvGrpSpPr>
      <p:grpSpPr>
        <a:xfrm>
          <a:off x="0" y="0"/>
          <a:ext cx="0" cy="0"/>
          <a:chOff x="0" y="0"/>
          <a:chExt cx="0" cy="0"/>
        </a:xfrm>
      </p:grpSpPr>
      <p:grpSp>
        <p:nvGrpSpPr>
          <p:cNvPr id="78" name="Google Shape;78;p13"/>
          <p:cNvGrpSpPr/>
          <p:nvPr/>
        </p:nvGrpSpPr>
        <p:grpSpPr>
          <a:xfrm>
            <a:off x="-152064" y="-318"/>
            <a:ext cx="12774637" cy="6858249"/>
            <a:chOff x="48251" y="0"/>
            <a:chExt cx="10643634" cy="7559950"/>
          </a:xfrm>
        </p:grpSpPr>
        <p:sp>
          <p:nvSpPr>
            <p:cNvPr id="79" name="Google Shape;79;p13"/>
            <p:cNvSpPr/>
            <p:nvPr/>
          </p:nvSpPr>
          <p:spPr>
            <a:xfrm>
              <a:off x="48251" y="6036568"/>
              <a:ext cx="10643634" cy="1523382"/>
            </a:xfrm>
            <a:custGeom>
              <a:avLst/>
              <a:gdLst/>
              <a:ahLst/>
              <a:cxnLst/>
              <a:rect l="l" t="t" r="r" b="b"/>
              <a:pathLst>
                <a:path w="70085" h="16502" extrusionOk="0">
                  <a:moveTo>
                    <a:pt x="6402" y="0"/>
                  </a:moveTo>
                  <a:cubicBezTo>
                    <a:pt x="4245" y="0"/>
                    <a:pt x="1999" y="881"/>
                    <a:pt x="1" y="2291"/>
                  </a:cubicBezTo>
                  <a:lnTo>
                    <a:pt x="701" y="16501"/>
                  </a:lnTo>
                  <a:lnTo>
                    <a:pt x="70084" y="16501"/>
                  </a:lnTo>
                  <a:lnTo>
                    <a:pt x="69384" y="8028"/>
                  </a:lnTo>
                  <a:cubicBezTo>
                    <a:pt x="62680" y="4106"/>
                    <a:pt x="55558" y="926"/>
                    <a:pt x="47883" y="926"/>
                  </a:cubicBezTo>
                  <a:cubicBezTo>
                    <a:pt x="46355" y="926"/>
                    <a:pt x="44805" y="1052"/>
                    <a:pt x="43232" y="1324"/>
                  </a:cubicBezTo>
                  <a:cubicBezTo>
                    <a:pt x="37394" y="2591"/>
                    <a:pt x="34159" y="9163"/>
                    <a:pt x="28321" y="9963"/>
                  </a:cubicBezTo>
                  <a:cubicBezTo>
                    <a:pt x="27783" y="10052"/>
                    <a:pt x="27258" y="10094"/>
                    <a:pt x="26744" y="10094"/>
                  </a:cubicBezTo>
                  <a:cubicBezTo>
                    <a:pt x="19956" y="10094"/>
                    <a:pt x="15118" y="2784"/>
                    <a:pt x="9041" y="490"/>
                  </a:cubicBezTo>
                  <a:cubicBezTo>
                    <a:pt x="8193" y="155"/>
                    <a:pt x="7306" y="0"/>
                    <a:pt x="6402"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80" name="Google Shape;80;p13"/>
            <p:cNvSpPr/>
            <p:nvPr/>
          </p:nvSpPr>
          <p:spPr>
            <a:xfrm>
              <a:off x="48251" y="4467675"/>
              <a:ext cx="10537175" cy="2500259"/>
            </a:xfrm>
            <a:custGeom>
              <a:avLst/>
              <a:gdLst/>
              <a:ahLst/>
              <a:cxnLst/>
              <a:rect l="l" t="t" r="r" b="b"/>
              <a:pathLst>
                <a:path w="69384" h="27084" extrusionOk="0">
                  <a:moveTo>
                    <a:pt x="6797" y="0"/>
                  </a:moveTo>
                  <a:cubicBezTo>
                    <a:pt x="4573" y="0"/>
                    <a:pt x="2323" y="868"/>
                    <a:pt x="301" y="2241"/>
                  </a:cubicBezTo>
                  <a:cubicBezTo>
                    <a:pt x="201" y="2341"/>
                    <a:pt x="101" y="2441"/>
                    <a:pt x="1" y="2541"/>
                  </a:cubicBezTo>
                  <a:lnTo>
                    <a:pt x="1" y="19253"/>
                  </a:lnTo>
                  <a:cubicBezTo>
                    <a:pt x="1994" y="17869"/>
                    <a:pt x="4236" y="16980"/>
                    <a:pt x="6388" y="16980"/>
                  </a:cubicBezTo>
                  <a:cubicBezTo>
                    <a:pt x="7296" y="16980"/>
                    <a:pt x="8189" y="17138"/>
                    <a:pt x="9041" y="17485"/>
                  </a:cubicBezTo>
                  <a:cubicBezTo>
                    <a:pt x="15128" y="19783"/>
                    <a:pt x="19971" y="27083"/>
                    <a:pt x="26775" y="27083"/>
                  </a:cubicBezTo>
                  <a:cubicBezTo>
                    <a:pt x="27279" y="27083"/>
                    <a:pt x="27794" y="27043"/>
                    <a:pt x="28321" y="26958"/>
                  </a:cubicBezTo>
                  <a:cubicBezTo>
                    <a:pt x="34159" y="26124"/>
                    <a:pt x="37428" y="19553"/>
                    <a:pt x="43232" y="18319"/>
                  </a:cubicBezTo>
                  <a:cubicBezTo>
                    <a:pt x="44799" y="18047"/>
                    <a:pt x="46346" y="17921"/>
                    <a:pt x="47872" y="17921"/>
                  </a:cubicBezTo>
                  <a:cubicBezTo>
                    <a:pt x="55535" y="17921"/>
                    <a:pt x="62680" y="21101"/>
                    <a:pt x="69384" y="25023"/>
                  </a:cubicBezTo>
                  <a:lnTo>
                    <a:pt x="69384" y="9546"/>
                  </a:lnTo>
                  <a:cubicBezTo>
                    <a:pt x="67816" y="7711"/>
                    <a:pt x="66282" y="5810"/>
                    <a:pt x="64714" y="3908"/>
                  </a:cubicBezTo>
                  <a:cubicBezTo>
                    <a:pt x="62281" y="1343"/>
                    <a:pt x="59348" y="76"/>
                    <a:pt x="56456" y="76"/>
                  </a:cubicBezTo>
                  <a:cubicBezTo>
                    <a:pt x="52843" y="76"/>
                    <a:pt x="49295" y="2053"/>
                    <a:pt x="46868" y="5943"/>
                  </a:cubicBezTo>
                  <a:cubicBezTo>
                    <a:pt x="42943" y="11875"/>
                    <a:pt x="37565" y="15143"/>
                    <a:pt x="31508" y="15143"/>
                  </a:cubicBezTo>
                  <a:cubicBezTo>
                    <a:pt x="30821" y="15143"/>
                    <a:pt x="30125" y="15101"/>
                    <a:pt x="29422" y="15016"/>
                  </a:cubicBezTo>
                  <a:cubicBezTo>
                    <a:pt x="21783" y="14182"/>
                    <a:pt x="17780" y="6777"/>
                    <a:pt x="11943" y="1840"/>
                  </a:cubicBezTo>
                  <a:cubicBezTo>
                    <a:pt x="10329" y="552"/>
                    <a:pt x="8571" y="0"/>
                    <a:pt x="6797"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81" name="Google Shape;81;p13"/>
            <p:cNvSpPr/>
            <p:nvPr/>
          </p:nvSpPr>
          <p:spPr>
            <a:xfrm>
              <a:off x="48251" y="2536538"/>
              <a:ext cx="10537175" cy="3329156"/>
            </a:xfrm>
            <a:custGeom>
              <a:avLst/>
              <a:gdLst/>
              <a:ahLst/>
              <a:cxnLst/>
              <a:rect l="l" t="t" r="r" b="b"/>
              <a:pathLst>
                <a:path w="69384" h="36063" extrusionOk="0">
                  <a:moveTo>
                    <a:pt x="57491" y="0"/>
                  </a:moveTo>
                  <a:cubicBezTo>
                    <a:pt x="56565" y="0"/>
                    <a:pt x="55574" y="161"/>
                    <a:pt x="54506" y="510"/>
                  </a:cubicBezTo>
                  <a:cubicBezTo>
                    <a:pt x="45800" y="3812"/>
                    <a:pt x="41063" y="13286"/>
                    <a:pt x="33058" y="18223"/>
                  </a:cubicBezTo>
                  <a:cubicBezTo>
                    <a:pt x="31678" y="19036"/>
                    <a:pt x="30348" y="19391"/>
                    <a:pt x="29058" y="19391"/>
                  </a:cubicBezTo>
                  <a:cubicBezTo>
                    <a:pt x="22519" y="19391"/>
                    <a:pt x="17004" y="10267"/>
                    <a:pt x="11209" y="5447"/>
                  </a:cubicBezTo>
                  <a:cubicBezTo>
                    <a:pt x="9449" y="4136"/>
                    <a:pt x="7351" y="3473"/>
                    <a:pt x="5243" y="3473"/>
                  </a:cubicBezTo>
                  <a:cubicBezTo>
                    <a:pt x="3434" y="3473"/>
                    <a:pt x="1618" y="3961"/>
                    <a:pt x="1" y="4946"/>
                  </a:cubicBezTo>
                  <a:lnTo>
                    <a:pt x="1" y="23460"/>
                  </a:lnTo>
                  <a:cubicBezTo>
                    <a:pt x="101" y="23360"/>
                    <a:pt x="201" y="23260"/>
                    <a:pt x="301" y="23160"/>
                  </a:cubicBezTo>
                  <a:cubicBezTo>
                    <a:pt x="2319" y="21789"/>
                    <a:pt x="4564" y="20933"/>
                    <a:pt x="6783" y="20933"/>
                  </a:cubicBezTo>
                  <a:cubicBezTo>
                    <a:pt x="8562" y="20933"/>
                    <a:pt x="10325" y="21483"/>
                    <a:pt x="11943" y="22759"/>
                  </a:cubicBezTo>
                  <a:cubicBezTo>
                    <a:pt x="17780" y="27696"/>
                    <a:pt x="21783" y="35101"/>
                    <a:pt x="29422" y="35935"/>
                  </a:cubicBezTo>
                  <a:cubicBezTo>
                    <a:pt x="30125" y="36020"/>
                    <a:pt x="30821" y="36062"/>
                    <a:pt x="31509" y="36062"/>
                  </a:cubicBezTo>
                  <a:cubicBezTo>
                    <a:pt x="37571" y="36062"/>
                    <a:pt x="42973" y="32794"/>
                    <a:pt x="46868" y="26862"/>
                  </a:cubicBezTo>
                  <a:cubicBezTo>
                    <a:pt x="49295" y="22972"/>
                    <a:pt x="52843" y="20995"/>
                    <a:pt x="56456" y="20995"/>
                  </a:cubicBezTo>
                  <a:cubicBezTo>
                    <a:pt x="59348" y="20995"/>
                    <a:pt x="62281" y="22262"/>
                    <a:pt x="64714" y="24827"/>
                  </a:cubicBezTo>
                  <a:cubicBezTo>
                    <a:pt x="66282" y="26729"/>
                    <a:pt x="67816" y="28630"/>
                    <a:pt x="69384" y="30465"/>
                  </a:cubicBezTo>
                  <a:lnTo>
                    <a:pt x="69384" y="10717"/>
                  </a:lnTo>
                  <a:cubicBezTo>
                    <a:pt x="66134" y="5529"/>
                    <a:pt x="62933" y="0"/>
                    <a:pt x="5749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82" name="Google Shape;82;p13"/>
            <p:cNvSpPr/>
            <p:nvPr/>
          </p:nvSpPr>
          <p:spPr>
            <a:xfrm>
              <a:off x="48251" y="609463"/>
              <a:ext cx="10537175" cy="3717248"/>
            </a:xfrm>
            <a:custGeom>
              <a:avLst/>
              <a:gdLst/>
              <a:ahLst/>
              <a:cxnLst/>
              <a:rect l="l" t="t" r="r" b="b"/>
              <a:pathLst>
                <a:path w="69384" h="40267" extrusionOk="0">
                  <a:moveTo>
                    <a:pt x="51842" y="0"/>
                  </a:moveTo>
                  <a:cubicBezTo>
                    <a:pt x="43185" y="0"/>
                    <a:pt x="33833" y="12092"/>
                    <a:pt x="26153" y="16448"/>
                  </a:cubicBezTo>
                  <a:cubicBezTo>
                    <a:pt x="25502" y="16648"/>
                    <a:pt x="24827" y="16748"/>
                    <a:pt x="24151" y="16748"/>
                  </a:cubicBezTo>
                  <a:cubicBezTo>
                    <a:pt x="23476" y="16748"/>
                    <a:pt x="22800" y="16648"/>
                    <a:pt x="22150" y="16448"/>
                  </a:cubicBezTo>
                  <a:cubicBezTo>
                    <a:pt x="16679" y="14780"/>
                    <a:pt x="14144" y="8609"/>
                    <a:pt x="9408" y="6541"/>
                  </a:cubicBezTo>
                  <a:cubicBezTo>
                    <a:pt x="8135" y="5967"/>
                    <a:pt x="6668" y="5681"/>
                    <a:pt x="5156" y="5681"/>
                  </a:cubicBezTo>
                  <a:cubicBezTo>
                    <a:pt x="3419" y="5681"/>
                    <a:pt x="1624" y="6059"/>
                    <a:pt x="1" y="6808"/>
                  </a:cubicBezTo>
                  <a:lnTo>
                    <a:pt x="1" y="25821"/>
                  </a:lnTo>
                  <a:cubicBezTo>
                    <a:pt x="1618" y="24836"/>
                    <a:pt x="3434" y="24348"/>
                    <a:pt x="5243" y="24348"/>
                  </a:cubicBezTo>
                  <a:cubicBezTo>
                    <a:pt x="7351" y="24348"/>
                    <a:pt x="9449" y="25011"/>
                    <a:pt x="11209" y="26322"/>
                  </a:cubicBezTo>
                  <a:cubicBezTo>
                    <a:pt x="17004" y="31142"/>
                    <a:pt x="22543" y="40266"/>
                    <a:pt x="29070" y="40266"/>
                  </a:cubicBezTo>
                  <a:cubicBezTo>
                    <a:pt x="30357" y="40266"/>
                    <a:pt x="31684" y="39911"/>
                    <a:pt x="33058" y="39098"/>
                  </a:cubicBezTo>
                  <a:cubicBezTo>
                    <a:pt x="41063" y="34161"/>
                    <a:pt x="45767" y="24687"/>
                    <a:pt x="54506" y="21385"/>
                  </a:cubicBezTo>
                  <a:cubicBezTo>
                    <a:pt x="55574" y="21036"/>
                    <a:pt x="56565" y="20875"/>
                    <a:pt x="57491" y="20875"/>
                  </a:cubicBezTo>
                  <a:cubicBezTo>
                    <a:pt x="62933" y="20875"/>
                    <a:pt x="66134" y="26404"/>
                    <a:pt x="69384" y="31592"/>
                  </a:cubicBezTo>
                  <a:lnTo>
                    <a:pt x="69384" y="15381"/>
                  </a:lnTo>
                  <a:cubicBezTo>
                    <a:pt x="65915" y="12212"/>
                    <a:pt x="63046" y="8242"/>
                    <a:pt x="59977" y="4506"/>
                  </a:cubicBezTo>
                  <a:cubicBezTo>
                    <a:pt x="57393" y="1276"/>
                    <a:pt x="54654" y="0"/>
                    <a:pt x="51842"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83" name="Google Shape;83;p13"/>
            <p:cNvSpPr/>
            <p:nvPr/>
          </p:nvSpPr>
          <p:spPr>
            <a:xfrm>
              <a:off x="48251" y="0"/>
              <a:ext cx="10643634" cy="2155648"/>
            </a:xfrm>
            <a:custGeom>
              <a:avLst/>
              <a:gdLst/>
              <a:ahLst/>
              <a:cxnLst/>
              <a:rect l="l" t="t" r="r" b="b"/>
              <a:pathLst>
                <a:path w="70085" h="23351" extrusionOk="0">
                  <a:moveTo>
                    <a:pt x="701" y="0"/>
                  </a:moveTo>
                  <a:lnTo>
                    <a:pt x="1" y="13410"/>
                  </a:lnTo>
                  <a:cubicBezTo>
                    <a:pt x="1624" y="12679"/>
                    <a:pt x="3419" y="12300"/>
                    <a:pt x="5156" y="12300"/>
                  </a:cubicBezTo>
                  <a:cubicBezTo>
                    <a:pt x="6667" y="12300"/>
                    <a:pt x="8135" y="12587"/>
                    <a:pt x="9408" y="13176"/>
                  </a:cubicBezTo>
                  <a:cubicBezTo>
                    <a:pt x="14144" y="15211"/>
                    <a:pt x="16679" y="21416"/>
                    <a:pt x="22150" y="23050"/>
                  </a:cubicBezTo>
                  <a:cubicBezTo>
                    <a:pt x="22800" y="23250"/>
                    <a:pt x="23476" y="23350"/>
                    <a:pt x="24151" y="23350"/>
                  </a:cubicBezTo>
                  <a:cubicBezTo>
                    <a:pt x="24827" y="23350"/>
                    <a:pt x="25502" y="23250"/>
                    <a:pt x="26153" y="23050"/>
                  </a:cubicBezTo>
                  <a:cubicBezTo>
                    <a:pt x="33831" y="18695"/>
                    <a:pt x="43181" y="6588"/>
                    <a:pt x="51837" y="6588"/>
                  </a:cubicBezTo>
                  <a:cubicBezTo>
                    <a:pt x="54651" y="6588"/>
                    <a:pt x="57391" y="7868"/>
                    <a:pt x="59977" y="11108"/>
                  </a:cubicBezTo>
                  <a:cubicBezTo>
                    <a:pt x="63046" y="14844"/>
                    <a:pt x="65915" y="18814"/>
                    <a:pt x="69384" y="21983"/>
                  </a:cubicBezTo>
                  <a:lnTo>
                    <a:pt x="70084" y="0"/>
                  </a:lnTo>
                  <a:close/>
                </a:path>
              </a:pathLst>
            </a:custGeom>
            <a:solidFill>
              <a:schemeClr val="accent3"/>
            </a:solidFill>
            <a:ln w="9525" cap="flat" cmpd="sng">
              <a:solidFill>
                <a:schemeClr val="accent4"/>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84" name="Google Shape;84;p13"/>
          <p:cNvSpPr/>
          <p:nvPr/>
        </p:nvSpPr>
        <p:spPr>
          <a:xfrm>
            <a:off x="2237529" y="414650"/>
            <a:ext cx="7777043" cy="6029040"/>
          </a:xfrm>
          <a:prstGeom prst="roundRect">
            <a:avLst>
              <a:gd name="adj" fmla="val 16667"/>
            </a:avLst>
          </a:prstGeom>
          <a:solidFill>
            <a:schemeClr val="lt1"/>
          </a:solidFill>
          <a:ln w="114300" cap="flat" cmpd="sng">
            <a:solidFill>
              <a:schemeClr val="dk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85" name="Google Shape;85;p13"/>
          <p:cNvSpPr txBox="1">
            <a:spLocks noGrp="1"/>
          </p:cNvSpPr>
          <p:nvPr>
            <p:ph type="title"/>
          </p:nvPr>
        </p:nvSpPr>
        <p:spPr>
          <a:xfrm>
            <a:off x="2828171" y="1395064"/>
            <a:ext cx="6534865" cy="4065989"/>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5000"/>
              <a:buNone/>
              <a:defRPr sz="7255"/>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matchingName="Title slide">
  <p:cSld name="1_Title slide">
    <p:bg>
      <p:bgPr>
        <a:solidFill>
          <a:srgbClr val="67AFD4"/>
        </a:solidFill>
        <a:effectLst/>
      </p:bgPr>
    </p:bg>
    <p:spTree>
      <p:nvGrpSpPr>
        <p:cNvPr id="1" name="Shape 8"/>
        <p:cNvGrpSpPr/>
        <p:nvPr/>
      </p:nvGrpSpPr>
      <p:grpSpPr>
        <a:xfrm>
          <a:off x="0" y="0"/>
          <a:ext cx="0" cy="0"/>
          <a:chOff x="0" y="0"/>
          <a:chExt cx="0" cy="0"/>
        </a:xfrm>
      </p:grpSpPr>
      <p:sp>
        <p:nvSpPr>
          <p:cNvPr id="9" name="Google Shape;9;p2"/>
          <p:cNvSpPr/>
          <p:nvPr/>
        </p:nvSpPr>
        <p:spPr>
          <a:xfrm>
            <a:off x="586684" y="414648"/>
            <a:ext cx="10999318" cy="6021147"/>
          </a:xfrm>
          <a:prstGeom prst="roundRect">
            <a:avLst>
              <a:gd name="adj" fmla="val 7376"/>
            </a:avLst>
          </a:prstGeom>
          <a:solidFill>
            <a:schemeClr val="lt1"/>
          </a:solidFill>
          <a:ln w="114300" cap="flat" cmpd="sng">
            <a:solidFill>
              <a:schemeClr val="accent5"/>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0" name="Google Shape;10;p2"/>
          <p:cNvSpPr txBox="1">
            <a:spLocks noGrp="1"/>
          </p:cNvSpPr>
          <p:nvPr>
            <p:ph type="ctrTitle"/>
          </p:nvPr>
        </p:nvSpPr>
        <p:spPr>
          <a:xfrm>
            <a:off x="1362997" y="2069186"/>
            <a:ext cx="9466694" cy="1925766"/>
          </a:xfrm>
          <a:prstGeom prst="rect">
            <a:avLst/>
          </a:prstGeom>
          <a:effectLst>
            <a:outerShdw dist="57150" dir="1980000" algn="bl" rotWithShape="0">
              <a:schemeClr val="dk2"/>
            </a:outerShdw>
          </a:effectLst>
        </p:spPr>
        <p:txBody>
          <a:bodyPr spcFirstLastPara="1" wrap="square" lIns="116050" tIns="116050" rIns="116050" bIns="116050" anchor="ctr" anchorCtr="0">
            <a:noAutofit/>
          </a:bodyPr>
          <a:lstStyle>
            <a:lvl1pPr lvl="0" algn="ctr">
              <a:spcBef>
                <a:spcPts val="0"/>
              </a:spcBef>
              <a:spcAft>
                <a:spcPts val="0"/>
              </a:spcAft>
              <a:buSzPts val="6600"/>
              <a:buNone/>
              <a:defRPr sz="7255">
                <a:latin typeface="Paytone One" panose="00000500000000000000"/>
                <a:ea typeface="Paytone One" panose="00000500000000000000"/>
                <a:cs typeface="Paytone One" panose="00000500000000000000"/>
                <a:sym typeface="Paytone One" panose="00000500000000000000"/>
              </a:defRPr>
            </a:lvl1pPr>
            <a:lvl2pPr lvl="1" algn="ctr">
              <a:spcBef>
                <a:spcPts val="0"/>
              </a:spcBef>
              <a:spcAft>
                <a:spcPts val="0"/>
              </a:spcAft>
              <a:buSzPts val="6600"/>
              <a:buNone/>
              <a:defRPr sz="5985"/>
            </a:lvl2pPr>
            <a:lvl3pPr lvl="2" algn="ctr">
              <a:spcBef>
                <a:spcPts val="0"/>
              </a:spcBef>
              <a:spcAft>
                <a:spcPts val="0"/>
              </a:spcAft>
              <a:buSzPts val="6600"/>
              <a:buNone/>
              <a:defRPr sz="5985"/>
            </a:lvl3pPr>
            <a:lvl4pPr lvl="3" algn="ctr">
              <a:spcBef>
                <a:spcPts val="0"/>
              </a:spcBef>
              <a:spcAft>
                <a:spcPts val="0"/>
              </a:spcAft>
              <a:buSzPts val="6600"/>
              <a:buNone/>
              <a:defRPr sz="5985"/>
            </a:lvl4pPr>
            <a:lvl5pPr lvl="4" algn="ctr">
              <a:spcBef>
                <a:spcPts val="0"/>
              </a:spcBef>
              <a:spcAft>
                <a:spcPts val="0"/>
              </a:spcAft>
              <a:buSzPts val="6600"/>
              <a:buNone/>
              <a:defRPr sz="5985"/>
            </a:lvl5pPr>
            <a:lvl6pPr lvl="5" algn="ctr">
              <a:spcBef>
                <a:spcPts val="0"/>
              </a:spcBef>
              <a:spcAft>
                <a:spcPts val="0"/>
              </a:spcAft>
              <a:buSzPts val="6600"/>
              <a:buNone/>
              <a:defRPr sz="5985"/>
            </a:lvl6pPr>
            <a:lvl7pPr lvl="6" algn="ctr">
              <a:spcBef>
                <a:spcPts val="0"/>
              </a:spcBef>
              <a:spcAft>
                <a:spcPts val="0"/>
              </a:spcAft>
              <a:buSzPts val="6600"/>
              <a:buNone/>
              <a:defRPr sz="5985"/>
            </a:lvl7pPr>
            <a:lvl8pPr lvl="7" algn="ctr">
              <a:spcBef>
                <a:spcPts val="0"/>
              </a:spcBef>
              <a:spcAft>
                <a:spcPts val="0"/>
              </a:spcAft>
              <a:buSzPts val="6600"/>
              <a:buNone/>
              <a:defRPr sz="5985"/>
            </a:lvl8pPr>
            <a:lvl9pPr lvl="8" algn="ctr">
              <a:spcBef>
                <a:spcPts val="0"/>
              </a:spcBef>
              <a:spcAft>
                <a:spcPts val="0"/>
              </a:spcAft>
              <a:buSzPts val="6600"/>
              <a:buNone/>
              <a:defRPr sz="5985"/>
            </a:lvl9pPr>
          </a:lstStyle>
          <a:p/>
        </p:txBody>
      </p:sp>
      <p:sp>
        <p:nvSpPr>
          <p:cNvPr id="11" name="Google Shape;11;p2"/>
          <p:cNvSpPr txBox="1">
            <a:spLocks noGrp="1"/>
          </p:cNvSpPr>
          <p:nvPr>
            <p:ph type="subTitle" idx="1"/>
          </p:nvPr>
        </p:nvSpPr>
        <p:spPr>
          <a:xfrm>
            <a:off x="2405246" y="4202344"/>
            <a:ext cx="7382256" cy="517638"/>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3600"/>
              <a:buNone/>
              <a:defRPr sz="2175">
                <a:latin typeface="Quicksand Medium"/>
                <a:ea typeface="Quicksand Medium"/>
                <a:cs typeface="Quicksand Medium"/>
                <a:sym typeface="Quicksand Medium"/>
              </a:defRPr>
            </a:lvl1pPr>
            <a:lvl2pPr lvl="1" algn="ctr">
              <a:lnSpc>
                <a:spcPct val="100000"/>
              </a:lnSpc>
              <a:spcBef>
                <a:spcPts val="0"/>
              </a:spcBef>
              <a:spcAft>
                <a:spcPts val="0"/>
              </a:spcAft>
              <a:buSzPts val="3600"/>
              <a:buNone/>
              <a:defRPr sz="3265"/>
            </a:lvl2pPr>
            <a:lvl3pPr lvl="2" algn="ctr">
              <a:lnSpc>
                <a:spcPct val="100000"/>
              </a:lnSpc>
              <a:spcBef>
                <a:spcPts val="0"/>
              </a:spcBef>
              <a:spcAft>
                <a:spcPts val="0"/>
              </a:spcAft>
              <a:buSzPts val="3600"/>
              <a:buNone/>
              <a:defRPr sz="3265"/>
            </a:lvl3pPr>
            <a:lvl4pPr lvl="3" algn="ctr">
              <a:lnSpc>
                <a:spcPct val="100000"/>
              </a:lnSpc>
              <a:spcBef>
                <a:spcPts val="0"/>
              </a:spcBef>
              <a:spcAft>
                <a:spcPts val="0"/>
              </a:spcAft>
              <a:buSzPts val="3600"/>
              <a:buNone/>
              <a:defRPr sz="3265"/>
            </a:lvl4pPr>
            <a:lvl5pPr lvl="4" algn="ctr">
              <a:lnSpc>
                <a:spcPct val="100000"/>
              </a:lnSpc>
              <a:spcBef>
                <a:spcPts val="0"/>
              </a:spcBef>
              <a:spcAft>
                <a:spcPts val="0"/>
              </a:spcAft>
              <a:buSzPts val="3600"/>
              <a:buNone/>
              <a:defRPr sz="3265"/>
            </a:lvl5pPr>
            <a:lvl6pPr lvl="5" algn="ctr">
              <a:lnSpc>
                <a:spcPct val="100000"/>
              </a:lnSpc>
              <a:spcBef>
                <a:spcPts val="0"/>
              </a:spcBef>
              <a:spcAft>
                <a:spcPts val="0"/>
              </a:spcAft>
              <a:buSzPts val="3600"/>
              <a:buNone/>
              <a:defRPr sz="3265"/>
            </a:lvl6pPr>
            <a:lvl7pPr lvl="6" algn="ctr">
              <a:lnSpc>
                <a:spcPct val="100000"/>
              </a:lnSpc>
              <a:spcBef>
                <a:spcPts val="0"/>
              </a:spcBef>
              <a:spcAft>
                <a:spcPts val="0"/>
              </a:spcAft>
              <a:buSzPts val="3600"/>
              <a:buNone/>
              <a:defRPr sz="3265"/>
            </a:lvl7pPr>
            <a:lvl8pPr lvl="7" algn="ctr">
              <a:lnSpc>
                <a:spcPct val="100000"/>
              </a:lnSpc>
              <a:spcBef>
                <a:spcPts val="0"/>
              </a:spcBef>
              <a:spcAft>
                <a:spcPts val="0"/>
              </a:spcAft>
              <a:buSzPts val="3600"/>
              <a:buNone/>
              <a:defRPr sz="3265"/>
            </a:lvl8pPr>
            <a:lvl9pPr lvl="8" algn="ctr">
              <a:lnSpc>
                <a:spcPct val="100000"/>
              </a:lnSpc>
              <a:spcBef>
                <a:spcPts val="0"/>
              </a:spcBef>
              <a:spcAft>
                <a:spcPts val="0"/>
              </a:spcAft>
              <a:buSzPts val="3600"/>
              <a:buNone/>
              <a:defRPr sz="3265"/>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CUSTOM_6">
    <p:spTree>
      <p:nvGrpSpPr>
        <p:cNvPr id="1" name="Shape 86"/>
        <p:cNvGrpSpPr/>
        <p:nvPr/>
      </p:nvGrpSpPr>
      <p:grpSpPr>
        <a:xfrm>
          <a:off x="0" y="0"/>
          <a:ext cx="0" cy="0"/>
          <a:chOff x="0" y="0"/>
          <a:chExt cx="0" cy="0"/>
        </a:xfrm>
      </p:grpSpPr>
      <p:sp>
        <p:nvSpPr>
          <p:cNvPr id="87" name="Google Shape;87;p14"/>
          <p:cNvSpPr/>
          <p:nvPr/>
        </p:nvSpPr>
        <p:spPr>
          <a:xfrm>
            <a:off x="586679" y="414650"/>
            <a:ext cx="10999318" cy="6029040"/>
          </a:xfrm>
          <a:prstGeom prst="roundRect">
            <a:avLst>
              <a:gd name="adj" fmla="val 7376"/>
            </a:avLst>
          </a:prstGeom>
          <a:solidFill>
            <a:schemeClr val="accent1"/>
          </a:solidFill>
          <a:ln w="114300" cap="flat" cmpd="sng">
            <a:solidFill>
              <a:schemeClr val="dk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88" name="Google Shape;88;p14"/>
          <p:cNvSpPr txBox="1">
            <a:spLocks noGrp="1"/>
          </p:cNvSpPr>
          <p:nvPr>
            <p:ph type="title"/>
          </p:nvPr>
        </p:nvSpPr>
        <p:spPr>
          <a:xfrm>
            <a:off x="2046122" y="1081406"/>
            <a:ext cx="8100331" cy="4695483"/>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5000"/>
              <a:buNone/>
              <a:defRPr sz="7255">
                <a:solidFill>
                  <a:schemeClr val="lt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grpSp>
        <p:nvGrpSpPr>
          <p:cNvPr id="89" name="Google Shape;89;p14"/>
          <p:cNvGrpSpPr/>
          <p:nvPr/>
        </p:nvGrpSpPr>
        <p:grpSpPr>
          <a:xfrm>
            <a:off x="98849" y="991"/>
            <a:ext cx="11994931" cy="6787185"/>
            <a:chOff x="140958" y="-8"/>
            <a:chExt cx="10518680" cy="7481615"/>
          </a:xfrm>
        </p:grpSpPr>
        <p:sp>
          <p:nvSpPr>
            <p:cNvPr id="90" name="Google Shape;90;p14"/>
            <p:cNvSpPr/>
            <p:nvPr/>
          </p:nvSpPr>
          <p:spPr>
            <a:xfrm>
              <a:off x="10346510" y="3946372"/>
              <a:ext cx="156568" cy="155692"/>
            </a:xfrm>
            <a:custGeom>
              <a:avLst/>
              <a:gdLst/>
              <a:ahLst/>
              <a:cxnLst/>
              <a:rect l="l" t="t" r="r" b="b"/>
              <a:pathLst>
                <a:path w="2953" h="2938" extrusionOk="0">
                  <a:moveTo>
                    <a:pt x="1469" y="1"/>
                  </a:moveTo>
                  <a:cubicBezTo>
                    <a:pt x="660" y="1"/>
                    <a:pt x="1" y="660"/>
                    <a:pt x="1" y="1469"/>
                  </a:cubicBezTo>
                  <a:cubicBezTo>
                    <a:pt x="1" y="2278"/>
                    <a:pt x="660" y="2938"/>
                    <a:pt x="1469" y="2938"/>
                  </a:cubicBezTo>
                  <a:cubicBezTo>
                    <a:pt x="2293" y="2938"/>
                    <a:pt x="2953" y="2278"/>
                    <a:pt x="2953" y="1469"/>
                  </a:cubicBezTo>
                  <a:cubicBezTo>
                    <a:pt x="2953" y="660"/>
                    <a:pt x="2293" y="1"/>
                    <a:pt x="1469" y="1"/>
                  </a:cubicBezTo>
                  <a:close/>
                </a:path>
              </a:pathLst>
            </a:custGeom>
            <a:solidFill>
              <a:schemeClr val="accent6"/>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91" name="Google Shape;91;p14"/>
            <p:cNvSpPr/>
            <p:nvPr/>
          </p:nvSpPr>
          <p:spPr>
            <a:xfrm>
              <a:off x="7088195" y="7246227"/>
              <a:ext cx="155773" cy="155692"/>
            </a:xfrm>
            <a:custGeom>
              <a:avLst/>
              <a:gdLst/>
              <a:ahLst/>
              <a:cxnLst/>
              <a:rect l="l" t="t" r="r" b="b"/>
              <a:pathLst>
                <a:path w="2938" h="2938" extrusionOk="0">
                  <a:moveTo>
                    <a:pt x="1469" y="0"/>
                  </a:moveTo>
                  <a:cubicBezTo>
                    <a:pt x="660" y="0"/>
                    <a:pt x="0" y="660"/>
                    <a:pt x="0" y="1469"/>
                  </a:cubicBezTo>
                  <a:cubicBezTo>
                    <a:pt x="0" y="2278"/>
                    <a:pt x="660" y="2938"/>
                    <a:pt x="1469" y="2938"/>
                  </a:cubicBezTo>
                  <a:cubicBezTo>
                    <a:pt x="2278" y="2938"/>
                    <a:pt x="2938" y="2278"/>
                    <a:pt x="2938" y="1469"/>
                  </a:cubicBezTo>
                  <a:cubicBezTo>
                    <a:pt x="2938" y="660"/>
                    <a:pt x="2278" y="0"/>
                    <a:pt x="1469" y="0"/>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92" name="Google Shape;92;p14"/>
            <p:cNvSpPr/>
            <p:nvPr/>
          </p:nvSpPr>
          <p:spPr>
            <a:xfrm>
              <a:off x="186230" y="4585813"/>
              <a:ext cx="156621" cy="156487"/>
            </a:xfrm>
            <a:custGeom>
              <a:avLst/>
              <a:gdLst/>
              <a:ahLst/>
              <a:cxnLst/>
              <a:rect l="l" t="t" r="r" b="b"/>
              <a:pathLst>
                <a:path w="2954" h="2953" extrusionOk="0">
                  <a:moveTo>
                    <a:pt x="1485" y="1"/>
                  </a:moveTo>
                  <a:cubicBezTo>
                    <a:pt x="660" y="1"/>
                    <a:pt x="1" y="660"/>
                    <a:pt x="1" y="1484"/>
                  </a:cubicBezTo>
                  <a:cubicBezTo>
                    <a:pt x="1" y="2293"/>
                    <a:pt x="660" y="2953"/>
                    <a:pt x="1485" y="2953"/>
                  </a:cubicBezTo>
                  <a:cubicBezTo>
                    <a:pt x="2294" y="2953"/>
                    <a:pt x="2953" y="2293"/>
                    <a:pt x="2953" y="1484"/>
                  </a:cubicBezTo>
                  <a:cubicBezTo>
                    <a:pt x="2953" y="660"/>
                    <a:pt x="2294" y="1"/>
                    <a:pt x="1485" y="1"/>
                  </a:cubicBezTo>
                  <a:close/>
                </a:path>
              </a:pathLst>
            </a:custGeom>
            <a:solidFill>
              <a:schemeClr val="accen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nvGrpSpPr>
            <p:cNvPr id="93" name="Google Shape;93;p14"/>
            <p:cNvGrpSpPr/>
            <p:nvPr/>
          </p:nvGrpSpPr>
          <p:grpSpPr>
            <a:xfrm>
              <a:off x="2685770" y="7224391"/>
              <a:ext cx="246401" cy="199355"/>
              <a:chOff x="-2474000" y="3617906"/>
              <a:chExt cx="246327" cy="199415"/>
            </a:xfrm>
          </p:grpSpPr>
          <p:sp>
            <p:nvSpPr>
              <p:cNvPr id="94" name="Google Shape;94;p14"/>
              <p:cNvSpPr/>
              <p:nvPr/>
            </p:nvSpPr>
            <p:spPr>
              <a:xfrm>
                <a:off x="-2384204" y="3660789"/>
                <a:ext cx="156531" cy="156531"/>
              </a:xfrm>
              <a:custGeom>
                <a:avLst/>
                <a:gdLst/>
                <a:ahLst/>
                <a:cxnLst/>
                <a:rect l="l" t="t" r="r" b="b"/>
                <a:pathLst>
                  <a:path w="2953" h="2953" extrusionOk="0">
                    <a:moveTo>
                      <a:pt x="1484" y="0"/>
                    </a:moveTo>
                    <a:cubicBezTo>
                      <a:pt x="659" y="0"/>
                      <a:pt x="0" y="660"/>
                      <a:pt x="0" y="1484"/>
                    </a:cubicBezTo>
                    <a:cubicBezTo>
                      <a:pt x="0" y="2293"/>
                      <a:pt x="659" y="2953"/>
                      <a:pt x="1484" y="2953"/>
                    </a:cubicBezTo>
                    <a:cubicBezTo>
                      <a:pt x="2293" y="2953"/>
                      <a:pt x="2952" y="2293"/>
                      <a:pt x="2952" y="1484"/>
                    </a:cubicBezTo>
                    <a:cubicBezTo>
                      <a:pt x="2952" y="660"/>
                      <a:pt x="2293" y="0"/>
                      <a:pt x="1484" y="0"/>
                    </a:cubicBezTo>
                    <a:close/>
                  </a:path>
                </a:pathLst>
              </a:custGeom>
              <a:solidFill>
                <a:schemeClr val="dk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95" name="Google Shape;95;p14"/>
              <p:cNvSpPr/>
              <p:nvPr/>
            </p:nvSpPr>
            <p:spPr>
              <a:xfrm>
                <a:off x="-2474000" y="3617906"/>
                <a:ext cx="156531" cy="155736"/>
              </a:xfrm>
              <a:custGeom>
                <a:avLst/>
                <a:gdLst/>
                <a:ahLst/>
                <a:cxnLst/>
                <a:rect l="l" t="t" r="r" b="b"/>
                <a:pathLst>
                  <a:path w="2953" h="2938" extrusionOk="0">
                    <a:moveTo>
                      <a:pt x="1469" y="0"/>
                    </a:moveTo>
                    <a:cubicBezTo>
                      <a:pt x="660" y="0"/>
                      <a:pt x="1" y="660"/>
                      <a:pt x="1" y="1469"/>
                    </a:cubicBezTo>
                    <a:cubicBezTo>
                      <a:pt x="1" y="2278"/>
                      <a:pt x="660" y="2938"/>
                      <a:pt x="1469" y="2938"/>
                    </a:cubicBezTo>
                    <a:cubicBezTo>
                      <a:pt x="2279" y="2938"/>
                      <a:pt x="2953" y="2278"/>
                      <a:pt x="2953" y="1469"/>
                    </a:cubicBezTo>
                    <a:cubicBezTo>
                      <a:pt x="2953" y="660"/>
                      <a:pt x="2279" y="0"/>
                      <a:pt x="1469" y="0"/>
                    </a:cubicBezTo>
                    <a:close/>
                  </a:path>
                </a:pathLst>
              </a:custGeom>
              <a:solidFill>
                <a:schemeClr val="accent4"/>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grpSp>
          <p:nvGrpSpPr>
            <p:cNvPr id="96" name="Google Shape;96;p14"/>
            <p:cNvGrpSpPr/>
            <p:nvPr/>
          </p:nvGrpSpPr>
          <p:grpSpPr>
            <a:xfrm>
              <a:off x="140958" y="357360"/>
              <a:ext cx="247196" cy="199408"/>
              <a:chOff x="-3715608" y="1135417"/>
              <a:chExt cx="247122" cy="199468"/>
            </a:xfrm>
          </p:grpSpPr>
          <p:sp>
            <p:nvSpPr>
              <p:cNvPr id="97" name="Google Shape;97;p14"/>
              <p:cNvSpPr/>
              <p:nvPr/>
            </p:nvSpPr>
            <p:spPr>
              <a:xfrm>
                <a:off x="-3625070" y="1178354"/>
                <a:ext cx="156584" cy="156531"/>
              </a:xfrm>
              <a:custGeom>
                <a:avLst/>
                <a:gdLst/>
                <a:ahLst/>
                <a:cxnLst/>
                <a:rect l="l" t="t" r="r" b="b"/>
                <a:pathLst>
                  <a:path w="2954" h="2953" extrusionOk="0">
                    <a:moveTo>
                      <a:pt x="1470" y="0"/>
                    </a:moveTo>
                    <a:cubicBezTo>
                      <a:pt x="660" y="0"/>
                      <a:pt x="1" y="659"/>
                      <a:pt x="1" y="1484"/>
                    </a:cubicBezTo>
                    <a:cubicBezTo>
                      <a:pt x="1" y="2293"/>
                      <a:pt x="660" y="2952"/>
                      <a:pt x="1470" y="2952"/>
                    </a:cubicBezTo>
                    <a:cubicBezTo>
                      <a:pt x="2294" y="2952"/>
                      <a:pt x="2953" y="2293"/>
                      <a:pt x="2953" y="1484"/>
                    </a:cubicBezTo>
                    <a:cubicBezTo>
                      <a:pt x="2953" y="659"/>
                      <a:pt x="2294" y="0"/>
                      <a:pt x="1470" y="0"/>
                    </a:cubicBezTo>
                    <a:close/>
                  </a:path>
                </a:pathLst>
              </a:custGeom>
              <a:solidFill>
                <a:schemeClr val="accen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98" name="Google Shape;98;p14"/>
              <p:cNvSpPr/>
              <p:nvPr/>
            </p:nvSpPr>
            <p:spPr>
              <a:xfrm>
                <a:off x="-3715608" y="1135417"/>
                <a:ext cx="156531" cy="155789"/>
              </a:xfrm>
              <a:custGeom>
                <a:avLst/>
                <a:gdLst/>
                <a:ahLst/>
                <a:cxnLst/>
                <a:rect l="l" t="t" r="r" b="b"/>
                <a:pathLst>
                  <a:path w="2953" h="2939" extrusionOk="0">
                    <a:moveTo>
                      <a:pt x="1484" y="1"/>
                    </a:moveTo>
                    <a:cubicBezTo>
                      <a:pt x="660" y="1"/>
                      <a:pt x="1" y="660"/>
                      <a:pt x="1" y="1469"/>
                    </a:cubicBezTo>
                    <a:cubicBezTo>
                      <a:pt x="1" y="2279"/>
                      <a:pt x="660" y="2938"/>
                      <a:pt x="1484" y="2938"/>
                    </a:cubicBezTo>
                    <a:cubicBezTo>
                      <a:pt x="2293" y="2938"/>
                      <a:pt x="2953" y="2279"/>
                      <a:pt x="2953" y="1469"/>
                    </a:cubicBezTo>
                    <a:cubicBezTo>
                      <a:pt x="2953" y="660"/>
                      <a:pt x="2293" y="1"/>
                      <a:pt x="1484" y="1"/>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99" name="Google Shape;99;p14"/>
            <p:cNvSpPr/>
            <p:nvPr/>
          </p:nvSpPr>
          <p:spPr>
            <a:xfrm>
              <a:off x="3843871" y="183413"/>
              <a:ext cx="156568" cy="156487"/>
            </a:xfrm>
            <a:custGeom>
              <a:avLst/>
              <a:gdLst/>
              <a:ahLst/>
              <a:cxnLst/>
              <a:rect l="l" t="t" r="r" b="b"/>
              <a:pathLst>
                <a:path w="2953" h="2953" extrusionOk="0">
                  <a:moveTo>
                    <a:pt x="1484" y="1"/>
                  </a:moveTo>
                  <a:cubicBezTo>
                    <a:pt x="659" y="1"/>
                    <a:pt x="0" y="660"/>
                    <a:pt x="0" y="1469"/>
                  </a:cubicBezTo>
                  <a:cubicBezTo>
                    <a:pt x="0" y="2293"/>
                    <a:pt x="659" y="2953"/>
                    <a:pt x="1484" y="2953"/>
                  </a:cubicBezTo>
                  <a:cubicBezTo>
                    <a:pt x="2293" y="2953"/>
                    <a:pt x="2952" y="2293"/>
                    <a:pt x="2952" y="1469"/>
                  </a:cubicBezTo>
                  <a:cubicBezTo>
                    <a:pt x="2952" y="660"/>
                    <a:pt x="2293" y="1"/>
                    <a:pt x="1484" y="1"/>
                  </a:cubicBezTo>
                  <a:close/>
                </a:path>
              </a:pathLst>
            </a:custGeom>
            <a:solidFill>
              <a:schemeClr val="accent6"/>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00" name="Google Shape;100;p14"/>
            <p:cNvSpPr/>
            <p:nvPr/>
          </p:nvSpPr>
          <p:spPr>
            <a:xfrm>
              <a:off x="10503070" y="2069852"/>
              <a:ext cx="156568" cy="155692"/>
            </a:xfrm>
            <a:custGeom>
              <a:avLst/>
              <a:gdLst/>
              <a:ahLst/>
              <a:cxnLst/>
              <a:rect l="l" t="t" r="r" b="b"/>
              <a:pathLst>
                <a:path w="2953" h="2938" extrusionOk="0">
                  <a:moveTo>
                    <a:pt x="1484" y="0"/>
                  </a:moveTo>
                  <a:cubicBezTo>
                    <a:pt x="660" y="0"/>
                    <a:pt x="0" y="660"/>
                    <a:pt x="0" y="1469"/>
                  </a:cubicBezTo>
                  <a:cubicBezTo>
                    <a:pt x="0" y="2278"/>
                    <a:pt x="660" y="2938"/>
                    <a:pt x="1484" y="2938"/>
                  </a:cubicBezTo>
                  <a:cubicBezTo>
                    <a:pt x="2293" y="2938"/>
                    <a:pt x="2953" y="2278"/>
                    <a:pt x="2953" y="1469"/>
                  </a:cubicBezTo>
                  <a:cubicBezTo>
                    <a:pt x="2953" y="660"/>
                    <a:pt x="2293" y="0"/>
                    <a:pt x="1484" y="0"/>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nvGrpSpPr>
            <p:cNvPr id="101" name="Google Shape;101;p14"/>
            <p:cNvGrpSpPr/>
            <p:nvPr/>
          </p:nvGrpSpPr>
          <p:grpSpPr>
            <a:xfrm>
              <a:off x="10307150" y="339906"/>
              <a:ext cx="235266" cy="234330"/>
              <a:chOff x="-5325835" y="1887712"/>
              <a:chExt cx="235195" cy="234400"/>
            </a:xfrm>
          </p:grpSpPr>
          <p:sp>
            <p:nvSpPr>
              <p:cNvPr id="102" name="Google Shape;102;p14"/>
              <p:cNvSpPr/>
              <p:nvPr/>
            </p:nvSpPr>
            <p:spPr>
              <a:xfrm>
                <a:off x="-5325835" y="1966376"/>
                <a:ext cx="156584" cy="155736"/>
              </a:xfrm>
              <a:custGeom>
                <a:avLst/>
                <a:gdLst/>
                <a:ahLst/>
                <a:cxnLst/>
                <a:rect l="l" t="t" r="r" b="b"/>
                <a:pathLst>
                  <a:path w="2954" h="2938" extrusionOk="0">
                    <a:moveTo>
                      <a:pt x="1484" y="0"/>
                    </a:moveTo>
                    <a:cubicBezTo>
                      <a:pt x="660" y="0"/>
                      <a:pt x="1" y="660"/>
                      <a:pt x="1" y="1469"/>
                    </a:cubicBezTo>
                    <a:cubicBezTo>
                      <a:pt x="1" y="2278"/>
                      <a:pt x="660" y="2938"/>
                      <a:pt x="1484" y="2938"/>
                    </a:cubicBezTo>
                    <a:cubicBezTo>
                      <a:pt x="2294" y="2938"/>
                      <a:pt x="2953" y="2278"/>
                      <a:pt x="2953" y="1469"/>
                    </a:cubicBezTo>
                    <a:cubicBezTo>
                      <a:pt x="2953" y="660"/>
                      <a:pt x="2294" y="0"/>
                      <a:pt x="1484" y="0"/>
                    </a:cubicBezTo>
                    <a:close/>
                  </a:path>
                </a:pathLst>
              </a:custGeom>
              <a:solidFill>
                <a:schemeClr val="accent6"/>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03" name="Google Shape;103;p14"/>
              <p:cNvSpPr/>
              <p:nvPr/>
            </p:nvSpPr>
            <p:spPr>
              <a:xfrm>
                <a:off x="-5247171" y="1887712"/>
                <a:ext cx="156531" cy="156531"/>
              </a:xfrm>
              <a:custGeom>
                <a:avLst/>
                <a:gdLst/>
                <a:ahLst/>
                <a:cxnLst/>
                <a:rect l="l" t="t" r="r" b="b"/>
                <a:pathLst>
                  <a:path w="2953" h="2953" extrusionOk="0">
                    <a:moveTo>
                      <a:pt x="1469" y="1"/>
                    </a:moveTo>
                    <a:cubicBezTo>
                      <a:pt x="660" y="1"/>
                      <a:pt x="0" y="660"/>
                      <a:pt x="0" y="1484"/>
                    </a:cubicBezTo>
                    <a:cubicBezTo>
                      <a:pt x="0" y="2293"/>
                      <a:pt x="660" y="2953"/>
                      <a:pt x="1469" y="2953"/>
                    </a:cubicBezTo>
                    <a:cubicBezTo>
                      <a:pt x="2278" y="2953"/>
                      <a:pt x="2953" y="2293"/>
                      <a:pt x="2953" y="1484"/>
                    </a:cubicBezTo>
                    <a:cubicBezTo>
                      <a:pt x="2953" y="660"/>
                      <a:pt x="2278" y="1"/>
                      <a:pt x="1469" y="1"/>
                    </a:cubicBezTo>
                    <a:close/>
                  </a:path>
                </a:pathLst>
              </a:custGeom>
              <a:solidFill>
                <a:schemeClr val="dk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104" name="Google Shape;104;p14"/>
            <p:cNvSpPr/>
            <p:nvPr/>
          </p:nvSpPr>
          <p:spPr>
            <a:xfrm>
              <a:off x="7301203" y="-8"/>
              <a:ext cx="156568" cy="156487"/>
            </a:xfrm>
            <a:custGeom>
              <a:avLst/>
              <a:gdLst/>
              <a:ahLst/>
              <a:cxnLst/>
              <a:rect l="l" t="t" r="r" b="b"/>
              <a:pathLst>
                <a:path w="2953" h="2953" extrusionOk="0">
                  <a:moveTo>
                    <a:pt x="1484" y="1"/>
                  </a:moveTo>
                  <a:cubicBezTo>
                    <a:pt x="660" y="1"/>
                    <a:pt x="1" y="660"/>
                    <a:pt x="1" y="1469"/>
                  </a:cubicBezTo>
                  <a:cubicBezTo>
                    <a:pt x="1" y="2293"/>
                    <a:pt x="660" y="2953"/>
                    <a:pt x="1484" y="2953"/>
                  </a:cubicBezTo>
                  <a:cubicBezTo>
                    <a:pt x="2294" y="2953"/>
                    <a:pt x="2953" y="2293"/>
                    <a:pt x="2953" y="1469"/>
                  </a:cubicBezTo>
                  <a:cubicBezTo>
                    <a:pt x="2953" y="660"/>
                    <a:pt x="2294" y="1"/>
                    <a:pt x="1484" y="1"/>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nvGrpSpPr>
            <p:cNvPr id="105" name="Google Shape;105;p14"/>
            <p:cNvGrpSpPr/>
            <p:nvPr/>
          </p:nvGrpSpPr>
          <p:grpSpPr>
            <a:xfrm rot="8100972">
              <a:off x="389065" y="7224371"/>
              <a:ext cx="246271" cy="199413"/>
              <a:chOff x="-4956421" y="3617906"/>
              <a:chExt cx="246274" cy="199415"/>
            </a:xfrm>
          </p:grpSpPr>
          <p:sp>
            <p:nvSpPr>
              <p:cNvPr id="106" name="Google Shape;106;p14"/>
              <p:cNvSpPr/>
              <p:nvPr/>
            </p:nvSpPr>
            <p:spPr>
              <a:xfrm>
                <a:off x="-4866679" y="3660789"/>
                <a:ext cx="156531" cy="156531"/>
              </a:xfrm>
              <a:custGeom>
                <a:avLst/>
                <a:gdLst/>
                <a:ahLst/>
                <a:cxnLst/>
                <a:rect l="l" t="t" r="r" b="b"/>
                <a:pathLst>
                  <a:path w="2953" h="2953" extrusionOk="0">
                    <a:moveTo>
                      <a:pt x="1484" y="0"/>
                    </a:moveTo>
                    <a:cubicBezTo>
                      <a:pt x="660" y="0"/>
                      <a:pt x="1" y="660"/>
                      <a:pt x="1" y="1484"/>
                    </a:cubicBezTo>
                    <a:cubicBezTo>
                      <a:pt x="1" y="2293"/>
                      <a:pt x="660" y="2953"/>
                      <a:pt x="1484" y="2953"/>
                    </a:cubicBezTo>
                    <a:cubicBezTo>
                      <a:pt x="2294" y="2953"/>
                      <a:pt x="2953" y="2293"/>
                      <a:pt x="2953" y="1484"/>
                    </a:cubicBezTo>
                    <a:cubicBezTo>
                      <a:pt x="2953" y="660"/>
                      <a:pt x="2294" y="0"/>
                      <a:pt x="1484" y="0"/>
                    </a:cubicBezTo>
                    <a:close/>
                  </a:path>
                </a:pathLst>
              </a:custGeom>
              <a:solidFill>
                <a:schemeClr val="l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07" name="Google Shape;107;p14"/>
              <p:cNvSpPr/>
              <p:nvPr/>
            </p:nvSpPr>
            <p:spPr>
              <a:xfrm>
                <a:off x="-4956421" y="3617906"/>
                <a:ext cx="155736" cy="155736"/>
              </a:xfrm>
              <a:custGeom>
                <a:avLst/>
                <a:gdLst/>
                <a:ahLst/>
                <a:cxnLst/>
                <a:rect l="l" t="t" r="r" b="b"/>
                <a:pathLst>
                  <a:path w="2938" h="2938" extrusionOk="0">
                    <a:moveTo>
                      <a:pt x="1469" y="0"/>
                    </a:moveTo>
                    <a:cubicBezTo>
                      <a:pt x="660" y="0"/>
                      <a:pt x="0" y="660"/>
                      <a:pt x="0" y="1469"/>
                    </a:cubicBezTo>
                    <a:cubicBezTo>
                      <a:pt x="0" y="2278"/>
                      <a:pt x="660" y="2938"/>
                      <a:pt x="1469" y="2938"/>
                    </a:cubicBezTo>
                    <a:cubicBezTo>
                      <a:pt x="2278" y="2938"/>
                      <a:pt x="2938" y="2278"/>
                      <a:pt x="2938" y="1469"/>
                    </a:cubicBezTo>
                    <a:cubicBezTo>
                      <a:pt x="2938" y="660"/>
                      <a:pt x="2278" y="0"/>
                      <a:pt x="1469" y="0"/>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3">
  <p:cSld name="CUSTOM_8">
    <p:bg>
      <p:bgPr>
        <a:solidFill>
          <a:schemeClr val="accent5"/>
        </a:solidFill>
        <a:effectLst/>
      </p:bgPr>
    </p:bg>
    <p:spTree>
      <p:nvGrpSpPr>
        <p:cNvPr id="1" name="Shape 108"/>
        <p:cNvGrpSpPr/>
        <p:nvPr/>
      </p:nvGrpSpPr>
      <p:grpSpPr>
        <a:xfrm>
          <a:off x="0" y="0"/>
          <a:ext cx="0" cy="0"/>
          <a:chOff x="0" y="0"/>
          <a:chExt cx="0" cy="0"/>
        </a:xfrm>
      </p:grpSpPr>
      <p:sp>
        <p:nvSpPr>
          <p:cNvPr id="109" name="Google Shape;109;p15"/>
          <p:cNvSpPr/>
          <p:nvPr/>
        </p:nvSpPr>
        <p:spPr>
          <a:xfrm>
            <a:off x="586679" y="414650"/>
            <a:ext cx="9145458" cy="6029040"/>
          </a:xfrm>
          <a:prstGeom prst="roundRect">
            <a:avLst>
              <a:gd name="adj" fmla="val 7376"/>
            </a:avLst>
          </a:prstGeom>
          <a:solidFill>
            <a:schemeClr val="lt2"/>
          </a:solidFill>
          <a:ln w="114300" cap="flat" cmpd="sng">
            <a:solidFill>
              <a:schemeClr val="dk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0" name="Google Shape;110;p15"/>
          <p:cNvSpPr/>
          <p:nvPr/>
        </p:nvSpPr>
        <p:spPr>
          <a:xfrm>
            <a:off x="10532376" y="-164428"/>
            <a:ext cx="1054535" cy="2103213"/>
          </a:xfrm>
          <a:custGeom>
            <a:avLst/>
            <a:gdLst/>
            <a:ahLst/>
            <a:cxnLst/>
            <a:rect l="l" t="t" r="r" b="b"/>
            <a:pathLst>
              <a:path w="13811" h="34625" extrusionOk="0">
                <a:moveTo>
                  <a:pt x="4949" y="11005"/>
                </a:moveTo>
                <a:cubicBezTo>
                  <a:pt x="5000" y="11005"/>
                  <a:pt x="5052" y="11006"/>
                  <a:pt x="5104" y="11008"/>
                </a:cubicBezTo>
                <a:lnTo>
                  <a:pt x="5304" y="11008"/>
                </a:lnTo>
                <a:cubicBezTo>
                  <a:pt x="6839" y="11108"/>
                  <a:pt x="8273" y="11709"/>
                  <a:pt x="9407" y="12743"/>
                </a:cubicBezTo>
                <a:cubicBezTo>
                  <a:pt x="8206" y="14110"/>
                  <a:pt x="6572" y="14978"/>
                  <a:pt x="4771" y="15178"/>
                </a:cubicBezTo>
                <a:cubicBezTo>
                  <a:pt x="4673" y="15184"/>
                  <a:pt x="4574" y="15187"/>
                  <a:pt x="4475" y="15187"/>
                </a:cubicBezTo>
                <a:cubicBezTo>
                  <a:pt x="3446" y="15187"/>
                  <a:pt x="2330" y="14865"/>
                  <a:pt x="1935" y="14044"/>
                </a:cubicBezTo>
                <a:cubicBezTo>
                  <a:pt x="1635" y="13243"/>
                  <a:pt x="1902" y="12342"/>
                  <a:pt x="2569" y="11809"/>
                </a:cubicBezTo>
                <a:cubicBezTo>
                  <a:pt x="3231" y="11273"/>
                  <a:pt x="4071" y="11005"/>
                  <a:pt x="4949" y="11005"/>
                </a:cubicBezTo>
                <a:close/>
                <a:moveTo>
                  <a:pt x="5871" y="19881"/>
                </a:moveTo>
                <a:cubicBezTo>
                  <a:pt x="7472" y="19914"/>
                  <a:pt x="9007" y="20648"/>
                  <a:pt x="10074" y="21849"/>
                </a:cubicBezTo>
                <a:cubicBezTo>
                  <a:pt x="9007" y="23117"/>
                  <a:pt x="7539" y="23984"/>
                  <a:pt x="5905" y="24217"/>
                </a:cubicBezTo>
                <a:cubicBezTo>
                  <a:pt x="5740" y="24237"/>
                  <a:pt x="5572" y="24246"/>
                  <a:pt x="5404" y="24246"/>
                </a:cubicBezTo>
                <a:cubicBezTo>
                  <a:pt x="4106" y="24246"/>
                  <a:pt x="2776" y="23683"/>
                  <a:pt x="2569" y="22650"/>
                </a:cubicBezTo>
                <a:cubicBezTo>
                  <a:pt x="2302" y="21482"/>
                  <a:pt x="3570" y="20315"/>
                  <a:pt x="4804" y="20014"/>
                </a:cubicBezTo>
                <a:cubicBezTo>
                  <a:pt x="5171" y="19914"/>
                  <a:pt x="5504" y="19881"/>
                  <a:pt x="5871" y="19881"/>
                </a:cubicBezTo>
                <a:close/>
                <a:moveTo>
                  <a:pt x="6238" y="0"/>
                </a:moveTo>
                <a:lnTo>
                  <a:pt x="5871" y="1434"/>
                </a:lnTo>
                <a:cubicBezTo>
                  <a:pt x="9140" y="2368"/>
                  <a:pt x="11309" y="5404"/>
                  <a:pt x="11142" y="8773"/>
                </a:cubicBezTo>
                <a:cubicBezTo>
                  <a:pt x="11042" y="9740"/>
                  <a:pt x="10741" y="10674"/>
                  <a:pt x="10274" y="11542"/>
                </a:cubicBezTo>
                <a:cubicBezTo>
                  <a:pt x="8907" y="10341"/>
                  <a:pt x="7172" y="9607"/>
                  <a:pt x="5338" y="9540"/>
                </a:cubicBezTo>
                <a:cubicBezTo>
                  <a:pt x="5200" y="9530"/>
                  <a:pt x="5063" y="9525"/>
                  <a:pt x="4926" y="9525"/>
                </a:cubicBezTo>
                <a:cubicBezTo>
                  <a:pt x="3704" y="9525"/>
                  <a:pt x="2528" y="9924"/>
                  <a:pt x="1568" y="10674"/>
                </a:cubicBezTo>
                <a:cubicBezTo>
                  <a:pt x="401" y="11675"/>
                  <a:pt x="0" y="13276"/>
                  <a:pt x="568" y="14711"/>
                </a:cubicBezTo>
                <a:cubicBezTo>
                  <a:pt x="1297" y="16200"/>
                  <a:pt x="3051" y="16692"/>
                  <a:pt x="4467" y="16692"/>
                </a:cubicBezTo>
                <a:cubicBezTo>
                  <a:pt x="4605" y="16692"/>
                  <a:pt x="4740" y="16688"/>
                  <a:pt x="4871" y="16679"/>
                </a:cubicBezTo>
                <a:cubicBezTo>
                  <a:pt x="7005" y="16445"/>
                  <a:pt x="8974" y="15445"/>
                  <a:pt x="10375" y="13877"/>
                </a:cubicBezTo>
                <a:cubicBezTo>
                  <a:pt x="11142" y="14877"/>
                  <a:pt x="11609" y="16078"/>
                  <a:pt x="11675" y="17379"/>
                </a:cubicBezTo>
                <a:cubicBezTo>
                  <a:pt x="11709" y="18480"/>
                  <a:pt x="11442" y="19581"/>
                  <a:pt x="10908" y="20582"/>
                </a:cubicBezTo>
                <a:cubicBezTo>
                  <a:pt x="9584" y="19178"/>
                  <a:pt x="7777" y="18426"/>
                  <a:pt x="5920" y="18426"/>
                </a:cubicBezTo>
                <a:cubicBezTo>
                  <a:pt x="5437" y="18426"/>
                  <a:pt x="4952" y="18477"/>
                  <a:pt x="4470" y="18580"/>
                </a:cubicBezTo>
                <a:cubicBezTo>
                  <a:pt x="2502" y="19047"/>
                  <a:pt x="634" y="20882"/>
                  <a:pt x="1068" y="22950"/>
                </a:cubicBezTo>
                <a:cubicBezTo>
                  <a:pt x="1454" y="24793"/>
                  <a:pt x="3457" y="25762"/>
                  <a:pt x="5352" y="25762"/>
                </a:cubicBezTo>
                <a:cubicBezTo>
                  <a:pt x="5584" y="25762"/>
                  <a:pt x="5813" y="25748"/>
                  <a:pt x="6038" y="25719"/>
                </a:cubicBezTo>
                <a:cubicBezTo>
                  <a:pt x="7906" y="25452"/>
                  <a:pt x="9607" y="24551"/>
                  <a:pt x="10908" y="23183"/>
                </a:cubicBezTo>
                <a:lnTo>
                  <a:pt x="10908" y="23183"/>
                </a:lnTo>
                <a:cubicBezTo>
                  <a:pt x="11709" y="25118"/>
                  <a:pt x="11575" y="27320"/>
                  <a:pt x="10575" y="29121"/>
                </a:cubicBezTo>
                <a:cubicBezTo>
                  <a:pt x="9374" y="31189"/>
                  <a:pt x="7372" y="32657"/>
                  <a:pt x="5037" y="33157"/>
                </a:cubicBezTo>
                <a:lnTo>
                  <a:pt x="5371" y="34625"/>
                </a:lnTo>
                <a:cubicBezTo>
                  <a:pt x="8106" y="34024"/>
                  <a:pt x="10508" y="32290"/>
                  <a:pt x="11909" y="29855"/>
                </a:cubicBezTo>
                <a:cubicBezTo>
                  <a:pt x="13277" y="27386"/>
                  <a:pt x="13277" y="24384"/>
                  <a:pt x="11909" y="21882"/>
                </a:cubicBezTo>
                <a:cubicBezTo>
                  <a:pt x="13810" y="19014"/>
                  <a:pt x="13577" y="15244"/>
                  <a:pt x="11342" y="12643"/>
                </a:cubicBezTo>
                <a:cubicBezTo>
                  <a:pt x="12076" y="11508"/>
                  <a:pt x="12543" y="10241"/>
                  <a:pt x="12643" y="8907"/>
                </a:cubicBezTo>
                <a:cubicBezTo>
                  <a:pt x="12976" y="4937"/>
                  <a:pt x="10074" y="934"/>
                  <a:pt x="6238" y="0"/>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1" name="Google Shape;111;p15"/>
          <p:cNvSpPr/>
          <p:nvPr/>
        </p:nvSpPr>
        <p:spPr>
          <a:xfrm>
            <a:off x="10352059" y="5071962"/>
            <a:ext cx="1054535" cy="2103213"/>
          </a:xfrm>
          <a:custGeom>
            <a:avLst/>
            <a:gdLst/>
            <a:ahLst/>
            <a:cxnLst/>
            <a:rect l="l" t="t" r="r" b="b"/>
            <a:pathLst>
              <a:path w="13811" h="34625" extrusionOk="0">
                <a:moveTo>
                  <a:pt x="4949" y="11005"/>
                </a:moveTo>
                <a:cubicBezTo>
                  <a:pt x="5000" y="11005"/>
                  <a:pt x="5052" y="11006"/>
                  <a:pt x="5104" y="11008"/>
                </a:cubicBezTo>
                <a:lnTo>
                  <a:pt x="5304" y="11008"/>
                </a:lnTo>
                <a:cubicBezTo>
                  <a:pt x="6839" y="11108"/>
                  <a:pt x="8273" y="11709"/>
                  <a:pt x="9407" y="12743"/>
                </a:cubicBezTo>
                <a:cubicBezTo>
                  <a:pt x="8206" y="14110"/>
                  <a:pt x="6572" y="14978"/>
                  <a:pt x="4771" y="15178"/>
                </a:cubicBezTo>
                <a:cubicBezTo>
                  <a:pt x="4673" y="15184"/>
                  <a:pt x="4574" y="15187"/>
                  <a:pt x="4475" y="15187"/>
                </a:cubicBezTo>
                <a:cubicBezTo>
                  <a:pt x="3446" y="15187"/>
                  <a:pt x="2330" y="14865"/>
                  <a:pt x="1935" y="14044"/>
                </a:cubicBezTo>
                <a:cubicBezTo>
                  <a:pt x="1635" y="13243"/>
                  <a:pt x="1902" y="12342"/>
                  <a:pt x="2569" y="11809"/>
                </a:cubicBezTo>
                <a:cubicBezTo>
                  <a:pt x="3231" y="11273"/>
                  <a:pt x="4071" y="11005"/>
                  <a:pt x="4949" y="11005"/>
                </a:cubicBezTo>
                <a:close/>
                <a:moveTo>
                  <a:pt x="5871" y="19881"/>
                </a:moveTo>
                <a:cubicBezTo>
                  <a:pt x="7472" y="19914"/>
                  <a:pt x="9007" y="20648"/>
                  <a:pt x="10074" y="21849"/>
                </a:cubicBezTo>
                <a:cubicBezTo>
                  <a:pt x="9007" y="23117"/>
                  <a:pt x="7539" y="23984"/>
                  <a:pt x="5905" y="24217"/>
                </a:cubicBezTo>
                <a:cubicBezTo>
                  <a:pt x="5740" y="24237"/>
                  <a:pt x="5572" y="24246"/>
                  <a:pt x="5404" y="24246"/>
                </a:cubicBezTo>
                <a:cubicBezTo>
                  <a:pt x="4106" y="24246"/>
                  <a:pt x="2776" y="23683"/>
                  <a:pt x="2569" y="22650"/>
                </a:cubicBezTo>
                <a:cubicBezTo>
                  <a:pt x="2302" y="21482"/>
                  <a:pt x="3570" y="20315"/>
                  <a:pt x="4804" y="20014"/>
                </a:cubicBezTo>
                <a:cubicBezTo>
                  <a:pt x="5171" y="19914"/>
                  <a:pt x="5504" y="19881"/>
                  <a:pt x="5871" y="19881"/>
                </a:cubicBezTo>
                <a:close/>
                <a:moveTo>
                  <a:pt x="6238" y="0"/>
                </a:moveTo>
                <a:lnTo>
                  <a:pt x="5871" y="1434"/>
                </a:lnTo>
                <a:cubicBezTo>
                  <a:pt x="9140" y="2368"/>
                  <a:pt x="11309" y="5404"/>
                  <a:pt x="11142" y="8773"/>
                </a:cubicBezTo>
                <a:cubicBezTo>
                  <a:pt x="11042" y="9740"/>
                  <a:pt x="10741" y="10674"/>
                  <a:pt x="10274" y="11542"/>
                </a:cubicBezTo>
                <a:cubicBezTo>
                  <a:pt x="8907" y="10341"/>
                  <a:pt x="7172" y="9607"/>
                  <a:pt x="5338" y="9540"/>
                </a:cubicBezTo>
                <a:cubicBezTo>
                  <a:pt x="5200" y="9530"/>
                  <a:pt x="5063" y="9525"/>
                  <a:pt x="4926" y="9525"/>
                </a:cubicBezTo>
                <a:cubicBezTo>
                  <a:pt x="3704" y="9525"/>
                  <a:pt x="2528" y="9924"/>
                  <a:pt x="1568" y="10674"/>
                </a:cubicBezTo>
                <a:cubicBezTo>
                  <a:pt x="401" y="11675"/>
                  <a:pt x="0" y="13276"/>
                  <a:pt x="568" y="14711"/>
                </a:cubicBezTo>
                <a:cubicBezTo>
                  <a:pt x="1297" y="16200"/>
                  <a:pt x="3051" y="16692"/>
                  <a:pt x="4467" y="16692"/>
                </a:cubicBezTo>
                <a:cubicBezTo>
                  <a:pt x="4605" y="16692"/>
                  <a:pt x="4740" y="16688"/>
                  <a:pt x="4871" y="16679"/>
                </a:cubicBezTo>
                <a:cubicBezTo>
                  <a:pt x="7005" y="16445"/>
                  <a:pt x="8974" y="15445"/>
                  <a:pt x="10375" y="13877"/>
                </a:cubicBezTo>
                <a:cubicBezTo>
                  <a:pt x="11142" y="14877"/>
                  <a:pt x="11609" y="16078"/>
                  <a:pt x="11675" y="17379"/>
                </a:cubicBezTo>
                <a:cubicBezTo>
                  <a:pt x="11709" y="18480"/>
                  <a:pt x="11442" y="19581"/>
                  <a:pt x="10908" y="20582"/>
                </a:cubicBezTo>
                <a:cubicBezTo>
                  <a:pt x="9584" y="19178"/>
                  <a:pt x="7777" y="18426"/>
                  <a:pt x="5920" y="18426"/>
                </a:cubicBezTo>
                <a:cubicBezTo>
                  <a:pt x="5437" y="18426"/>
                  <a:pt x="4952" y="18477"/>
                  <a:pt x="4470" y="18580"/>
                </a:cubicBezTo>
                <a:cubicBezTo>
                  <a:pt x="2502" y="19047"/>
                  <a:pt x="634" y="20882"/>
                  <a:pt x="1068" y="22950"/>
                </a:cubicBezTo>
                <a:cubicBezTo>
                  <a:pt x="1454" y="24793"/>
                  <a:pt x="3457" y="25762"/>
                  <a:pt x="5352" y="25762"/>
                </a:cubicBezTo>
                <a:cubicBezTo>
                  <a:pt x="5584" y="25762"/>
                  <a:pt x="5813" y="25748"/>
                  <a:pt x="6038" y="25719"/>
                </a:cubicBezTo>
                <a:cubicBezTo>
                  <a:pt x="7906" y="25452"/>
                  <a:pt x="9607" y="24551"/>
                  <a:pt x="10908" y="23183"/>
                </a:cubicBezTo>
                <a:lnTo>
                  <a:pt x="10908" y="23183"/>
                </a:lnTo>
                <a:cubicBezTo>
                  <a:pt x="11709" y="25118"/>
                  <a:pt x="11575" y="27320"/>
                  <a:pt x="10575" y="29121"/>
                </a:cubicBezTo>
                <a:cubicBezTo>
                  <a:pt x="9374" y="31189"/>
                  <a:pt x="7372" y="32657"/>
                  <a:pt x="5037" y="33157"/>
                </a:cubicBezTo>
                <a:lnTo>
                  <a:pt x="5371" y="34625"/>
                </a:lnTo>
                <a:cubicBezTo>
                  <a:pt x="8106" y="34024"/>
                  <a:pt x="10508" y="32290"/>
                  <a:pt x="11909" y="29855"/>
                </a:cubicBezTo>
                <a:cubicBezTo>
                  <a:pt x="13277" y="27386"/>
                  <a:pt x="13277" y="24384"/>
                  <a:pt x="11909" y="21882"/>
                </a:cubicBezTo>
                <a:cubicBezTo>
                  <a:pt x="13810" y="19014"/>
                  <a:pt x="13577" y="15244"/>
                  <a:pt x="11342" y="12643"/>
                </a:cubicBezTo>
                <a:cubicBezTo>
                  <a:pt x="12076" y="11508"/>
                  <a:pt x="12543" y="10241"/>
                  <a:pt x="12643" y="8907"/>
                </a:cubicBezTo>
                <a:cubicBezTo>
                  <a:pt x="12976" y="4937"/>
                  <a:pt x="10074" y="934"/>
                  <a:pt x="6238" y="0"/>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2" name="Google Shape;112;p15"/>
          <p:cNvSpPr txBox="1">
            <a:spLocks noGrp="1"/>
          </p:cNvSpPr>
          <p:nvPr>
            <p:ph type="title"/>
          </p:nvPr>
        </p:nvSpPr>
        <p:spPr>
          <a:xfrm>
            <a:off x="1427770" y="1688583"/>
            <a:ext cx="7001152" cy="3515693"/>
          </a:xfrm>
          <a:prstGeom prst="rect">
            <a:avLst/>
          </a:prstGeom>
        </p:spPr>
        <p:txBody>
          <a:bodyPr spcFirstLastPara="1" wrap="square" lIns="116050" tIns="116050" rIns="116050" bIns="116050" anchor="t" anchorCtr="0">
            <a:noAutofit/>
          </a:bodyPr>
          <a:lstStyle>
            <a:lvl1pPr lvl="0" rtl="0">
              <a:spcBef>
                <a:spcPts val="0"/>
              </a:spcBef>
              <a:spcAft>
                <a:spcPts val="0"/>
              </a:spcAft>
              <a:buSzPts val="5000"/>
              <a:buNone/>
              <a:defRPr sz="7255">
                <a:solidFill>
                  <a:schemeClr val="lt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4">
  <p:cSld name="CUSTOM_9">
    <p:bg>
      <p:bgPr>
        <a:solidFill>
          <a:schemeClr val="accent3"/>
        </a:solidFill>
        <a:effectLst/>
      </p:bgPr>
    </p:bg>
    <p:spTree>
      <p:nvGrpSpPr>
        <p:cNvPr id="1" name="Shape 113"/>
        <p:cNvGrpSpPr/>
        <p:nvPr/>
      </p:nvGrpSpPr>
      <p:grpSpPr>
        <a:xfrm>
          <a:off x="0" y="0"/>
          <a:ext cx="0" cy="0"/>
          <a:chOff x="0" y="0"/>
          <a:chExt cx="0" cy="0"/>
        </a:xfrm>
      </p:grpSpPr>
      <p:sp>
        <p:nvSpPr>
          <p:cNvPr id="114" name="Google Shape;114;p16"/>
          <p:cNvSpPr/>
          <p:nvPr/>
        </p:nvSpPr>
        <p:spPr>
          <a:xfrm>
            <a:off x="584085" y="414650"/>
            <a:ext cx="11016423" cy="6029040"/>
          </a:xfrm>
          <a:prstGeom prst="roundRect">
            <a:avLst>
              <a:gd name="adj" fmla="val 7376"/>
            </a:avLst>
          </a:prstGeom>
          <a:solidFill>
            <a:schemeClr val="accent2"/>
          </a:solidFill>
          <a:ln w="114300" cap="flat" cmpd="sng">
            <a:solidFill>
              <a:schemeClr val="accent5"/>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5" name="Google Shape;115;p16"/>
          <p:cNvSpPr txBox="1">
            <a:spLocks noGrp="1"/>
          </p:cNvSpPr>
          <p:nvPr>
            <p:ph type="title"/>
          </p:nvPr>
        </p:nvSpPr>
        <p:spPr>
          <a:xfrm>
            <a:off x="3631944" y="1325665"/>
            <a:ext cx="7143125" cy="3515693"/>
          </a:xfrm>
          <a:prstGeom prst="rect">
            <a:avLst/>
          </a:prstGeom>
        </p:spPr>
        <p:txBody>
          <a:bodyPr spcFirstLastPara="1" wrap="square" lIns="116050" tIns="116050" rIns="116050" bIns="116050" anchor="t" anchorCtr="0">
            <a:noAutofit/>
          </a:bodyPr>
          <a:lstStyle>
            <a:lvl1pPr lvl="0" algn="r" rtl="0">
              <a:spcBef>
                <a:spcPts val="0"/>
              </a:spcBef>
              <a:spcAft>
                <a:spcPts val="0"/>
              </a:spcAft>
              <a:buSzPts val="5000"/>
              <a:buNone/>
              <a:defRPr sz="7255">
                <a:solidFill>
                  <a:schemeClr val="lt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5">
  <p:cSld name="CUSTOM_10">
    <p:bg>
      <p:bgPr>
        <a:solidFill>
          <a:schemeClr val="accent5"/>
        </a:solidFill>
        <a:effectLst/>
      </p:bgPr>
    </p:bg>
    <p:spTree>
      <p:nvGrpSpPr>
        <p:cNvPr id="1" name="Shape 116"/>
        <p:cNvGrpSpPr/>
        <p:nvPr/>
      </p:nvGrpSpPr>
      <p:grpSpPr>
        <a:xfrm>
          <a:off x="0" y="0"/>
          <a:ext cx="0" cy="0"/>
          <a:chOff x="0" y="0"/>
          <a:chExt cx="0" cy="0"/>
        </a:xfrm>
      </p:grpSpPr>
      <p:sp>
        <p:nvSpPr>
          <p:cNvPr id="117" name="Google Shape;117;p17"/>
          <p:cNvSpPr/>
          <p:nvPr/>
        </p:nvSpPr>
        <p:spPr>
          <a:xfrm>
            <a:off x="584085" y="414650"/>
            <a:ext cx="11016423" cy="6029040"/>
          </a:xfrm>
          <a:prstGeom prst="roundRect">
            <a:avLst>
              <a:gd name="adj" fmla="val 50000"/>
            </a:avLst>
          </a:prstGeom>
          <a:solidFill>
            <a:schemeClr val="accent1"/>
          </a:solidFill>
          <a:ln w="114300" cap="flat" cmpd="sng">
            <a:solidFill>
              <a:schemeClr val="dk1"/>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8" name="Google Shape;118;p17"/>
          <p:cNvSpPr txBox="1">
            <a:spLocks noGrp="1"/>
          </p:cNvSpPr>
          <p:nvPr>
            <p:ph type="title"/>
          </p:nvPr>
        </p:nvSpPr>
        <p:spPr>
          <a:xfrm>
            <a:off x="1623282" y="1671301"/>
            <a:ext cx="8946012" cy="3515693"/>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5000"/>
              <a:buNone/>
              <a:defRPr sz="7255">
                <a:solidFill>
                  <a:schemeClr val="lt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6">
  <p:cSld name="CUSTOM_13">
    <p:spTree>
      <p:nvGrpSpPr>
        <p:cNvPr id="1" name="Shape 119"/>
        <p:cNvGrpSpPr/>
        <p:nvPr/>
      </p:nvGrpSpPr>
      <p:grpSpPr>
        <a:xfrm>
          <a:off x="0" y="0"/>
          <a:ext cx="0" cy="0"/>
          <a:chOff x="0" y="0"/>
          <a:chExt cx="0" cy="0"/>
        </a:xfrm>
      </p:grpSpPr>
      <p:sp>
        <p:nvSpPr>
          <p:cNvPr id="120" name="Google Shape;120;p18"/>
          <p:cNvSpPr/>
          <p:nvPr/>
        </p:nvSpPr>
        <p:spPr>
          <a:xfrm>
            <a:off x="596629" y="414648"/>
            <a:ext cx="10999318" cy="6021147"/>
          </a:xfrm>
          <a:prstGeom prst="roundRect">
            <a:avLst>
              <a:gd name="adj" fmla="val 7376"/>
            </a:avLst>
          </a:prstGeom>
          <a:solidFill>
            <a:schemeClr val="accent3"/>
          </a:solidFill>
          <a:ln w="114300" cap="flat" cmpd="sng">
            <a:solidFill>
              <a:schemeClr val="accent5"/>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21" name="Google Shape;121;p18"/>
          <p:cNvSpPr txBox="1">
            <a:spLocks noGrp="1"/>
          </p:cNvSpPr>
          <p:nvPr>
            <p:ph type="title"/>
          </p:nvPr>
        </p:nvSpPr>
        <p:spPr>
          <a:xfrm>
            <a:off x="1427770" y="2172474"/>
            <a:ext cx="9390404" cy="3515693"/>
          </a:xfrm>
          <a:prstGeom prst="rect">
            <a:avLst/>
          </a:prstGeom>
        </p:spPr>
        <p:txBody>
          <a:bodyPr spcFirstLastPara="1" wrap="square" lIns="116050" tIns="116050" rIns="116050" bIns="116050" anchor="t" anchorCtr="0">
            <a:noAutofit/>
          </a:bodyPr>
          <a:lstStyle>
            <a:lvl1pPr lvl="0" rtl="0">
              <a:spcBef>
                <a:spcPts val="0"/>
              </a:spcBef>
              <a:spcAft>
                <a:spcPts val="0"/>
              </a:spcAft>
              <a:buSzPts val="5000"/>
              <a:buNone/>
              <a:defRPr sz="7255">
                <a:solidFill>
                  <a:schemeClr val="lt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grpSp>
        <p:nvGrpSpPr>
          <p:cNvPr id="122" name="Google Shape;122;p18"/>
          <p:cNvGrpSpPr/>
          <p:nvPr/>
        </p:nvGrpSpPr>
        <p:grpSpPr>
          <a:xfrm>
            <a:off x="302184" y="229475"/>
            <a:ext cx="281889" cy="180899"/>
            <a:chOff x="-3715608" y="1135417"/>
            <a:chExt cx="247122" cy="199468"/>
          </a:xfrm>
        </p:grpSpPr>
        <p:sp>
          <p:nvSpPr>
            <p:cNvPr id="123" name="Google Shape;123;p18"/>
            <p:cNvSpPr/>
            <p:nvPr/>
          </p:nvSpPr>
          <p:spPr>
            <a:xfrm>
              <a:off x="-3625070" y="1178354"/>
              <a:ext cx="156584" cy="156531"/>
            </a:xfrm>
            <a:custGeom>
              <a:avLst/>
              <a:gdLst/>
              <a:ahLst/>
              <a:cxnLst/>
              <a:rect l="l" t="t" r="r" b="b"/>
              <a:pathLst>
                <a:path w="2954" h="2953" extrusionOk="0">
                  <a:moveTo>
                    <a:pt x="1470" y="0"/>
                  </a:moveTo>
                  <a:cubicBezTo>
                    <a:pt x="660" y="0"/>
                    <a:pt x="1" y="659"/>
                    <a:pt x="1" y="1484"/>
                  </a:cubicBezTo>
                  <a:cubicBezTo>
                    <a:pt x="1" y="2293"/>
                    <a:pt x="660" y="2952"/>
                    <a:pt x="1470" y="2952"/>
                  </a:cubicBezTo>
                  <a:cubicBezTo>
                    <a:pt x="2294" y="2952"/>
                    <a:pt x="2953" y="2293"/>
                    <a:pt x="2953" y="1484"/>
                  </a:cubicBezTo>
                  <a:cubicBezTo>
                    <a:pt x="2953" y="659"/>
                    <a:pt x="2294" y="0"/>
                    <a:pt x="1470" y="0"/>
                  </a:cubicBezTo>
                  <a:close/>
                </a:path>
              </a:pathLst>
            </a:custGeom>
            <a:solidFill>
              <a:schemeClr val="accen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24" name="Google Shape;124;p18"/>
            <p:cNvSpPr/>
            <p:nvPr/>
          </p:nvSpPr>
          <p:spPr>
            <a:xfrm>
              <a:off x="-3715608" y="1135417"/>
              <a:ext cx="156531" cy="155789"/>
            </a:xfrm>
            <a:custGeom>
              <a:avLst/>
              <a:gdLst/>
              <a:ahLst/>
              <a:cxnLst/>
              <a:rect l="l" t="t" r="r" b="b"/>
              <a:pathLst>
                <a:path w="2953" h="2939" extrusionOk="0">
                  <a:moveTo>
                    <a:pt x="1484" y="1"/>
                  </a:moveTo>
                  <a:cubicBezTo>
                    <a:pt x="660" y="1"/>
                    <a:pt x="1" y="660"/>
                    <a:pt x="1" y="1469"/>
                  </a:cubicBezTo>
                  <a:cubicBezTo>
                    <a:pt x="1" y="2279"/>
                    <a:pt x="660" y="2938"/>
                    <a:pt x="1484" y="2938"/>
                  </a:cubicBezTo>
                  <a:cubicBezTo>
                    <a:pt x="2293" y="2938"/>
                    <a:pt x="2953" y="2279"/>
                    <a:pt x="2953" y="1469"/>
                  </a:cubicBezTo>
                  <a:cubicBezTo>
                    <a:pt x="2953" y="660"/>
                    <a:pt x="2293" y="1"/>
                    <a:pt x="1484" y="1"/>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125" name="Google Shape;125;p18"/>
          <p:cNvSpPr/>
          <p:nvPr/>
        </p:nvSpPr>
        <p:spPr>
          <a:xfrm>
            <a:off x="11705624" y="2400638"/>
            <a:ext cx="177635" cy="141241"/>
          </a:xfrm>
          <a:custGeom>
            <a:avLst/>
            <a:gdLst/>
            <a:ahLst/>
            <a:cxnLst/>
            <a:rect l="l" t="t" r="r" b="b"/>
            <a:pathLst>
              <a:path w="2938" h="2938" extrusionOk="0">
                <a:moveTo>
                  <a:pt x="1469" y="0"/>
                </a:moveTo>
                <a:cubicBezTo>
                  <a:pt x="660" y="0"/>
                  <a:pt x="0" y="660"/>
                  <a:pt x="0" y="1469"/>
                </a:cubicBezTo>
                <a:cubicBezTo>
                  <a:pt x="0" y="2278"/>
                  <a:pt x="660" y="2938"/>
                  <a:pt x="1469" y="2938"/>
                </a:cubicBezTo>
                <a:cubicBezTo>
                  <a:pt x="2278" y="2938"/>
                  <a:pt x="2938" y="2278"/>
                  <a:pt x="2938" y="1469"/>
                </a:cubicBezTo>
                <a:cubicBezTo>
                  <a:pt x="2938" y="660"/>
                  <a:pt x="2278" y="0"/>
                  <a:pt x="1469" y="0"/>
                </a:cubicBezTo>
                <a:close/>
              </a:path>
            </a:pathLst>
          </a:custGeom>
          <a:solidFill>
            <a:schemeClr val="accent4"/>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nvGrpSpPr>
          <p:cNvPr id="126" name="Google Shape;126;p18"/>
          <p:cNvGrpSpPr/>
          <p:nvPr/>
        </p:nvGrpSpPr>
        <p:grpSpPr>
          <a:xfrm>
            <a:off x="11586902" y="6390566"/>
            <a:ext cx="415095" cy="288248"/>
            <a:chOff x="-4243092" y="2330173"/>
            <a:chExt cx="363899" cy="317836"/>
          </a:xfrm>
        </p:grpSpPr>
        <p:sp>
          <p:nvSpPr>
            <p:cNvPr id="127" name="Google Shape;127;p18"/>
            <p:cNvSpPr/>
            <p:nvPr/>
          </p:nvSpPr>
          <p:spPr>
            <a:xfrm>
              <a:off x="-4063553" y="2330173"/>
              <a:ext cx="156531" cy="156584"/>
            </a:xfrm>
            <a:custGeom>
              <a:avLst/>
              <a:gdLst/>
              <a:ahLst/>
              <a:cxnLst/>
              <a:rect l="l" t="t" r="r" b="b"/>
              <a:pathLst>
                <a:path w="2953" h="2954" extrusionOk="0">
                  <a:moveTo>
                    <a:pt x="1484" y="1"/>
                  </a:moveTo>
                  <a:cubicBezTo>
                    <a:pt x="660" y="1"/>
                    <a:pt x="1" y="660"/>
                    <a:pt x="1" y="1469"/>
                  </a:cubicBezTo>
                  <a:cubicBezTo>
                    <a:pt x="1" y="2294"/>
                    <a:pt x="660" y="2953"/>
                    <a:pt x="1484" y="2953"/>
                  </a:cubicBezTo>
                  <a:cubicBezTo>
                    <a:pt x="2293" y="2953"/>
                    <a:pt x="2953" y="2294"/>
                    <a:pt x="2953" y="1469"/>
                  </a:cubicBezTo>
                  <a:cubicBezTo>
                    <a:pt x="2953" y="660"/>
                    <a:pt x="2293" y="1"/>
                    <a:pt x="1484" y="1"/>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28" name="Google Shape;128;p18"/>
            <p:cNvSpPr/>
            <p:nvPr/>
          </p:nvSpPr>
          <p:spPr>
            <a:xfrm>
              <a:off x="-4243092" y="2492273"/>
              <a:ext cx="156584" cy="155736"/>
            </a:xfrm>
            <a:custGeom>
              <a:avLst/>
              <a:gdLst/>
              <a:ahLst/>
              <a:cxnLst/>
              <a:rect l="l" t="t" r="r" b="b"/>
              <a:pathLst>
                <a:path w="2954" h="2938" extrusionOk="0">
                  <a:moveTo>
                    <a:pt x="1484" y="0"/>
                  </a:moveTo>
                  <a:cubicBezTo>
                    <a:pt x="660" y="0"/>
                    <a:pt x="1" y="659"/>
                    <a:pt x="1" y="1469"/>
                  </a:cubicBezTo>
                  <a:cubicBezTo>
                    <a:pt x="1" y="2278"/>
                    <a:pt x="660" y="2937"/>
                    <a:pt x="1484" y="2937"/>
                  </a:cubicBezTo>
                  <a:cubicBezTo>
                    <a:pt x="2294" y="2937"/>
                    <a:pt x="2953" y="2278"/>
                    <a:pt x="2953" y="1469"/>
                  </a:cubicBezTo>
                  <a:cubicBezTo>
                    <a:pt x="2953" y="659"/>
                    <a:pt x="2294" y="0"/>
                    <a:pt x="1484" y="0"/>
                  </a:cubicBezTo>
                  <a:close/>
                </a:path>
              </a:pathLst>
            </a:custGeom>
            <a:solidFill>
              <a:schemeClr val="accent6"/>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29" name="Google Shape;129;p18"/>
            <p:cNvSpPr/>
            <p:nvPr/>
          </p:nvSpPr>
          <p:spPr>
            <a:xfrm>
              <a:off x="-4034929" y="2460468"/>
              <a:ext cx="155736" cy="155736"/>
            </a:xfrm>
            <a:custGeom>
              <a:avLst/>
              <a:gdLst/>
              <a:ahLst/>
              <a:cxnLst/>
              <a:rect l="l" t="t" r="r" b="b"/>
              <a:pathLst>
                <a:path w="2938" h="2938" extrusionOk="0">
                  <a:moveTo>
                    <a:pt x="1469" y="1"/>
                  </a:moveTo>
                  <a:cubicBezTo>
                    <a:pt x="660" y="1"/>
                    <a:pt x="0" y="660"/>
                    <a:pt x="0" y="1469"/>
                  </a:cubicBezTo>
                  <a:cubicBezTo>
                    <a:pt x="0" y="2278"/>
                    <a:pt x="660" y="2938"/>
                    <a:pt x="1469" y="2938"/>
                  </a:cubicBezTo>
                  <a:cubicBezTo>
                    <a:pt x="2278" y="2938"/>
                    <a:pt x="2937" y="2278"/>
                    <a:pt x="2937" y="1469"/>
                  </a:cubicBezTo>
                  <a:cubicBezTo>
                    <a:pt x="2937" y="660"/>
                    <a:pt x="2278" y="1"/>
                    <a:pt x="1469" y="1"/>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130" name="Google Shape;130;p18"/>
          <p:cNvSpPr/>
          <p:nvPr/>
        </p:nvSpPr>
        <p:spPr>
          <a:xfrm>
            <a:off x="3555772" y="87513"/>
            <a:ext cx="178542" cy="141962"/>
          </a:xfrm>
          <a:custGeom>
            <a:avLst/>
            <a:gdLst/>
            <a:ahLst/>
            <a:cxnLst/>
            <a:rect l="l" t="t" r="r" b="b"/>
            <a:pathLst>
              <a:path w="2953" h="2953" extrusionOk="0">
                <a:moveTo>
                  <a:pt x="1484" y="1"/>
                </a:moveTo>
                <a:cubicBezTo>
                  <a:pt x="660" y="1"/>
                  <a:pt x="1" y="660"/>
                  <a:pt x="1" y="1469"/>
                </a:cubicBezTo>
                <a:cubicBezTo>
                  <a:pt x="1" y="2293"/>
                  <a:pt x="660" y="2953"/>
                  <a:pt x="1484" y="2953"/>
                </a:cubicBezTo>
                <a:cubicBezTo>
                  <a:pt x="2294" y="2953"/>
                  <a:pt x="2953" y="2293"/>
                  <a:pt x="2953" y="1469"/>
                </a:cubicBezTo>
                <a:cubicBezTo>
                  <a:pt x="2953" y="660"/>
                  <a:pt x="2294" y="1"/>
                  <a:pt x="1484" y="1"/>
                </a:cubicBezTo>
                <a:close/>
              </a:path>
            </a:pathLst>
          </a:custGeom>
          <a:solidFill>
            <a:schemeClr val="accent6"/>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nvGrpSpPr>
          <p:cNvPr id="131" name="Google Shape;131;p18"/>
          <p:cNvGrpSpPr/>
          <p:nvPr/>
        </p:nvGrpSpPr>
        <p:grpSpPr>
          <a:xfrm>
            <a:off x="302642" y="6444260"/>
            <a:ext cx="280982" cy="180851"/>
            <a:chOff x="-2474000" y="3617906"/>
            <a:chExt cx="246327" cy="199415"/>
          </a:xfrm>
        </p:grpSpPr>
        <p:sp>
          <p:nvSpPr>
            <p:cNvPr id="132" name="Google Shape;132;p18"/>
            <p:cNvSpPr/>
            <p:nvPr/>
          </p:nvSpPr>
          <p:spPr>
            <a:xfrm>
              <a:off x="-2384204" y="3660789"/>
              <a:ext cx="156531" cy="156531"/>
            </a:xfrm>
            <a:custGeom>
              <a:avLst/>
              <a:gdLst/>
              <a:ahLst/>
              <a:cxnLst/>
              <a:rect l="l" t="t" r="r" b="b"/>
              <a:pathLst>
                <a:path w="2953" h="2953" extrusionOk="0">
                  <a:moveTo>
                    <a:pt x="1484" y="0"/>
                  </a:moveTo>
                  <a:cubicBezTo>
                    <a:pt x="659" y="0"/>
                    <a:pt x="0" y="660"/>
                    <a:pt x="0" y="1484"/>
                  </a:cubicBezTo>
                  <a:cubicBezTo>
                    <a:pt x="0" y="2293"/>
                    <a:pt x="659" y="2953"/>
                    <a:pt x="1484" y="2953"/>
                  </a:cubicBezTo>
                  <a:cubicBezTo>
                    <a:pt x="2293" y="2953"/>
                    <a:pt x="2952" y="2293"/>
                    <a:pt x="2952" y="1484"/>
                  </a:cubicBezTo>
                  <a:cubicBezTo>
                    <a:pt x="2952" y="660"/>
                    <a:pt x="2293" y="0"/>
                    <a:pt x="1484" y="0"/>
                  </a:cubicBezTo>
                  <a:close/>
                </a:path>
              </a:pathLst>
            </a:custGeom>
            <a:solidFill>
              <a:schemeClr val="accen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33" name="Google Shape;133;p18"/>
            <p:cNvSpPr/>
            <p:nvPr/>
          </p:nvSpPr>
          <p:spPr>
            <a:xfrm>
              <a:off x="-2474000" y="3617906"/>
              <a:ext cx="156531" cy="155736"/>
            </a:xfrm>
            <a:custGeom>
              <a:avLst/>
              <a:gdLst/>
              <a:ahLst/>
              <a:cxnLst/>
              <a:rect l="l" t="t" r="r" b="b"/>
              <a:pathLst>
                <a:path w="2953" h="2938" extrusionOk="0">
                  <a:moveTo>
                    <a:pt x="1469" y="0"/>
                  </a:moveTo>
                  <a:cubicBezTo>
                    <a:pt x="660" y="0"/>
                    <a:pt x="1" y="660"/>
                    <a:pt x="1" y="1469"/>
                  </a:cubicBezTo>
                  <a:cubicBezTo>
                    <a:pt x="1" y="2278"/>
                    <a:pt x="660" y="2938"/>
                    <a:pt x="1469" y="2938"/>
                  </a:cubicBezTo>
                  <a:cubicBezTo>
                    <a:pt x="2279" y="2938"/>
                    <a:pt x="2953" y="2278"/>
                    <a:pt x="2953" y="1469"/>
                  </a:cubicBezTo>
                  <a:cubicBezTo>
                    <a:pt x="2953" y="660"/>
                    <a:pt x="2279" y="0"/>
                    <a:pt x="1469" y="0"/>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grpSp>
        <p:nvGrpSpPr>
          <p:cNvPr id="134" name="Google Shape;134;p18"/>
          <p:cNvGrpSpPr/>
          <p:nvPr/>
        </p:nvGrpSpPr>
        <p:grpSpPr>
          <a:xfrm rot="2054204">
            <a:off x="140696" y="2313789"/>
            <a:ext cx="280831" cy="180896"/>
            <a:chOff x="-4956421" y="3617906"/>
            <a:chExt cx="246274" cy="199415"/>
          </a:xfrm>
        </p:grpSpPr>
        <p:sp>
          <p:nvSpPr>
            <p:cNvPr id="135" name="Google Shape;135;p18"/>
            <p:cNvSpPr/>
            <p:nvPr/>
          </p:nvSpPr>
          <p:spPr>
            <a:xfrm>
              <a:off x="-4866679" y="3660789"/>
              <a:ext cx="156531" cy="156531"/>
            </a:xfrm>
            <a:custGeom>
              <a:avLst/>
              <a:gdLst/>
              <a:ahLst/>
              <a:cxnLst/>
              <a:rect l="l" t="t" r="r" b="b"/>
              <a:pathLst>
                <a:path w="2953" h="2953" extrusionOk="0">
                  <a:moveTo>
                    <a:pt x="1484" y="0"/>
                  </a:moveTo>
                  <a:cubicBezTo>
                    <a:pt x="660" y="0"/>
                    <a:pt x="1" y="660"/>
                    <a:pt x="1" y="1484"/>
                  </a:cubicBezTo>
                  <a:cubicBezTo>
                    <a:pt x="1" y="2293"/>
                    <a:pt x="660" y="2953"/>
                    <a:pt x="1484" y="2953"/>
                  </a:cubicBezTo>
                  <a:cubicBezTo>
                    <a:pt x="2294" y="2953"/>
                    <a:pt x="2953" y="2293"/>
                    <a:pt x="2953" y="1484"/>
                  </a:cubicBezTo>
                  <a:cubicBezTo>
                    <a:pt x="2953" y="660"/>
                    <a:pt x="2294" y="0"/>
                    <a:pt x="1484" y="0"/>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36" name="Google Shape;136;p18"/>
            <p:cNvSpPr/>
            <p:nvPr/>
          </p:nvSpPr>
          <p:spPr>
            <a:xfrm>
              <a:off x="-4956421" y="3617906"/>
              <a:ext cx="155736" cy="155736"/>
            </a:xfrm>
            <a:custGeom>
              <a:avLst/>
              <a:gdLst/>
              <a:ahLst/>
              <a:cxnLst/>
              <a:rect l="l" t="t" r="r" b="b"/>
              <a:pathLst>
                <a:path w="2938" h="2938" extrusionOk="0">
                  <a:moveTo>
                    <a:pt x="1469" y="0"/>
                  </a:moveTo>
                  <a:cubicBezTo>
                    <a:pt x="660" y="0"/>
                    <a:pt x="0" y="660"/>
                    <a:pt x="0" y="1469"/>
                  </a:cubicBezTo>
                  <a:cubicBezTo>
                    <a:pt x="0" y="2278"/>
                    <a:pt x="660" y="2938"/>
                    <a:pt x="1469" y="2938"/>
                  </a:cubicBezTo>
                  <a:cubicBezTo>
                    <a:pt x="2278" y="2938"/>
                    <a:pt x="2938" y="2278"/>
                    <a:pt x="2938" y="1469"/>
                  </a:cubicBezTo>
                  <a:cubicBezTo>
                    <a:pt x="2938" y="660"/>
                    <a:pt x="2278" y="0"/>
                    <a:pt x="1469" y="0"/>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137" name="Google Shape;137;p18"/>
          <p:cNvSpPr/>
          <p:nvPr/>
        </p:nvSpPr>
        <p:spPr>
          <a:xfrm>
            <a:off x="191610" y="4773062"/>
            <a:ext cx="178542" cy="141962"/>
          </a:xfrm>
          <a:custGeom>
            <a:avLst/>
            <a:gdLst/>
            <a:ahLst/>
            <a:cxnLst/>
            <a:rect l="l" t="t" r="r" b="b"/>
            <a:pathLst>
              <a:path w="2953" h="2953" extrusionOk="0">
                <a:moveTo>
                  <a:pt x="1484" y="1"/>
                </a:moveTo>
                <a:cubicBezTo>
                  <a:pt x="660" y="1"/>
                  <a:pt x="1" y="660"/>
                  <a:pt x="1" y="1469"/>
                </a:cubicBezTo>
                <a:cubicBezTo>
                  <a:pt x="1" y="2293"/>
                  <a:pt x="660" y="2953"/>
                  <a:pt x="1484" y="2953"/>
                </a:cubicBezTo>
                <a:cubicBezTo>
                  <a:pt x="2294" y="2953"/>
                  <a:pt x="2953" y="2293"/>
                  <a:pt x="2953" y="1469"/>
                </a:cubicBezTo>
                <a:cubicBezTo>
                  <a:pt x="2953" y="660"/>
                  <a:pt x="2294" y="1"/>
                  <a:pt x="1484" y="1"/>
                </a:cubicBezTo>
                <a:close/>
              </a:path>
            </a:pathLst>
          </a:custGeom>
          <a:solidFill>
            <a:schemeClr val="accent6"/>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nvGrpSpPr>
          <p:cNvPr id="138" name="Google Shape;138;p18"/>
          <p:cNvGrpSpPr/>
          <p:nvPr/>
        </p:nvGrpSpPr>
        <p:grpSpPr>
          <a:xfrm>
            <a:off x="8874336" y="87529"/>
            <a:ext cx="281889" cy="180899"/>
            <a:chOff x="-3715608" y="1135417"/>
            <a:chExt cx="247122" cy="199468"/>
          </a:xfrm>
        </p:grpSpPr>
        <p:sp>
          <p:nvSpPr>
            <p:cNvPr id="139" name="Google Shape;139;p18"/>
            <p:cNvSpPr/>
            <p:nvPr/>
          </p:nvSpPr>
          <p:spPr>
            <a:xfrm>
              <a:off x="-3625070" y="1178354"/>
              <a:ext cx="156584" cy="156531"/>
            </a:xfrm>
            <a:custGeom>
              <a:avLst/>
              <a:gdLst/>
              <a:ahLst/>
              <a:cxnLst/>
              <a:rect l="l" t="t" r="r" b="b"/>
              <a:pathLst>
                <a:path w="2954" h="2953" extrusionOk="0">
                  <a:moveTo>
                    <a:pt x="1470" y="0"/>
                  </a:moveTo>
                  <a:cubicBezTo>
                    <a:pt x="660" y="0"/>
                    <a:pt x="1" y="659"/>
                    <a:pt x="1" y="1484"/>
                  </a:cubicBezTo>
                  <a:cubicBezTo>
                    <a:pt x="1" y="2293"/>
                    <a:pt x="660" y="2952"/>
                    <a:pt x="1470" y="2952"/>
                  </a:cubicBezTo>
                  <a:cubicBezTo>
                    <a:pt x="2294" y="2952"/>
                    <a:pt x="2953" y="2293"/>
                    <a:pt x="2953" y="1484"/>
                  </a:cubicBezTo>
                  <a:cubicBezTo>
                    <a:pt x="2953" y="659"/>
                    <a:pt x="2294" y="0"/>
                    <a:pt x="1470" y="0"/>
                  </a:cubicBezTo>
                  <a:close/>
                </a:path>
              </a:pathLst>
            </a:custGeom>
            <a:solidFill>
              <a:schemeClr val="accen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40" name="Google Shape;140;p18"/>
            <p:cNvSpPr/>
            <p:nvPr/>
          </p:nvSpPr>
          <p:spPr>
            <a:xfrm>
              <a:off x="-3715608" y="1135417"/>
              <a:ext cx="156531" cy="155789"/>
            </a:xfrm>
            <a:custGeom>
              <a:avLst/>
              <a:gdLst/>
              <a:ahLst/>
              <a:cxnLst/>
              <a:rect l="l" t="t" r="r" b="b"/>
              <a:pathLst>
                <a:path w="2953" h="2939" extrusionOk="0">
                  <a:moveTo>
                    <a:pt x="1484" y="1"/>
                  </a:moveTo>
                  <a:cubicBezTo>
                    <a:pt x="660" y="1"/>
                    <a:pt x="1" y="660"/>
                    <a:pt x="1" y="1469"/>
                  </a:cubicBezTo>
                  <a:cubicBezTo>
                    <a:pt x="1" y="2279"/>
                    <a:pt x="660" y="2938"/>
                    <a:pt x="1484" y="2938"/>
                  </a:cubicBezTo>
                  <a:cubicBezTo>
                    <a:pt x="2293" y="2938"/>
                    <a:pt x="2953" y="2279"/>
                    <a:pt x="2953" y="1469"/>
                  </a:cubicBezTo>
                  <a:cubicBezTo>
                    <a:pt x="2953" y="660"/>
                    <a:pt x="2293" y="1"/>
                    <a:pt x="1484" y="1"/>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141" name="Google Shape;141;p18"/>
          <p:cNvSpPr/>
          <p:nvPr/>
        </p:nvSpPr>
        <p:spPr>
          <a:xfrm>
            <a:off x="4968875" y="6625096"/>
            <a:ext cx="178542" cy="141962"/>
          </a:xfrm>
          <a:custGeom>
            <a:avLst/>
            <a:gdLst/>
            <a:ahLst/>
            <a:cxnLst/>
            <a:rect l="l" t="t" r="r" b="b"/>
            <a:pathLst>
              <a:path w="2953" h="2953" extrusionOk="0">
                <a:moveTo>
                  <a:pt x="1484" y="1"/>
                </a:moveTo>
                <a:cubicBezTo>
                  <a:pt x="660" y="1"/>
                  <a:pt x="1" y="660"/>
                  <a:pt x="1" y="1469"/>
                </a:cubicBezTo>
                <a:cubicBezTo>
                  <a:pt x="1" y="2293"/>
                  <a:pt x="660" y="2953"/>
                  <a:pt x="1484" y="2953"/>
                </a:cubicBezTo>
                <a:cubicBezTo>
                  <a:pt x="2294" y="2953"/>
                  <a:pt x="2953" y="2293"/>
                  <a:pt x="2953" y="1469"/>
                </a:cubicBezTo>
                <a:cubicBezTo>
                  <a:pt x="2953" y="660"/>
                  <a:pt x="2294" y="1"/>
                  <a:pt x="1484" y="1"/>
                </a:cubicBezTo>
                <a:close/>
              </a:path>
            </a:pathLst>
          </a:custGeom>
          <a:solidFill>
            <a:schemeClr val="accent4"/>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42" name="Google Shape;142;p18"/>
          <p:cNvSpPr/>
          <p:nvPr/>
        </p:nvSpPr>
        <p:spPr>
          <a:xfrm>
            <a:off x="6319332" y="106972"/>
            <a:ext cx="178542" cy="142010"/>
          </a:xfrm>
          <a:custGeom>
            <a:avLst/>
            <a:gdLst/>
            <a:ahLst/>
            <a:cxnLst/>
            <a:rect l="l" t="t" r="r" b="b"/>
            <a:pathLst>
              <a:path w="2953" h="2954" extrusionOk="0">
                <a:moveTo>
                  <a:pt x="1469" y="1"/>
                </a:moveTo>
                <a:cubicBezTo>
                  <a:pt x="659" y="1"/>
                  <a:pt x="0" y="660"/>
                  <a:pt x="0" y="1469"/>
                </a:cubicBezTo>
                <a:cubicBezTo>
                  <a:pt x="0" y="2294"/>
                  <a:pt x="659" y="2953"/>
                  <a:pt x="1469" y="2953"/>
                </a:cubicBezTo>
                <a:cubicBezTo>
                  <a:pt x="2293" y="2953"/>
                  <a:pt x="2952" y="2294"/>
                  <a:pt x="2952" y="1469"/>
                </a:cubicBezTo>
                <a:cubicBezTo>
                  <a:pt x="2952" y="660"/>
                  <a:pt x="2293" y="1"/>
                  <a:pt x="1469" y="1"/>
                </a:cubicBezTo>
                <a:close/>
              </a:path>
            </a:pathLst>
          </a:custGeom>
          <a:solidFill>
            <a:schemeClr val="accen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43" name="Google Shape;143;p18"/>
          <p:cNvSpPr/>
          <p:nvPr/>
        </p:nvSpPr>
        <p:spPr>
          <a:xfrm>
            <a:off x="9449694" y="6625099"/>
            <a:ext cx="178602" cy="141962"/>
          </a:xfrm>
          <a:custGeom>
            <a:avLst/>
            <a:gdLst/>
            <a:ahLst/>
            <a:cxnLst/>
            <a:rect l="l" t="t" r="r" b="b"/>
            <a:pathLst>
              <a:path w="2954" h="2953" extrusionOk="0">
                <a:moveTo>
                  <a:pt x="1485" y="1"/>
                </a:moveTo>
                <a:cubicBezTo>
                  <a:pt x="660" y="1"/>
                  <a:pt x="1" y="660"/>
                  <a:pt x="1" y="1484"/>
                </a:cubicBezTo>
                <a:cubicBezTo>
                  <a:pt x="1" y="2293"/>
                  <a:pt x="660" y="2953"/>
                  <a:pt x="1485" y="2953"/>
                </a:cubicBezTo>
                <a:cubicBezTo>
                  <a:pt x="2294" y="2953"/>
                  <a:pt x="2953" y="2293"/>
                  <a:pt x="2953" y="1484"/>
                </a:cubicBezTo>
                <a:cubicBezTo>
                  <a:pt x="2953" y="660"/>
                  <a:pt x="2294" y="1"/>
                  <a:pt x="1485" y="1"/>
                </a:cubicBezTo>
                <a:close/>
              </a:path>
            </a:pathLst>
          </a:custGeom>
          <a:solidFill>
            <a:schemeClr val="accen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nvGrpSpPr>
          <p:cNvPr id="144" name="Google Shape;144;p18"/>
          <p:cNvGrpSpPr/>
          <p:nvPr/>
        </p:nvGrpSpPr>
        <p:grpSpPr>
          <a:xfrm rot="5930154">
            <a:off x="11869915" y="4753587"/>
            <a:ext cx="280828" cy="180901"/>
            <a:chOff x="-4956421" y="3617906"/>
            <a:chExt cx="246274" cy="199415"/>
          </a:xfrm>
        </p:grpSpPr>
        <p:sp>
          <p:nvSpPr>
            <p:cNvPr id="145" name="Google Shape;145;p18"/>
            <p:cNvSpPr/>
            <p:nvPr/>
          </p:nvSpPr>
          <p:spPr>
            <a:xfrm>
              <a:off x="-4866679" y="3660789"/>
              <a:ext cx="156531" cy="156531"/>
            </a:xfrm>
            <a:custGeom>
              <a:avLst/>
              <a:gdLst/>
              <a:ahLst/>
              <a:cxnLst/>
              <a:rect l="l" t="t" r="r" b="b"/>
              <a:pathLst>
                <a:path w="2953" h="2953" extrusionOk="0">
                  <a:moveTo>
                    <a:pt x="1484" y="0"/>
                  </a:moveTo>
                  <a:cubicBezTo>
                    <a:pt x="660" y="0"/>
                    <a:pt x="1" y="660"/>
                    <a:pt x="1" y="1484"/>
                  </a:cubicBezTo>
                  <a:cubicBezTo>
                    <a:pt x="1" y="2293"/>
                    <a:pt x="660" y="2953"/>
                    <a:pt x="1484" y="2953"/>
                  </a:cubicBezTo>
                  <a:cubicBezTo>
                    <a:pt x="2294" y="2953"/>
                    <a:pt x="2953" y="2293"/>
                    <a:pt x="2953" y="1484"/>
                  </a:cubicBezTo>
                  <a:cubicBezTo>
                    <a:pt x="2953" y="660"/>
                    <a:pt x="2294" y="0"/>
                    <a:pt x="1484" y="0"/>
                  </a:cubicBezTo>
                  <a:close/>
                </a:path>
              </a:pathLst>
            </a:custGeom>
            <a:solidFill>
              <a:schemeClr val="accent6"/>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46" name="Google Shape;146;p18"/>
            <p:cNvSpPr/>
            <p:nvPr/>
          </p:nvSpPr>
          <p:spPr>
            <a:xfrm>
              <a:off x="-4956421" y="3617906"/>
              <a:ext cx="155736" cy="155736"/>
            </a:xfrm>
            <a:custGeom>
              <a:avLst/>
              <a:gdLst/>
              <a:ahLst/>
              <a:cxnLst/>
              <a:rect l="l" t="t" r="r" b="b"/>
              <a:pathLst>
                <a:path w="2938" h="2938" extrusionOk="0">
                  <a:moveTo>
                    <a:pt x="1469" y="0"/>
                  </a:moveTo>
                  <a:cubicBezTo>
                    <a:pt x="660" y="0"/>
                    <a:pt x="0" y="660"/>
                    <a:pt x="0" y="1469"/>
                  </a:cubicBezTo>
                  <a:cubicBezTo>
                    <a:pt x="0" y="2278"/>
                    <a:pt x="660" y="2938"/>
                    <a:pt x="1469" y="2938"/>
                  </a:cubicBezTo>
                  <a:cubicBezTo>
                    <a:pt x="2278" y="2938"/>
                    <a:pt x="2938" y="2278"/>
                    <a:pt x="2938" y="1469"/>
                  </a:cubicBezTo>
                  <a:cubicBezTo>
                    <a:pt x="2938" y="660"/>
                    <a:pt x="2278" y="0"/>
                    <a:pt x="1469" y="0"/>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147" name="Google Shape;147;p18"/>
          <p:cNvSpPr/>
          <p:nvPr/>
        </p:nvSpPr>
        <p:spPr>
          <a:xfrm>
            <a:off x="6962855" y="6538687"/>
            <a:ext cx="178542" cy="141962"/>
          </a:xfrm>
          <a:custGeom>
            <a:avLst/>
            <a:gdLst/>
            <a:ahLst/>
            <a:cxnLst/>
            <a:rect l="l" t="t" r="r" b="b"/>
            <a:pathLst>
              <a:path w="2953" h="2953" extrusionOk="0">
                <a:moveTo>
                  <a:pt x="1484" y="1"/>
                </a:moveTo>
                <a:cubicBezTo>
                  <a:pt x="660" y="1"/>
                  <a:pt x="1" y="660"/>
                  <a:pt x="1" y="1469"/>
                </a:cubicBezTo>
                <a:cubicBezTo>
                  <a:pt x="1" y="2293"/>
                  <a:pt x="660" y="2953"/>
                  <a:pt x="1484" y="2953"/>
                </a:cubicBezTo>
                <a:cubicBezTo>
                  <a:pt x="2294" y="2953"/>
                  <a:pt x="2953" y="2293"/>
                  <a:pt x="2953" y="1469"/>
                </a:cubicBezTo>
                <a:cubicBezTo>
                  <a:pt x="2953" y="660"/>
                  <a:pt x="2294" y="1"/>
                  <a:pt x="1484" y="1"/>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nvGrpSpPr>
          <p:cNvPr id="148" name="Google Shape;148;p18"/>
          <p:cNvGrpSpPr/>
          <p:nvPr/>
        </p:nvGrpSpPr>
        <p:grpSpPr>
          <a:xfrm>
            <a:off x="11598906" y="291934"/>
            <a:ext cx="280982" cy="180851"/>
            <a:chOff x="-2474000" y="3617906"/>
            <a:chExt cx="246327" cy="199415"/>
          </a:xfrm>
        </p:grpSpPr>
        <p:sp>
          <p:nvSpPr>
            <p:cNvPr id="149" name="Google Shape;149;p18"/>
            <p:cNvSpPr/>
            <p:nvPr/>
          </p:nvSpPr>
          <p:spPr>
            <a:xfrm>
              <a:off x="-2384204" y="3660789"/>
              <a:ext cx="156531" cy="156531"/>
            </a:xfrm>
            <a:custGeom>
              <a:avLst/>
              <a:gdLst/>
              <a:ahLst/>
              <a:cxnLst/>
              <a:rect l="l" t="t" r="r" b="b"/>
              <a:pathLst>
                <a:path w="2953" h="2953" extrusionOk="0">
                  <a:moveTo>
                    <a:pt x="1484" y="0"/>
                  </a:moveTo>
                  <a:cubicBezTo>
                    <a:pt x="659" y="0"/>
                    <a:pt x="0" y="660"/>
                    <a:pt x="0" y="1484"/>
                  </a:cubicBezTo>
                  <a:cubicBezTo>
                    <a:pt x="0" y="2293"/>
                    <a:pt x="659" y="2953"/>
                    <a:pt x="1484" y="2953"/>
                  </a:cubicBezTo>
                  <a:cubicBezTo>
                    <a:pt x="2293" y="2953"/>
                    <a:pt x="2952" y="2293"/>
                    <a:pt x="2952" y="1484"/>
                  </a:cubicBezTo>
                  <a:cubicBezTo>
                    <a:pt x="2952" y="660"/>
                    <a:pt x="2293" y="0"/>
                    <a:pt x="1484" y="0"/>
                  </a:cubicBezTo>
                  <a:close/>
                </a:path>
              </a:pathLst>
            </a:custGeom>
            <a:solidFill>
              <a:schemeClr val="accen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50" name="Google Shape;150;p18"/>
            <p:cNvSpPr/>
            <p:nvPr/>
          </p:nvSpPr>
          <p:spPr>
            <a:xfrm>
              <a:off x="-2474000" y="3617906"/>
              <a:ext cx="156531" cy="155736"/>
            </a:xfrm>
            <a:custGeom>
              <a:avLst/>
              <a:gdLst/>
              <a:ahLst/>
              <a:cxnLst/>
              <a:rect l="l" t="t" r="r" b="b"/>
              <a:pathLst>
                <a:path w="2953" h="2938" extrusionOk="0">
                  <a:moveTo>
                    <a:pt x="1469" y="0"/>
                  </a:moveTo>
                  <a:cubicBezTo>
                    <a:pt x="660" y="0"/>
                    <a:pt x="1" y="660"/>
                    <a:pt x="1" y="1469"/>
                  </a:cubicBezTo>
                  <a:cubicBezTo>
                    <a:pt x="1" y="2278"/>
                    <a:pt x="660" y="2938"/>
                    <a:pt x="1469" y="2938"/>
                  </a:cubicBezTo>
                  <a:cubicBezTo>
                    <a:pt x="2279" y="2938"/>
                    <a:pt x="2953" y="2278"/>
                    <a:pt x="2953" y="1469"/>
                  </a:cubicBezTo>
                  <a:cubicBezTo>
                    <a:pt x="2953" y="660"/>
                    <a:pt x="2279" y="0"/>
                    <a:pt x="1469" y="0"/>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7">
  <p:cSld name="CUSTOM_16">
    <p:spTree>
      <p:nvGrpSpPr>
        <p:cNvPr id="1" name="Shape 151"/>
        <p:cNvGrpSpPr/>
        <p:nvPr/>
      </p:nvGrpSpPr>
      <p:grpSpPr>
        <a:xfrm>
          <a:off x="0" y="0"/>
          <a:ext cx="0" cy="0"/>
          <a:chOff x="0" y="0"/>
          <a:chExt cx="0" cy="0"/>
        </a:xfrm>
      </p:grpSpPr>
      <p:grpSp>
        <p:nvGrpSpPr>
          <p:cNvPr id="152" name="Google Shape;152;p19"/>
          <p:cNvGrpSpPr/>
          <p:nvPr/>
        </p:nvGrpSpPr>
        <p:grpSpPr>
          <a:xfrm>
            <a:off x="27" y="-381697"/>
            <a:ext cx="12192574" cy="7236953"/>
            <a:chOff x="24" y="-420750"/>
            <a:chExt cx="10691998" cy="7977401"/>
          </a:xfrm>
        </p:grpSpPr>
        <p:sp>
          <p:nvSpPr>
            <p:cNvPr id="153" name="Google Shape;153;p19"/>
            <p:cNvSpPr/>
            <p:nvPr/>
          </p:nvSpPr>
          <p:spPr>
            <a:xfrm>
              <a:off x="4459" y="6034342"/>
              <a:ext cx="10687564" cy="1522309"/>
            </a:xfrm>
            <a:custGeom>
              <a:avLst/>
              <a:gdLst/>
              <a:ahLst/>
              <a:cxnLst/>
              <a:rect l="l" t="t" r="r" b="b"/>
              <a:pathLst>
                <a:path w="79525" h="15945" extrusionOk="0">
                  <a:moveTo>
                    <a:pt x="49536" y="2002"/>
                  </a:moveTo>
                  <a:cubicBezTo>
                    <a:pt x="42865" y="3269"/>
                    <a:pt x="39096" y="9941"/>
                    <a:pt x="32424" y="10775"/>
                  </a:cubicBezTo>
                  <a:cubicBezTo>
                    <a:pt x="23685" y="12009"/>
                    <a:pt x="17847" y="3669"/>
                    <a:pt x="10342" y="1168"/>
                  </a:cubicBezTo>
                  <a:cubicBezTo>
                    <a:pt x="7039" y="0"/>
                    <a:pt x="3203" y="934"/>
                    <a:pt x="1" y="2969"/>
                  </a:cubicBezTo>
                  <a:lnTo>
                    <a:pt x="1" y="15945"/>
                  </a:lnTo>
                  <a:lnTo>
                    <a:pt x="79524" y="15945"/>
                  </a:lnTo>
                  <a:lnTo>
                    <a:pt x="79524" y="8806"/>
                  </a:lnTo>
                  <a:cubicBezTo>
                    <a:pt x="70284" y="4036"/>
                    <a:pt x="60377" y="334"/>
                    <a:pt x="49536" y="2002"/>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54" name="Google Shape;154;p19"/>
            <p:cNvSpPr/>
            <p:nvPr/>
          </p:nvSpPr>
          <p:spPr>
            <a:xfrm>
              <a:off x="4459" y="4276388"/>
              <a:ext cx="10683129" cy="2904560"/>
            </a:xfrm>
            <a:custGeom>
              <a:avLst/>
              <a:gdLst/>
              <a:ahLst/>
              <a:cxnLst/>
              <a:rect l="l" t="t" r="r" b="b"/>
              <a:pathLst>
                <a:path w="79492" h="30423" extrusionOk="0">
                  <a:moveTo>
                    <a:pt x="10342" y="19582"/>
                  </a:moveTo>
                  <a:cubicBezTo>
                    <a:pt x="17847" y="22083"/>
                    <a:pt x="23685" y="30423"/>
                    <a:pt x="32424" y="29189"/>
                  </a:cubicBezTo>
                  <a:cubicBezTo>
                    <a:pt x="39096" y="28355"/>
                    <a:pt x="42865" y="21683"/>
                    <a:pt x="49536" y="20416"/>
                  </a:cubicBezTo>
                  <a:cubicBezTo>
                    <a:pt x="60377" y="18748"/>
                    <a:pt x="70284" y="22450"/>
                    <a:pt x="79491" y="27220"/>
                  </a:cubicBezTo>
                  <a:lnTo>
                    <a:pt x="79491" y="11543"/>
                  </a:lnTo>
                  <a:cubicBezTo>
                    <a:pt x="77723" y="9708"/>
                    <a:pt x="75955" y="7773"/>
                    <a:pt x="74121" y="5838"/>
                  </a:cubicBezTo>
                  <a:cubicBezTo>
                    <a:pt x="67883" y="1"/>
                    <a:pt x="58710" y="835"/>
                    <a:pt x="53706" y="7907"/>
                  </a:cubicBezTo>
                  <a:cubicBezTo>
                    <a:pt x="48702" y="14578"/>
                    <a:pt x="41597" y="17914"/>
                    <a:pt x="33692" y="17080"/>
                  </a:cubicBezTo>
                  <a:cubicBezTo>
                    <a:pt x="24919" y="16246"/>
                    <a:pt x="20349" y="8741"/>
                    <a:pt x="13677" y="3737"/>
                  </a:cubicBezTo>
                  <a:cubicBezTo>
                    <a:pt x="9508" y="835"/>
                    <a:pt x="4504" y="1669"/>
                    <a:pt x="335" y="4171"/>
                  </a:cubicBezTo>
                  <a:cubicBezTo>
                    <a:pt x="201" y="4237"/>
                    <a:pt x="101" y="4337"/>
                    <a:pt x="1" y="4437"/>
                  </a:cubicBezTo>
                  <a:lnTo>
                    <a:pt x="1" y="21383"/>
                  </a:lnTo>
                  <a:cubicBezTo>
                    <a:pt x="3203" y="19348"/>
                    <a:pt x="7039" y="18414"/>
                    <a:pt x="10342" y="195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55" name="Google Shape;155;p19"/>
            <p:cNvSpPr/>
            <p:nvPr/>
          </p:nvSpPr>
          <p:spPr>
            <a:xfrm>
              <a:off x="4459" y="2251027"/>
              <a:ext cx="10683129" cy="3735743"/>
            </a:xfrm>
            <a:custGeom>
              <a:avLst/>
              <a:gdLst/>
              <a:ahLst/>
              <a:cxnLst/>
              <a:rect l="l" t="t" r="r" b="b"/>
              <a:pathLst>
                <a:path w="79492" h="39129" extrusionOk="0">
                  <a:moveTo>
                    <a:pt x="62446" y="2436"/>
                  </a:moveTo>
                  <a:cubicBezTo>
                    <a:pt x="52438" y="5772"/>
                    <a:pt x="47035" y="15378"/>
                    <a:pt x="37861" y="20382"/>
                  </a:cubicBezTo>
                  <a:cubicBezTo>
                    <a:pt x="28254" y="25386"/>
                    <a:pt x="20749" y="13277"/>
                    <a:pt x="12843" y="7439"/>
                  </a:cubicBezTo>
                  <a:cubicBezTo>
                    <a:pt x="8941" y="4971"/>
                    <a:pt x="4037" y="4804"/>
                    <a:pt x="1" y="6939"/>
                  </a:cubicBezTo>
                  <a:lnTo>
                    <a:pt x="1" y="25652"/>
                  </a:lnTo>
                  <a:cubicBezTo>
                    <a:pt x="101" y="25586"/>
                    <a:pt x="201" y="25486"/>
                    <a:pt x="335" y="25386"/>
                  </a:cubicBezTo>
                  <a:cubicBezTo>
                    <a:pt x="4504" y="22884"/>
                    <a:pt x="9508" y="22050"/>
                    <a:pt x="13677" y="24952"/>
                  </a:cubicBezTo>
                  <a:cubicBezTo>
                    <a:pt x="20349" y="29956"/>
                    <a:pt x="24919" y="37461"/>
                    <a:pt x="33692" y="38295"/>
                  </a:cubicBezTo>
                  <a:cubicBezTo>
                    <a:pt x="41597" y="39129"/>
                    <a:pt x="48702" y="35793"/>
                    <a:pt x="53706" y="29122"/>
                  </a:cubicBezTo>
                  <a:cubicBezTo>
                    <a:pt x="58710" y="22050"/>
                    <a:pt x="67883" y="21216"/>
                    <a:pt x="74121" y="27053"/>
                  </a:cubicBezTo>
                  <a:cubicBezTo>
                    <a:pt x="75955" y="28988"/>
                    <a:pt x="77723" y="30923"/>
                    <a:pt x="79491" y="32758"/>
                  </a:cubicBezTo>
                  <a:lnTo>
                    <a:pt x="79491" y="12777"/>
                  </a:lnTo>
                  <a:cubicBezTo>
                    <a:pt x="75121" y="6639"/>
                    <a:pt x="70852" y="1"/>
                    <a:pt x="62446" y="2436"/>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56" name="Google Shape;156;p19"/>
            <p:cNvSpPr/>
            <p:nvPr/>
          </p:nvSpPr>
          <p:spPr>
            <a:xfrm>
              <a:off x="4459" y="-420750"/>
              <a:ext cx="10683129" cy="5095558"/>
            </a:xfrm>
            <a:custGeom>
              <a:avLst/>
              <a:gdLst/>
              <a:ahLst/>
              <a:cxnLst/>
              <a:rect l="l" t="t" r="r" b="b"/>
              <a:pathLst>
                <a:path w="79492" h="53372" extrusionOk="0">
                  <a:moveTo>
                    <a:pt x="68717" y="13343"/>
                  </a:moveTo>
                  <a:cubicBezTo>
                    <a:pt x="56608" y="0"/>
                    <a:pt x="41597" y="19581"/>
                    <a:pt x="29922" y="25418"/>
                  </a:cubicBezTo>
                  <a:cubicBezTo>
                    <a:pt x="28421" y="25852"/>
                    <a:pt x="26853" y="25852"/>
                    <a:pt x="25352" y="25418"/>
                  </a:cubicBezTo>
                  <a:cubicBezTo>
                    <a:pt x="19081" y="23750"/>
                    <a:pt x="16179" y="17513"/>
                    <a:pt x="10742" y="15411"/>
                  </a:cubicBezTo>
                  <a:cubicBezTo>
                    <a:pt x="7640" y="14177"/>
                    <a:pt x="3470" y="14277"/>
                    <a:pt x="1" y="15678"/>
                  </a:cubicBezTo>
                  <a:lnTo>
                    <a:pt x="1" y="34925"/>
                  </a:lnTo>
                  <a:cubicBezTo>
                    <a:pt x="4037" y="32790"/>
                    <a:pt x="8941" y="32957"/>
                    <a:pt x="12843" y="35425"/>
                  </a:cubicBezTo>
                  <a:cubicBezTo>
                    <a:pt x="20749" y="41263"/>
                    <a:pt x="28254" y="53372"/>
                    <a:pt x="37861" y="48368"/>
                  </a:cubicBezTo>
                  <a:cubicBezTo>
                    <a:pt x="47035" y="43364"/>
                    <a:pt x="52438" y="33758"/>
                    <a:pt x="62446" y="30422"/>
                  </a:cubicBezTo>
                  <a:cubicBezTo>
                    <a:pt x="70852" y="27987"/>
                    <a:pt x="75121" y="34625"/>
                    <a:pt x="79491" y="40763"/>
                  </a:cubicBezTo>
                  <a:lnTo>
                    <a:pt x="79491" y="24351"/>
                  </a:lnTo>
                  <a:cubicBezTo>
                    <a:pt x="75522" y="21149"/>
                    <a:pt x="72219" y="17146"/>
                    <a:pt x="68717" y="13343"/>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57" name="Google Shape;157;p19"/>
            <p:cNvSpPr/>
            <p:nvPr/>
          </p:nvSpPr>
          <p:spPr>
            <a:xfrm>
              <a:off x="24" y="-420750"/>
              <a:ext cx="10687564" cy="2468155"/>
            </a:xfrm>
            <a:custGeom>
              <a:avLst/>
              <a:gdLst/>
              <a:ahLst/>
              <a:cxnLst/>
              <a:rect l="l" t="t" r="r" b="b"/>
              <a:pathLst>
                <a:path w="79525" h="25852" extrusionOk="0">
                  <a:moveTo>
                    <a:pt x="1" y="4036"/>
                  </a:moveTo>
                  <a:lnTo>
                    <a:pt x="1" y="15678"/>
                  </a:lnTo>
                  <a:cubicBezTo>
                    <a:pt x="3503" y="14277"/>
                    <a:pt x="7673" y="14177"/>
                    <a:pt x="10775" y="15411"/>
                  </a:cubicBezTo>
                  <a:cubicBezTo>
                    <a:pt x="16212" y="17513"/>
                    <a:pt x="19114" y="23750"/>
                    <a:pt x="25385" y="25418"/>
                  </a:cubicBezTo>
                  <a:cubicBezTo>
                    <a:pt x="26886" y="25852"/>
                    <a:pt x="28454" y="25852"/>
                    <a:pt x="29955" y="25418"/>
                  </a:cubicBezTo>
                  <a:cubicBezTo>
                    <a:pt x="41630" y="19581"/>
                    <a:pt x="56641" y="0"/>
                    <a:pt x="68750" y="13343"/>
                  </a:cubicBezTo>
                  <a:cubicBezTo>
                    <a:pt x="72252" y="17146"/>
                    <a:pt x="75555" y="21149"/>
                    <a:pt x="79524" y="24351"/>
                  </a:cubicBezTo>
                  <a:lnTo>
                    <a:pt x="79524" y="4036"/>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158" name="Google Shape;158;p19"/>
          <p:cNvSpPr/>
          <p:nvPr/>
        </p:nvSpPr>
        <p:spPr>
          <a:xfrm>
            <a:off x="20954" y="31774"/>
            <a:ext cx="4254379" cy="3114522"/>
          </a:xfrm>
          <a:custGeom>
            <a:avLst/>
            <a:gdLst/>
            <a:ahLst/>
            <a:cxnLst/>
            <a:rect l="l" t="t" r="r" b="b"/>
            <a:pathLst>
              <a:path w="23418" h="21550" extrusionOk="0">
                <a:moveTo>
                  <a:pt x="12042" y="4404"/>
                </a:moveTo>
                <a:lnTo>
                  <a:pt x="16879" y="0"/>
                </a:lnTo>
                <a:lnTo>
                  <a:pt x="16245" y="6071"/>
                </a:lnTo>
                <a:lnTo>
                  <a:pt x="23250" y="8673"/>
                </a:lnTo>
                <a:lnTo>
                  <a:pt x="17213" y="10141"/>
                </a:lnTo>
                <a:lnTo>
                  <a:pt x="23417" y="16712"/>
                </a:lnTo>
                <a:lnTo>
                  <a:pt x="15478" y="14511"/>
                </a:lnTo>
                <a:lnTo>
                  <a:pt x="11509" y="21549"/>
                </a:lnTo>
                <a:lnTo>
                  <a:pt x="8907" y="14244"/>
                </a:lnTo>
                <a:lnTo>
                  <a:pt x="3903" y="17413"/>
                </a:lnTo>
                <a:lnTo>
                  <a:pt x="6372" y="11075"/>
                </a:lnTo>
                <a:lnTo>
                  <a:pt x="0" y="9040"/>
                </a:lnTo>
                <a:lnTo>
                  <a:pt x="6872" y="6138"/>
                </a:lnTo>
                <a:lnTo>
                  <a:pt x="6438" y="234"/>
                </a:ln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59" name="Google Shape;159;p19"/>
          <p:cNvSpPr/>
          <p:nvPr/>
        </p:nvSpPr>
        <p:spPr>
          <a:xfrm>
            <a:off x="1297428" y="414650"/>
            <a:ext cx="9597719" cy="6029040"/>
          </a:xfrm>
          <a:prstGeom prst="roundRect">
            <a:avLst>
              <a:gd name="adj" fmla="val 50000"/>
            </a:avLst>
          </a:prstGeom>
          <a:solidFill>
            <a:schemeClr val="lt1"/>
          </a:solidFill>
          <a:ln w="114300" cap="flat" cmpd="sng">
            <a:solidFill>
              <a:schemeClr val="dk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60" name="Google Shape;160;p19"/>
          <p:cNvSpPr txBox="1">
            <a:spLocks noGrp="1"/>
          </p:cNvSpPr>
          <p:nvPr>
            <p:ph type="title"/>
          </p:nvPr>
        </p:nvSpPr>
        <p:spPr>
          <a:xfrm>
            <a:off x="2826831" y="1204692"/>
            <a:ext cx="6538970" cy="2493480"/>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5000"/>
              <a:buNone/>
              <a:defRPr sz="7255">
                <a:solidFill>
                  <a:schemeClr val="accent2"/>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8">
  <p:cSld name="CUSTOM_17">
    <p:bg>
      <p:bgPr>
        <a:solidFill>
          <a:schemeClr val="accent1"/>
        </a:solidFill>
        <a:effectLst/>
      </p:bgPr>
    </p:bg>
    <p:spTree>
      <p:nvGrpSpPr>
        <p:cNvPr id="1" name="Shape 161"/>
        <p:cNvGrpSpPr/>
        <p:nvPr/>
      </p:nvGrpSpPr>
      <p:grpSpPr>
        <a:xfrm>
          <a:off x="0" y="0"/>
          <a:ext cx="0" cy="0"/>
          <a:chOff x="0" y="0"/>
          <a:chExt cx="0" cy="0"/>
        </a:xfrm>
      </p:grpSpPr>
      <p:sp>
        <p:nvSpPr>
          <p:cNvPr id="162" name="Google Shape;162;p20"/>
          <p:cNvSpPr/>
          <p:nvPr/>
        </p:nvSpPr>
        <p:spPr>
          <a:xfrm>
            <a:off x="596629" y="414648"/>
            <a:ext cx="10999318" cy="6021147"/>
          </a:xfrm>
          <a:prstGeom prst="roundRect">
            <a:avLst>
              <a:gd name="adj" fmla="val 7376"/>
            </a:avLst>
          </a:prstGeom>
          <a:solidFill>
            <a:schemeClr val="accent5"/>
          </a:solidFill>
          <a:ln w="114300" cap="flat" cmpd="sng">
            <a:solidFill>
              <a:schemeClr val="accent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63" name="Google Shape;163;p20"/>
          <p:cNvSpPr txBox="1">
            <a:spLocks noGrp="1"/>
          </p:cNvSpPr>
          <p:nvPr>
            <p:ph type="title"/>
          </p:nvPr>
        </p:nvSpPr>
        <p:spPr>
          <a:xfrm>
            <a:off x="1021008" y="938797"/>
            <a:ext cx="10210085" cy="2478239"/>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5000"/>
              <a:buNone/>
              <a:defRPr sz="7255">
                <a:solidFill>
                  <a:schemeClr val="lt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9">
  <p:cSld name="CUSTOM_18">
    <p:bg>
      <p:bgPr>
        <a:solidFill>
          <a:schemeClr val="dk1"/>
        </a:solidFill>
        <a:effectLst/>
      </p:bgPr>
    </p:bg>
    <p:spTree>
      <p:nvGrpSpPr>
        <p:cNvPr id="1" name="Shape 164"/>
        <p:cNvGrpSpPr/>
        <p:nvPr/>
      </p:nvGrpSpPr>
      <p:grpSpPr>
        <a:xfrm>
          <a:off x="0" y="0"/>
          <a:ext cx="0" cy="0"/>
          <a:chOff x="0" y="0"/>
          <a:chExt cx="0" cy="0"/>
        </a:xfrm>
      </p:grpSpPr>
      <p:sp>
        <p:nvSpPr>
          <p:cNvPr id="165" name="Google Shape;165;p21"/>
          <p:cNvSpPr/>
          <p:nvPr/>
        </p:nvSpPr>
        <p:spPr>
          <a:xfrm>
            <a:off x="586679" y="1261572"/>
            <a:ext cx="10999318" cy="4389581"/>
          </a:xfrm>
          <a:prstGeom prst="roundRect">
            <a:avLst>
              <a:gd name="adj" fmla="val 50000"/>
            </a:avLst>
          </a:prstGeom>
          <a:solidFill>
            <a:schemeClr val="accent2"/>
          </a:solidFill>
          <a:ln w="114300" cap="flat" cmpd="sng">
            <a:solidFill>
              <a:schemeClr val="accent5"/>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66" name="Google Shape;166;p21"/>
          <p:cNvSpPr txBox="1">
            <a:spLocks noGrp="1"/>
          </p:cNvSpPr>
          <p:nvPr>
            <p:ph type="title"/>
          </p:nvPr>
        </p:nvSpPr>
        <p:spPr>
          <a:xfrm>
            <a:off x="1021008" y="1551213"/>
            <a:ext cx="10210085" cy="3746752"/>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5000"/>
              <a:buNone/>
              <a:defRPr sz="7255">
                <a:solidFill>
                  <a:schemeClr val="lt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67" name="Google Shape;167;p21"/>
          <p:cNvSpPr/>
          <p:nvPr/>
        </p:nvSpPr>
        <p:spPr>
          <a:xfrm rot="9587250">
            <a:off x="585752" y="4327062"/>
            <a:ext cx="2069223" cy="2318233"/>
          </a:xfrm>
          <a:custGeom>
            <a:avLst/>
            <a:gdLst/>
            <a:ahLst/>
            <a:cxnLst/>
            <a:rect l="l" t="t" r="r" b="b"/>
            <a:pathLst>
              <a:path w="22631" h="31871" extrusionOk="0">
                <a:moveTo>
                  <a:pt x="9967" y="4237"/>
                </a:moveTo>
                <a:cubicBezTo>
                  <a:pt x="10225" y="4777"/>
                  <a:pt x="10302" y="5369"/>
                  <a:pt x="10199" y="5936"/>
                </a:cubicBezTo>
                <a:cubicBezTo>
                  <a:pt x="10122" y="6476"/>
                  <a:pt x="9684" y="6939"/>
                  <a:pt x="9143" y="7017"/>
                </a:cubicBezTo>
                <a:cubicBezTo>
                  <a:pt x="9057" y="7034"/>
                  <a:pt x="8965" y="7043"/>
                  <a:pt x="8872" y="7043"/>
                </a:cubicBezTo>
                <a:cubicBezTo>
                  <a:pt x="8553" y="7043"/>
                  <a:pt x="8228" y="6930"/>
                  <a:pt x="8088" y="6630"/>
                </a:cubicBezTo>
                <a:cubicBezTo>
                  <a:pt x="7805" y="6090"/>
                  <a:pt x="8294" y="5344"/>
                  <a:pt x="8680" y="4983"/>
                </a:cubicBezTo>
                <a:cubicBezTo>
                  <a:pt x="9066" y="4623"/>
                  <a:pt x="9504" y="4391"/>
                  <a:pt x="9967" y="4237"/>
                </a:cubicBezTo>
                <a:close/>
                <a:moveTo>
                  <a:pt x="15527" y="10517"/>
                </a:moveTo>
                <a:cubicBezTo>
                  <a:pt x="15269" y="11315"/>
                  <a:pt x="14806" y="12010"/>
                  <a:pt x="14060" y="12319"/>
                </a:cubicBezTo>
                <a:lnTo>
                  <a:pt x="14060" y="12293"/>
                </a:lnTo>
                <a:cubicBezTo>
                  <a:pt x="13947" y="12341"/>
                  <a:pt x="13811" y="12370"/>
                  <a:pt x="13678" y="12370"/>
                </a:cubicBezTo>
                <a:cubicBezTo>
                  <a:pt x="13389" y="12370"/>
                  <a:pt x="13115" y="12235"/>
                  <a:pt x="13133" y="11881"/>
                </a:cubicBezTo>
                <a:cubicBezTo>
                  <a:pt x="13184" y="11341"/>
                  <a:pt x="13828" y="10877"/>
                  <a:pt x="14291" y="10697"/>
                </a:cubicBezTo>
                <a:cubicBezTo>
                  <a:pt x="14677" y="10568"/>
                  <a:pt x="15115" y="10517"/>
                  <a:pt x="15527" y="10517"/>
                </a:cubicBezTo>
                <a:close/>
                <a:moveTo>
                  <a:pt x="18458" y="18160"/>
                </a:moveTo>
                <a:cubicBezTo>
                  <a:pt x="19231" y="18160"/>
                  <a:pt x="19986" y="18488"/>
                  <a:pt x="20494" y="19062"/>
                </a:cubicBezTo>
                <a:cubicBezTo>
                  <a:pt x="20016" y="19904"/>
                  <a:pt x="19177" y="20565"/>
                  <a:pt x="18206" y="20565"/>
                </a:cubicBezTo>
                <a:cubicBezTo>
                  <a:pt x="18079" y="20565"/>
                  <a:pt x="17949" y="20553"/>
                  <a:pt x="17817" y="20529"/>
                </a:cubicBezTo>
                <a:lnTo>
                  <a:pt x="17843" y="20529"/>
                </a:lnTo>
                <a:cubicBezTo>
                  <a:pt x="17225" y="20401"/>
                  <a:pt x="16762" y="19989"/>
                  <a:pt x="16865" y="19345"/>
                </a:cubicBezTo>
                <a:cubicBezTo>
                  <a:pt x="16968" y="18728"/>
                  <a:pt x="17457" y="18264"/>
                  <a:pt x="18075" y="18187"/>
                </a:cubicBezTo>
                <a:cubicBezTo>
                  <a:pt x="18202" y="18169"/>
                  <a:pt x="18331" y="18160"/>
                  <a:pt x="18458" y="18160"/>
                </a:cubicBezTo>
                <a:close/>
                <a:moveTo>
                  <a:pt x="17891" y="24040"/>
                </a:moveTo>
                <a:cubicBezTo>
                  <a:pt x="18184" y="24040"/>
                  <a:pt x="18508" y="24174"/>
                  <a:pt x="18718" y="24287"/>
                </a:cubicBezTo>
                <a:cubicBezTo>
                  <a:pt x="19001" y="24442"/>
                  <a:pt x="19233" y="24647"/>
                  <a:pt x="19439" y="24905"/>
                </a:cubicBezTo>
                <a:cubicBezTo>
                  <a:pt x="19154" y="25055"/>
                  <a:pt x="18825" y="25135"/>
                  <a:pt x="18494" y="25135"/>
                </a:cubicBezTo>
                <a:cubicBezTo>
                  <a:pt x="18256" y="25135"/>
                  <a:pt x="18017" y="25094"/>
                  <a:pt x="17792" y="25008"/>
                </a:cubicBezTo>
                <a:cubicBezTo>
                  <a:pt x="17509" y="24879"/>
                  <a:pt x="17071" y="24519"/>
                  <a:pt x="17431" y="24210"/>
                </a:cubicBezTo>
                <a:cubicBezTo>
                  <a:pt x="17555" y="24086"/>
                  <a:pt x="17718" y="24040"/>
                  <a:pt x="17891" y="24040"/>
                </a:cubicBezTo>
                <a:close/>
                <a:moveTo>
                  <a:pt x="4786" y="1"/>
                </a:moveTo>
                <a:cubicBezTo>
                  <a:pt x="3977" y="1"/>
                  <a:pt x="3167" y="151"/>
                  <a:pt x="2400" y="453"/>
                </a:cubicBezTo>
                <a:cubicBezTo>
                  <a:pt x="1576" y="788"/>
                  <a:pt x="830" y="1277"/>
                  <a:pt x="238" y="1920"/>
                </a:cubicBezTo>
                <a:cubicBezTo>
                  <a:pt x="0" y="2178"/>
                  <a:pt x="219" y="2511"/>
                  <a:pt x="474" y="2511"/>
                </a:cubicBezTo>
                <a:cubicBezTo>
                  <a:pt x="550" y="2511"/>
                  <a:pt x="630" y="2481"/>
                  <a:pt x="701" y="2409"/>
                </a:cubicBezTo>
                <a:cubicBezTo>
                  <a:pt x="1808" y="1406"/>
                  <a:pt x="3224" y="839"/>
                  <a:pt x="4691" y="788"/>
                </a:cubicBezTo>
                <a:cubicBezTo>
                  <a:pt x="6106" y="788"/>
                  <a:pt x="7470" y="1303"/>
                  <a:pt x="8526" y="2229"/>
                </a:cubicBezTo>
                <a:cubicBezTo>
                  <a:pt x="8912" y="2590"/>
                  <a:pt x="9246" y="2976"/>
                  <a:pt x="9530" y="3387"/>
                </a:cubicBezTo>
                <a:cubicBezTo>
                  <a:pt x="8938" y="3593"/>
                  <a:pt x="8397" y="3928"/>
                  <a:pt x="7985" y="4366"/>
                </a:cubicBezTo>
                <a:cubicBezTo>
                  <a:pt x="7393" y="4983"/>
                  <a:pt x="6904" y="5936"/>
                  <a:pt x="7187" y="6785"/>
                </a:cubicBezTo>
                <a:cubicBezTo>
                  <a:pt x="7445" y="7428"/>
                  <a:pt x="8062" y="7866"/>
                  <a:pt x="8732" y="7892"/>
                </a:cubicBezTo>
                <a:cubicBezTo>
                  <a:pt x="8785" y="7896"/>
                  <a:pt x="8839" y="7898"/>
                  <a:pt x="8893" y="7898"/>
                </a:cubicBezTo>
                <a:cubicBezTo>
                  <a:pt x="9533" y="7898"/>
                  <a:pt x="10155" y="7616"/>
                  <a:pt x="10559" y="7094"/>
                </a:cubicBezTo>
                <a:cubicBezTo>
                  <a:pt x="11074" y="6347"/>
                  <a:pt x="11228" y="5395"/>
                  <a:pt x="10971" y="4520"/>
                </a:cubicBezTo>
                <a:cubicBezTo>
                  <a:pt x="10919" y="4366"/>
                  <a:pt x="10868" y="4211"/>
                  <a:pt x="10816" y="4057"/>
                </a:cubicBezTo>
                <a:cubicBezTo>
                  <a:pt x="10917" y="4050"/>
                  <a:pt x="11018" y="4046"/>
                  <a:pt x="11119" y="4046"/>
                </a:cubicBezTo>
                <a:cubicBezTo>
                  <a:pt x="12145" y="4046"/>
                  <a:pt x="13134" y="4402"/>
                  <a:pt x="13931" y="5035"/>
                </a:cubicBezTo>
                <a:cubicBezTo>
                  <a:pt x="15063" y="5910"/>
                  <a:pt x="15758" y="7274"/>
                  <a:pt x="15784" y="8690"/>
                </a:cubicBezTo>
                <a:cubicBezTo>
                  <a:pt x="15784" y="8973"/>
                  <a:pt x="15784" y="9256"/>
                  <a:pt x="15733" y="9513"/>
                </a:cubicBezTo>
                <a:cubicBezTo>
                  <a:pt x="15603" y="9500"/>
                  <a:pt x="15473" y="9494"/>
                  <a:pt x="15343" y="9494"/>
                </a:cubicBezTo>
                <a:cubicBezTo>
                  <a:pt x="14704" y="9494"/>
                  <a:pt x="14076" y="9651"/>
                  <a:pt x="13519" y="9951"/>
                </a:cubicBezTo>
                <a:cubicBezTo>
                  <a:pt x="12824" y="10337"/>
                  <a:pt x="12181" y="11032"/>
                  <a:pt x="12155" y="11855"/>
                </a:cubicBezTo>
                <a:cubicBezTo>
                  <a:pt x="12155" y="12664"/>
                  <a:pt x="12799" y="13323"/>
                  <a:pt x="13602" y="13323"/>
                </a:cubicBezTo>
                <a:cubicBezTo>
                  <a:pt x="13617" y="13323"/>
                  <a:pt x="13632" y="13323"/>
                  <a:pt x="13648" y="13322"/>
                </a:cubicBezTo>
                <a:cubicBezTo>
                  <a:pt x="14497" y="13271"/>
                  <a:pt x="15269" y="12808"/>
                  <a:pt x="15733" y="12113"/>
                </a:cubicBezTo>
                <a:cubicBezTo>
                  <a:pt x="16067" y="11649"/>
                  <a:pt x="16299" y="11160"/>
                  <a:pt x="16479" y="10620"/>
                </a:cubicBezTo>
                <a:cubicBezTo>
                  <a:pt x="16968" y="10749"/>
                  <a:pt x="17431" y="10955"/>
                  <a:pt x="17843" y="11212"/>
                </a:cubicBezTo>
                <a:cubicBezTo>
                  <a:pt x="20134" y="12550"/>
                  <a:pt x="21549" y="15459"/>
                  <a:pt x="20880" y="18084"/>
                </a:cubicBezTo>
                <a:cubicBezTo>
                  <a:pt x="20726" y="17955"/>
                  <a:pt x="20546" y="17827"/>
                  <a:pt x="20391" y="17724"/>
                </a:cubicBezTo>
                <a:cubicBezTo>
                  <a:pt x="19817" y="17367"/>
                  <a:pt x="19113" y="17167"/>
                  <a:pt x="18430" y="17167"/>
                </a:cubicBezTo>
                <a:cubicBezTo>
                  <a:pt x="17339" y="17167"/>
                  <a:pt x="16303" y="17679"/>
                  <a:pt x="15938" y="18882"/>
                </a:cubicBezTo>
                <a:cubicBezTo>
                  <a:pt x="15681" y="19706"/>
                  <a:pt x="15990" y="20606"/>
                  <a:pt x="16685" y="21096"/>
                </a:cubicBezTo>
                <a:cubicBezTo>
                  <a:pt x="17159" y="21386"/>
                  <a:pt x="17687" y="21531"/>
                  <a:pt x="18221" y="21531"/>
                </a:cubicBezTo>
                <a:cubicBezTo>
                  <a:pt x="18586" y="21531"/>
                  <a:pt x="18955" y="21463"/>
                  <a:pt x="19310" y="21327"/>
                </a:cubicBezTo>
                <a:cubicBezTo>
                  <a:pt x="20057" y="21044"/>
                  <a:pt x="20700" y="20555"/>
                  <a:pt x="21138" y="19886"/>
                </a:cubicBezTo>
                <a:cubicBezTo>
                  <a:pt x="21163" y="19937"/>
                  <a:pt x="21189" y="19989"/>
                  <a:pt x="21215" y="20040"/>
                </a:cubicBezTo>
                <a:cubicBezTo>
                  <a:pt x="21807" y="21224"/>
                  <a:pt x="21704" y="22640"/>
                  <a:pt x="20906" y="23695"/>
                </a:cubicBezTo>
                <a:cubicBezTo>
                  <a:pt x="20700" y="23952"/>
                  <a:pt x="20468" y="24210"/>
                  <a:pt x="20185" y="24416"/>
                </a:cubicBezTo>
                <a:cubicBezTo>
                  <a:pt x="20134" y="24339"/>
                  <a:pt x="20082" y="24261"/>
                  <a:pt x="20031" y="24184"/>
                </a:cubicBezTo>
                <a:cubicBezTo>
                  <a:pt x="19593" y="23644"/>
                  <a:pt x="18950" y="23258"/>
                  <a:pt x="18229" y="23129"/>
                </a:cubicBezTo>
                <a:cubicBezTo>
                  <a:pt x="18112" y="23111"/>
                  <a:pt x="17992" y="23102"/>
                  <a:pt x="17873" y="23102"/>
                </a:cubicBezTo>
                <a:cubicBezTo>
                  <a:pt x="17287" y="23102"/>
                  <a:pt x="16710" y="23328"/>
                  <a:pt x="16453" y="23927"/>
                </a:cubicBezTo>
                <a:cubicBezTo>
                  <a:pt x="16144" y="24622"/>
                  <a:pt x="16530" y="25368"/>
                  <a:pt x="17200" y="25728"/>
                </a:cubicBezTo>
                <a:cubicBezTo>
                  <a:pt x="17601" y="25951"/>
                  <a:pt x="18053" y="26063"/>
                  <a:pt x="18507" y="26063"/>
                </a:cubicBezTo>
                <a:cubicBezTo>
                  <a:pt x="18840" y="26063"/>
                  <a:pt x="19175" y="26003"/>
                  <a:pt x="19490" y="25883"/>
                </a:cubicBezTo>
                <a:cubicBezTo>
                  <a:pt x="19645" y="25831"/>
                  <a:pt x="19799" y="25754"/>
                  <a:pt x="19954" y="25677"/>
                </a:cubicBezTo>
                <a:cubicBezTo>
                  <a:pt x="20108" y="26089"/>
                  <a:pt x="20237" y="26501"/>
                  <a:pt x="20314" y="26938"/>
                </a:cubicBezTo>
                <a:cubicBezTo>
                  <a:pt x="20443" y="28045"/>
                  <a:pt x="20211" y="29177"/>
                  <a:pt x="19619" y="30104"/>
                </a:cubicBezTo>
                <a:cubicBezTo>
                  <a:pt x="19490" y="30336"/>
                  <a:pt x="19310" y="30542"/>
                  <a:pt x="19156" y="30747"/>
                </a:cubicBezTo>
                <a:cubicBezTo>
                  <a:pt x="19001" y="30928"/>
                  <a:pt x="18873" y="31236"/>
                  <a:pt x="18693" y="31365"/>
                </a:cubicBezTo>
                <a:cubicBezTo>
                  <a:pt x="18456" y="31537"/>
                  <a:pt x="18615" y="31871"/>
                  <a:pt x="18823" y="31871"/>
                </a:cubicBezTo>
                <a:cubicBezTo>
                  <a:pt x="18865" y="31871"/>
                  <a:pt x="18908" y="31858"/>
                  <a:pt x="18950" y="31828"/>
                </a:cubicBezTo>
                <a:cubicBezTo>
                  <a:pt x="19207" y="31648"/>
                  <a:pt x="19593" y="31545"/>
                  <a:pt x="19876" y="31288"/>
                </a:cubicBezTo>
                <a:cubicBezTo>
                  <a:pt x="20134" y="31031"/>
                  <a:pt x="20340" y="30747"/>
                  <a:pt x="20520" y="30439"/>
                </a:cubicBezTo>
                <a:cubicBezTo>
                  <a:pt x="20880" y="29769"/>
                  <a:pt x="21112" y="29049"/>
                  <a:pt x="21215" y="28302"/>
                </a:cubicBezTo>
                <a:cubicBezTo>
                  <a:pt x="21318" y="27247"/>
                  <a:pt x="21138" y="26192"/>
                  <a:pt x="20674" y="25239"/>
                </a:cubicBezTo>
                <a:cubicBezTo>
                  <a:pt x="21704" y="24493"/>
                  <a:pt x="22373" y="23386"/>
                  <a:pt x="22528" y="22125"/>
                </a:cubicBezTo>
                <a:cubicBezTo>
                  <a:pt x="22631" y="21018"/>
                  <a:pt x="22322" y="19886"/>
                  <a:pt x="21652" y="18959"/>
                </a:cubicBezTo>
                <a:cubicBezTo>
                  <a:pt x="21936" y="18290"/>
                  <a:pt x="22064" y="17544"/>
                  <a:pt x="22064" y="16823"/>
                </a:cubicBezTo>
                <a:cubicBezTo>
                  <a:pt x="22039" y="15047"/>
                  <a:pt x="21395" y="13348"/>
                  <a:pt x="20237" y="11984"/>
                </a:cubicBezTo>
                <a:cubicBezTo>
                  <a:pt x="19336" y="10877"/>
                  <a:pt x="18075" y="10054"/>
                  <a:pt x="16685" y="9693"/>
                </a:cubicBezTo>
                <a:cubicBezTo>
                  <a:pt x="17071" y="6836"/>
                  <a:pt x="15321" y="4134"/>
                  <a:pt x="12541" y="3362"/>
                </a:cubicBezTo>
                <a:cubicBezTo>
                  <a:pt x="12078" y="3224"/>
                  <a:pt x="11603" y="3156"/>
                  <a:pt x="11124" y="3156"/>
                </a:cubicBezTo>
                <a:cubicBezTo>
                  <a:pt x="10885" y="3156"/>
                  <a:pt x="10645" y="3173"/>
                  <a:pt x="10405" y="3207"/>
                </a:cubicBezTo>
                <a:cubicBezTo>
                  <a:pt x="9735" y="2126"/>
                  <a:pt x="8783" y="1225"/>
                  <a:pt x="7651" y="659"/>
                </a:cubicBezTo>
                <a:cubicBezTo>
                  <a:pt x="6748" y="222"/>
                  <a:pt x="5767" y="1"/>
                  <a:pt x="4786" y="1"/>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68" name="Google Shape;168;p21"/>
          <p:cNvSpPr/>
          <p:nvPr/>
        </p:nvSpPr>
        <p:spPr>
          <a:xfrm rot="8226907">
            <a:off x="10645412" y="190149"/>
            <a:ext cx="941490" cy="2350318"/>
          </a:xfrm>
          <a:custGeom>
            <a:avLst/>
            <a:gdLst/>
            <a:ahLst/>
            <a:cxnLst/>
            <a:rect l="l" t="t" r="r" b="b"/>
            <a:pathLst>
              <a:path w="10297" h="32312" extrusionOk="0">
                <a:moveTo>
                  <a:pt x="4785" y="11901"/>
                </a:moveTo>
                <a:cubicBezTo>
                  <a:pt x="4989" y="11901"/>
                  <a:pt x="5199" y="11946"/>
                  <a:pt x="5406" y="12046"/>
                </a:cubicBezTo>
                <a:cubicBezTo>
                  <a:pt x="6075" y="12406"/>
                  <a:pt x="5895" y="13230"/>
                  <a:pt x="5354" y="13616"/>
                </a:cubicBezTo>
                <a:cubicBezTo>
                  <a:pt x="5140" y="13775"/>
                  <a:pt x="4905" y="13843"/>
                  <a:pt x="4670" y="13843"/>
                </a:cubicBezTo>
                <a:cubicBezTo>
                  <a:pt x="4144" y="13843"/>
                  <a:pt x="3615" y="13502"/>
                  <a:pt x="3295" y="13075"/>
                </a:cubicBezTo>
                <a:cubicBezTo>
                  <a:pt x="3244" y="13024"/>
                  <a:pt x="3218" y="12972"/>
                  <a:pt x="3166" y="12895"/>
                </a:cubicBezTo>
                <a:cubicBezTo>
                  <a:pt x="3244" y="12792"/>
                  <a:pt x="3321" y="12715"/>
                  <a:pt x="3398" y="12612"/>
                </a:cubicBezTo>
                <a:cubicBezTo>
                  <a:pt x="3751" y="12203"/>
                  <a:pt x="4253" y="11901"/>
                  <a:pt x="4785" y="11901"/>
                </a:cubicBezTo>
                <a:close/>
                <a:moveTo>
                  <a:pt x="4281" y="19272"/>
                </a:moveTo>
                <a:cubicBezTo>
                  <a:pt x="4715" y="19272"/>
                  <a:pt x="5146" y="19402"/>
                  <a:pt x="5509" y="19639"/>
                </a:cubicBezTo>
                <a:cubicBezTo>
                  <a:pt x="6126" y="20128"/>
                  <a:pt x="6229" y="20926"/>
                  <a:pt x="5534" y="21363"/>
                </a:cubicBezTo>
                <a:cubicBezTo>
                  <a:pt x="5237" y="21542"/>
                  <a:pt x="4957" y="21620"/>
                  <a:pt x="4697" y="21620"/>
                </a:cubicBezTo>
                <a:cubicBezTo>
                  <a:pt x="3829" y="21620"/>
                  <a:pt x="3170" y="20755"/>
                  <a:pt x="2755" y="19845"/>
                </a:cubicBezTo>
                <a:cubicBezTo>
                  <a:pt x="2961" y="19664"/>
                  <a:pt x="3218" y="19536"/>
                  <a:pt x="3475" y="19433"/>
                </a:cubicBezTo>
                <a:cubicBezTo>
                  <a:pt x="3734" y="19323"/>
                  <a:pt x="4008" y="19272"/>
                  <a:pt x="4281" y="19272"/>
                </a:cubicBezTo>
                <a:close/>
                <a:moveTo>
                  <a:pt x="9575" y="0"/>
                </a:moveTo>
                <a:cubicBezTo>
                  <a:pt x="9318" y="0"/>
                  <a:pt x="9035" y="26"/>
                  <a:pt x="8777" y="103"/>
                </a:cubicBezTo>
                <a:cubicBezTo>
                  <a:pt x="8494" y="232"/>
                  <a:pt x="8211" y="386"/>
                  <a:pt x="7954" y="566"/>
                </a:cubicBezTo>
                <a:cubicBezTo>
                  <a:pt x="6487" y="1467"/>
                  <a:pt x="5226" y="2626"/>
                  <a:pt x="4196" y="4015"/>
                </a:cubicBezTo>
                <a:cubicBezTo>
                  <a:pt x="2780" y="5869"/>
                  <a:pt x="1905" y="8056"/>
                  <a:pt x="1622" y="10399"/>
                </a:cubicBezTo>
                <a:cubicBezTo>
                  <a:pt x="1519" y="11248"/>
                  <a:pt x="1622" y="12097"/>
                  <a:pt x="1931" y="12895"/>
                </a:cubicBezTo>
                <a:cubicBezTo>
                  <a:pt x="1880" y="12972"/>
                  <a:pt x="1854" y="13075"/>
                  <a:pt x="1802" y="13153"/>
                </a:cubicBezTo>
                <a:cubicBezTo>
                  <a:pt x="1262" y="14362"/>
                  <a:pt x="979" y="15701"/>
                  <a:pt x="1004" y="17039"/>
                </a:cubicBezTo>
                <a:cubicBezTo>
                  <a:pt x="1030" y="17888"/>
                  <a:pt x="1159" y="18738"/>
                  <a:pt x="1416" y="19536"/>
                </a:cubicBezTo>
                <a:cubicBezTo>
                  <a:pt x="1082" y="19973"/>
                  <a:pt x="850" y="20462"/>
                  <a:pt x="696" y="20977"/>
                </a:cubicBezTo>
                <a:cubicBezTo>
                  <a:pt x="1" y="23551"/>
                  <a:pt x="1365" y="25970"/>
                  <a:pt x="2806" y="27978"/>
                </a:cubicBezTo>
                <a:cubicBezTo>
                  <a:pt x="3501" y="28956"/>
                  <a:pt x="4299" y="29857"/>
                  <a:pt x="5174" y="30655"/>
                </a:cubicBezTo>
                <a:cubicBezTo>
                  <a:pt x="6049" y="31401"/>
                  <a:pt x="7104" y="32096"/>
                  <a:pt x="8263" y="32276"/>
                </a:cubicBezTo>
                <a:cubicBezTo>
                  <a:pt x="8438" y="32300"/>
                  <a:pt x="8613" y="32312"/>
                  <a:pt x="8788" y="32312"/>
                </a:cubicBezTo>
                <a:cubicBezTo>
                  <a:pt x="9177" y="32312"/>
                  <a:pt x="9563" y="32254"/>
                  <a:pt x="9936" y="32148"/>
                </a:cubicBezTo>
                <a:cubicBezTo>
                  <a:pt x="10296" y="32019"/>
                  <a:pt x="10219" y="31478"/>
                  <a:pt x="9833" y="31453"/>
                </a:cubicBezTo>
                <a:cubicBezTo>
                  <a:pt x="7954" y="31324"/>
                  <a:pt x="6384" y="30320"/>
                  <a:pt x="5148" y="28956"/>
                </a:cubicBezTo>
                <a:cubicBezTo>
                  <a:pt x="4479" y="28210"/>
                  <a:pt x="3887" y="27437"/>
                  <a:pt x="3347" y="26614"/>
                </a:cubicBezTo>
                <a:cubicBezTo>
                  <a:pt x="2729" y="25739"/>
                  <a:pt x="2240" y="24786"/>
                  <a:pt x="1931" y="23783"/>
                </a:cubicBezTo>
                <a:cubicBezTo>
                  <a:pt x="1648" y="22830"/>
                  <a:pt x="1699" y="21852"/>
                  <a:pt x="2008" y="20926"/>
                </a:cubicBezTo>
                <a:cubicBezTo>
                  <a:pt x="2574" y="21878"/>
                  <a:pt x="3372" y="22599"/>
                  <a:pt x="4556" y="22701"/>
                </a:cubicBezTo>
                <a:cubicBezTo>
                  <a:pt x="4620" y="22706"/>
                  <a:pt x="4683" y="22709"/>
                  <a:pt x="4747" y="22709"/>
                </a:cubicBezTo>
                <a:cubicBezTo>
                  <a:pt x="5682" y="22709"/>
                  <a:pt x="6568" y="22181"/>
                  <a:pt x="7001" y="21337"/>
                </a:cubicBezTo>
                <a:cubicBezTo>
                  <a:pt x="7491" y="20231"/>
                  <a:pt x="6796" y="18969"/>
                  <a:pt x="5792" y="18455"/>
                </a:cubicBezTo>
                <a:cubicBezTo>
                  <a:pt x="5303" y="18223"/>
                  <a:pt x="4775" y="18107"/>
                  <a:pt x="4247" y="18107"/>
                </a:cubicBezTo>
                <a:cubicBezTo>
                  <a:pt x="3720" y="18107"/>
                  <a:pt x="3192" y="18223"/>
                  <a:pt x="2703" y="18455"/>
                </a:cubicBezTo>
                <a:cubicBezTo>
                  <a:pt x="2574" y="18506"/>
                  <a:pt x="2446" y="18583"/>
                  <a:pt x="2317" y="18661"/>
                </a:cubicBezTo>
                <a:lnTo>
                  <a:pt x="2291" y="18558"/>
                </a:lnTo>
                <a:cubicBezTo>
                  <a:pt x="2060" y="17502"/>
                  <a:pt x="2034" y="16421"/>
                  <a:pt x="2240" y="15366"/>
                </a:cubicBezTo>
                <a:cubicBezTo>
                  <a:pt x="2317" y="14903"/>
                  <a:pt x="2446" y="14439"/>
                  <a:pt x="2600" y="14002"/>
                </a:cubicBezTo>
                <a:cubicBezTo>
                  <a:pt x="3138" y="14576"/>
                  <a:pt x="3901" y="14950"/>
                  <a:pt x="4671" y="14950"/>
                </a:cubicBezTo>
                <a:cubicBezTo>
                  <a:pt x="5006" y="14950"/>
                  <a:pt x="5343" y="14879"/>
                  <a:pt x="5663" y="14723"/>
                </a:cubicBezTo>
                <a:cubicBezTo>
                  <a:pt x="6615" y="14259"/>
                  <a:pt x="7233" y="13075"/>
                  <a:pt x="6821" y="12046"/>
                </a:cubicBezTo>
                <a:cubicBezTo>
                  <a:pt x="6460" y="11216"/>
                  <a:pt x="5605" y="10808"/>
                  <a:pt x="4753" y="10808"/>
                </a:cubicBezTo>
                <a:cubicBezTo>
                  <a:pt x="4574" y="10808"/>
                  <a:pt x="4396" y="10826"/>
                  <a:pt x="4222" y="10862"/>
                </a:cubicBezTo>
                <a:cubicBezTo>
                  <a:pt x="3655" y="10965"/>
                  <a:pt x="3141" y="11274"/>
                  <a:pt x="2755" y="11685"/>
                </a:cubicBezTo>
                <a:cubicBezTo>
                  <a:pt x="2703" y="11196"/>
                  <a:pt x="2703" y="10682"/>
                  <a:pt x="2780" y="10193"/>
                </a:cubicBezTo>
                <a:cubicBezTo>
                  <a:pt x="3347" y="6512"/>
                  <a:pt x="5534" y="3269"/>
                  <a:pt x="8752" y="1364"/>
                </a:cubicBezTo>
                <a:cubicBezTo>
                  <a:pt x="8932" y="1261"/>
                  <a:pt x="9164" y="1184"/>
                  <a:pt x="9318" y="1055"/>
                </a:cubicBezTo>
                <a:cubicBezTo>
                  <a:pt x="9498" y="901"/>
                  <a:pt x="9678" y="747"/>
                  <a:pt x="9833" y="566"/>
                </a:cubicBezTo>
                <a:cubicBezTo>
                  <a:pt x="10013" y="361"/>
                  <a:pt x="9884" y="0"/>
                  <a:pt x="9575" y="0"/>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69" name="Google Shape;169;p21"/>
          <p:cNvSpPr/>
          <p:nvPr/>
        </p:nvSpPr>
        <p:spPr>
          <a:xfrm rot="228241">
            <a:off x="3477960" y="209285"/>
            <a:ext cx="4954773" cy="1036217"/>
          </a:xfrm>
          <a:custGeom>
            <a:avLst/>
            <a:gdLst/>
            <a:ahLst/>
            <a:cxnLst/>
            <a:rect l="l" t="t" r="r" b="b"/>
            <a:pathLst>
              <a:path w="208508" h="54814" fill="none" extrusionOk="0">
                <a:moveTo>
                  <a:pt x="0" y="30173"/>
                </a:moveTo>
                <a:cubicBezTo>
                  <a:pt x="4437" y="16570"/>
                  <a:pt x="18521" y="6762"/>
                  <a:pt x="32819" y="7297"/>
                </a:cubicBezTo>
                <a:cubicBezTo>
                  <a:pt x="47143" y="7858"/>
                  <a:pt x="60425" y="18708"/>
                  <a:pt x="63793" y="32605"/>
                </a:cubicBezTo>
                <a:cubicBezTo>
                  <a:pt x="65369" y="38992"/>
                  <a:pt x="64514" y="46743"/>
                  <a:pt x="59196" y="50644"/>
                </a:cubicBezTo>
                <a:cubicBezTo>
                  <a:pt x="53530" y="54814"/>
                  <a:pt x="44604" y="52328"/>
                  <a:pt x="40863" y="46368"/>
                </a:cubicBezTo>
                <a:cubicBezTo>
                  <a:pt x="37095" y="40436"/>
                  <a:pt x="38110" y="32258"/>
                  <a:pt x="42119" y="26458"/>
                </a:cubicBezTo>
                <a:cubicBezTo>
                  <a:pt x="46154" y="20686"/>
                  <a:pt x="52702" y="17078"/>
                  <a:pt x="59490" y="15234"/>
                </a:cubicBezTo>
                <a:cubicBezTo>
                  <a:pt x="73761" y="11359"/>
                  <a:pt x="89796" y="14887"/>
                  <a:pt x="101100" y="24401"/>
                </a:cubicBezTo>
                <a:cubicBezTo>
                  <a:pt x="107114" y="29478"/>
                  <a:pt x="112218" y="36320"/>
                  <a:pt x="119808" y="38485"/>
                </a:cubicBezTo>
                <a:cubicBezTo>
                  <a:pt x="126462" y="40409"/>
                  <a:pt x="133544" y="38244"/>
                  <a:pt x="139932" y="35598"/>
                </a:cubicBezTo>
                <a:cubicBezTo>
                  <a:pt x="146452" y="32872"/>
                  <a:pt x="153080" y="29371"/>
                  <a:pt x="156822" y="23385"/>
                </a:cubicBezTo>
                <a:cubicBezTo>
                  <a:pt x="160563" y="17399"/>
                  <a:pt x="160216" y="8392"/>
                  <a:pt x="154390" y="4384"/>
                </a:cubicBezTo>
                <a:cubicBezTo>
                  <a:pt x="148003" y="1"/>
                  <a:pt x="138141" y="4624"/>
                  <a:pt x="135950" y="12080"/>
                </a:cubicBezTo>
                <a:cubicBezTo>
                  <a:pt x="133731" y="19537"/>
                  <a:pt x="137981" y="27795"/>
                  <a:pt x="144475" y="32044"/>
                </a:cubicBezTo>
                <a:cubicBezTo>
                  <a:pt x="150969" y="36266"/>
                  <a:pt x="159173" y="37042"/>
                  <a:pt x="166897" y="36240"/>
                </a:cubicBezTo>
                <a:cubicBezTo>
                  <a:pt x="183306" y="34422"/>
                  <a:pt x="198325" y="26058"/>
                  <a:pt x="208507" y="13043"/>
                </a:cubicBezTo>
              </a:path>
            </a:pathLst>
          </a:custGeom>
          <a:noFill/>
          <a:ln w="100225" cap="flat" cmpd="sng">
            <a:solidFill>
              <a:schemeClr val="accent6"/>
            </a:solidFill>
            <a:prstDash val="solid"/>
            <a:miter lim="26724"/>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10">
  <p:cSld name="CUSTOM_19">
    <p:bg>
      <p:bgPr>
        <a:solidFill>
          <a:schemeClr val="accent2"/>
        </a:solidFill>
        <a:effectLst/>
      </p:bgPr>
    </p:bg>
    <p:spTree>
      <p:nvGrpSpPr>
        <p:cNvPr id="1" name="Shape 170"/>
        <p:cNvGrpSpPr/>
        <p:nvPr/>
      </p:nvGrpSpPr>
      <p:grpSpPr>
        <a:xfrm>
          <a:off x="0" y="0"/>
          <a:ext cx="0" cy="0"/>
          <a:chOff x="0" y="0"/>
          <a:chExt cx="0" cy="0"/>
        </a:xfrm>
      </p:grpSpPr>
      <p:sp>
        <p:nvSpPr>
          <p:cNvPr id="171" name="Google Shape;171;p22"/>
          <p:cNvSpPr/>
          <p:nvPr/>
        </p:nvSpPr>
        <p:spPr>
          <a:xfrm>
            <a:off x="586679" y="414650"/>
            <a:ext cx="10999318" cy="6029040"/>
          </a:xfrm>
          <a:prstGeom prst="roundRect">
            <a:avLst>
              <a:gd name="adj" fmla="val 7376"/>
            </a:avLst>
          </a:prstGeom>
          <a:solidFill>
            <a:schemeClr val="lt2"/>
          </a:solidFill>
          <a:ln w="114300" cap="flat" cmpd="sng">
            <a:solidFill>
              <a:schemeClr val="accent5"/>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72" name="Google Shape;172;p22"/>
          <p:cNvSpPr txBox="1">
            <a:spLocks noGrp="1"/>
          </p:cNvSpPr>
          <p:nvPr>
            <p:ph type="title"/>
          </p:nvPr>
        </p:nvSpPr>
        <p:spPr>
          <a:xfrm>
            <a:off x="2046122" y="952972"/>
            <a:ext cx="8100331" cy="234787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5000"/>
              <a:buNone/>
              <a:defRPr sz="7255">
                <a:solidFill>
                  <a:schemeClr val="lt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11">
  <p:cSld name="CUSTOM_21">
    <p:spTree>
      <p:nvGrpSpPr>
        <p:cNvPr id="1" name="Shape 173"/>
        <p:cNvGrpSpPr/>
        <p:nvPr/>
      </p:nvGrpSpPr>
      <p:grpSpPr>
        <a:xfrm>
          <a:off x="0" y="0"/>
          <a:ext cx="0" cy="0"/>
          <a:chOff x="0" y="0"/>
          <a:chExt cx="0" cy="0"/>
        </a:xfrm>
      </p:grpSpPr>
      <p:sp>
        <p:nvSpPr>
          <p:cNvPr id="174" name="Google Shape;174;p23"/>
          <p:cNvSpPr/>
          <p:nvPr/>
        </p:nvSpPr>
        <p:spPr>
          <a:xfrm>
            <a:off x="596629" y="414648"/>
            <a:ext cx="10999318" cy="6021147"/>
          </a:xfrm>
          <a:prstGeom prst="roundRect">
            <a:avLst>
              <a:gd name="adj" fmla="val 7376"/>
            </a:avLst>
          </a:prstGeom>
          <a:solidFill>
            <a:schemeClr val="lt1"/>
          </a:solidFill>
          <a:ln w="114300" cap="flat" cmpd="sng">
            <a:solidFill>
              <a:schemeClr val="accent3"/>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75" name="Google Shape;175;p23"/>
          <p:cNvSpPr txBox="1">
            <a:spLocks noGrp="1"/>
          </p:cNvSpPr>
          <p:nvPr>
            <p:ph type="title"/>
          </p:nvPr>
        </p:nvSpPr>
        <p:spPr>
          <a:xfrm>
            <a:off x="1021351" y="631338"/>
            <a:ext cx="10149875" cy="763666"/>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5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76" name="Google Shape;176;p23"/>
          <p:cNvSpPr/>
          <p:nvPr/>
        </p:nvSpPr>
        <p:spPr>
          <a:xfrm rot="-2115393" flipH="1">
            <a:off x="10709316" y="713366"/>
            <a:ext cx="576218" cy="445382"/>
          </a:xfrm>
          <a:custGeom>
            <a:avLst/>
            <a:gdLst/>
            <a:ahLst/>
            <a:cxnLst/>
            <a:rect l="l" t="t" r="r" b="b"/>
            <a:pathLst>
              <a:path w="9532" h="9263" extrusionOk="0">
                <a:moveTo>
                  <a:pt x="3163" y="1"/>
                </a:moveTo>
                <a:lnTo>
                  <a:pt x="3478" y="3088"/>
                </a:lnTo>
                <a:lnTo>
                  <a:pt x="1" y="4077"/>
                </a:lnTo>
                <a:lnTo>
                  <a:pt x="2593" y="5081"/>
                </a:lnTo>
                <a:lnTo>
                  <a:pt x="1335" y="7404"/>
                </a:lnTo>
                <a:lnTo>
                  <a:pt x="1335" y="7404"/>
                </a:lnTo>
                <a:lnTo>
                  <a:pt x="3927" y="5995"/>
                </a:lnTo>
                <a:lnTo>
                  <a:pt x="4811" y="9262"/>
                </a:lnTo>
                <a:lnTo>
                  <a:pt x="5621" y="5725"/>
                </a:lnTo>
                <a:lnTo>
                  <a:pt x="8648" y="6999"/>
                </a:lnTo>
                <a:lnTo>
                  <a:pt x="8648" y="6999"/>
                </a:lnTo>
                <a:lnTo>
                  <a:pt x="6700" y="4661"/>
                </a:lnTo>
                <a:lnTo>
                  <a:pt x="9532" y="3837"/>
                </a:lnTo>
                <a:lnTo>
                  <a:pt x="6325" y="3388"/>
                </a:lnTo>
                <a:lnTo>
                  <a:pt x="8273" y="1050"/>
                </a:lnTo>
                <a:lnTo>
                  <a:pt x="4991" y="2458"/>
                </a:lnTo>
                <a:lnTo>
                  <a:pt x="3163" y="1"/>
                </a:lnTo>
                <a:close/>
              </a:path>
            </a:pathLst>
          </a:custGeom>
          <a:solidFill>
            <a:schemeClr val="accen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77" name="Google Shape;177;p23"/>
          <p:cNvSpPr/>
          <p:nvPr/>
        </p:nvSpPr>
        <p:spPr>
          <a:xfrm rot="-2115393" flipH="1">
            <a:off x="955426" y="713366"/>
            <a:ext cx="576218" cy="445382"/>
          </a:xfrm>
          <a:custGeom>
            <a:avLst/>
            <a:gdLst/>
            <a:ahLst/>
            <a:cxnLst/>
            <a:rect l="l" t="t" r="r" b="b"/>
            <a:pathLst>
              <a:path w="9532" h="9263" extrusionOk="0">
                <a:moveTo>
                  <a:pt x="3163" y="1"/>
                </a:moveTo>
                <a:lnTo>
                  <a:pt x="3478" y="3088"/>
                </a:lnTo>
                <a:lnTo>
                  <a:pt x="1" y="4077"/>
                </a:lnTo>
                <a:lnTo>
                  <a:pt x="2593" y="5081"/>
                </a:lnTo>
                <a:lnTo>
                  <a:pt x="1335" y="7404"/>
                </a:lnTo>
                <a:lnTo>
                  <a:pt x="1335" y="7404"/>
                </a:lnTo>
                <a:lnTo>
                  <a:pt x="3927" y="5995"/>
                </a:lnTo>
                <a:lnTo>
                  <a:pt x="4811" y="9262"/>
                </a:lnTo>
                <a:lnTo>
                  <a:pt x="5621" y="5725"/>
                </a:lnTo>
                <a:lnTo>
                  <a:pt x="8648" y="6999"/>
                </a:lnTo>
                <a:lnTo>
                  <a:pt x="8648" y="6999"/>
                </a:lnTo>
                <a:lnTo>
                  <a:pt x="6700" y="4661"/>
                </a:lnTo>
                <a:lnTo>
                  <a:pt x="9532" y="3837"/>
                </a:lnTo>
                <a:lnTo>
                  <a:pt x="6325" y="3388"/>
                </a:lnTo>
                <a:lnTo>
                  <a:pt x="8273" y="1050"/>
                </a:lnTo>
                <a:lnTo>
                  <a:pt x="4991" y="2458"/>
                </a:lnTo>
                <a:lnTo>
                  <a:pt x="3163" y="1"/>
                </a:lnTo>
                <a:close/>
              </a:path>
            </a:pathLst>
          </a:custGeom>
          <a:solidFill>
            <a:schemeClr val="accen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matchingName="Title slide">
  <p:cSld name="1_Title slide">
    <p:bg>
      <p:bgPr>
        <a:solidFill>
          <a:srgbClr val="67AFD4"/>
        </a:solidFill>
        <a:effectLst/>
      </p:bgPr>
    </p:bg>
    <p:spTree>
      <p:nvGrpSpPr>
        <p:cNvPr id="1" name="Shape 8"/>
        <p:cNvGrpSpPr/>
        <p:nvPr/>
      </p:nvGrpSpPr>
      <p:grpSpPr>
        <a:xfrm>
          <a:off x="0" y="0"/>
          <a:ext cx="0" cy="0"/>
          <a:chOff x="0" y="0"/>
          <a:chExt cx="0" cy="0"/>
        </a:xfrm>
      </p:grpSpPr>
      <p:sp>
        <p:nvSpPr>
          <p:cNvPr id="9" name="Google Shape;9;p2"/>
          <p:cNvSpPr/>
          <p:nvPr/>
        </p:nvSpPr>
        <p:spPr>
          <a:xfrm>
            <a:off x="586684" y="414648"/>
            <a:ext cx="10999318" cy="6021147"/>
          </a:xfrm>
          <a:prstGeom prst="roundRect">
            <a:avLst>
              <a:gd name="adj" fmla="val 7376"/>
            </a:avLst>
          </a:prstGeom>
          <a:solidFill>
            <a:schemeClr val="lt1"/>
          </a:solidFill>
          <a:ln w="114300" cap="flat" cmpd="sng">
            <a:solidFill>
              <a:schemeClr val="accent5"/>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0" name="Google Shape;10;p2"/>
          <p:cNvSpPr txBox="1">
            <a:spLocks noGrp="1"/>
          </p:cNvSpPr>
          <p:nvPr>
            <p:ph type="ctrTitle"/>
          </p:nvPr>
        </p:nvSpPr>
        <p:spPr>
          <a:xfrm>
            <a:off x="1362997" y="2069186"/>
            <a:ext cx="9466694" cy="1925766"/>
          </a:xfrm>
          <a:prstGeom prst="rect">
            <a:avLst/>
          </a:prstGeom>
          <a:effectLst>
            <a:outerShdw dist="57150" dir="1980000" algn="bl" rotWithShape="0">
              <a:schemeClr val="dk2"/>
            </a:outerShdw>
          </a:effectLst>
        </p:spPr>
        <p:txBody>
          <a:bodyPr spcFirstLastPara="1" wrap="square" lIns="116050" tIns="116050" rIns="116050" bIns="116050" anchor="ctr" anchorCtr="0">
            <a:noAutofit/>
          </a:bodyPr>
          <a:lstStyle>
            <a:lvl1pPr lvl="0" algn="ctr">
              <a:spcBef>
                <a:spcPts val="0"/>
              </a:spcBef>
              <a:spcAft>
                <a:spcPts val="0"/>
              </a:spcAft>
              <a:buSzPts val="6600"/>
              <a:buNone/>
              <a:defRPr sz="7255">
                <a:latin typeface="Paytone One" panose="00000500000000000000"/>
                <a:ea typeface="Paytone One" panose="00000500000000000000"/>
                <a:cs typeface="Paytone One" panose="00000500000000000000"/>
                <a:sym typeface="Paytone One" panose="00000500000000000000"/>
              </a:defRPr>
            </a:lvl1pPr>
            <a:lvl2pPr lvl="1" algn="ctr">
              <a:spcBef>
                <a:spcPts val="0"/>
              </a:spcBef>
              <a:spcAft>
                <a:spcPts val="0"/>
              </a:spcAft>
              <a:buSzPts val="6600"/>
              <a:buNone/>
              <a:defRPr sz="5985"/>
            </a:lvl2pPr>
            <a:lvl3pPr lvl="2" algn="ctr">
              <a:spcBef>
                <a:spcPts val="0"/>
              </a:spcBef>
              <a:spcAft>
                <a:spcPts val="0"/>
              </a:spcAft>
              <a:buSzPts val="6600"/>
              <a:buNone/>
              <a:defRPr sz="5985"/>
            </a:lvl3pPr>
            <a:lvl4pPr lvl="3" algn="ctr">
              <a:spcBef>
                <a:spcPts val="0"/>
              </a:spcBef>
              <a:spcAft>
                <a:spcPts val="0"/>
              </a:spcAft>
              <a:buSzPts val="6600"/>
              <a:buNone/>
              <a:defRPr sz="5985"/>
            </a:lvl4pPr>
            <a:lvl5pPr lvl="4" algn="ctr">
              <a:spcBef>
                <a:spcPts val="0"/>
              </a:spcBef>
              <a:spcAft>
                <a:spcPts val="0"/>
              </a:spcAft>
              <a:buSzPts val="6600"/>
              <a:buNone/>
              <a:defRPr sz="5985"/>
            </a:lvl5pPr>
            <a:lvl6pPr lvl="5" algn="ctr">
              <a:spcBef>
                <a:spcPts val="0"/>
              </a:spcBef>
              <a:spcAft>
                <a:spcPts val="0"/>
              </a:spcAft>
              <a:buSzPts val="6600"/>
              <a:buNone/>
              <a:defRPr sz="5985"/>
            </a:lvl6pPr>
            <a:lvl7pPr lvl="6" algn="ctr">
              <a:spcBef>
                <a:spcPts val="0"/>
              </a:spcBef>
              <a:spcAft>
                <a:spcPts val="0"/>
              </a:spcAft>
              <a:buSzPts val="6600"/>
              <a:buNone/>
              <a:defRPr sz="5985"/>
            </a:lvl7pPr>
            <a:lvl8pPr lvl="7" algn="ctr">
              <a:spcBef>
                <a:spcPts val="0"/>
              </a:spcBef>
              <a:spcAft>
                <a:spcPts val="0"/>
              </a:spcAft>
              <a:buSzPts val="6600"/>
              <a:buNone/>
              <a:defRPr sz="5985"/>
            </a:lvl8pPr>
            <a:lvl9pPr lvl="8" algn="ctr">
              <a:spcBef>
                <a:spcPts val="0"/>
              </a:spcBef>
              <a:spcAft>
                <a:spcPts val="0"/>
              </a:spcAft>
              <a:buSzPts val="6600"/>
              <a:buNone/>
              <a:defRPr sz="5985"/>
            </a:lvl9pPr>
          </a:lstStyle>
          <a:p/>
        </p:txBody>
      </p:sp>
      <p:sp>
        <p:nvSpPr>
          <p:cNvPr id="11" name="Google Shape;11;p2"/>
          <p:cNvSpPr txBox="1">
            <a:spLocks noGrp="1"/>
          </p:cNvSpPr>
          <p:nvPr>
            <p:ph type="subTitle" idx="1"/>
          </p:nvPr>
        </p:nvSpPr>
        <p:spPr>
          <a:xfrm>
            <a:off x="2405246" y="4202344"/>
            <a:ext cx="7382256" cy="517638"/>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3600"/>
              <a:buNone/>
              <a:defRPr sz="2175">
                <a:latin typeface="Quicksand Medium"/>
                <a:ea typeface="Quicksand Medium"/>
                <a:cs typeface="Quicksand Medium"/>
                <a:sym typeface="Quicksand Medium"/>
              </a:defRPr>
            </a:lvl1pPr>
            <a:lvl2pPr lvl="1" algn="ctr">
              <a:lnSpc>
                <a:spcPct val="100000"/>
              </a:lnSpc>
              <a:spcBef>
                <a:spcPts val="0"/>
              </a:spcBef>
              <a:spcAft>
                <a:spcPts val="0"/>
              </a:spcAft>
              <a:buSzPts val="3600"/>
              <a:buNone/>
              <a:defRPr sz="3265"/>
            </a:lvl2pPr>
            <a:lvl3pPr lvl="2" algn="ctr">
              <a:lnSpc>
                <a:spcPct val="100000"/>
              </a:lnSpc>
              <a:spcBef>
                <a:spcPts val="0"/>
              </a:spcBef>
              <a:spcAft>
                <a:spcPts val="0"/>
              </a:spcAft>
              <a:buSzPts val="3600"/>
              <a:buNone/>
              <a:defRPr sz="3265"/>
            </a:lvl3pPr>
            <a:lvl4pPr lvl="3" algn="ctr">
              <a:lnSpc>
                <a:spcPct val="100000"/>
              </a:lnSpc>
              <a:spcBef>
                <a:spcPts val="0"/>
              </a:spcBef>
              <a:spcAft>
                <a:spcPts val="0"/>
              </a:spcAft>
              <a:buSzPts val="3600"/>
              <a:buNone/>
              <a:defRPr sz="3265"/>
            </a:lvl4pPr>
            <a:lvl5pPr lvl="4" algn="ctr">
              <a:lnSpc>
                <a:spcPct val="100000"/>
              </a:lnSpc>
              <a:spcBef>
                <a:spcPts val="0"/>
              </a:spcBef>
              <a:spcAft>
                <a:spcPts val="0"/>
              </a:spcAft>
              <a:buSzPts val="3600"/>
              <a:buNone/>
              <a:defRPr sz="3265"/>
            </a:lvl5pPr>
            <a:lvl6pPr lvl="5" algn="ctr">
              <a:lnSpc>
                <a:spcPct val="100000"/>
              </a:lnSpc>
              <a:spcBef>
                <a:spcPts val="0"/>
              </a:spcBef>
              <a:spcAft>
                <a:spcPts val="0"/>
              </a:spcAft>
              <a:buSzPts val="3600"/>
              <a:buNone/>
              <a:defRPr sz="3265"/>
            </a:lvl6pPr>
            <a:lvl7pPr lvl="6" algn="ctr">
              <a:lnSpc>
                <a:spcPct val="100000"/>
              </a:lnSpc>
              <a:spcBef>
                <a:spcPts val="0"/>
              </a:spcBef>
              <a:spcAft>
                <a:spcPts val="0"/>
              </a:spcAft>
              <a:buSzPts val="3600"/>
              <a:buNone/>
              <a:defRPr sz="3265"/>
            </a:lvl7pPr>
            <a:lvl8pPr lvl="7" algn="ctr">
              <a:lnSpc>
                <a:spcPct val="100000"/>
              </a:lnSpc>
              <a:spcBef>
                <a:spcPts val="0"/>
              </a:spcBef>
              <a:spcAft>
                <a:spcPts val="0"/>
              </a:spcAft>
              <a:buSzPts val="3600"/>
              <a:buNone/>
              <a:defRPr sz="3265"/>
            </a:lvl8pPr>
            <a:lvl9pPr lvl="8" algn="ctr">
              <a:lnSpc>
                <a:spcPct val="100000"/>
              </a:lnSpc>
              <a:spcBef>
                <a:spcPts val="0"/>
              </a:spcBef>
              <a:spcAft>
                <a:spcPts val="0"/>
              </a:spcAft>
              <a:buSzPts val="3600"/>
              <a:buNone/>
              <a:defRPr sz="3265"/>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p:cSld name="CUSTOM_2">
    <p:bg>
      <p:bgPr>
        <a:solidFill>
          <a:schemeClr val="accent3"/>
        </a:solidFill>
        <a:effectLst/>
      </p:bgPr>
    </p:bg>
    <p:spTree>
      <p:nvGrpSpPr>
        <p:cNvPr id="1" name="Shape 178"/>
        <p:cNvGrpSpPr/>
        <p:nvPr/>
      </p:nvGrpSpPr>
      <p:grpSpPr>
        <a:xfrm>
          <a:off x="0" y="0"/>
          <a:ext cx="0" cy="0"/>
          <a:chOff x="0" y="0"/>
          <a:chExt cx="0" cy="0"/>
        </a:xfrm>
      </p:grpSpPr>
      <p:grpSp>
        <p:nvGrpSpPr>
          <p:cNvPr id="179" name="Google Shape;179;p24"/>
          <p:cNvGrpSpPr/>
          <p:nvPr/>
        </p:nvGrpSpPr>
        <p:grpSpPr>
          <a:xfrm rot="7782516">
            <a:off x="7561843" y="554388"/>
            <a:ext cx="4335965" cy="3480517"/>
            <a:chOff x="-3824434" y="2365159"/>
            <a:chExt cx="509243" cy="514014"/>
          </a:xfrm>
        </p:grpSpPr>
        <p:sp>
          <p:nvSpPr>
            <p:cNvPr id="180" name="Google Shape;180;p24"/>
            <p:cNvSpPr/>
            <p:nvPr/>
          </p:nvSpPr>
          <p:spPr>
            <a:xfrm>
              <a:off x="-3762467" y="2417584"/>
              <a:ext cx="408370" cy="413140"/>
            </a:xfrm>
            <a:custGeom>
              <a:avLst/>
              <a:gdLst/>
              <a:ahLst/>
              <a:cxnLst/>
              <a:rect l="l" t="t" r="r" b="b"/>
              <a:pathLst>
                <a:path w="7704" h="7794" extrusionOk="0">
                  <a:moveTo>
                    <a:pt x="4931" y="0"/>
                  </a:moveTo>
                  <a:lnTo>
                    <a:pt x="3537" y="2668"/>
                  </a:lnTo>
                  <a:lnTo>
                    <a:pt x="1379" y="1019"/>
                  </a:lnTo>
                  <a:lnTo>
                    <a:pt x="2458" y="3297"/>
                  </a:lnTo>
                  <a:lnTo>
                    <a:pt x="0" y="3357"/>
                  </a:lnTo>
                  <a:lnTo>
                    <a:pt x="2488" y="4391"/>
                  </a:lnTo>
                  <a:lnTo>
                    <a:pt x="420" y="5860"/>
                  </a:lnTo>
                  <a:lnTo>
                    <a:pt x="3357" y="5425"/>
                  </a:lnTo>
                  <a:lnTo>
                    <a:pt x="4301" y="7793"/>
                  </a:lnTo>
                  <a:lnTo>
                    <a:pt x="4706" y="5245"/>
                  </a:lnTo>
                  <a:lnTo>
                    <a:pt x="7703" y="5171"/>
                  </a:lnTo>
                  <a:lnTo>
                    <a:pt x="5845" y="3822"/>
                  </a:lnTo>
                  <a:lnTo>
                    <a:pt x="7343" y="2233"/>
                  </a:lnTo>
                  <a:lnTo>
                    <a:pt x="4961" y="2818"/>
                  </a:lnTo>
                  <a:lnTo>
                    <a:pt x="4931" y="0"/>
                  </a:lnTo>
                  <a:close/>
                </a:path>
              </a:pathLst>
            </a:custGeom>
            <a:solidFill>
              <a:schemeClr val="accen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81" name="Google Shape;181;p24"/>
            <p:cNvSpPr/>
            <p:nvPr/>
          </p:nvSpPr>
          <p:spPr>
            <a:xfrm>
              <a:off x="-3824434" y="2365159"/>
              <a:ext cx="509243" cy="514014"/>
            </a:xfrm>
            <a:custGeom>
              <a:avLst/>
              <a:gdLst/>
              <a:ahLst/>
              <a:cxnLst/>
              <a:rect l="l" t="t" r="r" b="b"/>
              <a:pathLst>
                <a:path w="9607" h="9697" extrusionOk="0">
                  <a:moveTo>
                    <a:pt x="5860" y="1993"/>
                  </a:moveTo>
                  <a:lnTo>
                    <a:pt x="5875" y="4121"/>
                  </a:lnTo>
                  <a:lnTo>
                    <a:pt x="7748" y="3657"/>
                  </a:lnTo>
                  <a:lnTo>
                    <a:pt x="6624" y="4841"/>
                  </a:lnTo>
                  <a:lnTo>
                    <a:pt x="8123" y="5920"/>
                  </a:lnTo>
                  <a:lnTo>
                    <a:pt x="5650" y="5980"/>
                  </a:lnTo>
                  <a:lnTo>
                    <a:pt x="5365" y="7838"/>
                  </a:lnTo>
                  <a:lnTo>
                    <a:pt x="4676" y="6145"/>
                  </a:lnTo>
                  <a:lnTo>
                    <a:pt x="2578" y="6459"/>
                  </a:lnTo>
                  <a:lnTo>
                    <a:pt x="2578" y="6459"/>
                  </a:lnTo>
                  <a:lnTo>
                    <a:pt x="4167" y="5335"/>
                  </a:lnTo>
                  <a:lnTo>
                    <a:pt x="2338" y="4571"/>
                  </a:lnTo>
                  <a:lnTo>
                    <a:pt x="4002" y="4526"/>
                  </a:lnTo>
                  <a:lnTo>
                    <a:pt x="3207" y="2818"/>
                  </a:lnTo>
                  <a:lnTo>
                    <a:pt x="3207" y="2818"/>
                  </a:lnTo>
                  <a:lnTo>
                    <a:pt x="4781" y="4031"/>
                  </a:lnTo>
                  <a:lnTo>
                    <a:pt x="5860" y="1993"/>
                  </a:lnTo>
                  <a:close/>
                  <a:moveTo>
                    <a:pt x="6340" y="0"/>
                  </a:moveTo>
                  <a:lnTo>
                    <a:pt x="4616" y="3282"/>
                  </a:lnTo>
                  <a:lnTo>
                    <a:pt x="1889" y="1184"/>
                  </a:lnTo>
                  <a:lnTo>
                    <a:pt x="3237" y="4046"/>
                  </a:lnTo>
                  <a:lnTo>
                    <a:pt x="0" y="4121"/>
                  </a:lnTo>
                  <a:lnTo>
                    <a:pt x="3162" y="5440"/>
                  </a:lnTo>
                  <a:lnTo>
                    <a:pt x="615" y="7253"/>
                  </a:lnTo>
                  <a:lnTo>
                    <a:pt x="4376" y="6684"/>
                  </a:lnTo>
                  <a:lnTo>
                    <a:pt x="5575" y="9696"/>
                  </a:lnTo>
                  <a:lnTo>
                    <a:pt x="6085" y="6474"/>
                  </a:lnTo>
                  <a:lnTo>
                    <a:pt x="9606" y="6384"/>
                  </a:lnTo>
                  <a:lnTo>
                    <a:pt x="7389" y="4766"/>
                  </a:lnTo>
                  <a:lnTo>
                    <a:pt x="9262" y="2773"/>
                  </a:lnTo>
                  <a:lnTo>
                    <a:pt x="6369" y="3477"/>
                  </a:lnTo>
                  <a:lnTo>
                    <a:pt x="6340" y="0"/>
                  </a:lnTo>
                  <a:close/>
                </a:path>
              </a:pathLst>
            </a:custGeom>
            <a:solidFill>
              <a:schemeClr val="accen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182" name="Google Shape;182;p24"/>
          <p:cNvSpPr/>
          <p:nvPr/>
        </p:nvSpPr>
        <p:spPr>
          <a:xfrm>
            <a:off x="426665" y="4178193"/>
            <a:ext cx="3431964" cy="2513553"/>
          </a:xfrm>
          <a:custGeom>
            <a:avLst/>
            <a:gdLst/>
            <a:ahLst/>
            <a:cxnLst/>
            <a:rect l="l" t="t" r="r" b="b"/>
            <a:pathLst>
              <a:path w="18081" h="16646" extrusionOk="0">
                <a:moveTo>
                  <a:pt x="6572" y="0"/>
                </a:moveTo>
                <a:lnTo>
                  <a:pt x="5471" y="4904"/>
                </a:lnTo>
                <a:lnTo>
                  <a:pt x="134" y="4804"/>
                </a:lnTo>
                <a:lnTo>
                  <a:pt x="3036" y="8273"/>
                </a:lnTo>
                <a:lnTo>
                  <a:pt x="1" y="13143"/>
                </a:lnTo>
                <a:lnTo>
                  <a:pt x="4904" y="11609"/>
                </a:lnTo>
                <a:lnTo>
                  <a:pt x="6172" y="16645"/>
                </a:lnTo>
                <a:lnTo>
                  <a:pt x="7873" y="12442"/>
                </a:lnTo>
                <a:lnTo>
                  <a:pt x="12743" y="15845"/>
                </a:lnTo>
                <a:lnTo>
                  <a:pt x="12110" y="9707"/>
                </a:lnTo>
                <a:lnTo>
                  <a:pt x="18080" y="7539"/>
                </a:lnTo>
                <a:lnTo>
                  <a:pt x="11276" y="6205"/>
                </a:lnTo>
                <a:lnTo>
                  <a:pt x="14378" y="2569"/>
                </a:lnTo>
                <a:lnTo>
                  <a:pt x="8874" y="4070"/>
                </a:lnTo>
                <a:lnTo>
                  <a:pt x="6572" y="0"/>
                </a:lnTo>
                <a:close/>
              </a:path>
            </a:pathLst>
          </a:custGeom>
          <a:solidFill>
            <a:schemeClr val="accent6"/>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83" name="Google Shape;183;p24"/>
          <p:cNvSpPr/>
          <p:nvPr/>
        </p:nvSpPr>
        <p:spPr>
          <a:xfrm>
            <a:off x="682525" y="-205068"/>
            <a:ext cx="9136564" cy="7268432"/>
          </a:xfrm>
          <a:prstGeom prst="ellipse">
            <a:avLst/>
          </a:prstGeom>
          <a:solidFill>
            <a:schemeClr val="accent5"/>
          </a:solidFill>
          <a:ln w="114300" cap="flat" cmpd="sng">
            <a:solidFill>
              <a:schemeClr val="dk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84" name="Google Shape;184;p24"/>
          <p:cNvSpPr/>
          <p:nvPr/>
        </p:nvSpPr>
        <p:spPr>
          <a:xfrm>
            <a:off x="11113436" y="2933631"/>
            <a:ext cx="335571" cy="284705"/>
          </a:xfrm>
          <a:custGeom>
            <a:avLst/>
            <a:gdLst/>
            <a:ahLst/>
            <a:cxnLst/>
            <a:rect l="l" t="t" r="r" b="b"/>
            <a:pathLst>
              <a:path w="2136" h="2278" extrusionOk="0">
                <a:moveTo>
                  <a:pt x="1052" y="1"/>
                </a:moveTo>
                <a:cubicBezTo>
                  <a:pt x="1002" y="1"/>
                  <a:pt x="951" y="34"/>
                  <a:pt x="935" y="101"/>
                </a:cubicBezTo>
                <a:lnTo>
                  <a:pt x="868" y="568"/>
                </a:lnTo>
                <a:cubicBezTo>
                  <a:pt x="835" y="735"/>
                  <a:pt x="735" y="868"/>
                  <a:pt x="568" y="935"/>
                </a:cubicBezTo>
                <a:lnTo>
                  <a:pt x="101" y="1035"/>
                </a:lnTo>
                <a:cubicBezTo>
                  <a:pt x="1" y="1068"/>
                  <a:pt x="1" y="1235"/>
                  <a:pt x="101" y="1235"/>
                </a:cubicBezTo>
                <a:lnTo>
                  <a:pt x="568" y="1369"/>
                </a:lnTo>
                <a:cubicBezTo>
                  <a:pt x="735" y="1402"/>
                  <a:pt x="835" y="1535"/>
                  <a:pt x="868" y="1702"/>
                </a:cubicBezTo>
                <a:lnTo>
                  <a:pt x="935" y="2203"/>
                </a:lnTo>
                <a:cubicBezTo>
                  <a:pt x="951" y="2253"/>
                  <a:pt x="1002" y="2278"/>
                  <a:pt x="1052" y="2278"/>
                </a:cubicBezTo>
                <a:cubicBezTo>
                  <a:pt x="1102" y="2278"/>
                  <a:pt x="1152" y="2253"/>
                  <a:pt x="1168" y="2203"/>
                </a:cubicBezTo>
                <a:lnTo>
                  <a:pt x="1268" y="1669"/>
                </a:lnTo>
                <a:cubicBezTo>
                  <a:pt x="1268" y="1535"/>
                  <a:pt x="1368" y="1402"/>
                  <a:pt x="1502" y="1369"/>
                </a:cubicBezTo>
                <a:lnTo>
                  <a:pt x="2002" y="1269"/>
                </a:lnTo>
                <a:cubicBezTo>
                  <a:pt x="2136" y="1269"/>
                  <a:pt x="2136" y="1035"/>
                  <a:pt x="2002" y="1035"/>
                </a:cubicBezTo>
                <a:lnTo>
                  <a:pt x="1502" y="902"/>
                </a:lnTo>
                <a:cubicBezTo>
                  <a:pt x="1368" y="868"/>
                  <a:pt x="1268" y="735"/>
                  <a:pt x="1268" y="601"/>
                </a:cubicBezTo>
                <a:lnTo>
                  <a:pt x="1168" y="101"/>
                </a:lnTo>
                <a:cubicBezTo>
                  <a:pt x="1152" y="34"/>
                  <a:pt x="1102" y="1"/>
                  <a:pt x="1052" y="1"/>
                </a:cubicBezTo>
                <a:close/>
              </a:path>
            </a:pathLst>
          </a:custGeom>
          <a:solidFill>
            <a:srgbClr val="FFFFFF"/>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85" name="Google Shape;185;p24"/>
          <p:cNvSpPr/>
          <p:nvPr/>
        </p:nvSpPr>
        <p:spPr>
          <a:xfrm>
            <a:off x="243316" y="1418276"/>
            <a:ext cx="340756" cy="281580"/>
          </a:xfrm>
          <a:custGeom>
            <a:avLst/>
            <a:gdLst/>
            <a:ahLst/>
            <a:cxnLst/>
            <a:rect l="l" t="t" r="r" b="b"/>
            <a:pathLst>
              <a:path w="2169" h="2253" extrusionOk="0">
                <a:moveTo>
                  <a:pt x="1067" y="1"/>
                </a:moveTo>
                <a:cubicBezTo>
                  <a:pt x="1026" y="1"/>
                  <a:pt x="984" y="26"/>
                  <a:pt x="967" y="76"/>
                </a:cubicBezTo>
                <a:lnTo>
                  <a:pt x="867" y="576"/>
                </a:lnTo>
                <a:cubicBezTo>
                  <a:pt x="867" y="710"/>
                  <a:pt x="734" y="877"/>
                  <a:pt x="567" y="910"/>
                </a:cubicBezTo>
                <a:lnTo>
                  <a:pt x="133" y="1043"/>
                </a:lnTo>
                <a:cubicBezTo>
                  <a:pt x="0" y="1043"/>
                  <a:pt x="0" y="1210"/>
                  <a:pt x="133" y="1244"/>
                </a:cubicBezTo>
                <a:lnTo>
                  <a:pt x="567" y="1344"/>
                </a:lnTo>
                <a:cubicBezTo>
                  <a:pt x="734" y="1410"/>
                  <a:pt x="867" y="1544"/>
                  <a:pt x="867" y="1711"/>
                </a:cubicBezTo>
                <a:lnTo>
                  <a:pt x="967" y="2178"/>
                </a:lnTo>
                <a:cubicBezTo>
                  <a:pt x="984" y="2228"/>
                  <a:pt x="1026" y="2253"/>
                  <a:pt x="1067" y="2253"/>
                </a:cubicBezTo>
                <a:cubicBezTo>
                  <a:pt x="1109" y="2253"/>
                  <a:pt x="1151" y="2228"/>
                  <a:pt x="1168" y="2178"/>
                </a:cubicBezTo>
                <a:lnTo>
                  <a:pt x="1268" y="1677"/>
                </a:lnTo>
                <a:cubicBezTo>
                  <a:pt x="1301" y="1510"/>
                  <a:pt x="1401" y="1410"/>
                  <a:pt x="1534" y="1377"/>
                </a:cubicBezTo>
                <a:lnTo>
                  <a:pt x="2035" y="1244"/>
                </a:lnTo>
                <a:cubicBezTo>
                  <a:pt x="2168" y="1244"/>
                  <a:pt x="2168" y="1010"/>
                  <a:pt x="2035" y="1010"/>
                </a:cubicBezTo>
                <a:lnTo>
                  <a:pt x="1534" y="910"/>
                </a:lnTo>
                <a:cubicBezTo>
                  <a:pt x="1401" y="843"/>
                  <a:pt x="1301" y="743"/>
                  <a:pt x="1268" y="610"/>
                </a:cubicBezTo>
                <a:lnTo>
                  <a:pt x="1168" y="76"/>
                </a:lnTo>
                <a:cubicBezTo>
                  <a:pt x="1151" y="26"/>
                  <a:pt x="1109" y="1"/>
                  <a:pt x="1067" y="1"/>
                </a:cubicBezTo>
                <a:close/>
              </a:path>
            </a:pathLst>
          </a:custGeom>
          <a:solidFill>
            <a:srgbClr val="FFFFFF"/>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86" name="Google Shape;186;p24"/>
          <p:cNvSpPr/>
          <p:nvPr/>
        </p:nvSpPr>
        <p:spPr>
          <a:xfrm>
            <a:off x="10501393" y="636842"/>
            <a:ext cx="335571" cy="281580"/>
          </a:xfrm>
          <a:custGeom>
            <a:avLst/>
            <a:gdLst/>
            <a:ahLst/>
            <a:cxnLst/>
            <a:rect l="l" t="t" r="r" b="b"/>
            <a:pathLst>
              <a:path w="2136" h="2253" extrusionOk="0">
                <a:moveTo>
                  <a:pt x="1047" y="1"/>
                </a:moveTo>
                <a:cubicBezTo>
                  <a:pt x="1001" y="1"/>
                  <a:pt x="951" y="26"/>
                  <a:pt x="935" y="76"/>
                </a:cubicBezTo>
                <a:lnTo>
                  <a:pt x="868" y="543"/>
                </a:lnTo>
                <a:cubicBezTo>
                  <a:pt x="835" y="710"/>
                  <a:pt x="701" y="843"/>
                  <a:pt x="568" y="910"/>
                </a:cubicBezTo>
                <a:lnTo>
                  <a:pt x="101" y="1010"/>
                </a:lnTo>
                <a:cubicBezTo>
                  <a:pt x="1" y="1043"/>
                  <a:pt x="1" y="1210"/>
                  <a:pt x="101" y="1243"/>
                </a:cubicBezTo>
                <a:lnTo>
                  <a:pt x="534" y="1343"/>
                </a:lnTo>
                <a:cubicBezTo>
                  <a:pt x="701" y="1377"/>
                  <a:pt x="835" y="1510"/>
                  <a:pt x="868" y="1710"/>
                </a:cubicBezTo>
                <a:lnTo>
                  <a:pt x="935" y="2177"/>
                </a:lnTo>
                <a:cubicBezTo>
                  <a:pt x="951" y="2227"/>
                  <a:pt x="1001" y="2252"/>
                  <a:pt x="1047" y="2252"/>
                </a:cubicBezTo>
                <a:cubicBezTo>
                  <a:pt x="1093" y="2252"/>
                  <a:pt x="1135" y="2227"/>
                  <a:pt x="1135" y="2177"/>
                </a:cubicBezTo>
                <a:lnTo>
                  <a:pt x="1235" y="1644"/>
                </a:lnTo>
                <a:cubicBezTo>
                  <a:pt x="1268" y="1510"/>
                  <a:pt x="1368" y="1410"/>
                  <a:pt x="1502" y="1343"/>
                </a:cubicBezTo>
                <a:lnTo>
                  <a:pt x="2002" y="1243"/>
                </a:lnTo>
                <a:cubicBezTo>
                  <a:pt x="2135" y="1243"/>
                  <a:pt x="2135" y="1010"/>
                  <a:pt x="2002" y="1010"/>
                </a:cubicBezTo>
                <a:lnTo>
                  <a:pt x="1502" y="876"/>
                </a:lnTo>
                <a:cubicBezTo>
                  <a:pt x="1368" y="843"/>
                  <a:pt x="1268" y="743"/>
                  <a:pt x="1235" y="576"/>
                </a:cubicBezTo>
                <a:lnTo>
                  <a:pt x="1135" y="76"/>
                </a:lnTo>
                <a:cubicBezTo>
                  <a:pt x="1135" y="26"/>
                  <a:pt x="1093" y="1"/>
                  <a:pt x="1047" y="1"/>
                </a:cubicBezTo>
                <a:close/>
              </a:path>
            </a:pathLst>
          </a:custGeom>
          <a:solidFill>
            <a:srgbClr val="FFFFFF"/>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87" name="Google Shape;187;p24"/>
          <p:cNvSpPr/>
          <p:nvPr/>
        </p:nvSpPr>
        <p:spPr>
          <a:xfrm>
            <a:off x="634351" y="454746"/>
            <a:ext cx="879352" cy="726651"/>
          </a:xfrm>
          <a:custGeom>
            <a:avLst/>
            <a:gdLst/>
            <a:ahLst/>
            <a:cxnLst/>
            <a:rect l="l" t="t" r="r" b="b"/>
            <a:pathLst>
              <a:path w="2169" h="2253" extrusionOk="0">
                <a:moveTo>
                  <a:pt x="1067" y="1"/>
                </a:moveTo>
                <a:cubicBezTo>
                  <a:pt x="1026" y="1"/>
                  <a:pt x="984" y="26"/>
                  <a:pt x="967" y="76"/>
                </a:cubicBezTo>
                <a:lnTo>
                  <a:pt x="867" y="576"/>
                </a:lnTo>
                <a:cubicBezTo>
                  <a:pt x="867" y="710"/>
                  <a:pt x="734" y="877"/>
                  <a:pt x="567" y="910"/>
                </a:cubicBezTo>
                <a:lnTo>
                  <a:pt x="133" y="1043"/>
                </a:lnTo>
                <a:cubicBezTo>
                  <a:pt x="0" y="1043"/>
                  <a:pt x="0" y="1210"/>
                  <a:pt x="133" y="1244"/>
                </a:cubicBezTo>
                <a:lnTo>
                  <a:pt x="567" y="1344"/>
                </a:lnTo>
                <a:cubicBezTo>
                  <a:pt x="734" y="1410"/>
                  <a:pt x="867" y="1544"/>
                  <a:pt x="867" y="1711"/>
                </a:cubicBezTo>
                <a:lnTo>
                  <a:pt x="967" y="2178"/>
                </a:lnTo>
                <a:cubicBezTo>
                  <a:pt x="984" y="2228"/>
                  <a:pt x="1026" y="2253"/>
                  <a:pt x="1067" y="2253"/>
                </a:cubicBezTo>
                <a:cubicBezTo>
                  <a:pt x="1109" y="2253"/>
                  <a:pt x="1151" y="2228"/>
                  <a:pt x="1168" y="2178"/>
                </a:cubicBezTo>
                <a:lnTo>
                  <a:pt x="1268" y="1677"/>
                </a:lnTo>
                <a:cubicBezTo>
                  <a:pt x="1301" y="1510"/>
                  <a:pt x="1401" y="1410"/>
                  <a:pt x="1534" y="1377"/>
                </a:cubicBezTo>
                <a:lnTo>
                  <a:pt x="2035" y="1244"/>
                </a:lnTo>
                <a:cubicBezTo>
                  <a:pt x="2168" y="1244"/>
                  <a:pt x="2168" y="1010"/>
                  <a:pt x="2035" y="1010"/>
                </a:cubicBezTo>
                <a:lnTo>
                  <a:pt x="1534" y="910"/>
                </a:lnTo>
                <a:cubicBezTo>
                  <a:pt x="1401" y="843"/>
                  <a:pt x="1301" y="743"/>
                  <a:pt x="1268" y="610"/>
                </a:cubicBezTo>
                <a:lnTo>
                  <a:pt x="1168" y="76"/>
                </a:lnTo>
                <a:cubicBezTo>
                  <a:pt x="1151" y="26"/>
                  <a:pt x="1109" y="1"/>
                  <a:pt x="1067" y="1"/>
                </a:cubicBezTo>
                <a:close/>
              </a:path>
            </a:pathLst>
          </a:custGeom>
          <a:solidFill>
            <a:srgbClr val="FFFFFF"/>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88" name="Google Shape;188;p24"/>
          <p:cNvSpPr txBox="1">
            <a:spLocks noGrp="1"/>
          </p:cNvSpPr>
          <p:nvPr>
            <p:ph type="title"/>
          </p:nvPr>
        </p:nvSpPr>
        <p:spPr>
          <a:xfrm>
            <a:off x="1698032" y="1254496"/>
            <a:ext cx="7053152" cy="364006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5000"/>
              <a:buNone/>
              <a:defRPr sz="7255">
                <a:solidFill>
                  <a:schemeClr val="lt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89" name="Google Shape;189;p24"/>
          <p:cNvSpPr txBox="1">
            <a:spLocks noGrp="1"/>
          </p:cNvSpPr>
          <p:nvPr>
            <p:ph type="subTitle" idx="1"/>
          </p:nvPr>
        </p:nvSpPr>
        <p:spPr>
          <a:xfrm>
            <a:off x="3220422" y="4894450"/>
            <a:ext cx="4060771" cy="726653"/>
          </a:xfrm>
          <a:prstGeom prst="rect">
            <a:avLst/>
          </a:prstGeom>
        </p:spPr>
        <p:txBody>
          <a:bodyPr spcFirstLastPara="1" wrap="square" lIns="116050" tIns="116050" rIns="116050" bIns="116050" anchor="ctr" anchorCtr="0">
            <a:noAutofit/>
          </a:bodyPr>
          <a:lstStyle>
            <a:lvl1pPr lvl="0" algn="ctr" rtl="0">
              <a:lnSpc>
                <a:spcPct val="100000"/>
              </a:lnSpc>
              <a:spcBef>
                <a:spcPts val="0"/>
              </a:spcBef>
              <a:spcAft>
                <a:spcPts val="0"/>
              </a:spcAft>
              <a:buSzPts val="2300"/>
              <a:buNone/>
              <a:defRPr sz="2175"/>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1">
  <p:cSld name="CUSTOM_1">
    <p:bg>
      <p:bgPr>
        <a:solidFill>
          <a:schemeClr val="dk1"/>
        </a:solidFill>
        <a:effectLst/>
      </p:bgPr>
    </p:bg>
    <p:spTree>
      <p:nvGrpSpPr>
        <p:cNvPr id="1" name="Shape 190"/>
        <p:cNvGrpSpPr/>
        <p:nvPr/>
      </p:nvGrpSpPr>
      <p:grpSpPr>
        <a:xfrm>
          <a:off x="0" y="0"/>
          <a:ext cx="0" cy="0"/>
          <a:chOff x="0" y="0"/>
          <a:chExt cx="0" cy="0"/>
        </a:xfrm>
      </p:grpSpPr>
      <p:sp>
        <p:nvSpPr>
          <p:cNvPr id="191" name="Google Shape;191;p25"/>
          <p:cNvSpPr/>
          <p:nvPr/>
        </p:nvSpPr>
        <p:spPr>
          <a:xfrm>
            <a:off x="596629" y="414648"/>
            <a:ext cx="10999318" cy="6021147"/>
          </a:xfrm>
          <a:prstGeom prst="roundRect">
            <a:avLst>
              <a:gd name="adj" fmla="val 7376"/>
            </a:avLst>
          </a:prstGeom>
          <a:solidFill>
            <a:schemeClr val="accent2"/>
          </a:solidFill>
          <a:ln w="114300" cap="flat" cmpd="sng">
            <a:solidFill>
              <a:schemeClr val="accent5"/>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92" name="Google Shape;192;p25"/>
          <p:cNvSpPr txBox="1">
            <a:spLocks noGrp="1"/>
          </p:cNvSpPr>
          <p:nvPr>
            <p:ph type="title"/>
          </p:nvPr>
        </p:nvSpPr>
        <p:spPr>
          <a:xfrm>
            <a:off x="4192652" y="1308224"/>
            <a:ext cx="6333024" cy="3100385"/>
          </a:xfrm>
          <a:prstGeom prst="rect">
            <a:avLst/>
          </a:prstGeom>
        </p:spPr>
        <p:txBody>
          <a:bodyPr spcFirstLastPara="1" wrap="square" lIns="116050" tIns="116050" rIns="116050" bIns="116050" anchor="ctr" anchorCtr="0">
            <a:noAutofit/>
          </a:bodyPr>
          <a:lstStyle>
            <a:lvl1pPr lvl="0" algn="r" rtl="0">
              <a:spcBef>
                <a:spcPts val="0"/>
              </a:spcBef>
              <a:spcAft>
                <a:spcPts val="0"/>
              </a:spcAft>
              <a:buSzPts val="6100"/>
              <a:buNone/>
              <a:defRPr sz="7255">
                <a:solidFill>
                  <a:schemeClr val="lt1"/>
                </a:solidFill>
              </a:defRPr>
            </a:lvl1pPr>
            <a:lvl2pPr lvl="1" rtl="0">
              <a:spcBef>
                <a:spcPts val="0"/>
              </a:spcBef>
              <a:spcAft>
                <a:spcPts val="0"/>
              </a:spcAft>
              <a:buSzPts val="6100"/>
              <a:buNone/>
              <a:defRPr sz="5535"/>
            </a:lvl2pPr>
            <a:lvl3pPr lvl="2" rtl="0">
              <a:spcBef>
                <a:spcPts val="0"/>
              </a:spcBef>
              <a:spcAft>
                <a:spcPts val="0"/>
              </a:spcAft>
              <a:buSzPts val="6100"/>
              <a:buNone/>
              <a:defRPr sz="5535"/>
            </a:lvl3pPr>
            <a:lvl4pPr lvl="3" rtl="0">
              <a:spcBef>
                <a:spcPts val="0"/>
              </a:spcBef>
              <a:spcAft>
                <a:spcPts val="0"/>
              </a:spcAft>
              <a:buSzPts val="6100"/>
              <a:buNone/>
              <a:defRPr sz="5535"/>
            </a:lvl4pPr>
            <a:lvl5pPr lvl="4" rtl="0">
              <a:spcBef>
                <a:spcPts val="0"/>
              </a:spcBef>
              <a:spcAft>
                <a:spcPts val="0"/>
              </a:spcAft>
              <a:buSzPts val="6100"/>
              <a:buNone/>
              <a:defRPr sz="5535"/>
            </a:lvl5pPr>
            <a:lvl6pPr lvl="5" rtl="0">
              <a:spcBef>
                <a:spcPts val="0"/>
              </a:spcBef>
              <a:spcAft>
                <a:spcPts val="0"/>
              </a:spcAft>
              <a:buSzPts val="6100"/>
              <a:buNone/>
              <a:defRPr sz="5535"/>
            </a:lvl6pPr>
            <a:lvl7pPr lvl="6" rtl="0">
              <a:spcBef>
                <a:spcPts val="0"/>
              </a:spcBef>
              <a:spcAft>
                <a:spcPts val="0"/>
              </a:spcAft>
              <a:buSzPts val="6100"/>
              <a:buNone/>
              <a:defRPr sz="5535"/>
            </a:lvl7pPr>
            <a:lvl8pPr lvl="7" rtl="0">
              <a:spcBef>
                <a:spcPts val="0"/>
              </a:spcBef>
              <a:spcAft>
                <a:spcPts val="0"/>
              </a:spcAft>
              <a:buSzPts val="6100"/>
              <a:buNone/>
              <a:defRPr sz="5535"/>
            </a:lvl8pPr>
            <a:lvl9pPr lvl="8" rtl="0">
              <a:spcBef>
                <a:spcPts val="0"/>
              </a:spcBef>
              <a:spcAft>
                <a:spcPts val="0"/>
              </a:spcAft>
              <a:buSzPts val="6100"/>
              <a:buNone/>
              <a:defRPr sz="5535"/>
            </a:lvl9pPr>
          </a:lstStyle>
          <a:p/>
        </p:txBody>
      </p:sp>
      <p:sp>
        <p:nvSpPr>
          <p:cNvPr id="193" name="Google Shape;193;p25"/>
          <p:cNvSpPr txBox="1">
            <a:spLocks noGrp="1"/>
          </p:cNvSpPr>
          <p:nvPr>
            <p:ph type="subTitle" idx="1"/>
          </p:nvPr>
        </p:nvSpPr>
        <p:spPr>
          <a:xfrm>
            <a:off x="4968885" y="4823425"/>
            <a:ext cx="5556790" cy="726653"/>
          </a:xfrm>
          <a:prstGeom prst="rect">
            <a:avLst/>
          </a:prstGeom>
        </p:spPr>
        <p:txBody>
          <a:bodyPr spcFirstLastPara="1" wrap="square" lIns="116050" tIns="116050" rIns="116050" bIns="116050" anchor="ctr" anchorCtr="0">
            <a:noAutofit/>
          </a:bodyPr>
          <a:lstStyle>
            <a:lvl1pPr lvl="0" algn="r" rtl="0">
              <a:lnSpc>
                <a:spcPct val="100000"/>
              </a:lnSpc>
              <a:spcBef>
                <a:spcPts val="0"/>
              </a:spcBef>
              <a:spcAft>
                <a:spcPts val="0"/>
              </a:spcAft>
              <a:buSzPts val="2300"/>
              <a:buNone/>
              <a:defRPr sz="2175"/>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p:txBody>
      </p:sp>
      <p:grpSp>
        <p:nvGrpSpPr>
          <p:cNvPr id="194" name="Google Shape;194;p25"/>
          <p:cNvGrpSpPr/>
          <p:nvPr/>
        </p:nvGrpSpPr>
        <p:grpSpPr>
          <a:xfrm>
            <a:off x="302184" y="229475"/>
            <a:ext cx="281889" cy="180899"/>
            <a:chOff x="-3715608" y="1135417"/>
            <a:chExt cx="247122" cy="199468"/>
          </a:xfrm>
        </p:grpSpPr>
        <p:sp>
          <p:nvSpPr>
            <p:cNvPr id="195" name="Google Shape;195;p25"/>
            <p:cNvSpPr/>
            <p:nvPr/>
          </p:nvSpPr>
          <p:spPr>
            <a:xfrm>
              <a:off x="-3625070" y="1178354"/>
              <a:ext cx="156584" cy="156531"/>
            </a:xfrm>
            <a:custGeom>
              <a:avLst/>
              <a:gdLst/>
              <a:ahLst/>
              <a:cxnLst/>
              <a:rect l="l" t="t" r="r" b="b"/>
              <a:pathLst>
                <a:path w="2954" h="2953" extrusionOk="0">
                  <a:moveTo>
                    <a:pt x="1470" y="0"/>
                  </a:moveTo>
                  <a:cubicBezTo>
                    <a:pt x="660" y="0"/>
                    <a:pt x="1" y="659"/>
                    <a:pt x="1" y="1484"/>
                  </a:cubicBezTo>
                  <a:cubicBezTo>
                    <a:pt x="1" y="2293"/>
                    <a:pt x="660" y="2952"/>
                    <a:pt x="1470" y="2952"/>
                  </a:cubicBezTo>
                  <a:cubicBezTo>
                    <a:pt x="2294" y="2952"/>
                    <a:pt x="2953" y="2293"/>
                    <a:pt x="2953" y="1484"/>
                  </a:cubicBezTo>
                  <a:cubicBezTo>
                    <a:pt x="2953" y="659"/>
                    <a:pt x="2294" y="0"/>
                    <a:pt x="1470" y="0"/>
                  </a:cubicBezTo>
                  <a:close/>
                </a:path>
              </a:pathLst>
            </a:custGeom>
            <a:solidFill>
              <a:schemeClr val="accen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96" name="Google Shape;196;p25"/>
            <p:cNvSpPr/>
            <p:nvPr/>
          </p:nvSpPr>
          <p:spPr>
            <a:xfrm>
              <a:off x="-3715608" y="1135417"/>
              <a:ext cx="156531" cy="155789"/>
            </a:xfrm>
            <a:custGeom>
              <a:avLst/>
              <a:gdLst/>
              <a:ahLst/>
              <a:cxnLst/>
              <a:rect l="l" t="t" r="r" b="b"/>
              <a:pathLst>
                <a:path w="2953" h="2939" extrusionOk="0">
                  <a:moveTo>
                    <a:pt x="1484" y="1"/>
                  </a:moveTo>
                  <a:cubicBezTo>
                    <a:pt x="660" y="1"/>
                    <a:pt x="1" y="660"/>
                    <a:pt x="1" y="1469"/>
                  </a:cubicBezTo>
                  <a:cubicBezTo>
                    <a:pt x="1" y="2279"/>
                    <a:pt x="660" y="2938"/>
                    <a:pt x="1484" y="2938"/>
                  </a:cubicBezTo>
                  <a:cubicBezTo>
                    <a:pt x="2293" y="2938"/>
                    <a:pt x="2953" y="2279"/>
                    <a:pt x="2953" y="1469"/>
                  </a:cubicBezTo>
                  <a:cubicBezTo>
                    <a:pt x="2953" y="660"/>
                    <a:pt x="2293" y="1"/>
                    <a:pt x="1484" y="1"/>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197" name="Google Shape;197;p25"/>
          <p:cNvSpPr/>
          <p:nvPr/>
        </p:nvSpPr>
        <p:spPr>
          <a:xfrm>
            <a:off x="11705624" y="2400638"/>
            <a:ext cx="177635" cy="141241"/>
          </a:xfrm>
          <a:custGeom>
            <a:avLst/>
            <a:gdLst/>
            <a:ahLst/>
            <a:cxnLst/>
            <a:rect l="l" t="t" r="r" b="b"/>
            <a:pathLst>
              <a:path w="2938" h="2938" extrusionOk="0">
                <a:moveTo>
                  <a:pt x="1469" y="0"/>
                </a:moveTo>
                <a:cubicBezTo>
                  <a:pt x="660" y="0"/>
                  <a:pt x="0" y="660"/>
                  <a:pt x="0" y="1469"/>
                </a:cubicBezTo>
                <a:cubicBezTo>
                  <a:pt x="0" y="2278"/>
                  <a:pt x="660" y="2938"/>
                  <a:pt x="1469" y="2938"/>
                </a:cubicBezTo>
                <a:cubicBezTo>
                  <a:pt x="2278" y="2938"/>
                  <a:pt x="2938" y="2278"/>
                  <a:pt x="2938" y="1469"/>
                </a:cubicBezTo>
                <a:cubicBezTo>
                  <a:pt x="2938" y="660"/>
                  <a:pt x="2278" y="0"/>
                  <a:pt x="1469" y="0"/>
                </a:cubicBezTo>
                <a:close/>
              </a:path>
            </a:pathLst>
          </a:custGeom>
          <a:solidFill>
            <a:schemeClr val="accent4"/>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nvGrpSpPr>
          <p:cNvPr id="198" name="Google Shape;198;p25"/>
          <p:cNvGrpSpPr/>
          <p:nvPr/>
        </p:nvGrpSpPr>
        <p:grpSpPr>
          <a:xfrm>
            <a:off x="11586902" y="6390566"/>
            <a:ext cx="415095" cy="288248"/>
            <a:chOff x="-4243092" y="2330173"/>
            <a:chExt cx="363899" cy="317836"/>
          </a:xfrm>
        </p:grpSpPr>
        <p:sp>
          <p:nvSpPr>
            <p:cNvPr id="199" name="Google Shape;199;p25"/>
            <p:cNvSpPr/>
            <p:nvPr/>
          </p:nvSpPr>
          <p:spPr>
            <a:xfrm>
              <a:off x="-4063553" y="2330173"/>
              <a:ext cx="156531" cy="156584"/>
            </a:xfrm>
            <a:custGeom>
              <a:avLst/>
              <a:gdLst/>
              <a:ahLst/>
              <a:cxnLst/>
              <a:rect l="l" t="t" r="r" b="b"/>
              <a:pathLst>
                <a:path w="2953" h="2954" extrusionOk="0">
                  <a:moveTo>
                    <a:pt x="1484" y="1"/>
                  </a:moveTo>
                  <a:cubicBezTo>
                    <a:pt x="660" y="1"/>
                    <a:pt x="1" y="660"/>
                    <a:pt x="1" y="1469"/>
                  </a:cubicBezTo>
                  <a:cubicBezTo>
                    <a:pt x="1" y="2294"/>
                    <a:pt x="660" y="2953"/>
                    <a:pt x="1484" y="2953"/>
                  </a:cubicBezTo>
                  <a:cubicBezTo>
                    <a:pt x="2293" y="2953"/>
                    <a:pt x="2953" y="2294"/>
                    <a:pt x="2953" y="1469"/>
                  </a:cubicBezTo>
                  <a:cubicBezTo>
                    <a:pt x="2953" y="660"/>
                    <a:pt x="2293" y="1"/>
                    <a:pt x="1484" y="1"/>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00" name="Google Shape;200;p25"/>
            <p:cNvSpPr/>
            <p:nvPr/>
          </p:nvSpPr>
          <p:spPr>
            <a:xfrm>
              <a:off x="-4243092" y="2492273"/>
              <a:ext cx="156584" cy="155736"/>
            </a:xfrm>
            <a:custGeom>
              <a:avLst/>
              <a:gdLst/>
              <a:ahLst/>
              <a:cxnLst/>
              <a:rect l="l" t="t" r="r" b="b"/>
              <a:pathLst>
                <a:path w="2954" h="2938" extrusionOk="0">
                  <a:moveTo>
                    <a:pt x="1484" y="0"/>
                  </a:moveTo>
                  <a:cubicBezTo>
                    <a:pt x="660" y="0"/>
                    <a:pt x="1" y="659"/>
                    <a:pt x="1" y="1469"/>
                  </a:cubicBezTo>
                  <a:cubicBezTo>
                    <a:pt x="1" y="2278"/>
                    <a:pt x="660" y="2937"/>
                    <a:pt x="1484" y="2937"/>
                  </a:cubicBezTo>
                  <a:cubicBezTo>
                    <a:pt x="2294" y="2937"/>
                    <a:pt x="2953" y="2278"/>
                    <a:pt x="2953" y="1469"/>
                  </a:cubicBezTo>
                  <a:cubicBezTo>
                    <a:pt x="2953" y="659"/>
                    <a:pt x="2294" y="0"/>
                    <a:pt x="1484" y="0"/>
                  </a:cubicBezTo>
                  <a:close/>
                </a:path>
              </a:pathLst>
            </a:custGeom>
            <a:solidFill>
              <a:schemeClr val="accent6"/>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01" name="Google Shape;201;p25"/>
            <p:cNvSpPr/>
            <p:nvPr/>
          </p:nvSpPr>
          <p:spPr>
            <a:xfrm>
              <a:off x="-4034929" y="2460468"/>
              <a:ext cx="155736" cy="155736"/>
            </a:xfrm>
            <a:custGeom>
              <a:avLst/>
              <a:gdLst/>
              <a:ahLst/>
              <a:cxnLst/>
              <a:rect l="l" t="t" r="r" b="b"/>
              <a:pathLst>
                <a:path w="2938" h="2938" extrusionOk="0">
                  <a:moveTo>
                    <a:pt x="1469" y="1"/>
                  </a:moveTo>
                  <a:cubicBezTo>
                    <a:pt x="660" y="1"/>
                    <a:pt x="0" y="660"/>
                    <a:pt x="0" y="1469"/>
                  </a:cubicBezTo>
                  <a:cubicBezTo>
                    <a:pt x="0" y="2278"/>
                    <a:pt x="660" y="2938"/>
                    <a:pt x="1469" y="2938"/>
                  </a:cubicBezTo>
                  <a:cubicBezTo>
                    <a:pt x="2278" y="2938"/>
                    <a:pt x="2937" y="2278"/>
                    <a:pt x="2937" y="1469"/>
                  </a:cubicBezTo>
                  <a:cubicBezTo>
                    <a:pt x="2937" y="660"/>
                    <a:pt x="2278" y="1"/>
                    <a:pt x="1469" y="1"/>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202" name="Google Shape;202;p25"/>
          <p:cNvSpPr/>
          <p:nvPr/>
        </p:nvSpPr>
        <p:spPr>
          <a:xfrm>
            <a:off x="3555772" y="87513"/>
            <a:ext cx="178542" cy="141962"/>
          </a:xfrm>
          <a:custGeom>
            <a:avLst/>
            <a:gdLst/>
            <a:ahLst/>
            <a:cxnLst/>
            <a:rect l="l" t="t" r="r" b="b"/>
            <a:pathLst>
              <a:path w="2953" h="2953" extrusionOk="0">
                <a:moveTo>
                  <a:pt x="1484" y="1"/>
                </a:moveTo>
                <a:cubicBezTo>
                  <a:pt x="660" y="1"/>
                  <a:pt x="1" y="660"/>
                  <a:pt x="1" y="1469"/>
                </a:cubicBezTo>
                <a:cubicBezTo>
                  <a:pt x="1" y="2293"/>
                  <a:pt x="660" y="2953"/>
                  <a:pt x="1484" y="2953"/>
                </a:cubicBezTo>
                <a:cubicBezTo>
                  <a:pt x="2294" y="2953"/>
                  <a:pt x="2953" y="2293"/>
                  <a:pt x="2953" y="1469"/>
                </a:cubicBezTo>
                <a:cubicBezTo>
                  <a:pt x="2953" y="660"/>
                  <a:pt x="2294" y="1"/>
                  <a:pt x="1484" y="1"/>
                </a:cubicBezTo>
                <a:close/>
              </a:path>
            </a:pathLst>
          </a:custGeom>
          <a:solidFill>
            <a:schemeClr val="accent6"/>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nvGrpSpPr>
          <p:cNvPr id="203" name="Google Shape;203;p25"/>
          <p:cNvGrpSpPr/>
          <p:nvPr/>
        </p:nvGrpSpPr>
        <p:grpSpPr>
          <a:xfrm>
            <a:off x="302642" y="6444260"/>
            <a:ext cx="280982" cy="180851"/>
            <a:chOff x="-2474000" y="3617906"/>
            <a:chExt cx="246327" cy="199415"/>
          </a:xfrm>
        </p:grpSpPr>
        <p:sp>
          <p:nvSpPr>
            <p:cNvPr id="204" name="Google Shape;204;p25"/>
            <p:cNvSpPr/>
            <p:nvPr/>
          </p:nvSpPr>
          <p:spPr>
            <a:xfrm>
              <a:off x="-2384204" y="3660789"/>
              <a:ext cx="156531" cy="156531"/>
            </a:xfrm>
            <a:custGeom>
              <a:avLst/>
              <a:gdLst/>
              <a:ahLst/>
              <a:cxnLst/>
              <a:rect l="l" t="t" r="r" b="b"/>
              <a:pathLst>
                <a:path w="2953" h="2953" extrusionOk="0">
                  <a:moveTo>
                    <a:pt x="1484" y="0"/>
                  </a:moveTo>
                  <a:cubicBezTo>
                    <a:pt x="659" y="0"/>
                    <a:pt x="0" y="660"/>
                    <a:pt x="0" y="1484"/>
                  </a:cubicBezTo>
                  <a:cubicBezTo>
                    <a:pt x="0" y="2293"/>
                    <a:pt x="659" y="2953"/>
                    <a:pt x="1484" y="2953"/>
                  </a:cubicBezTo>
                  <a:cubicBezTo>
                    <a:pt x="2293" y="2953"/>
                    <a:pt x="2952" y="2293"/>
                    <a:pt x="2952" y="1484"/>
                  </a:cubicBezTo>
                  <a:cubicBezTo>
                    <a:pt x="2952" y="660"/>
                    <a:pt x="2293" y="0"/>
                    <a:pt x="1484" y="0"/>
                  </a:cubicBezTo>
                  <a:close/>
                </a:path>
              </a:pathLst>
            </a:custGeom>
            <a:solidFill>
              <a:schemeClr val="accen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05" name="Google Shape;205;p25"/>
            <p:cNvSpPr/>
            <p:nvPr/>
          </p:nvSpPr>
          <p:spPr>
            <a:xfrm>
              <a:off x="-2474000" y="3617906"/>
              <a:ext cx="156531" cy="155736"/>
            </a:xfrm>
            <a:custGeom>
              <a:avLst/>
              <a:gdLst/>
              <a:ahLst/>
              <a:cxnLst/>
              <a:rect l="l" t="t" r="r" b="b"/>
              <a:pathLst>
                <a:path w="2953" h="2938" extrusionOk="0">
                  <a:moveTo>
                    <a:pt x="1469" y="0"/>
                  </a:moveTo>
                  <a:cubicBezTo>
                    <a:pt x="660" y="0"/>
                    <a:pt x="1" y="660"/>
                    <a:pt x="1" y="1469"/>
                  </a:cubicBezTo>
                  <a:cubicBezTo>
                    <a:pt x="1" y="2278"/>
                    <a:pt x="660" y="2938"/>
                    <a:pt x="1469" y="2938"/>
                  </a:cubicBezTo>
                  <a:cubicBezTo>
                    <a:pt x="2279" y="2938"/>
                    <a:pt x="2953" y="2278"/>
                    <a:pt x="2953" y="1469"/>
                  </a:cubicBezTo>
                  <a:cubicBezTo>
                    <a:pt x="2953" y="660"/>
                    <a:pt x="2279" y="0"/>
                    <a:pt x="1469" y="0"/>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grpSp>
        <p:nvGrpSpPr>
          <p:cNvPr id="206" name="Google Shape;206;p25"/>
          <p:cNvGrpSpPr/>
          <p:nvPr/>
        </p:nvGrpSpPr>
        <p:grpSpPr>
          <a:xfrm rot="2054204">
            <a:off x="140696" y="2313789"/>
            <a:ext cx="280831" cy="180896"/>
            <a:chOff x="-4956421" y="3617906"/>
            <a:chExt cx="246274" cy="199415"/>
          </a:xfrm>
        </p:grpSpPr>
        <p:sp>
          <p:nvSpPr>
            <p:cNvPr id="207" name="Google Shape;207;p25"/>
            <p:cNvSpPr/>
            <p:nvPr/>
          </p:nvSpPr>
          <p:spPr>
            <a:xfrm>
              <a:off x="-4866679" y="3660789"/>
              <a:ext cx="156531" cy="156531"/>
            </a:xfrm>
            <a:custGeom>
              <a:avLst/>
              <a:gdLst/>
              <a:ahLst/>
              <a:cxnLst/>
              <a:rect l="l" t="t" r="r" b="b"/>
              <a:pathLst>
                <a:path w="2953" h="2953" extrusionOk="0">
                  <a:moveTo>
                    <a:pt x="1484" y="0"/>
                  </a:moveTo>
                  <a:cubicBezTo>
                    <a:pt x="660" y="0"/>
                    <a:pt x="1" y="660"/>
                    <a:pt x="1" y="1484"/>
                  </a:cubicBezTo>
                  <a:cubicBezTo>
                    <a:pt x="1" y="2293"/>
                    <a:pt x="660" y="2953"/>
                    <a:pt x="1484" y="2953"/>
                  </a:cubicBezTo>
                  <a:cubicBezTo>
                    <a:pt x="2294" y="2953"/>
                    <a:pt x="2953" y="2293"/>
                    <a:pt x="2953" y="1484"/>
                  </a:cubicBezTo>
                  <a:cubicBezTo>
                    <a:pt x="2953" y="660"/>
                    <a:pt x="2294" y="0"/>
                    <a:pt x="1484" y="0"/>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08" name="Google Shape;208;p25"/>
            <p:cNvSpPr/>
            <p:nvPr/>
          </p:nvSpPr>
          <p:spPr>
            <a:xfrm>
              <a:off x="-4956421" y="3617906"/>
              <a:ext cx="155736" cy="155736"/>
            </a:xfrm>
            <a:custGeom>
              <a:avLst/>
              <a:gdLst/>
              <a:ahLst/>
              <a:cxnLst/>
              <a:rect l="l" t="t" r="r" b="b"/>
              <a:pathLst>
                <a:path w="2938" h="2938" extrusionOk="0">
                  <a:moveTo>
                    <a:pt x="1469" y="0"/>
                  </a:moveTo>
                  <a:cubicBezTo>
                    <a:pt x="660" y="0"/>
                    <a:pt x="0" y="660"/>
                    <a:pt x="0" y="1469"/>
                  </a:cubicBezTo>
                  <a:cubicBezTo>
                    <a:pt x="0" y="2278"/>
                    <a:pt x="660" y="2938"/>
                    <a:pt x="1469" y="2938"/>
                  </a:cubicBezTo>
                  <a:cubicBezTo>
                    <a:pt x="2278" y="2938"/>
                    <a:pt x="2938" y="2278"/>
                    <a:pt x="2938" y="1469"/>
                  </a:cubicBezTo>
                  <a:cubicBezTo>
                    <a:pt x="2938" y="660"/>
                    <a:pt x="2278" y="0"/>
                    <a:pt x="1469" y="0"/>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209" name="Google Shape;209;p25"/>
          <p:cNvSpPr/>
          <p:nvPr/>
        </p:nvSpPr>
        <p:spPr>
          <a:xfrm>
            <a:off x="191610" y="4773062"/>
            <a:ext cx="178542" cy="141962"/>
          </a:xfrm>
          <a:custGeom>
            <a:avLst/>
            <a:gdLst/>
            <a:ahLst/>
            <a:cxnLst/>
            <a:rect l="l" t="t" r="r" b="b"/>
            <a:pathLst>
              <a:path w="2953" h="2953" extrusionOk="0">
                <a:moveTo>
                  <a:pt x="1484" y="1"/>
                </a:moveTo>
                <a:cubicBezTo>
                  <a:pt x="660" y="1"/>
                  <a:pt x="1" y="660"/>
                  <a:pt x="1" y="1469"/>
                </a:cubicBezTo>
                <a:cubicBezTo>
                  <a:pt x="1" y="2293"/>
                  <a:pt x="660" y="2953"/>
                  <a:pt x="1484" y="2953"/>
                </a:cubicBezTo>
                <a:cubicBezTo>
                  <a:pt x="2294" y="2953"/>
                  <a:pt x="2953" y="2293"/>
                  <a:pt x="2953" y="1469"/>
                </a:cubicBezTo>
                <a:cubicBezTo>
                  <a:pt x="2953" y="660"/>
                  <a:pt x="2294" y="1"/>
                  <a:pt x="1484" y="1"/>
                </a:cubicBezTo>
                <a:close/>
              </a:path>
            </a:pathLst>
          </a:custGeom>
          <a:solidFill>
            <a:schemeClr val="accent6"/>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nvGrpSpPr>
          <p:cNvPr id="210" name="Google Shape;210;p25"/>
          <p:cNvGrpSpPr/>
          <p:nvPr/>
        </p:nvGrpSpPr>
        <p:grpSpPr>
          <a:xfrm>
            <a:off x="8874336" y="87529"/>
            <a:ext cx="281889" cy="180899"/>
            <a:chOff x="-3715608" y="1135417"/>
            <a:chExt cx="247122" cy="199468"/>
          </a:xfrm>
        </p:grpSpPr>
        <p:sp>
          <p:nvSpPr>
            <p:cNvPr id="211" name="Google Shape;211;p25"/>
            <p:cNvSpPr/>
            <p:nvPr/>
          </p:nvSpPr>
          <p:spPr>
            <a:xfrm>
              <a:off x="-3625070" y="1178354"/>
              <a:ext cx="156584" cy="156531"/>
            </a:xfrm>
            <a:custGeom>
              <a:avLst/>
              <a:gdLst/>
              <a:ahLst/>
              <a:cxnLst/>
              <a:rect l="l" t="t" r="r" b="b"/>
              <a:pathLst>
                <a:path w="2954" h="2953" extrusionOk="0">
                  <a:moveTo>
                    <a:pt x="1470" y="0"/>
                  </a:moveTo>
                  <a:cubicBezTo>
                    <a:pt x="660" y="0"/>
                    <a:pt x="1" y="659"/>
                    <a:pt x="1" y="1484"/>
                  </a:cubicBezTo>
                  <a:cubicBezTo>
                    <a:pt x="1" y="2293"/>
                    <a:pt x="660" y="2952"/>
                    <a:pt x="1470" y="2952"/>
                  </a:cubicBezTo>
                  <a:cubicBezTo>
                    <a:pt x="2294" y="2952"/>
                    <a:pt x="2953" y="2293"/>
                    <a:pt x="2953" y="1484"/>
                  </a:cubicBezTo>
                  <a:cubicBezTo>
                    <a:pt x="2953" y="659"/>
                    <a:pt x="2294" y="0"/>
                    <a:pt x="1470" y="0"/>
                  </a:cubicBezTo>
                  <a:close/>
                </a:path>
              </a:pathLst>
            </a:custGeom>
            <a:solidFill>
              <a:schemeClr val="accen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12" name="Google Shape;212;p25"/>
            <p:cNvSpPr/>
            <p:nvPr/>
          </p:nvSpPr>
          <p:spPr>
            <a:xfrm>
              <a:off x="-3715608" y="1135417"/>
              <a:ext cx="156531" cy="155789"/>
            </a:xfrm>
            <a:custGeom>
              <a:avLst/>
              <a:gdLst/>
              <a:ahLst/>
              <a:cxnLst/>
              <a:rect l="l" t="t" r="r" b="b"/>
              <a:pathLst>
                <a:path w="2953" h="2939" extrusionOk="0">
                  <a:moveTo>
                    <a:pt x="1484" y="1"/>
                  </a:moveTo>
                  <a:cubicBezTo>
                    <a:pt x="660" y="1"/>
                    <a:pt x="1" y="660"/>
                    <a:pt x="1" y="1469"/>
                  </a:cubicBezTo>
                  <a:cubicBezTo>
                    <a:pt x="1" y="2279"/>
                    <a:pt x="660" y="2938"/>
                    <a:pt x="1484" y="2938"/>
                  </a:cubicBezTo>
                  <a:cubicBezTo>
                    <a:pt x="2293" y="2938"/>
                    <a:pt x="2953" y="2279"/>
                    <a:pt x="2953" y="1469"/>
                  </a:cubicBezTo>
                  <a:cubicBezTo>
                    <a:pt x="2953" y="660"/>
                    <a:pt x="2293" y="1"/>
                    <a:pt x="1484" y="1"/>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213" name="Google Shape;213;p25"/>
          <p:cNvSpPr/>
          <p:nvPr/>
        </p:nvSpPr>
        <p:spPr>
          <a:xfrm>
            <a:off x="4968875" y="6625096"/>
            <a:ext cx="178542" cy="141962"/>
          </a:xfrm>
          <a:custGeom>
            <a:avLst/>
            <a:gdLst/>
            <a:ahLst/>
            <a:cxnLst/>
            <a:rect l="l" t="t" r="r" b="b"/>
            <a:pathLst>
              <a:path w="2953" h="2953" extrusionOk="0">
                <a:moveTo>
                  <a:pt x="1484" y="1"/>
                </a:moveTo>
                <a:cubicBezTo>
                  <a:pt x="660" y="1"/>
                  <a:pt x="1" y="660"/>
                  <a:pt x="1" y="1469"/>
                </a:cubicBezTo>
                <a:cubicBezTo>
                  <a:pt x="1" y="2293"/>
                  <a:pt x="660" y="2953"/>
                  <a:pt x="1484" y="2953"/>
                </a:cubicBezTo>
                <a:cubicBezTo>
                  <a:pt x="2294" y="2953"/>
                  <a:pt x="2953" y="2293"/>
                  <a:pt x="2953" y="1469"/>
                </a:cubicBezTo>
                <a:cubicBezTo>
                  <a:pt x="2953" y="660"/>
                  <a:pt x="2294" y="1"/>
                  <a:pt x="1484" y="1"/>
                </a:cubicBezTo>
                <a:close/>
              </a:path>
            </a:pathLst>
          </a:custGeom>
          <a:solidFill>
            <a:schemeClr val="accent4"/>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14" name="Google Shape;214;p25"/>
          <p:cNvSpPr/>
          <p:nvPr/>
        </p:nvSpPr>
        <p:spPr>
          <a:xfrm>
            <a:off x="6319332" y="106972"/>
            <a:ext cx="178542" cy="142010"/>
          </a:xfrm>
          <a:custGeom>
            <a:avLst/>
            <a:gdLst/>
            <a:ahLst/>
            <a:cxnLst/>
            <a:rect l="l" t="t" r="r" b="b"/>
            <a:pathLst>
              <a:path w="2953" h="2954" extrusionOk="0">
                <a:moveTo>
                  <a:pt x="1469" y="1"/>
                </a:moveTo>
                <a:cubicBezTo>
                  <a:pt x="659" y="1"/>
                  <a:pt x="0" y="660"/>
                  <a:pt x="0" y="1469"/>
                </a:cubicBezTo>
                <a:cubicBezTo>
                  <a:pt x="0" y="2294"/>
                  <a:pt x="659" y="2953"/>
                  <a:pt x="1469" y="2953"/>
                </a:cubicBezTo>
                <a:cubicBezTo>
                  <a:pt x="2293" y="2953"/>
                  <a:pt x="2952" y="2294"/>
                  <a:pt x="2952" y="1469"/>
                </a:cubicBezTo>
                <a:cubicBezTo>
                  <a:pt x="2952" y="660"/>
                  <a:pt x="2293" y="1"/>
                  <a:pt x="1469" y="1"/>
                </a:cubicBezTo>
                <a:close/>
              </a:path>
            </a:pathLst>
          </a:custGeom>
          <a:solidFill>
            <a:schemeClr val="accen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15" name="Google Shape;215;p25"/>
          <p:cNvSpPr/>
          <p:nvPr/>
        </p:nvSpPr>
        <p:spPr>
          <a:xfrm>
            <a:off x="9449694" y="6625099"/>
            <a:ext cx="178602" cy="141962"/>
          </a:xfrm>
          <a:custGeom>
            <a:avLst/>
            <a:gdLst/>
            <a:ahLst/>
            <a:cxnLst/>
            <a:rect l="l" t="t" r="r" b="b"/>
            <a:pathLst>
              <a:path w="2954" h="2953" extrusionOk="0">
                <a:moveTo>
                  <a:pt x="1485" y="1"/>
                </a:moveTo>
                <a:cubicBezTo>
                  <a:pt x="660" y="1"/>
                  <a:pt x="1" y="660"/>
                  <a:pt x="1" y="1484"/>
                </a:cubicBezTo>
                <a:cubicBezTo>
                  <a:pt x="1" y="2293"/>
                  <a:pt x="660" y="2953"/>
                  <a:pt x="1485" y="2953"/>
                </a:cubicBezTo>
                <a:cubicBezTo>
                  <a:pt x="2294" y="2953"/>
                  <a:pt x="2953" y="2293"/>
                  <a:pt x="2953" y="1484"/>
                </a:cubicBezTo>
                <a:cubicBezTo>
                  <a:pt x="2953" y="660"/>
                  <a:pt x="2294" y="1"/>
                  <a:pt x="1485" y="1"/>
                </a:cubicBezTo>
                <a:close/>
              </a:path>
            </a:pathLst>
          </a:custGeom>
          <a:solidFill>
            <a:schemeClr val="accen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nvGrpSpPr>
          <p:cNvPr id="216" name="Google Shape;216;p25"/>
          <p:cNvGrpSpPr/>
          <p:nvPr/>
        </p:nvGrpSpPr>
        <p:grpSpPr>
          <a:xfrm rot="5930154">
            <a:off x="11869915" y="4753587"/>
            <a:ext cx="280828" cy="180901"/>
            <a:chOff x="-4956421" y="3617906"/>
            <a:chExt cx="246274" cy="199415"/>
          </a:xfrm>
        </p:grpSpPr>
        <p:sp>
          <p:nvSpPr>
            <p:cNvPr id="217" name="Google Shape;217;p25"/>
            <p:cNvSpPr/>
            <p:nvPr/>
          </p:nvSpPr>
          <p:spPr>
            <a:xfrm>
              <a:off x="-4866679" y="3660789"/>
              <a:ext cx="156531" cy="156531"/>
            </a:xfrm>
            <a:custGeom>
              <a:avLst/>
              <a:gdLst/>
              <a:ahLst/>
              <a:cxnLst/>
              <a:rect l="l" t="t" r="r" b="b"/>
              <a:pathLst>
                <a:path w="2953" h="2953" extrusionOk="0">
                  <a:moveTo>
                    <a:pt x="1484" y="0"/>
                  </a:moveTo>
                  <a:cubicBezTo>
                    <a:pt x="660" y="0"/>
                    <a:pt x="1" y="660"/>
                    <a:pt x="1" y="1484"/>
                  </a:cubicBezTo>
                  <a:cubicBezTo>
                    <a:pt x="1" y="2293"/>
                    <a:pt x="660" y="2953"/>
                    <a:pt x="1484" y="2953"/>
                  </a:cubicBezTo>
                  <a:cubicBezTo>
                    <a:pt x="2294" y="2953"/>
                    <a:pt x="2953" y="2293"/>
                    <a:pt x="2953" y="1484"/>
                  </a:cubicBezTo>
                  <a:cubicBezTo>
                    <a:pt x="2953" y="660"/>
                    <a:pt x="2294" y="0"/>
                    <a:pt x="1484" y="0"/>
                  </a:cubicBezTo>
                  <a:close/>
                </a:path>
              </a:pathLst>
            </a:custGeom>
            <a:solidFill>
              <a:schemeClr val="accent6"/>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18" name="Google Shape;218;p25"/>
            <p:cNvSpPr/>
            <p:nvPr/>
          </p:nvSpPr>
          <p:spPr>
            <a:xfrm>
              <a:off x="-4956421" y="3617906"/>
              <a:ext cx="155736" cy="155736"/>
            </a:xfrm>
            <a:custGeom>
              <a:avLst/>
              <a:gdLst/>
              <a:ahLst/>
              <a:cxnLst/>
              <a:rect l="l" t="t" r="r" b="b"/>
              <a:pathLst>
                <a:path w="2938" h="2938" extrusionOk="0">
                  <a:moveTo>
                    <a:pt x="1469" y="0"/>
                  </a:moveTo>
                  <a:cubicBezTo>
                    <a:pt x="660" y="0"/>
                    <a:pt x="0" y="660"/>
                    <a:pt x="0" y="1469"/>
                  </a:cubicBezTo>
                  <a:cubicBezTo>
                    <a:pt x="0" y="2278"/>
                    <a:pt x="660" y="2938"/>
                    <a:pt x="1469" y="2938"/>
                  </a:cubicBezTo>
                  <a:cubicBezTo>
                    <a:pt x="2278" y="2938"/>
                    <a:pt x="2938" y="2278"/>
                    <a:pt x="2938" y="1469"/>
                  </a:cubicBezTo>
                  <a:cubicBezTo>
                    <a:pt x="2938" y="660"/>
                    <a:pt x="2278" y="0"/>
                    <a:pt x="1469" y="0"/>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219" name="Google Shape;219;p25"/>
          <p:cNvSpPr/>
          <p:nvPr/>
        </p:nvSpPr>
        <p:spPr>
          <a:xfrm>
            <a:off x="6962855" y="6538687"/>
            <a:ext cx="178542" cy="141962"/>
          </a:xfrm>
          <a:custGeom>
            <a:avLst/>
            <a:gdLst/>
            <a:ahLst/>
            <a:cxnLst/>
            <a:rect l="l" t="t" r="r" b="b"/>
            <a:pathLst>
              <a:path w="2953" h="2953" extrusionOk="0">
                <a:moveTo>
                  <a:pt x="1484" y="1"/>
                </a:moveTo>
                <a:cubicBezTo>
                  <a:pt x="660" y="1"/>
                  <a:pt x="1" y="660"/>
                  <a:pt x="1" y="1469"/>
                </a:cubicBezTo>
                <a:cubicBezTo>
                  <a:pt x="1" y="2293"/>
                  <a:pt x="660" y="2953"/>
                  <a:pt x="1484" y="2953"/>
                </a:cubicBezTo>
                <a:cubicBezTo>
                  <a:pt x="2294" y="2953"/>
                  <a:pt x="2953" y="2293"/>
                  <a:pt x="2953" y="1469"/>
                </a:cubicBezTo>
                <a:cubicBezTo>
                  <a:pt x="2953" y="660"/>
                  <a:pt x="2294" y="1"/>
                  <a:pt x="1484" y="1"/>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2">
  <p:cSld name="CUSTOM_4">
    <p:bg>
      <p:bgPr>
        <a:solidFill>
          <a:schemeClr val="accent2"/>
        </a:solidFill>
        <a:effectLst/>
      </p:bgPr>
    </p:bg>
    <p:spTree>
      <p:nvGrpSpPr>
        <p:cNvPr id="1" name="Shape 220"/>
        <p:cNvGrpSpPr/>
        <p:nvPr/>
      </p:nvGrpSpPr>
      <p:grpSpPr>
        <a:xfrm>
          <a:off x="0" y="0"/>
          <a:ext cx="0" cy="0"/>
          <a:chOff x="0" y="0"/>
          <a:chExt cx="0" cy="0"/>
        </a:xfrm>
      </p:grpSpPr>
      <p:sp>
        <p:nvSpPr>
          <p:cNvPr id="221" name="Google Shape;221;p26"/>
          <p:cNvSpPr/>
          <p:nvPr/>
        </p:nvSpPr>
        <p:spPr>
          <a:xfrm>
            <a:off x="586684" y="414648"/>
            <a:ext cx="10999318" cy="6021147"/>
          </a:xfrm>
          <a:prstGeom prst="roundRect">
            <a:avLst>
              <a:gd name="adj" fmla="val 7376"/>
            </a:avLst>
          </a:prstGeom>
          <a:solidFill>
            <a:schemeClr val="accent5"/>
          </a:solidFill>
          <a:ln w="114300" cap="flat" cmpd="sng">
            <a:solidFill>
              <a:schemeClr val="accent3"/>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22" name="Google Shape;222;p26"/>
          <p:cNvSpPr txBox="1">
            <a:spLocks noGrp="1"/>
          </p:cNvSpPr>
          <p:nvPr>
            <p:ph type="title"/>
          </p:nvPr>
        </p:nvSpPr>
        <p:spPr>
          <a:xfrm>
            <a:off x="2046122" y="2685430"/>
            <a:ext cx="8100331" cy="2478239"/>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5000"/>
              <a:buNone/>
              <a:defRPr sz="7255">
                <a:solidFill>
                  <a:schemeClr val="lt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23" name="Google Shape;223;p26"/>
          <p:cNvSpPr txBox="1">
            <a:spLocks noGrp="1"/>
          </p:cNvSpPr>
          <p:nvPr>
            <p:ph type="subTitle" idx="1"/>
          </p:nvPr>
        </p:nvSpPr>
        <p:spPr>
          <a:xfrm>
            <a:off x="3317893" y="5029239"/>
            <a:ext cx="5556790" cy="726653"/>
          </a:xfrm>
          <a:prstGeom prst="rect">
            <a:avLst/>
          </a:prstGeom>
        </p:spPr>
        <p:txBody>
          <a:bodyPr spcFirstLastPara="1" wrap="square" lIns="116050" tIns="116050" rIns="116050" bIns="116050" anchor="ctr" anchorCtr="0">
            <a:noAutofit/>
          </a:bodyPr>
          <a:lstStyle>
            <a:lvl1pPr lvl="0" algn="ctr" rtl="0">
              <a:lnSpc>
                <a:spcPct val="100000"/>
              </a:lnSpc>
              <a:spcBef>
                <a:spcPts val="0"/>
              </a:spcBef>
              <a:spcAft>
                <a:spcPts val="0"/>
              </a:spcAft>
              <a:buSzPts val="2300"/>
              <a:buNone/>
              <a:defRPr sz="2175"/>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3">
  <p:cSld name="CUSTOM_5">
    <p:bg>
      <p:bgPr>
        <a:solidFill>
          <a:schemeClr val="accent1"/>
        </a:solidFill>
        <a:effectLst/>
      </p:bgPr>
    </p:bg>
    <p:spTree>
      <p:nvGrpSpPr>
        <p:cNvPr id="1" name="Shape 224"/>
        <p:cNvGrpSpPr/>
        <p:nvPr/>
      </p:nvGrpSpPr>
      <p:grpSpPr>
        <a:xfrm>
          <a:off x="0" y="0"/>
          <a:ext cx="0" cy="0"/>
          <a:chOff x="0" y="0"/>
          <a:chExt cx="0" cy="0"/>
        </a:xfrm>
      </p:grpSpPr>
      <p:sp>
        <p:nvSpPr>
          <p:cNvPr id="225" name="Google Shape;225;p27"/>
          <p:cNvSpPr/>
          <p:nvPr/>
        </p:nvSpPr>
        <p:spPr>
          <a:xfrm>
            <a:off x="586684" y="414648"/>
            <a:ext cx="10999318" cy="6021147"/>
          </a:xfrm>
          <a:prstGeom prst="roundRect">
            <a:avLst>
              <a:gd name="adj" fmla="val 7376"/>
            </a:avLst>
          </a:prstGeom>
          <a:solidFill>
            <a:schemeClr val="lt1"/>
          </a:solidFill>
          <a:ln w="114300" cap="flat" cmpd="sng">
            <a:solidFill>
              <a:schemeClr val="dk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26" name="Google Shape;226;p27"/>
          <p:cNvSpPr txBox="1">
            <a:spLocks noGrp="1"/>
          </p:cNvSpPr>
          <p:nvPr>
            <p:ph type="title"/>
          </p:nvPr>
        </p:nvSpPr>
        <p:spPr>
          <a:xfrm>
            <a:off x="2670205" y="1325937"/>
            <a:ext cx="8100331" cy="2478239"/>
          </a:xfrm>
          <a:prstGeom prst="rect">
            <a:avLst/>
          </a:prstGeom>
        </p:spPr>
        <p:txBody>
          <a:bodyPr spcFirstLastPara="1" wrap="square" lIns="116050" tIns="116050" rIns="116050" bIns="116050" anchor="t" anchorCtr="0">
            <a:noAutofit/>
          </a:bodyPr>
          <a:lstStyle>
            <a:lvl1pPr lvl="0" algn="r" rtl="0">
              <a:spcBef>
                <a:spcPts val="0"/>
              </a:spcBef>
              <a:spcAft>
                <a:spcPts val="0"/>
              </a:spcAft>
              <a:buSzPts val="5000"/>
              <a:buNone/>
              <a:defRPr sz="7255">
                <a:solidFill>
                  <a:schemeClr val="lt2"/>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27" name="Google Shape;227;p27"/>
          <p:cNvSpPr txBox="1">
            <a:spLocks noGrp="1"/>
          </p:cNvSpPr>
          <p:nvPr>
            <p:ph type="subTitle" idx="1"/>
          </p:nvPr>
        </p:nvSpPr>
        <p:spPr>
          <a:xfrm>
            <a:off x="1422040" y="4235843"/>
            <a:ext cx="5556790" cy="726653"/>
          </a:xfrm>
          <a:prstGeom prst="rect">
            <a:avLst/>
          </a:prstGeom>
        </p:spPr>
        <p:txBody>
          <a:bodyPr spcFirstLastPara="1" wrap="square" lIns="116050" tIns="116050" rIns="116050" bIns="116050" anchor="ctr" anchorCtr="0">
            <a:noAutofit/>
          </a:bodyPr>
          <a:lstStyle>
            <a:lvl1pPr lvl="0" rtl="0">
              <a:lnSpc>
                <a:spcPct val="100000"/>
              </a:lnSpc>
              <a:spcBef>
                <a:spcPts val="0"/>
              </a:spcBef>
              <a:spcAft>
                <a:spcPts val="0"/>
              </a:spcAft>
              <a:buSzPts val="2300"/>
              <a:buNone/>
              <a:defRPr sz="2175"/>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4">
  <p:cSld name="CUSTOM_7">
    <p:bg>
      <p:bgPr>
        <a:solidFill>
          <a:schemeClr val="accent2"/>
        </a:solidFill>
        <a:effectLst/>
      </p:bgPr>
    </p:bg>
    <p:spTree>
      <p:nvGrpSpPr>
        <p:cNvPr id="1" name="Shape 228"/>
        <p:cNvGrpSpPr/>
        <p:nvPr/>
      </p:nvGrpSpPr>
      <p:grpSpPr>
        <a:xfrm>
          <a:off x="0" y="0"/>
          <a:ext cx="0" cy="0"/>
          <a:chOff x="0" y="0"/>
          <a:chExt cx="0" cy="0"/>
        </a:xfrm>
      </p:grpSpPr>
      <p:sp>
        <p:nvSpPr>
          <p:cNvPr id="229" name="Google Shape;229;p28"/>
          <p:cNvSpPr/>
          <p:nvPr/>
        </p:nvSpPr>
        <p:spPr>
          <a:xfrm>
            <a:off x="586679" y="414650"/>
            <a:ext cx="10999318" cy="3853981"/>
          </a:xfrm>
          <a:prstGeom prst="roundRect">
            <a:avLst>
              <a:gd name="adj" fmla="val 7376"/>
            </a:avLst>
          </a:prstGeom>
          <a:solidFill>
            <a:schemeClr val="dk1"/>
          </a:solidFill>
          <a:ln w="114300" cap="flat" cmpd="sng">
            <a:solidFill>
              <a:schemeClr val="accent5"/>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30" name="Google Shape;230;p28"/>
          <p:cNvSpPr/>
          <p:nvPr/>
        </p:nvSpPr>
        <p:spPr>
          <a:xfrm>
            <a:off x="586679" y="4475990"/>
            <a:ext cx="10999318" cy="1952709"/>
          </a:xfrm>
          <a:prstGeom prst="roundRect">
            <a:avLst>
              <a:gd name="adj" fmla="val 16810"/>
            </a:avLst>
          </a:prstGeom>
          <a:solidFill>
            <a:schemeClr val="accent5"/>
          </a:solidFill>
          <a:ln w="114300" cap="flat" cmpd="sng">
            <a:solidFill>
              <a:schemeClr val="lt1"/>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31" name="Google Shape;231;p28"/>
          <p:cNvSpPr txBox="1">
            <a:spLocks noGrp="1"/>
          </p:cNvSpPr>
          <p:nvPr>
            <p:ph type="title"/>
          </p:nvPr>
        </p:nvSpPr>
        <p:spPr>
          <a:xfrm>
            <a:off x="1177179" y="1102521"/>
            <a:ext cx="10140980" cy="2478239"/>
          </a:xfrm>
          <a:prstGeom prst="rect">
            <a:avLst/>
          </a:prstGeom>
        </p:spPr>
        <p:txBody>
          <a:bodyPr spcFirstLastPara="1" wrap="square" lIns="116050" tIns="116050" rIns="116050" bIns="116050" anchor="t" anchorCtr="0">
            <a:noAutofit/>
          </a:bodyPr>
          <a:lstStyle>
            <a:lvl1pPr lvl="0" rtl="0">
              <a:spcBef>
                <a:spcPts val="0"/>
              </a:spcBef>
              <a:spcAft>
                <a:spcPts val="0"/>
              </a:spcAft>
              <a:buSzPts val="5000"/>
              <a:buNone/>
              <a:defRPr sz="7255">
                <a:solidFill>
                  <a:schemeClr val="lt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32" name="Google Shape;232;p28"/>
          <p:cNvSpPr txBox="1">
            <a:spLocks noGrp="1"/>
          </p:cNvSpPr>
          <p:nvPr>
            <p:ph type="subTitle" idx="1"/>
          </p:nvPr>
        </p:nvSpPr>
        <p:spPr>
          <a:xfrm>
            <a:off x="1177179" y="5089018"/>
            <a:ext cx="6305655" cy="726653"/>
          </a:xfrm>
          <a:prstGeom prst="rect">
            <a:avLst/>
          </a:prstGeom>
        </p:spPr>
        <p:txBody>
          <a:bodyPr spcFirstLastPara="1" wrap="square" lIns="116050" tIns="116050" rIns="116050" bIns="116050" anchor="ctr" anchorCtr="0">
            <a:noAutofit/>
          </a:bodyPr>
          <a:lstStyle>
            <a:lvl1pPr lvl="0" algn="ctr" rtl="0">
              <a:lnSpc>
                <a:spcPct val="100000"/>
              </a:lnSpc>
              <a:spcBef>
                <a:spcPts val="0"/>
              </a:spcBef>
              <a:spcAft>
                <a:spcPts val="0"/>
              </a:spcAft>
              <a:buSzPts val="2300"/>
              <a:buNone/>
              <a:defRPr sz="2175"/>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5">
  <p:cSld name="CUSTOM_11">
    <p:bg>
      <p:bgPr>
        <a:solidFill>
          <a:schemeClr val="accent1"/>
        </a:solidFill>
        <a:effectLst/>
      </p:bgPr>
    </p:bg>
    <p:spTree>
      <p:nvGrpSpPr>
        <p:cNvPr id="1" name="Shape 233"/>
        <p:cNvGrpSpPr/>
        <p:nvPr/>
      </p:nvGrpSpPr>
      <p:grpSpPr>
        <a:xfrm>
          <a:off x="0" y="0"/>
          <a:ext cx="0" cy="0"/>
          <a:chOff x="0" y="0"/>
          <a:chExt cx="0" cy="0"/>
        </a:xfrm>
      </p:grpSpPr>
      <p:sp>
        <p:nvSpPr>
          <p:cNvPr id="234" name="Google Shape;234;p29"/>
          <p:cNvSpPr/>
          <p:nvPr/>
        </p:nvSpPr>
        <p:spPr>
          <a:xfrm>
            <a:off x="584085" y="414650"/>
            <a:ext cx="11016423" cy="6029040"/>
          </a:xfrm>
          <a:prstGeom prst="roundRect">
            <a:avLst>
              <a:gd name="adj" fmla="val 7376"/>
            </a:avLst>
          </a:prstGeom>
          <a:solidFill>
            <a:schemeClr val="lt1"/>
          </a:solidFill>
          <a:ln w="114300" cap="flat" cmpd="sng">
            <a:solidFill>
              <a:schemeClr val="accent5"/>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35" name="Google Shape;235;p29"/>
          <p:cNvSpPr txBox="1">
            <a:spLocks noGrp="1"/>
          </p:cNvSpPr>
          <p:nvPr>
            <p:ph type="title"/>
          </p:nvPr>
        </p:nvSpPr>
        <p:spPr>
          <a:xfrm>
            <a:off x="1540664" y="991822"/>
            <a:ext cx="9111248" cy="2478239"/>
          </a:xfrm>
          <a:prstGeom prst="rect">
            <a:avLst/>
          </a:prstGeom>
        </p:spPr>
        <p:txBody>
          <a:bodyPr spcFirstLastPara="1" wrap="square" lIns="116050" tIns="116050" rIns="116050" bIns="116050" anchor="t" anchorCtr="0">
            <a:noAutofit/>
          </a:bodyPr>
          <a:lstStyle>
            <a:lvl1pPr lvl="0" algn="ctr" rtl="0">
              <a:spcBef>
                <a:spcPts val="0"/>
              </a:spcBef>
              <a:spcAft>
                <a:spcPts val="0"/>
              </a:spcAft>
              <a:buClr>
                <a:schemeClr val="lt2"/>
              </a:buClr>
              <a:buSzPts val="5000"/>
              <a:buNone/>
              <a:defRPr sz="7255">
                <a:solidFill>
                  <a:schemeClr val="lt2"/>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36" name="Google Shape;236;p29"/>
          <p:cNvSpPr txBox="1">
            <a:spLocks noGrp="1"/>
          </p:cNvSpPr>
          <p:nvPr>
            <p:ph type="subTitle" idx="1"/>
          </p:nvPr>
        </p:nvSpPr>
        <p:spPr>
          <a:xfrm>
            <a:off x="1424862" y="3851985"/>
            <a:ext cx="4874978" cy="1022485"/>
          </a:xfrm>
          <a:prstGeom prst="rect">
            <a:avLst/>
          </a:prstGeom>
        </p:spPr>
        <p:txBody>
          <a:bodyPr spcFirstLastPara="1" wrap="square" lIns="116050" tIns="116050" rIns="116050" bIns="116050" anchor="ctr" anchorCtr="0">
            <a:noAutofit/>
          </a:bodyPr>
          <a:lstStyle>
            <a:lvl1pPr lvl="0" rtl="0">
              <a:lnSpc>
                <a:spcPct val="100000"/>
              </a:lnSpc>
              <a:spcBef>
                <a:spcPts val="0"/>
              </a:spcBef>
              <a:spcAft>
                <a:spcPts val="0"/>
              </a:spcAft>
              <a:buSzPts val="2300"/>
              <a:buNone/>
              <a:defRPr sz="2175"/>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6">
  <p:cSld name="CUSTOM_12">
    <p:bg>
      <p:bgPr>
        <a:solidFill>
          <a:schemeClr val="dk1"/>
        </a:solidFill>
        <a:effectLst/>
      </p:bgPr>
    </p:bg>
    <p:spTree>
      <p:nvGrpSpPr>
        <p:cNvPr id="1" name="Shape 237"/>
        <p:cNvGrpSpPr/>
        <p:nvPr/>
      </p:nvGrpSpPr>
      <p:grpSpPr>
        <a:xfrm>
          <a:off x="0" y="0"/>
          <a:ext cx="0" cy="0"/>
          <a:chOff x="0" y="0"/>
          <a:chExt cx="0" cy="0"/>
        </a:xfrm>
      </p:grpSpPr>
      <p:sp>
        <p:nvSpPr>
          <p:cNvPr id="238" name="Google Shape;238;p30"/>
          <p:cNvSpPr/>
          <p:nvPr/>
        </p:nvSpPr>
        <p:spPr>
          <a:xfrm>
            <a:off x="584085" y="414650"/>
            <a:ext cx="11016423" cy="6029040"/>
          </a:xfrm>
          <a:prstGeom prst="roundRect">
            <a:avLst>
              <a:gd name="adj" fmla="val 7376"/>
            </a:avLst>
          </a:prstGeom>
          <a:solidFill>
            <a:schemeClr val="accent5"/>
          </a:solidFill>
          <a:ln w="114300" cap="flat" cmpd="sng">
            <a:solidFill>
              <a:schemeClr val="accent3"/>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39" name="Google Shape;239;p30"/>
          <p:cNvSpPr txBox="1">
            <a:spLocks noGrp="1"/>
          </p:cNvSpPr>
          <p:nvPr>
            <p:ph type="title"/>
          </p:nvPr>
        </p:nvSpPr>
        <p:spPr>
          <a:xfrm>
            <a:off x="1578980" y="933218"/>
            <a:ext cx="9034617" cy="1106308"/>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4600"/>
              <a:buNone/>
              <a:defRPr sz="7255">
                <a:solidFill>
                  <a:schemeClr val="lt1"/>
                </a:solidFill>
              </a:defRPr>
            </a:lvl1pPr>
            <a:lvl2pPr lvl="1" algn="ctr" rtl="0">
              <a:spcBef>
                <a:spcPts val="0"/>
              </a:spcBef>
              <a:spcAft>
                <a:spcPts val="0"/>
              </a:spcAft>
              <a:buSzPts val="4600"/>
              <a:buNone/>
              <a:defRPr sz="4175"/>
            </a:lvl2pPr>
            <a:lvl3pPr lvl="2" algn="ctr" rtl="0">
              <a:spcBef>
                <a:spcPts val="0"/>
              </a:spcBef>
              <a:spcAft>
                <a:spcPts val="0"/>
              </a:spcAft>
              <a:buSzPts val="4600"/>
              <a:buNone/>
              <a:defRPr sz="4175"/>
            </a:lvl3pPr>
            <a:lvl4pPr lvl="3" algn="ctr" rtl="0">
              <a:spcBef>
                <a:spcPts val="0"/>
              </a:spcBef>
              <a:spcAft>
                <a:spcPts val="0"/>
              </a:spcAft>
              <a:buSzPts val="4600"/>
              <a:buNone/>
              <a:defRPr sz="4175"/>
            </a:lvl4pPr>
            <a:lvl5pPr lvl="4" algn="ctr" rtl="0">
              <a:spcBef>
                <a:spcPts val="0"/>
              </a:spcBef>
              <a:spcAft>
                <a:spcPts val="0"/>
              </a:spcAft>
              <a:buSzPts val="4600"/>
              <a:buNone/>
              <a:defRPr sz="4175"/>
            </a:lvl5pPr>
            <a:lvl6pPr lvl="5" algn="ctr" rtl="0">
              <a:spcBef>
                <a:spcPts val="0"/>
              </a:spcBef>
              <a:spcAft>
                <a:spcPts val="0"/>
              </a:spcAft>
              <a:buSzPts val="4600"/>
              <a:buNone/>
              <a:defRPr sz="4175"/>
            </a:lvl6pPr>
            <a:lvl7pPr lvl="6" algn="ctr" rtl="0">
              <a:spcBef>
                <a:spcPts val="0"/>
              </a:spcBef>
              <a:spcAft>
                <a:spcPts val="0"/>
              </a:spcAft>
              <a:buSzPts val="4600"/>
              <a:buNone/>
              <a:defRPr sz="4175"/>
            </a:lvl7pPr>
            <a:lvl8pPr lvl="7" algn="ctr" rtl="0">
              <a:spcBef>
                <a:spcPts val="0"/>
              </a:spcBef>
              <a:spcAft>
                <a:spcPts val="0"/>
              </a:spcAft>
              <a:buSzPts val="4600"/>
              <a:buNone/>
              <a:defRPr sz="4175"/>
            </a:lvl8pPr>
            <a:lvl9pPr lvl="8" algn="ctr" rtl="0">
              <a:spcBef>
                <a:spcPts val="0"/>
              </a:spcBef>
              <a:spcAft>
                <a:spcPts val="0"/>
              </a:spcAft>
              <a:buSzPts val="4600"/>
              <a:buNone/>
              <a:defRPr sz="4175"/>
            </a:lvl9pPr>
          </a:lstStyle>
          <a:p/>
        </p:txBody>
      </p:sp>
      <p:sp>
        <p:nvSpPr>
          <p:cNvPr id="240" name="Google Shape;240;p30"/>
          <p:cNvSpPr txBox="1">
            <a:spLocks noGrp="1"/>
          </p:cNvSpPr>
          <p:nvPr>
            <p:ph type="subTitle" idx="1"/>
          </p:nvPr>
        </p:nvSpPr>
        <p:spPr>
          <a:xfrm>
            <a:off x="1828886" y="5294087"/>
            <a:ext cx="8534803" cy="726653"/>
          </a:xfrm>
          <a:prstGeom prst="rect">
            <a:avLst/>
          </a:prstGeom>
        </p:spPr>
        <p:txBody>
          <a:bodyPr spcFirstLastPara="1" wrap="square" lIns="116050" tIns="116050" rIns="116050" bIns="116050" anchor="ctr" anchorCtr="0">
            <a:noAutofit/>
          </a:bodyPr>
          <a:lstStyle>
            <a:lvl1pPr lvl="0" algn="ctr" rtl="0">
              <a:lnSpc>
                <a:spcPct val="100000"/>
              </a:lnSpc>
              <a:spcBef>
                <a:spcPts val="0"/>
              </a:spcBef>
              <a:spcAft>
                <a:spcPts val="0"/>
              </a:spcAft>
              <a:buSzPts val="2300"/>
              <a:buNone/>
              <a:defRPr sz="2175"/>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7">
  <p:cSld name="CUSTOM_12_1">
    <p:bg>
      <p:bgPr>
        <a:solidFill>
          <a:schemeClr val="accent3"/>
        </a:solidFill>
        <a:effectLst/>
      </p:bgPr>
    </p:bg>
    <p:spTree>
      <p:nvGrpSpPr>
        <p:cNvPr id="1" name="Shape 241"/>
        <p:cNvGrpSpPr/>
        <p:nvPr/>
      </p:nvGrpSpPr>
      <p:grpSpPr>
        <a:xfrm>
          <a:off x="0" y="0"/>
          <a:ext cx="0" cy="0"/>
          <a:chOff x="0" y="0"/>
          <a:chExt cx="0" cy="0"/>
        </a:xfrm>
      </p:grpSpPr>
      <p:sp>
        <p:nvSpPr>
          <p:cNvPr id="242" name="Google Shape;242;p31"/>
          <p:cNvSpPr/>
          <p:nvPr/>
        </p:nvSpPr>
        <p:spPr>
          <a:xfrm>
            <a:off x="2454908" y="414650"/>
            <a:ext cx="9145458" cy="6029040"/>
          </a:xfrm>
          <a:prstGeom prst="roundRect">
            <a:avLst>
              <a:gd name="adj" fmla="val 7376"/>
            </a:avLst>
          </a:prstGeom>
          <a:solidFill>
            <a:schemeClr val="lt1"/>
          </a:solidFill>
          <a:ln w="114300" cap="flat" cmpd="sng">
            <a:solidFill>
              <a:schemeClr val="dk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43" name="Google Shape;243;p31"/>
          <p:cNvSpPr/>
          <p:nvPr/>
        </p:nvSpPr>
        <p:spPr>
          <a:xfrm>
            <a:off x="452205" y="-1"/>
            <a:ext cx="1054535" cy="2103213"/>
          </a:xfrm>
          <a:custGeom>
            <a:avLst/>
            <a:gdLst/>
            <a:ahLst/>
            <a:cxnLst/>
            <a:rect l="l" t="t" r="r" b="b"/>
            <a:pathLst>
              <a:path w="13811" h="34625" extrusionOk="0">
                <a:moveTo>
                  <a:pt x="4949" y="11005"/>
                </a:moveTo>
                <a:cubicBezTo>
                  <a:pt x="5000" y="11005"/>
                  <a:pt x="5052" y="11006"/>
                  <a:pt x="5104" y="11008"/>
                </a:cubicBezTo>
                <a:lnTo>
                  <a:pt x="5304" y="11008"/>
                </a:lnTo>
                <a:cubicBezTo>
                  <a:pt x="6839" y="11108"/>
                  <a:pt x="8273" y="11709"/>
                  <a:pt x="9407" y="12743"/>
                </a:cubicBezTo>
                <a:cubicBezTo>
                  <a:pt x="8206" y="14110"/>
                  <a:pt x="6572" y="14978"/>
                  <a:pt x="4771" y="15178"/>
                </a:cubicBezTo>
                <a:cubicBezTo>
                  <a:pt x="4673" y="15184"/>
                  <a:pt x="4574" y="15187"/>
                  <a:pt x="4475" y="15187"/>
                </a:cubicBezTo>
                <a:cubicBezTo>
                  <a:pt x="3446" y="15187"/>
                  <a:pt x="2330" y="14865"/>
                  <a:pt x="1935" y="14044"/>
                </a:cubicBezTo>
                <a:cubicBezTo>
                  <a:pt x="1635" y="13243"/>
                  <a:pt x="1902" y="12342"/>
                  <a:pt x="2569" y="11809"/>
                </a:cubicBezTo>
                <a:cubicBezTo>
                  <a:pt x="3231" y="11273"/>
                  <a:pt x="4071" y="11005"/>
                  <a:pt x="4949" y="11005"/>
                </a:cubicBezTo>
                <a:close/>
                <a:moveTo>
                  <a:pt x="5871" y="19881"/>
                </a:moveTo>
                <a:cubicBezTo>
                  <a:pt x="7472" y="19914"/>
                  <a:pt x="9007" y="20648"/>
                  <a:pt x="10074" y="21849"/>
                </a:cubicBezTo>
                <a:cubicBezTo>
                  <a:pt x="9007" y="23117"/>
                  <a:pt x="7539" y="23984"/>
                  <a:pt x="5905" y="24217"/>
                </a:cubicBezTo>
                <a:cubicBezTo>
                  <a:pt x="5740" y="24237"/>
                  <a:pt x="5572" y="24246"/>
                  <a:pt x="5404" y="24246"/>
                </a:cubicBezTo>
                <a:cubicBezTo>
                  <a:pt x="4106" y="24246"/>
                  <a:pt x="2776" y="23683"/>
                  <a:pt x="2569" y="22650"/>
                </a:cubicBezTo>
                <a:cubicBezTo>
                  <a:pt x="2302" y="21482"/>
                  <a:pt x="3570" y="20315"/>
                  <a:pt x="4804" y="20014"/>
                </a:cubicBezTo>
                <a:cubicBezTo>
                  <a:pt x="5171" y="19914"/>
                  <a:pt x="5504" y="19881"/>
                  <a:pt x="5871" y="19881"/>
                </a:cubicBezTo>
                <a:close/>
                <a:moveTo>
                  <a:pt x="6238" y="0"/>
                </a:moveTo>
                <a:lnTo>
                  <a:pt x="5871" y="1434"/>
                </a:lnTo>
                <a:cubicBezTo>
                  <a:pt x="9140" y="2368"/>
                  <a:pt x="11309" y="5404"/>
                  <a:pt x="11142" y="8773"/>
                </a:cubicBezTo>
                <a:cubicBezTo>
                  <a:pt x="11042" y="9740"/>
                  <a:pt x="10741" y="10674"/>
                  <a:pt x="10274" y="11542"/>
                </a:cubicBezTo>
                <a:cubicBezTo>
                  <a:pt x="8907" y="10341"/>
                  <a:pt x="7172" y="9607"/>
                  <a:pt x="5338" y="9540"/>
                </a:cubicBezTo>
                <a:cubicBezTo>
                  <a:pt x="5200" y="9530"/>
                  <a:pt x="5063" y="9525"/>
                  <a:pt x="4926" y="9525"/>
                </a:cubicBezTo>
                <a:cubicBezTo>
                  <a:pt x="3704" y="9525"/>
                  <a:pt x="2528" y="9924"/>
                  <a:pt x="1568" y="10674"/>
                </a:cubicBezTo>
                <a:cubicBezTo>
                  <a:pt x="401" y="11675"/>
                  <a:pt x="0" y="13276"/>
                  <a:pt x="568" y="14711"/>
                </a:cubicBezTo>
                <a:cubicBezTo>
                  <a:pt x="1297" y="16200"/>
                  <a:pt x="3051" y="16692"/>
                  <a:pt x="4467" y="16692"/>
                </a:cubicBezTo>
                <a:cubicBezTo>
                  <a:pt x="4605" y="16692"/>
                  <a:pt x="4740" y="16688"/>
                  <a:pt x="4871" y="16679"/>
                </a:cubicBezTo>
                <a:cubicBezTo>
                  <a:pt x="7005" y="16445"/>
                  <a:pt x="8974" y="15445"/>
                  <a:pt x="10375" y="13877"/>
                </a:cubicBezTo>
                <a:cubicBezTo>
                  <a:pt x="11142" y="14877"/>
                  <a:pt x="11609" y="16078"/>
                  <a:pt x="11675" y="17379"/>
                </a:cubicBezTo>
                <a:cubicBezTo>
                  <a:pt x="11709" y="18480"/>
                  <a:pt x="11442" y="19581"/>
                  <a:pt x="10908" y="20582"/>
                </a:cubicBezTo>
                <a:cubicBezTo>
                  <a:pt x="9584" y="19178"/>
                  <a:pt x="7777" y="18426"/>
                  <a:pt x="5920" y="18426"/>
                </a:cubicBezTo>
                <a:cubicBezTo>
                  <a:pt x="5437" y="18426"/>
                  <a:pt x="4952" y="18477"/>
                  <a:pt x="4470" y="18580"/>
                </a:cubicBezTo>
                <a:cubicBezTo>
                  <a:pt x="2502" y="19047"/>
                  <a:pt x="634" y="20882"/>
                  <a:pt x="1068" y="22950"/>
                </a:cubicBezTo>
                <a:cubicBezTo>
                  <a:pt x="1454" y="24793"/>
                  <a:pt x="3457" y="25762"/>
                  <a:pt x="5352" y="25762"/>
                </a:cubicBezTo>
                <a:cubicBezTo>
                  <a:pt x="5584" y="25762"/>
                  <a:pt x="5813" y="25748"/>
                  <a:pt x="6038" y="25719"/>
                </a:cubicBezTo>
                <a:cubicBezTo>
                  <a:pt x="7906" y="25452"/>
                  <a:pt x="9607" y="24551"/>
                  <a:pt x="10908" y="23183"/>
                </a:cubicBezTo>
                <a:lnTo>
                  <a:pt x="10908" y="23183"/>
                </a:lnTo>
                <a:cubicBezTo>
                  <a:pt x="11709" y="25118"/>
                  <a:pt x="11575" y="27320"/>
                  <a:pt x="10575" y="29121"/>
                </a:cubicBezTo>
                <a:cubicBezTo>
                  <a:pt x="9374" y="31189"/>
                  <a:pt x="7372" y="32657"/>
                  <a:pt x="5037" y="33157"/>
                </a:cubicBezTo>
                <a:lnTo>
                  <a:pt x="5371" y="34625"/>
                </a:lnTo>
                <a:cubicBezTo>
                  <a:pt x="8106" y="34024"/>
                  <a:pt x="10508" y="32290"/>
                  <a:pt x="11909" y="29855"/>
                </a:cubicBezTo>
                <a:cubicBezTo>
                  <a:pt x="13277" y="27386"/>
                  <a:pt x="13277" y="24384"/>
                  <a:pt x="11909" y="21882"/>
                </a:cubicBezTo>
                <a:cubicBezTo>
                  <a:pt x="13810" y="19014"/>
                  <a:pt x="13577" y="15244"/>
                  <a:pt x="11342" y="12643"/>
                </a:cubicBezTo>
                <a:cubicBezTo>
                  <a:pt x="12076" y="11508"/>
                  <a:pt x="12543" y="10241"/>
                  <a:pt x="12643" y="8907"/>
                </a:cubicBezTo>
                <a:cubicBezTo>
                  <a:pt x="12976" y="4937"/>
                  <a:pt x="10074" y="934"/>
                  <a:pt x="6238" y="0"/>
                </a:cubicBezTo>
                <a:close/>
              </a:path>
            </a:pathLst>
          </a:custGeom>
          <a:solidFill>
            <a:schemeClr val="l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44" name="Google Shape;244;p31"/>
          <p:cNvSpPr/>
          <p:nvPr/>
        </p:nvSpPr>
        <p:spPr>
          <a:xfrm>
            <a:off x="632522" y="5012927"/>
            <a:ext cx="1054535" cy="2103213"/>
          </a:xfrm>
          <a:custGeom>
            <a:avLst/>
            <a:gdLst/>
            <a:ahLst/>
            <a:cxnLst/>
            <a:rect l="l" t="t" r="r" b="b"/>
            <a:pathLst>
              <a:path w="13811" h="34625" extrusionOk="0">
                <a:moveTo>
                  <a:pt x="4949" y="11005"/>
                </a:moveTo>
                <a:cubicBezTo>
                  <a:pt x="5000" y="11005"/>
                  <a:pt x="5052" y="11006"/>
                  <a:pt x="5104" y="11008"/>
                </a:cubicBezTo>
                <a:lnTo>
                  <a:pt x="5304" y="11008"/>
                </a:lnTo>
                <a:cubicBezTo>
                  <a:pt x="6839" y="11108"/>
                  <a:pt x="8273" y="11709"/>
                  <a:pt x="9407" y="12743"/>
                </a:cubicBezTo>
                <a:cubicBezTo>
                  <a:pt x="8206" y="14110"/>
                  <a:pt x="6572" y="14978"/>
                  <a:pt x="4771" y="15178"/>
                </a:cubicBezTo>
                <a:cubicBezTo>
                  <a:pt x="4673" y="15184"/>
                  <a:pt x="4574" y="15187"/>
                  <a:pt x="4475" y="15187"/>
                </a:cubicBezTo>
                <a:cubicBezTo>
                  <a:pt x="3446" y="15187"/>
                  <a:pt x="2330" y="14865"/>
                  <a:pt x="1935" y="14044"/>
                </a:cubicBezTo>
                <a:cubicBezTo>
                  <a:pt x="1635" y="13243"/>
                  <a:pt x="1902" y="12342"/>
                  <a:pt x="2569" y="11809"/>
                </a:cubicBezTo>
                <a:cubicBezTo>
                  <a:pt x="3231" y="11273"/>
                  <a:pt x="4071" y="11005"/>
                  <a:pt x="4949" y="11005"/>
                </a:cubicBezTo>
                <a:close/>
                <a:moveTo>
                  <a:pt x="5871" y="19881"/>
                </a:moveTo>
                <a:cubicBezTo>
                  <a:pt x="7472" y="19914"/>
                  <a:pt x="9007" y="20648"/>
                  <a:pt x="10074" y="21849"/>
                </a:cubicBezTo>
                <a:cubicBezTo>
                  <a:pt x="9007" y="23117"/>
                  <a:pt x="7539" y="23984"/>
                  <a:pt x="5905" y="24217"/>
                </a:cubicBezTo>
                <a:cubicBezTo>
                  <a:pt x="5740" y="24237"/>
                  <a:pt x="5572" y="24246"/>
                  <a:pt x="5404" y="24246"/>
                </a:cubicBezTo>
                <a:cubicBezTo>
                  <a:pt x="4106" y="24246"/>
                  <a:pt x="2776" y="23683"/>
                  <a:pt x="2569" y="22650"/>
                </a:cubicBezTo>
                <a:cubicBezTo>
                  <a:pt x="2302" y="21482"/>
                  <a:pt x="3570" y="20315"/>
                  <a:pt x="4804" y="20014"/>
                </a:cubicBezTo>
                <a:cubicBezTo>
                  <a:pt x="5171" y="19914"/>
                  <a:pt x="5504" y="19881"/>
                  <a:pt x="5871" y="19881"/>
                </a:cubicBezTo>
                <a:close/>
                <a:moveTo>
                  <a:pt x="6238" y="0"/>
                </a:moveTo>
                <a:lnTo>
                  <a:pt x="5871" y="1434"/>
                </a:lnTo>
                <a:cubicBezTo>
                  <a:pt x="9140" y="2368"/>
                  <a:pt x="11309" y="5404"/>
                  <a:pt x="11142" y="8773"/>
                </a:cubicBezTo>
                <a:cubicBezTo>
                  <a:pt x="11042" y="9740"/>
                  <a:pt x="10741" y="10674"/>
                  <a:pt x="10274" y="11542"/>
                </a:cubicBezTo>
                <a:cubicBezTo>
                  <a:pt x="8907" y="10341"/>
                  <a:pt x="7172" y="9607"/>
                  <a:pt x="5338" y="9540"/>
                </a:cubicBezTo>
                <a:cubicBezTo>
                  <a:pt x="5200" y="9530"/>
                  <a:pt x="5063" y="9525"/>
                  <a:pt x="4926" y="9525"/>
                </a:cubicBezTo>
                <a:cubicBezTo>
                  <a:pt x="3704" y="9525"/>
                  <a:pt x="2528" y="9924"/>
                  <a:pt x="1568" y="10674"/>
                </a:cubicBezTo>
                <a:cubicBezTo>
                  <a:pt x="401" y="11675"/>
                  <a:pt x="0" y="13276"/>
                  <a:pt x="568" y="14711"/>
                </a:cubicBezTo>
                <a:cubicBezTo>
                  <a:pt x="1297" y="16200"/>
                  <a:pt x="3051" y="16692"/>
                  <a:pt x="4467" y="16692"/>
                </a:cubicBezTo>
                <a:cubicBezTo>
                  <a:pt x="4605" y="16692"/>
                  <a:pt x="4740" y="16688"/>
                  <a:pt x="4871" y="16679"/>
                </a:cubicBezTo>
                <a:cubicBezTo>
                  <a:pt x="7005" y="16445"/>
                  <a:pt x="8974" y="15445"/>
                  <a:pt x="10375" y="13877"/>
                </a:cubicBezTo>
                <a:cubicBezTo>
                  <a:pt x="11142" y="14877"/>
                  <a:pt x="11609" y="16078"/>
                  <a:pt x="11675" y="17379"/>
                </a:cubicBezTo>
                <a:cubicBezTo>
                  <a:pt x="11709" y="18480"/>
                  <a:pt x="11442" y="19581"/>
                  <a:pt x="10908" y="20582"/>
                </a:cubicBezTo>
                <a:cubicBezTo>
                  <a:pt x="9584" y="19178"/>
                  <a:pt x="7777" y="18426"/>
                  <a:pt x="5920" y="18426"/>
                </a:cubicBezTo>
                <a:cubicBezTo>
                  <a:pt x="5437" y="18426"/>
                  <a:pt x="4952" y="18477"/>
                  <a:pt x="4470" y="18580"/>
                </a:cubicBezTo>
                <a:cubicBezTo>
                  <a:pt x="2502" y="19047"/>
                  <a:pt x="634" y="20882"/>
                  <a:pt x="1068" y="22950"/>
                </a:cubicBezTo>
                <a:cubicBezTo>
                  <a:pt x="1454" y="24793"/>
                  <a:pt x="3457" y="25762"/>
                  <a:pt x="5352" y="25762"/>
                </a:cubicBezTo>
                <a:cubicBezTo>
                  <a:pt x="5584" y="25762"/>
                  <a:pt x="5813" y="25748"/>
                  <a:pt x="6038" y="25719"/>
                </a:cubicBezTo>
                <a:cubicBezTo>
                  <a:pt x="7906" y="25452"/>
                  <a:pt x="9607" y="24551"/>
                  <a:pt x="10908" y="23183"/>
                </a:cubicBezTo>
                <a:lnTo>
                  <a:pt x="10908" y="23183"/>
                </a:lnTo>
                <a:cubicBezTo>
                  <a:pt x="11709" y="25118"/>
                  <a:pt x="11575" y="27320"/>
                  <a:pt x="10575" y="29121"/>
                </a:cubicBezTo>
                <a:cubicBezTo>
                  <a:pt x="9374" y="31189"/>
                  <a:pt x="7372" y="32657"/>
                  <a:pt x="5037" y="33157"/>
                </a:cubicBezTo>
                <a:lnTo>
                  <a:pt x="5371" y="34625"/>
                </a:lnTo>
                <a:cubicBezTo>
                  <a:pt x="8106" y="34024"/>
                  <a:pt x="10508" y="32290"/>
                  <a:pt x="11909" y="29855"/>
                </a:cubicBezTo>
                <a:cubicBezTo>
                  <a:pt x="13277" y="27386"/>
                  <a:pt x="13277" y="24384"/>
                  <a:pt x="11909" y="21882"/>
                </a:cubicBezTo>
                <a:cubicBezTo>
                  <a:pt x="13810" y="19014"/>
                  <a:pt x="13577" y="15244"/>
                  <a:pt x="11342" y="12643"/>
                </a:cubicBezTo>
                <a:cubicBezTo>
                  <a:pt x="12076" y="11508"/>
                  <a:pt x="12543" y="10241"/>
                  <a:pt x="12643" y="8907"/>
                </a:cubicBezTo>
                <a:cubicBezTo>
                  <a:pt x="12976" y="4937"/>
                  <a:pt x="10074" y="934"/>
                  <a:pt x="6238" y="0"/>
                </a:cubicBezTo>
                <a:close/>
              </a:path>
            </a:pathLst>
          </a:custGeom>
          <a:solidFill>
            <a:schemeClr val="l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45" name="Google Shape;245;p31"/>
          <p:cNvSpPr txBox="1">
            <a:spLocks noGrp="1"/>
          </p:cNvSpPr>
          <p:nvPr>
            <p:ph type="title"/>
          </p:nvPr>
        </p:nvSpPr>
        <p:spPr>
          <a:xfrm>
            <a:off x="4648847" y="2262920"/>
            <a:ext cx="6174288" cy="2205541"/>
          </a:xfrm>
          <a:prstGeom prst="rect">
            <a:avLst/>
          </a:prstGeom>
        </p:spPr>
        <p:txBody>
          <a:bodyPr spcFirstLastPara="1" wrap="square" lIns="116050" tIns="116050" rIns="116050" bIns="116050" anchor="ctr" anchorCtr="0">
            <a:noAutofit/>
          </a:bodyPr>
          <a:lstStyle>
            <a:lvl1pPr lvl="0" algn="r" rtl="0">
              <a:spcBef>
                <a:spcPts val="0"/>
              </a:spcBef>
              <a:spcAft>
                <a:spcPts val="0"/>
              </a:spcAft>
              <a:buSzPts val="4600"/>
              <a:buNone/>
              <a:defRPr sz="7255">
                <a:solidFill>
                  <a:schemeClr val="lt2"/>
                </a:solidFill>
              </a:defRPr>
            </a:lvl1pPr>
            <a:lvl2pPr lvl="1" algn="ctr" rtl="0">
              <a:spcBef>
                <a:spcPts val="0"/>
              </a:spcBef>
              <a:spcAft>
                <a:spcPts val="0"/>
              </a:spcAft>
              <a:buSzPts val="4600"/>
              <a:buNone/>
              <a:defRPr sz="4175"/>
            </a:lvl2pPr>
            <a:lvl3pPr lvl="2" algn="ctr" rtl="0">
              <a:spcBef>
                <a:spcPts val="0"/>
              </a:spcBef>
              <a:spcAft>
                <a:spcPts val="0"/>
              </a:spcAft>
              <a:buSzPts val="4600"/>
              <a:buNone/>
              <a:defRPr sz="4175"/>
            </a:lvl3pPr>
            <a:lvl4pPr lvl="3" algn="ctr" rtl="0">
              <a:spcBef>
                <a:spcPts val="0"/>
              </a:spcBef>
              <a:spcAft>
                <a:spcPts val="0"/>
              </a:spcAft>
              <a:buSzPts val="4600"/>
              <a:buNone/>
              <a:defRPr sz="4175"/>
            </a:lvl4pPr>
            <a:lvl5pPr lvl="4" algn="ctr" rtl="0">
              <a:spcBef>
                <a:spcPts val="0"/>
              </a:spcBef>
              <a:spcAft>
                <a:spcPts val="0"/>
              </a:spcAft>
              <a:buSzPts val="4600"/>
              <a:buNone/>
              <a:defRPr sz="4175"/>
            </a:lvl5pPr>
            <a:lvl6pPr lvl="5" algn="ctr" rtl="0">
              <a:spcBef>
                <a:spcPts val="0"/>
              </a:spcBef>
              <a:spcAft>
                <a:spcPts val="0"/>
              </a:spcAft>
              <a:buSzPts val="4600"/>
              <a:buNone/>
              <a:defRPr sz="4175"/>
            </a:lvl6pPr>
            <a:lvl7pPr lvl="6" algn="ctr" rtl="0">
              <a:spcBef>
                <a:spcPts val="0"/>
              </a:spcBef>
              <a:spcAft>
                <a:spcPts val="0"/>
              </a:spcAft>
              <a:buSzPts val="4600"/>
              <a:buNone/>
              <a:defRPr sz="4175"/>
            </a:lvl7pPr>
            <a:lvl8pPr lvl="7" algn="ctr" rtl="0">
              <a:spcBef>
                <a:spcPts val="0"/>
              </a:spcBef>
              <a:spcAft>
                <a:spcPts val="0"/>
              </a:spcAft>
              <a:buSzPts val="4600"/>
              <a:buNone/>
              <a:defRPr sz="4175"/>
            </a:lvl8pPr>
            <a:lvl9pPr lvl="8" algn="ctr" rtl="0">
              <a:spcBef>
                <a:spcPts val="0"/>
              </a:spcBef>
              <a:spcAft>
                <a:spcPts val="0"/>
              </a:spcAft>
              <a:buSzPts val="4600"/>
              <a:buNone/>
              <a:defRPr sz="4175"/>
            </a:lvl9pPr>
          </a:lstStyle>
          <a:p/>
        </p:txBody>
      </p:sp>
      <p:sp>
        <p:nvSpPr>
          <p:cNvPr id="246" name="Google Shape;246;p31"/>
          <p:cNvSpPr txBox="1">
            <a:spLocks noGrp="1"/>
          </p:cNvSpPr>
          <p:nvPr>
            <p:ph type="subTitle" idx="1"/>
          </p:nvPr>
        </p:nvSpPr>
        <p:spPr>
          <a:xfrm>
            <a:off x="5785601" y="4844759"/>
            <a:ext cx="5037477" cy="726653"/>
          </a:xfrm>
          <a:prstGeom prst="rect">
            <a:avLst/>
          </a:prstGeom>
        </p:spPr>
        <p:txBody>
          <a:bodyPr spcFirstLastPara="1" wrap="square" lIns="116050" tIns="116050" rIns="116050" bIns="116050" anchor="ctr" anchorCtr="0">
            <a:noAutofit/>
          </a:bodyPr>
          <a:lstStyle>
            <a:lvl1pPr lvl="0" algn="r" rtl="0">
              <a:lnSpc>
                <a:spcPct val="100000"/>
              </a:lnSpc>
              <a:spcBef>
                <a:spcPts val="0"/>
              </a:spcBef>
              <a:spcAft>
                <a:spcPts val="0"/>
              </a:spcAft>
              <a:buSzPts val="2300"/>
              <a:buNone/>
              <a:defRPr sz="2175"/>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8">
  <p:cSld name="CUSTOM_14">
    <p:bg>
      <p:bgPr>
        <a:solidFill>
          <a:schemeClr val="accent5"/>
        </a:solidFill>
        <a:effectLst/>
      </p:bgPr>
    </p:bg>
    <p:spTree>
      <p:nvGrpSpPr>
        <p:cNvPr id="1" name="Shape 247"/>
        <p:cNvGrpSpPr/>
        <p:nvPr/>
      </p:nvGrpSpPr>
      <p:grpSpPr>
        <a:xfrm>
          <a:off x="0" y="0"/>
          <a:ext cx="0" cy="0"/>
          <a:chOff x="0" y="0"/>
          <a:chExt cx="0" cy="0"/>
        </a:xfrm>
      </p:grpSpPr>
      <p:sp>
        <p:nvSpPr>
          <p:cNvPr id="248" name="Google Shape;248;p32"/>
          <p:cNvSpPr/>
          <p:nvPr/>
        </p:nvSpPr>
        <p:spPr>
          <a:xfrm>
            <a:off x="596629" y="414648"/>
            <a:ext cx="10999318" cy="6021147"/>
          </a:xfrm>
          <a:prstGeom prst="roundRect">
            <a:avLst>
              <a:gd name="adj" fmla="val 7376"/>
            </a:avLst>
          </a:prstGeom>
          <a:solidFill>
            <a:schemeClr val="accent2"/>
          </a:solidFill>
          <a:ln w="114300" cap="flat" cmpd="sng">
            <a:solidFill>
              <a:schemeClr val="accent3"/>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49" name="Google Shape;249;p32"/>
          <p:cNvSpPr txBox="1">
            <a:spLocks noGrp="1"/>
          </p:cNvSpPr>
          <p:nvPr>
            <p:ph type="title"/>
          </p:nvPr>
        </p:nvSpPr>
        <p:spPr>
          <a:xfrm>
            <a:off x="1133561" y="1346984"/>
            <a:ext cx="9925455" cy="2205541"/>
          </a:xfrm>
          <a:prstGeom prst="rect">
            <a:avLst/>
          </a:prstGeom>
        </p:spPr>
        <p:txBody>
          <a:bodyPr spcFirstLastPara="1" wrap="square" lIns="116050" tIns="116050" rIns="116050" bIns="116050" anchor="ctr" anchorCtr="0">
            <a:noAutofit/>
          </a:bodyPr>
          <a:lstStyle>
            <a:lvl1pPr lvl="0" algn="r" rtl="0">
              <a:spcBef>
                <a:spcPts val="0"/>
              </a:spcBef>
              <a:spcAft>
                <a:spcPts val="0"/>
              </a:spcAft>
              <a:buSzPts val="4600"/>
              <a:buNone/>
              <a:defRPr sz="7255">
                <a:solidFill>
                  <a:schemeClr val="lt1"/>
                </a:solidFill>
              </a:defRPr>
            </a:lvl1pPr>
            <a:lvl2pPr lvl="1" algn="ctr" rtl="0">
              <a:spcBef>
                <a:spcPts val="0"/>
              </a:spcBef>
              <a:spcAft>
                <a:spcPts val="0"/>
              </a:spcAft>
              <a:buSzPts val="4600"/>
              <a:buNone/>
              <a:defRPr sz="4175"/>
            </a:lvl2pPr>
            <a:lvl3pPr lvl="2" algn="ctr" rtl="0">
              <a:spcBef>
                <a:spcPts val="0"/>
              </a:spcBef>
              <a:spcAft>
                <a:spcPts val="0"/>
              </a:spcAft>
              <a:buSzPts val="4600"/>
              <a:buNone/>
              <a:defRPr sz="4175"/>
            </a:lvl3pPr>
            <a:lvl4pPr lvl="3" algn="ctr" rtl="0">
              <a:spcBef>
                <a:spcPts val="0"/>
              </a:spcBef>
              <a:spcAft>
                <a:spcPts val="0"/>
              </a:spcAft>
              <a:buSzPts val="4600"/>
              <a:buNone/>
              <a:defRPr sz="4175"/>
            </a:lvl4pPr>
            <a:lvl5pPr lvl="4" algn="ctr" rtl="0">
              <a:spcBef>
                <a:spcPts val="0"/>
              </a:spcBef>
              <a:spcAft>
                <a:spcPts val="0"/>
              </a:spcAft>
              <a:buSzPts val="4600"/>
              <a:buNone/>
              <a:defRPr sz="4175"/>
            </a:lvl5pPr>
            <a:lvl6pPr lvl="5" algn="ctr" rtl="0">
              <a:spcBef>
                <a:spcPts val="0"/>
              </a:spcBef>
              <a:spcAft>
                <a:spcPts val="0"/>
              </a:spcAft>
              <a:buSzPts val="4600"/>
              <a:buNone/>
              <a:defRPr sz="4175"/>
            </a:lvl6pPr>
            <a:lvl7pPr lvl="6" algn="ctr" rtl="0">
              <a:spcBef>
                <a:spcPts val="0"/>
              </a:spcBef>
              <a:spcAft>
                <a:spcPts val="0"/>
              </a:spcAft>
              <a:buSzPts val="4600"/>
              <a:buNone/>
              <a:defRPr sz="4175"/>
            </a:lvl7pPr>
            <a:lvl8pPr lvl="7" algn="ctr" rtl="0">
              <a:spcBef>
                <a:spcPts val="0"/>
              </a:spcBef>
              <a:spcAft>
                <a:spcPts val="0"/>
              </a:spcAft>
              <a:buSzPts val="4600"/>
              <a:buNone/>
              <a:defRPr sz="4175"/>
            </a:lvl8pPr>
            <a:lvl9pPr lvl="8" algn="ctr" rtl="0">
              <a:spcBef>
                <a:spcPts val="0"/>
              </a:spcBef>
              <a:spcAft>
                <a:spcPts val="0"/>
              </a:spcAft>
              <a:buSzPts val="4600"/>
              <a:buNone/>
              <a:defRPr sz="4175"/>
            </a:lvl9pPr>
          </a:lstStyle>
          <a:p/>
        </p:txBody>
      </p:sp>
      <p:sp>
        <p:nvSpPr>
          <p:cNvPr id="250" name="Google Shape;250;p32"/>
          <p:cNvSpPr txBox="1">
            <a:spLocks noGrp="1"/>
          </p:cNvSpPr>
          <p:nvPr>
            <p:ph type="subTitle" idx="1"/>
          </p:nvPr>
        </p:nvSpPr>
        <p:spPr>
          <a:xfrm>
            <a:off x="5506929" y="3842414"/>
            <a:ext cx="5316292" cy="1290557"/>
          </a:xfrm>
          <a:prstGeom prst="rect">
            <a:avLst/>
          </a:prstGeom>
        </p:spPr>
        <p:txBody>
          <a:bodyPr spcFirstLastPara="1" wrap="square" lIns="116050" tIns="116050" rIns="116050" bIns="116050" anchor="ctr" anchorCtr="0">
            <a:noAutofit/>
          </a:bodyPr>
          <a:lstStyle>
            <a:lvl1pPr lvl="0" algn="r" rtl="0">
              <a:lnSpc>
                <a:spcPct val="100000"/>
              </a:lnSpc>
              <a:spcBef>
                <a:spcPts val="0"/>
              </a:spcBef>
              <a:spcAft>
                <a:spcPts val="0"/>
              </a:spcAft>
              <a:buSzPts val="2300"/>
              <a:buNone/>
              <a:defRPr sz="2175"/>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9">
  <p:cSld name="CUSTOM_15">
    <p:spTree>
      <p:nvGrpSpPr>
        <p:cNvPr id="1" name="Shape 251"/>
        <p:cNvGrpSpPr/>
        <p:nvPr/>
      </p:nvGrpSpPr>
      <p:grpSpPr>
        <a:xfrm>
          <a:off x="0" y="0"/>
          <a:ext cx="0" cy="0"/>
          <a:chOff x="0" y="0"/>
          <a:chExt cx="0" cy="0"/>
        </a:xfrm>
      </p:grpSpPr>
      <p:sp>
        <p:nvSpPr>
          <p:cNvPr id="252" name="Google Shape;252;p33"/>
          <p:cNvSpPr/>
          <p:nvPr/>
        </p:nvSpPr>
        <p:spPr>
          <a:xfrm>
            <a:off x="586679" y="414650"/>
            <a:ext cx="10999318" cy="3853981"/>
          </a:xfrm>
          <a:prstGeom prst="roundRect">
            <a:avLst>
              <a:gd name="adj" fmla="val 7376"/>
            </a:avLst>
          </a:prstGeom>
          <a:solidFill>
            <a:schemeClr val="accent1"/>
          </a:solidFill>
          <a:ln w="114300" cap="flat" cmpd="sng">
            <a:solidFill>
              <a:schemeClr val="accent5"/>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53" name="Google Shape;253;p33"/>
          <p:cNvSpPr/>
          <p:nvPr/>
        </p:nvSpPr>
        <p:spPr>
          <a:xfrm>
            <a:off x="586679" y="4475990"/>
            <a:ext cx="10999318" cy="1952709"/>
          </a:xfrm>
          <a:prstGeom prst="roundRect">
            <a:avLst>
              <a:gd name="adj" fmla="val 16810"/>
            </a:avLst>
          </a:prstGeom>
          <a:solidFill>
            <a:schemeClr val="accent5"/>
          </a:solidFill>
          <a:ln w="114300" cap="flat" cmpd="sng">
            <a:solidFill>
              <a:schemeClr val="lt1"/>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54" name="Google Shape;254;p33"/>
          <p:cNvSpPr txBox="1">
            <a:spLocks noGrp="1"/>
          </p:cNvSpPr>
          <p:nvPr>
            <p:ph type="title"/>
          </p:nvPr>
        </p:nvSpPr>
        <p:spPr>
          <a:xfrm>
            <a:off x="1270744" y="533990"/>
            <a:ext cx="7534150" cy="3615301"/>
          </a:xfrm>
          <a:prstGeom prst="rect">
            <a:avLst/>
          </a:prstGeom>
        </p:spPr>
        <p:txBody>
          <a:bodyPr spcFirstLastPara="1" wrap="square" lIns="116050" tIns="116050" rIns="116050" bIns="116050" anchor="t" anchorCtr="0">
            <a:noAutofit/>
          </a:bodyPr>
          <a:lstStyle>
            <a:lvl1pPr lvl="0" rtl="0">
              <a:spcBef>
                <a:spcPts val="0"/>
              </a:spcBef>
              <a:spcAft>
                <a:spcPts val="0"/>
              </a:spcAft>
              <a:buSzPts val="5000"/>
              <a:buNone/>
              <a:defRPr sz="7255">
                <a:solidFill>
                  <a:schemeClr val="lt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55" name="Google Shape;255;p33"/>
          <p:cNvSpPr txBox="1">
            <a:spLocks noGrp="1"/>
          </p:cNvSpPr>
          <p:nvPr>
            <p:ph type="subTitle" idx="1"/>
          </p:nvPr>
        </p:nvSpPr>
        <p:spPr>
          <a:xfrm>
            <a:off x="4355493" y="5089018"/>
            <a:ext cx="6305655" cy="726653"/>
          </a:xfrm>
          <a:prstGeom prst="rect">
            <a:avLst/>
          </a:prstGeom>
        </p:spPr>
        <p:txBody>
          <a:bodyPr spcFirstLastPara="1" wrap="square" lIns="116050" tIns="116050" rIns="116050" bIns="116050" anchor="ctr" anchorCtr="0">
            <a:noAutofit/>
          </a:bodyPr>
          <a:lstStyle>
            <a:lvl1pPr lvl="0" algn="r" rtl="0">
              <a:lnSpc>
                <a:spcPct val="100000"/>
              </a:lnSpc>
              <a:spcBef>
                <a:spcPts val="0"/>
              </a:spcBef>
              <a:spcAft>
                <a:spcPts val="0"/>
              </a:spcAft>
              <a:buSzPts val="2300"/>
              <a:buNone/>
              <a:defRPr sz="2175"/>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matchingName="Title slide">
  <p:cSld name="1_Title slide">
    <p:bg>
      <p:bgPr>
        <a:solidFill>
          <a:srgbClr val="67AFD4"/>
        </a:solidFill>
        <a:effectLst/>
      </p:bgPr>
    </p:bg>
    <p:spTree>
      <p:nvGrpSpPr>
        <p:cNvPr id="1" name="Shape 8"/>
        <p:cNvGrpSpPr/>
        <p:nvPr/>
      </p:nvGrpSpPr>
      <p:grpSpPr>
        <a:xfrm>
          <a:off x="0" y="0"/>
          <a:ext cx="0" cy="0"/>
          <a:chOff x="0" y="0"/>
          <a:chExt cx="0" cy="0"/>
        </a:xfrm>
      </p:grpSpPr>
      <p:sp>
        <p:nvSpPr>
          <p:cNvPr id="9" name="Google Shape;9;p2"/>
          <p:cNvSpPr/>
          <p:nvPr/>
        </p:nvSpPr>
        <p:spPr>
          <a:xfrm>
            <a:off x="586684" y="414648"/>
            <a:ext cx="10999318" cy="6021147"/>
          </a:xfrm>
          <a:prstGeom prst="roundRect">
            <a:avLst>
              <a:gd name="adj" fmla="val 7376"/>
            </a:avLst>
          </a:prstGeom>
          <a:solidFill>
            <a:schemeClr val="lt1"/>
          </a:solidFill>
          <a:ln w="114300" cap="flat" cmpd="sng">
            <a:solidFill>
              <a:schemeClr val="accent5"/>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0" name="Google Shape;10;p2"/>
          <p:cNvSpPr txBox="1">
            <a:spLocks noGrp="1"/>
          </p:cNvSpPr>
          <p:nvPr>
            <p:ph type="ctrTitle"/>
          </p:nvPr>
        </p:nvSpPr>
        <p:spPr>
          <a:xfrm>
            <a:off x="1362997" y="2069186"/>
            <a:ext cx="9466694" cy="1925766"/>
          </a:xfrm>
          <a:prstGeom prst="rect">
            <a:avLst/>
          </a:prstGeom>
          <a:effectLst>
            <a:outerShdw dist="57150" dir="1980000" algn="bl" rotWithShape="0">
              <a:schemeClr val="dk2"/>
            </a:outerShdw>
          </a:effectLst>
        </p:spPr>
        <p:txBody>
          <a:bodyPr spcFirstLastPara="1" wrap="square" lIns="116050" tIns="116050" rIns="116050" bIns="116050" anchor="ctr" anchorCtr="0">
            <a:noAutofit/>
          </a:bodyPr>
          <a:lstStyle>
            <a:lvl1pPr lvl="0" algn="ctr">
              <a:spcBef>
                <a:spcPts val="0"/>
              </a:spcBef>
              <a:spcAft>
                <a:spcPts val="0"/>
              </a:spcAft>
              <a:buSzPts val="6600"/>
              <a:buNone/>
              <a:defRPr sz="7255">
                <a:latin typeface="Paytone One" panose="00000500000000000000"/>
                <a:ea typeface="Paytone One" panose="00000500000000000000"/>
                <a:cs typeface="Paytone One" panose="00000500000000000000"/>
                <a:sym typeface="Paytone One" panose="00000500000000000000"/>
              </a:defRPr>
            </a:lvl1pPr>
            <a:lvl2pPr lvl="1" algn="ctr">
              <a:spcBef>
                <a:spcPts val="0"/>
              </a:spcBef>
              <a:spcAft>
                <a:spcPts val="0"/>
              </a:spcAft>
              <a:buSzPts val="6600"/>
              <a:buNone/>
              <a:defRPr sz="5985"/>
            </a:lvl2pPr>
            <a:lvl3pPr lvl="2" algn="ctr">
              <a:spcBef>
                <a:spcPts val="0"/>
              </a:spcBef>
              <a:spcAft>
                <a:spcPts val="0"/>
              </a:spcAft>
              <a:buSzPts val="6600"/>
              <a:buNone/>
              <a:defRPr sz="5985"/>
            </a:lvl3pPr>
            <a:lvl4pPr lvl="3" algn="ctr">
              <a:spcBef>
                <a:spcPts val="0"/>
              </a:spcBef>
              <a:spcAft>
                <a:spcPts val="0"/>
              </a:spcAft>
              <a:buSzPts val="6600"/>
              <a:buNone/>
              <a:defRPr sz="5985"/>
            </a:lvl4pPr>
            <a:lvl5pPr lvl="4" algn="ctr">
              <a:spcBef>
                <a:spcPts val="0"/>
              </a:spcBef>
              <a:spcAft>
                <a:spcPts val="0"/>
              </a:spcAft>
              <a:buSzPts val="6600"/>
              <a:buNone/>
              <a:defRPr sz="5985"/>
            </a:lvl5pPr>
            <a:lvl6pPr lvl="5" algn="ctr">
              <a:spcBef>
                <a:spcPts val="0"/>
              </a:spcBef>
              <a:spcAft>
                <a:spcPts val="0"/>
              </a:spcAft>
              <a:buSzPts val="6600"/>
              <a:buNone/>
              <a:defRPr sz="5985"/>
            </a:lvl6pPr>
            <a:lvl7pPr lvl="6" algn="ctr">
              <a:spcBef>
                <a:spcPts val="0"/>
              </a:spcBef>
              <a:spcAft>
                <a:spcPts val="0"/>
              </a:spcAft>
              <a:buSzPts val="6600"/>
              <a:buNone/>
              <a:defRPr sz="5985"/>
            </a:lvl7pPr>
            <a:lvl8pPr lvl="7" algn="ctr">
              <a:spcBef>
                <a:spcPts val="0"/>
              </a:spcBef>
              <a:spcAft>
                <a:spcPts val="0"/>
              </a:spcAft>
              <a:buSzPts val="6600"/>
              <a:buNone/>
              <a:defRPr sz="5985"/>
            </a:lvl8pPr>
            <a:lvl9pPr lvl="8" algn="ctr">
              <a:spcBef>
                <a:spcPts val="0"/>
              </a:spcBef>
              <a:spcAft>
                <a:spcPts val="0"/>
              </a:spcAft>
              <a:buSzPts val="6600"/>
              <a:buNone/>
              <a:defRPr sz="5985"/>
            </a:lvl9pPr>
          </a:lstStyle>
          <a:p/>
        </p:txBody>
      </p:sp>
      <p:sp>
        <p:nvSpPr>
          <p:cNvPr id="11" name="Google Shape;11;p2"/>
          <p:cNvSpPr txBox="1">
            <a:spLocks noGrp="1"/>
          </p:cNvSpPr>
          <p:nvPr>
            <p:ph type="subTitle" idx="1"/>
          </p:nvPr>
        </p:nvSpPr>
        <p:spPr>
          <a:xfrm>
            <a:off x="2405246" y="4202344"/>
            <a:ext cx="7382256" cy="517638"/>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3600"/>
              <a:buNone/>
              <a:defRPr sz="2175">
                <a:latin typeface="Quicksand Medium"/>
                <a:ea typeface="Quicksand Medium"/>
                <a:cs typeface="Quicksand Medium"/>
                <a:sym typeface="Quicksand Medium"/>
              </a:defRPr>
            </a:lvl1pPr>
            <a:lvl2pPr lvl="1" algn="ctr">
              <a:lnSpc>
                <a:spcPct val="100000"/>
              </a:lnSpc>
              <a:spcBef>
                <a:spcPts val="0"/>
              </a:spcBef>
              <a:spcAft>
                <a:spcPts val="0"/>
              </a:spcAft>
              <a:buSzPts val="3600"/>
              <a:buNone/>
              <a:defRPr sz="3265"/>
            </a:lvl2pPr>
            <a:lvl3pPr lvl="2" algn="ctr">
              <a:lnSpc>
                <a:spcPct val="100000"/>
              </a:lnSpc>
              <a:spcBef>
                <a:spcPts val="0"/>
              </a:spcBef>
              <a:spcAft>
                <a:spcPts val="0"/>
              </a:spcAft>
              <a:buSzPts val="3600"/>
              <a:buNone/>
              <a:defRPr sz="3265"/>
            </a:lvl3pPr>
            <a:lvl4pPr lvl="3" algn="ctr">
              <a:lnSpc>
                <a:spcPct val="100000"/>
              </a:lnSpc>
              <a:spcBef>
                <a:spcPts val="0"/>
              </a:spcBef>
              <a:spcAft>
                <a:spcPts val="0"/>
              </a:spcAft>
              <a:buSzPts val="3600"/>
              <a:buNone/>
              <a:defRPr sz="3265"/>
            </a:lvl4pPr>
            <a:lvl5pPr lvl="4" algn="ctr">
              <a:lnSpc>
                <a:spcPct val="100000"/>
              </a:lnSpc>
              <a:spcBef>
                <a:spcPts val="0"/>
              </a:spcBef>
              <a:spcAft>
                <a:spcPts val="0"/>
              </a:spcAft>
              <a:buSzPts val="3600"/>
              <a:buNone/>
              <a:defRPr sz="3265"/>
            </a:lvl5pPr>
            <a:lvl6pPr lvl="5" algn="ctr">
              <a:lnSpc>
                <a:spcPct val="100000"/>
              </a:lnSpc>
              <a:spcBef>
                <a:spcPts val="0"/>
              </a:spcBef>
              <a:spcAft>
                <a:spcPts val="0"/>
              </a:spcAft>
              <a:buSzPts val="3600"/>
              <a:buNone/>
              <a:defRPr sz="3265"/>
            </a:lvl6pPr>
            <a:lvl7pPr lvl="6" algn="ctr">
              <a:lnSpc>
                <a:spcPct val="100000"/>
              </a:lnSpc>
              <a:spcBef>
                <a:spcPts val="0"/>
              </a:spcBef>
              <a:spcAft>
                <a:spcPts val="0"/>
              </a:spcAft>
              <a:buSzPts val="3600"/>
              <a:buNone/>
              <a:defRPr sz="3265"/>
            </a:lvl7pPr>
            <a:lvl8pPr lvl="7" algn="ctr">
              <a:lnSpc>
                <a:spcPct val="100000"/>
              </a:lnSpc>
              <a:spcBef>
                <a:spcPts val="0"/>
              </a:spcBef>
              <a:spcAft>
                <a:spcPts val="0"/>
              </a:spcAft>
              <a:buSzPts val="3600"/>
              <a:buNone/>
              <a:defRPr sz="3265"/>
            </a:lvl8pPr>
            <a:lvl9pPr lvl="8" algn="ctr">
              <a:lnSpc>
                <a:spcPct val="100000"/>
              </a:lnSpc>
              <a:spcBef>
                <a:spcPts val="0"/>
              </a:spcBef>
              <a:spcAft>
                <a:spcPts val="0"/>
              </a:spcAft>
              <a:buSzPts val="3600"/>
              <a:buNone/>
              <a:defRPr sz="3265"/>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10">
  <p:cSld name="CUSTOM_20">
    <p:bg>
      <p:bgPr>
        <a:solidFill>
          <a:schemeClr val="accent5"/>
        </a:solidFill>
        <a:effectLst/>
      </p:bgPr>
    </p:bg>
    <p:spTree>
      <p:nvGrpSpPr>
        <p:cNvPr id="1" name="Shape 256"/>
        <p:cNvGrpSpPr/>
        <p:nvPr/>
      </p:nvGrpSpPr>
      <p:grpSpPr>
        <a:xfrm>
          <a:off x="0" y="0"/>
          <a:ext cx="0" cy="0"/>
          <a:chOff x="0" y="0"/>
          <a:chExt cx="0" cy="0"/>
        </a:xfrm>
      </p:grpSpPr>
      <p:sp>
        <p:nvSpPr>
          <p:cNvPr id="257" name="Google Shape;257;p34"/>
          <p:cNvSpPr/>
          <p:nvPr/>
        </p:nvSpPr>
        <p:spPr>
          <a:xfrm>
            <a:off x="1468534" y="414648"/>
            <a:ext cx="9255616" cy="6029040"/>
          </a:xfrm>
          <a:prstGeom prst="roundRect">
            <a:avLst>
              <a:gd name="adj" fmla="val 16667"/>
            </a:avLst>
          </a:prstGeom>
          <a:solidFill>
            <a:schemeClr val="accent3"/>
          </a:solidFill>
          <a:ln w="114300" cap="flat" cmpd="sng">
            <a:solidFill>
              <a:schemeClr val="dk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58" name="Google Shape;258;p34"/>
          <p:cNvSpPr/>
          <p:nvPr/>
        </p:nvSpPr>
        <p:spPr>
          <a:xfrm rot="-899987">
            <a:off x="10937574" y="475366"/>
            <a:ext cx="693783" cy="628999"/>
          </a:xfrm>
          <a:custGeom>
            <a:avLst/>
            <a:gdLst/>
            <a:ahLst/>
            <a:cxnLst/>
            <a:rect l="l" t="t" r="r" b="b"/>
            <a:pathLst>
              <a:path w="11021" h="12560" extrusionOk="0">
                <a:moveTo>
                  <a:pt x="6812" y="0"/>
                </a:moveTo>
                <a:cubicBezTo>
                  <a:pt x="6685" y="0"/>
                  <a:pt x="6589" y="65"/>
                  <a:pt x="6561" y="176"/>
                </a:cubicBezTo>
                <a:lnTo>
                  <a:pt x="4927" y="4379"/>
                </a:lnTo>
                <a:lnTo>
                  <a:pt x="3792" y="2744"/>
                </a:lnTo>
                <a:cubicBezTo>
                  <a:pt x="3727" y="2646"/>
                  <a:pt x="3636" y="2605"/>
                  <a:pt x="3548" y="2605"/>
                </a:cubicBezTo>
                <a:cubicBezTo>
                  <a:pt x="3369" y="2605"/>
                  <a:pt x="3203" y="2776"/>
                  <a:pt x="3292" y="2978"/>
                </a:cubicBezTo>
                <a:lnTo>
                  <a:pt x="3893" y="5079"/>
                </a:lnTo>
                <a:lnTo>
                  <a:pt x="423" y="4779"/>
                </a:lnTo>
                <a:cubicBezTo>
                  <a:pt x="412" y="4778"/>
                  <a:pt x="401" y="4777"/>
                  <a:pt x="390" y="4777"/>
                </a:cubicBezTo>
                <a:cubicBezTo>
                  <a:pt x="83" y="4777"/>
                  <a:pt x="0" y="5216"/>
                  <a:pt x="290" y="5313"/>
                </a:cubicBezTo>
                <a:lnTo>
                  <a:pt x="3792" y="6614"/>
                </a:lnTo>
                <a:lnTo>
                  <a:pt x="2558" y="7881"/>
                </a:lnTo>
                <a:cubicBezTo>
                  <a:pt x="2366" y="8074"/>
                  <a:pt x="2536" y="8357"/>
                  <a:pt x="2770" y="8357"/>
                </a:cubicBezTo>
                <a:cubicBezTo>
                  <a:pt x="2820" y="8357"/>
                  <a:pt x="2873" y="8344"/>
                  <a:pt x="2925" y="8315"/>
                </a:cubicBezTo>
                <a:lnTo>
                  <a:pt x="4159" y="7414"/>
                </a:lnTo>
                <a:lnTo>
                  <a:pt x="3526" y="12284"/>
                </a:lnTo>
                <a:cubicBezTo>
                  <a:pt x="3526" y="12384"/>
                  <a:pt x="3592" y="12518"/>
                  <a:pt x="3726" y="12551"/>
                </a:cubicBezTo>
                <a:cubicBezTo>
                  <a:pt x="3749" y="12557"/>
                  <a:pt x="3772" y="12560"/>
                  <a:pt x="3794" y="12560"/>
                </a:cubicBezTo>
                <a:cubicBezTo>
                  <a:pt x="3903" y="12560"/>
                  <a:pt x="4004" y="12495"/>
                  <a:pt x="4059" y="12384"/>
                </a:cubicBezTo>
                <a:lnTo>
                  <a:pt x="5727" y="7848"/>
                </a:lnTo>
                <a:lnTo>
                  <a:pt x="6661" y="9516"/>
                </a:lnTo>
                <a:cubicBezTo>
                  <a:pt x="6707" y="9630"/>
                  <a:pt x="6796" y="9678"/>
                  <a:pt x="6887" y="9678"/>
                </a:cubicBezTo>
                <a:cubicBezTo>
                  <a:pt x="7063" y="9678"/>
                  <a:pt x="7249" y="9502"/>
                  <a:pt x="7162" y="9282"/>
                </a:cubicBezTo>
                <a:lnTo>
                  <a:pt x="6561" y="7347"/>
                </a:lnTo>
                <a:lnTo>
                  <a:pt x="10597" y="7648"/>
                </a:lnTo>
                <a:cubicBezTo>
                  <a:pt x="10608" y="7649"/>
                  <a:pt x="10619" y="7649"/>
                  <a:pt x="10629" y="7649"/>
                </a:cubicBezTo>
                <a:cubicBezTo>
                  <a:pt x="10937" y="7649"/>
                  <a:pt x="11020" y="7179"/>
                  <a:pt x="10697" y="7114"/>
                </a:cubicBezTo>
                <a:lnTo>
                  <a:pt x="6961" y="5880"/>
                </a:lnTo>
                <a:lnTo>
                  <a:pt x="8763" y="4078"/>
                </a:lnTo>
                <a:cubicBezTo>
                  <a:pt x="8976" y="3892"/>
                  <a:pt x="8806" y="3578"/>
                  <a:pt x="8576" y="3578"/>
                </a:cubicBezTo>
                <a:cubicBezTo>
                  <a:pt x="8518" y="3578"/>
                  <a:pt x="8456" y="3598"/>
                  <a:pt x="8396" y="3645"/>
                </a:cubicBezTo>
                <a:lnTo>
                  <a:pt x="6528" y="4779"/>
                </a:lnTo>
                <a:lnTo>
                  <a:pt x="7095" y="309"/>
                </a:lnTo>
                <a:cubicBezTo>
                  <a:pt x="7095" y="176"/>
                  <a:pt x="6995" y="76"/>
                  <a:pt x="6895" y="9"/>
                </a:cubicBezTo>
                <a:cubicBezTo>
                  <a:pt x="6866" y="3"/>
                  <a:pt x="6838" y="0"/>
                  <a:pt x="6812" y="0"/>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59" name="Google Shape;259;p34"/>
          <p:cNvSpPr/>
          <p:nvPr/>
        </p:nvSpPr>
        <p:spPr>
          <a:xfrm rot="-894105">
            <a:off x="626615" y="1503121"/>
            <a:ext cx="395387" cy="304311"/>
          </a:xfrm>
          <a:custGeom>
            <a:avLst/>
            <a:gdLst/>
            <a:ahLst/>
            <a:cxnLst/>
            <a:rect l="l" t="t" r="r" b="b"/>
            <a:pathLst>
              <a:path w="3870" h="3744" extrusionOk="0">
                <a:moveTo>
                  <a:pt x="2323" y="1"/>
                </a:moveTo>
                <a:cubicBezTo>
                  <a:pt x="2276" y="1"/>
                  <a:pt x="2228" y="19"/>
                  <a:pt x="2202" y="59"/>
                </a:cubicBezTo>
                <a:cubicBezTo>
                  <a:pt x="1796" y="1073"/>
                  <a:pt x="1264" y="1307"/>
                  <a:pt x="585" y="1307"/>
                </a:cubicBezTo>
                <a:cubicBezTo>
                  <a:pt x="482" y="1307"/>
                  <a:pt x="377" y="1302"/>
                  <a:pt x="267" y="1293"/>
                </a:cubicBezTo>
                <a:cubicBezTo>
                  <a:pt x="67" y="1293"/>
                  <a:pt x="1" y="1560"/>
                  <a:pt x="167" y="1660"/>
                </a:cubicBezTo>
                <a:cubicBezTo>
                  <a:pt x="935" y="1993"/>
                  <a:pt x="1402" y="2761"/>
                  <a:pt x="1335" y="3595"/>
                </a:cubicBezTo>
                <a:cubicBezTo>
                  <a:pt x="1354" y="3692"/>
                  <a:pt x="1430" y="3744"/>
                  <a:pt x="1510" y="3744"/>
                </a:cubicBezTo>
                <a:cubicBezTo>
                  <a:pt x="1567" y="3744"/>
                  <a:pt x="1627" y="3717"/>
                  <a:pt x="1668" y="3661"/>
                </a:cubicBezTo>
                <a:cubicBezTo>
                  <a:pt x="1802" y="3261"/>
                  <a:pt x="2102" y="2927"/>
                  <a:pt x="2502" y="2694"/>
                </a:cubicBezTo>
                <a:cubicBezTo>
                  <a:pt x="2736" y="2627"/>
                  <a:pt x="2969" y="2560"/>
                  <a:pt x="3236" y="2560"/>
                </a:cubicBezTo>
                <a:cubicBezTo>
                  <a:pt x="3436" y="2527"/>
                  <a:pt x="3703" y="2594"/>
                  <a:pt x="3803" y="2427"/>
                </a:cubicBezTo>
                <a:cubicBezTo>
                  <a:pt x="3870" y="2327"/>
                  <a:pt x="3803" y="2194"/>
                  <a:pt x="3703" y="2160"/>
                </a:cubicBezTo>
                <a:cubicBezTo>
                  <a:pt x="3536" y="2093"/>
                  <a:pt x="3336" y="2027"/>
                  <a:pt x="3203" y="1927"/>
                </a:cubicBezTo>
                <a:cubicBezTo>
                  <a:pt x="3003" y="1793"/>
                  <a:pt x="2836" y="1626"/>
                  <a:pt x="2736" y="1460"/>
                </a:cubicBezTo>
                <a:cubicBezTo>
                  <a:pt x="2502" y="1059"/>
                  <a:pt x="2402" y="592"/>
                  <a:pt x="2469" y="125"/>
                </a:cubicBezTo>
                <a:cubicBezTo>
                  <a:pt x="2469" y="45"/>
                  <a:pt x="2396" y="1"/>
                  <a:pt x="2323" y="1"/>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60" name="Google Shape;260;p34"/>
          <p:cNvSpPr/>
          <p:nvPr/>
        </p:nvSpPr>
        <p:spPr>
          <a:xfrm rot="-444629">
            <a:off x="703545" y="528217"/>
            <a:ext cx="241543" cy="187498"/>
          </a:xfrm>
          <a:custGeom>
            <a:avLst/>
            <a:gdLst/>
            <a:ahLst/>
            <a:cxnLst/>
            <a:rect l="l" t="t" r="r" b="b"/>
            <a:pathLst>
              <a:path w="3837" h="3744" extrusionOk="0">
                <a:moveTo>
                  <a:pt x="2297" y="1"/>
                </a:moveTo>
                <a:cubicBezTo>
                  <a:pt x="2255" y="1"/>
                  <a:pt x="2216" y="19"/>
                  <a:pt x="2202" y="59"/>
                </a:cubicBezTo>
                <a:cubicBezTo>
                  <a:pt x="1743" y="1099"/>
                  <a:pt x="1172" y="1297"/>
                  <a:pt x="437" y="1297"/>
                </a:cubicBezTo>
                <a:cubicBezTo>
                  <a:pt x="371" y="1297"/>
                  <a:pt x="303" y="1296"/>
                  <a:pt x="234" y="1293"/>
                </a:cubicBezTo>
                <a:cubicBezTo>
                  <a:pt x="34" y="1293"/>
                  <a:pt x="1" y="1560"/>
                  <a:pt x="168" y="1660"/>
                </a:cubicBezTo>
                <a:cubicBezTo>
                  <a:pt x="935" y="1960"/>
                  <a:pt x="1402" y="2761"/>
                  <a:pt x="1335" y="3595"/>
                </a:cubicBezTo>
                <a:cubicBezTo>
                  <a:pt x="1354" y="3692"/>
                  <a:pt x="1431" y="3744"/>
                  <a:pt x="1510" y="3744"/>
                </a:cubicBezTo>
                <a:cubicBezTo>
                  <a:pt x="1568" y="3744"/>
                  <a:pt x="1627" y="3717"/>
                  <a:pt x="1669" y="3661"/>
                </a:cubicBezTo>
                <a:cubicBezTo>
                  <a:pt x="1802" y="3261"/>
                  <a:pt x="2102" y="2894"/>
                  <a:pt x="2503" y="2694"/>
                </a:cubicBezTo>
                <a:cubicBezTo>
                  <a:pt x="2736" y="2594"/>
                  <a:pt x="2970" y="2561"/>
                  <a:pt x="3236" y="2527"/>
                </a:cubicBezTo>
                <a:cubicBezTo>
                  <a:pt x="3303" y="2527"/>
                  <a:pt x="3377" y="2531"/>
                  <a:pt x="3449" y="2531"/>
                </a:cubicBezTo>
                <a:cubicBezTo>
                  <a:pt x="3592" y="2531"/>
                  <a:pt x="3726" y="2516"/>
                  <a:pt x="3770" y="2427"/>
                </a:cubicBezTo>
                <a:cubicBezTo>
                  <a:pt x="3837" y="2327"/>
                  <a:pt x="3803" y="2194"/>
                  <a:pt x="3703" y="2160"/>
                </a:cubicBezTo>
                <a:cubicBezTo>
                  <a:pt x="3537" y="2094"/>
                  <a:pt x="3336" y="1994"/>
                  <a:pt x="3170" y="1893"/>
                </a:cubicBezTo>
                <a:cubicBezTo>
                  <a:pt x="3003" y="1793"/>
                  <a:pt x="2836" y="1627"/>
                  <a:pt x="2703" y="1426"/>
                </a:cubicBezTo>
                <a:cubicBezTo>
                  <a:pt x="2469" y="1060"/>
                  <a:pt x="2369" y="593"/>
                  <a:pt x="2436" y="126"/>
                </a:cubicBezTo>
                <a:cubicBezTo>
                  <a:pt x="2436" y="45"/>
                  <a:pt x="2362" y="1"/>
                  <a:pt x="2297" y="1"/>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61" name="Google Shape;261;p34"/>
          <p:cNvSpPr/>
          <p:nvPr/>
        </p:nvSpPr>
        <p:spPr>
          <a:xfrm rot="-894105">
            <a:off x="558109" y="5949196"/>
            <a:ext cx="395387" cy="304311"/>
          </a:xfrm>
          <a:custGeom>
            <a:avLst/>
            <a:gdLst/>
            <a:ahLst/>
            <a:cxnLst/>
            <a:rect l="l" t="t" r="r" b="b"/>
            <a:pathLst>
              <a:path w="3870" h="3744" extrusionOk="0">
                <a:moveTo>
                  <a:pt x="2323" y="1"/>
                </a:moveTo>
                <a:cubicBezTo>
                  <a:pt x="2276" y="1"/>
                  <a:pt x="2228" y="19"/>
                  <a:pt x="2202" y="59"/>
                </a:cubicBezTo>
                <a:cubicBezTo>
                  <a:pt x="1796" y="1073"/>
                  <a:pt x="1264" y="1307"/>
                  <a:pt x="585" y="1307"/>
                </a:cubicBezTo>
                <a:cubicBezTo>
                  <a:pt x="482" y="1307"/>
                  <a:pt x="377" y="1302"/>
                  <a:pt x="267" y="1293"/>
                </a:cubicBezTo>
                <a:cubicBezTo>
                  <a:pt x="67" y="1293"/>
                  <a:pt x="1" y="1560"/>
                  <a:pt x="167" y="1660"/>
                </a:cubicBezTo>
                <a:cubicBezTo>
                  <a:pt x="935" y="1993"/>
                  <a:pt x="1402" y="2761"/>
                  <a:pt x="1335" y="3595"/>
                </a:cubicBezTo>
                <a:cubicBezTo>
                  <a:pt x="1354" y="3692"/>
                  <a:pt x="1430" y="3744"/>
                  <a:pt x="1510" y="3744"/>
                </a:cubicBezTo>
                <a:cubicBezTo>
                  <a:pt x="1567" y="3744"/>
                  <a:pt x="1627" y="3717"/>
                  <a:pt x="1668" y="3661"/>
                </a:cubicBezTo>
                <a:cubicBezTo>
                  <a:pt x="1802" y="3261"/>
                  <a:pt x="2102" y="2927"/>
                  <a:pt x="2502" y="2694"/>
                </a:cubicBezTo>
                <a:cubicBezTo>
                  <a:pt x="2736" y="2627"/>
                  <a:pt x="2969" y="2560"/>
                  <a:pt x="3236" y="2560"/>
                </a:cubicBezTo>
                <a:cubicBezTo>
                  <a:pt x="3436" y="2527"/>
                  <a:pt x="3703" y="2594"/>
                  <a:pt x="3803" y="2427"/>
                </a:cubicBezTo>
                <a:cubicBezTo>
                  <a:pt x="3870" y="2327"/>
                  <a:pt x="3803" y="2194"/>
                  <a:pt x="3703" y="2160"/>
                </a:cubicBezTo>
                <a:cubicBezTo>
                  <a:pt x="3536" y="2093"/>
                  <a:pt x="3336" y="2027"/>
                  <a:pt x="3203" y="1927"/>
                </a:cubicBezTo>
                <a:cubicBezTo>
                  <a:pt x="3003" y="1793"/>
                  <a:pt x="2836" y="1626"/>
                  <a:pt x="2736" y="1460"/>
                </a:cubicBezTo>
                <a:cubicBezTo>
                  <a:pt x="2502" y="1059"/>
                  <a:pt x="2402" y="592"/>
                  <a:pt x="2469" y="125"/>
                </a:cubicBezTo>
                <a:cubicBezTo>
                  <a:pt x="2469" y="45"/>
                  <a:pt x="2396" y="1"/>
                  <a:pt x="2323" y="1"/>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62" name="Google Shape;262;p34"/>
          <p:cNvSpPr/>
          <p:nvPr/>
        </p:nvSpPr>
        <p:spPr>
          <a:xfrm rot="9905895">
            <a:off x="11227725" y="1934480"/>
            <a:ext cx="395387" cy="304311"/>
          </a:xfrm>
          <a:custGeom>
            <a:avLst/>
            <a:gdLst/>
            <a:ahLst/>
            <a:cxnLst/>
            <a:rect l="l" t="t" r="r" b="b"/>
            <a:pathLst>
              <a:path w="3870" h="3744" extrusionOk="0">
                <a:moveTo>
                  <a:pt x="2323" y="1"/>
                </a:moveTo>
                <a:cubicBezTo>
                  <a:pt x="2276" y="1"/>
                  <a:pt x="2228" y="19"/>
                  <a:pt x="2202" y="59"/>
                </a:cubicBezTo>
                <a:cubicBezTo>
                  <a:pt x="1796" y="1073"/>
                  <a:pt x="1264" y="1307"/>
                  <a:pt x="585" y="1307"/>
                </a:cubicBezTo>
                <a:cubicBezTo>
                  <a:pt x="482" y="1307"/>
                  <a:pt x="377" y="1302"/>
                  <a:pt x="267" y="1293"/>
                </a:cubicBezTo>
                <a:cubicBezTo>
                  <a:pt x="67" y="1293"/>
                  <a:pt x="1" y="1560"/>
                  <a:pt x="167" y="1660"/>
                </a:cubicBezTo>
                <a:cubicBezTo>
                  <a:pt x="935" y="1993"/>
                  <a:pt x="1402" y="2761"/>
                  <a:pt x="1335" y="3595"/>
                </a:cubicBezTo>
                <a:cubicBezTo>
                  <a:pt x="1354" y="3692"/>
                  <a:pt x="1430" y="3744"/>
                  <a:pt x="1510" y="3744"/>
                </a:cubicBezTo>
                <a:cubicBezTo>
                  <a:pt x="1567" y="3744"/>
                  <a:pt x="1627" y="3717"/>
                  <a:pt x="1668" y="3661"/>
                </a:cubicBezTo>
                <a:cubicBezTo>
                  <a:pt x="1802" y="3261"/>
                  <a:pt x="2102" y="2927"/>
                  <a:pt x="2502" y="2694"/>
                </a:cubicBezTo>
                <a:cubicBezTo>
                  <a:pt x="2736" y="2627"/>
                  <a:pt x="2969" y="2560"/>
                  <a:pt x="3236" y="2560"/>
                </a:cubicBezTo>
                <a:cubicBezTo>
                  <a:pt x="3436" y="2527"/>
                  <a:pt x="3703" y="2594"/>
                  <a:pt x="3803" y="2427"/>
                </a:cubicBezTo>
                <a:cubicBezTo>
                  <a:pt x="3870" y="2327"/>
                  <a:pt x="3803" y="2194"/>
                  <a:pt x="3703" y="2160"/>
                </a:cubicBezTo>
                <a:cubicBezTo>
                  <a:pt x="3536" y="2093"/>
                  <a:pt x="3336" y="2027"/>
                  <a:pt x="3203" y="1927"/>
                </a:cubicBezTo>
                <a:cubicBezTo>
                  <a:pt x="3003" y="1793"/>
                  <a:pt x="2836" y="1626"/>
                  <a:pt x="2736" y="1460"/>
                </a:cubicBezTo>
                <a:cubicBezTo>
                  <a:pt x="2502" y="1059"/>
                  <a:pt x="2402" y="592"/>
                  <a:pt x="2469" y="125"/>
                </a:cubicBezTo>
                <a:cubicBezTo>
                  <a:pt x="2469" y="45"/>
                  <a:pt x="2396" y="1"/>
                  <a:pt x="2323" y="1"/>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63" name="Google Shape;263;p34"/>
          <p:cNvSpPr/>
          <p:nvPr/>
        </p:nvSpPr>
        <p:spPr>
          <a:xfrm rot="10355371">
            <a:off x="11304638" y="3026196"/>
            <a:ext cx="241543" cy="187498"/>
          </a:xfrm>
          <a:custGeom>
            <a:avLst/>
            <a:gdLst/>
            <a:ahLst/>
            <a:cxnLst/>
            <a:rect l="l" t="t" r="r" b="b"/>
            <a:pathLst>
              <a:path w="3837" h="3744" extrusionOk="0">
                <a:moveTo>
                  <a:pt x="2297" y="1"/>
                </a:moveTo>
                <a:cubicBezTo>
                  <a:pt x="2255" y="1"/>
                  <a:pt x="2216" y="19"/>
                  <a:pt x="2202" y="59"/>
                </a:cubicBezTo>
                <a:cubicBezTo>
                  <a:pt x="1743" y="1099"/>
                  <a:pt x="1172" y="1297"/>
                  <a:pt x="437" y="1297"/>
                </a:cubicBezTo>
                <a:cubicBezTo>
                  <a:pt x="371" y="1297"/>
                  <a:pt x="303" y="1296"/>
                  <a:pt x="234" y="1293"/>
                </a:cubicBezTo>
                <a:cubicBezTo>
                  <a:pt x="34" y="1293"/>
                  <a:pt x="1" y="1560"/>
                  <a:pt x="168" y="1660"/>
                </a:cubicBezTo>
                <a:cubicBezTo>
                  <a:pt x="935" y="1960"/>
                  <a:pt x="1402" y="2761"/>
                  <a:pt x="1335" y="3595"/>
                </a:cubicBezTo>
                <a:cubicBezTo>
                  <a:pt x="1354" y="3692"/>
                  <a:pt x="1431" y="3744"/>
                  <a:pt x="1510" y="3744"/>
                </a:cubicBezTo>
                <a:cubicBezTo>
                  <a:pt x="1568" y="3744"/>
                  <a:pt x="1627" y="3717"/>
                  <a:pt x="1669" y="3661"/>
                </a:cubicBezTo>
                <a:cubicBezTo>
                  <a:pt x="1802" y="3261"/>
                  <a:pt x="2102" y="2894"/>
                  <a:pt x="2503" y="2694"/>
                </a:cubicBezTo>
                <a:cubicBezTo>
                  <a:pt x="2736" y="2594"/>
                  <a:pt x="2970" y="2561"/>
                  <a:pt x="3236" y="2527"/>
                </a:cubicBezTo>
                <a:cubicBezTo>
                  <a:pt x="3303" y="2527"/>
                  <a:pt x="3377" y="2531"/>
                  <a:pt x="3449" y="2531"/>
                </a:cubicBezTo>
                <a:cubicBezTo>
                  <a:pt x="3592" y="2531"/>
                  <a:pt x="3726" y="2516"/>
                  <a:pt x="3770" y="2427"/>
                </a:cubicBezTo>
                <a:cubicBezTo>
                  <a:pt x="3837" y="2327"/>
                  <a:pt x="3803" y="2194"/>
                  <a:pt x="3703" y="2160"/>
                </a:cubicBezTo>
                <a:cubicBezTo>
                  <a:pt x="3537" y="2094"/>
                  <a:pt x="3336" y="1994"/>
                  <a:pt x="3170" y="1893"/>
                </a:cubicBezTo>
                <a:cubicBezTo>
                  <a:pt x="3003" y="1793"/>
                  <a:pt x="2836" y="1627"/>
                  <a:pt x="2703" y="1426"/>
                </a:cubicBezTo>
                <a:cubicBezTo>
                  <a:pt x="2469" y="1060"/>
                  <a:pt x="2369" y="593"/>
                  <a:pt x="2436" y="126"/>
                </a:cubicBezTo>
                <a:cubicBezTo>
                  <a:pt x="2436" y="45"/>
                  <a:pt x="2362" y="1"/>
                  <a:pt x="2297" y="1"/>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nvGrpSpPr>
          <p:cNvPr id="264" name="Google Shape;264;p34"/>
          <p:cNvGrpSpPr/>
          <p:nvPr/>
        </p:nvGrpSpPr>
        <p:grpSpPr>
          <a:xfrm>
            <a:off x="11004705" y="6239273"/>
            <a:ext cx="730030" cy="348480"/>
            <a:chOff x="8164149" y="2531020"/>
            <a:chExt cx="289925" cy="173966"/>
          </a:xfrm>
        </p:grpSpPr>
        <p:sp>
          <p:nvSpPr>
            <p:cNvPr id="265" name="Google Shape;265;p34"/>
            <p:cNvSpPr/>
            <p:nvPr/>
          </p:nvSpPr>
          <p:spPr>
            <a:xfrm rot="-641783">
              <a:off x="8316640" y="2541753"/>
              <a:ext cx="127147" cy="122747"/>
            </a:xfrm>
            <a:custGeom>
              <a:avLst/>
              <a:gdLst/>
              <a:ahLst/>
              <a:cxnLst/>
              <a:rect l="l" t="t" r="r" b="b"/>
              <a:pathLst>
                <a:path w="5086" h="4910" extrusionOk="0">
                  <a:moveTo>
                    <a:pt x="3084" y="0"/>
                  </a:moveTo>
                  <a:cubicBezTo>
                    <a:pt x="3021" y="0"/>
                    <a:pt x="2964" y="30"/>
                    <a:pt x="2951" y="97"/>
                  </a:cubicBezTo>
                  <a:cubicBezTo>
                    <a:pt x="2383" y="1411"/>
                    <a:pt x="1655" y="1709"/>
                    <a:pt x="719" y="1709"/>
                  </a:cubicBezTo>
                  <a:cubicBezTo>
                    <a:pt x="610" y="1709"/>
                    <a:pt x="497" y="1705"/>
                    <a:pt x="382" y="1698"/>
                  </a:cubicBezTo>
                  <a:cubicBezTo>
                    <a:pt x="361" y="1693"/>
                    <a:pt x="341" y="1691"/>
                    <a:pt x="322" y="1691"/>
                  </a:cubicBezTo>
                  <a:cubicBezTo>
                    <a:pt x="70" y="1691"/>
                    <a:pt x="1" y="2072"/>
                    <a:pt x="249" y="2165"/>
                  </a:cubicBezTo>
                  <a:cubicBezTo>
                    <a:pt x="1250" y="2599"/>
                    <a:pt x="1883" y="3599"/>
                    <a:pt x="1817" y="4667"/>
                  </a:cubicBezTo>
                  <a:cubicBezTo>
                    <a:pt x="1797" y="4822"/>
                    <a:pt x="1902" y="4910"/>
                    <a:pt x="2013" y="4910"/>
                  </a:cubicBezTo>
                  <a:cubicBezTo>
                    <a:pt x="2093" y="4910"/>
                    <a:pt x="2175" y="4865"/>
                    <a:pt x="2217" y="4767"/>
                  </a:cubicBezTo>
                  <a:cubicBezTo>
                    <a:pt x="2417" y="4233"/>
                    <a:pt x="2817" y="3800"/>
                    <a:pt x="3318" y="3533"/>
                  </a:cubicBezTo>
                  <a:cubicBezTo>
                    <a:pt x="3618" y="3399"/>
                    <a:pt x="3952" y="3333"/>
                    <a:pt x="4285" y="3333"/>
                  </a:cubicBezTo>
                  <a:cubicBezTo>
                    <a:pt x="4552" y="3299"/>
                    <a:pt x="4886" y="3366"/>
                    <a:pt x="5019" y="3166"/>
                  </a:cubicBezTo>
                  <a:cubicBezTo>
                    <a:pt x="5086" y="3032"/>
                    <a:pt x="5052" y="2866"/>
                    <a:pt x="4919" y="2799"/>
                  </a:cubicBezTo>
                  <a:cubicBezTo>
                    <a:pt x="4685" y="2732"/>
                    <a:pt x="4452" y="2632"/>
                    <a:pt x="4218" y="2499"/>
                  </a:cubicBezTo>
                  <a:cubicBezTo>
                    <a:pt x="3985" y="2332"/>
                    <a:pt x="3785" y="2132"/>
                    <a:pt x="3618" y="1898"/>
                  </a:cubicBezTo>
                  <a:cubicBezTo>
                    <a:pt x="3318" y="1365"/>
                    <a:pt x="3184" y="764"/>
                    <a:pt x="3284" y="164"/>
                  </a:cubicBezTo>
                  <a:cubicBezTo>
                    <a:pt x="3284" y="64"/>
                    <a:pt x="3178" y="0"/>
                    <a:pt x="3084" y="0"/>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66" name="Google Shape;266;p34"/>
            <p:cNvSpPr/>
            <p:nvPr/>
          </p:nvSpPr>
          <p:spPr>
            <a:xfrm rot="-641783">
              <a:off x="8172001" y="2603300"/>
              <a:ext cx="95923" cy="93598"/>
            </a:xfrm>
            <a:custGeom>
              <a:avLst/>
              <a:gdLst/>
              <a:ahLst/>
              <a:cxnLst/>
              <a:rect l="l" t="t" r="r" b="b"/>
              <a:pathLst>
                <a:path w="3837" h="3744" extrusionOk="0">
                  <a:moveTo>
                    <a:pt x="2297" y="1"/>
                  </a:moveTo>
                  <a:cubicBezTo>
                    <a:pt x="2255" y="1"/>
                    <a:pt x="2216" y="19"/>
                    <a:pt x="2202" y="59"/>
                  </a:cubicBezTo>
                  <a:cubicBezTo>
                    <a:pt x="1743" y="1099"/>
                    <a:pt x="1172" y="1297"/>
                    <a:pt x="437" y="1297"/>
                  </a:cubicBezTo>
                  <a:cubicBezTo>
                    <a:pt x="371" y="1297"/>
                    <a:pt x="303" y="1296"/>
                    <a:pt x="234" y="1293"/>
                  </a:cubicBezTo>
                  <a:cubicBezTo>
                    <a:pt x="34" y="1293"/>
                    <a:pt x="1" y="1560"/>
                    <a:pt x="168" y="1660"/>
                  </a:cubicBezTo>
                  <a:cubicBezTo>
                    <a:pt x="935" y="1960"/>
                    <a:pt x="1402" y="2761"/>
                    <a:pt x="1335" y="3595"/>
                  </a:cubicBezTo>
                  <a:cubicBezTo>
                    <a:pt x="1354" y="3692"/>
                    <a:pt x="1431" y="3744"/>
                    <a:pt x="1510" y="3744"/>
                  </a:cubicBezTo>
                  <a:cubicBezTo>
                    <a:pt x="1568" y="3744"/>
                    <a:pt x="1627" y="3717"/>
                    <a:pt x="1669" y="3661"/>
                  </a:cubicBezTo>
                  <a:cubicBezTo>
                    <a:pt x="1802" y="3261"/>
                    <a:pt x="2102" y="2894"/>
                    <a:pt x="2503" y="2694"/>
                  </a:cubicBezTo>
                  <a:cubicBezTo>
                    <a:pt x="2736" y="2594"/>
                    <a:pt x="2970" y="2561"/>
                    <a:pt x="3236" y="2527"/>
                  </a:cubicBezTo>
                  <a:cubicBezTo>
                    <a:pt x="3303" y="2527"/>
                    <a:pt x="3377" y="2531"/>
                    <a:pt x="3449" y="2531"/>
                  </a:cubicBezTo>
                  <a:cubicBezTo>
                    <a:pt x="3592" y="2531"/>
                    <a:pt x="3726" y="2516"/>
                    <a:pt x="3770" y="2427"/>
                  </a:cubicBezTo>
                  <a:cubicBezTo>
                    <a:pt x="3837" y="2327"/>
                    <a:pt x="3803" y="2194"/>
                    <a:pt x="3703" y="2160"/>
                  </a:cubicBezTo>
                  <a:cubicBezTo>
                    <a:pt x="3537" y="2094"/>
                    <a:pt x="3336" y="1994"/>
                    <a:pt x="3170" y="1893"/>
                  </a:cubicBezTo>
                  <a:cubicBezTo>
                    <a:pt x="3003" y="1793"/>
                    <a:pt x="2836" y="1627"/>
                    <a:pt x="2703" y="1426"/>
                  </a:cubicBezTo>
                  <a:cubicBezTo>
                    <a:pt x="2469" y="1060"/>
                    <a:pt x="2369" y="593"/>
                    <a:pt x="2436" y="126"/>
                  </a:cubicBezTo>
                  <a:cubicBezTo>
                    <a:pt x="2436" y="45"/>
                    <a:pt x="2362" y="1"/>
                    <a:pt x="2297" y="1"/>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267" name="Google Shape;267;p34"/>
          <p:cNvSpPr/>
          <p:nvPr/>
        </p:nvSpPr>
        <p:spPr>
          <a:xfrm rot="10355371">
            <a:off x="11739109" y="4270487"/>
            <a:ext cx="241543" cy="187498"/>
          </a:xfrm>
          <a:custGeom>
            <a:avLst/>
            <a:gdLst/>
            <a:ahLst/>
            <a:cxnLst/>
            <a:rect l="l" t="t" r="r" b="b"/>
            <a:pathLst>
              <a:path w="3837" h="3744" extrusionOk="0">
                <a:moveTo>
                  <a:pt x="2297" y="1"/>
                </a:moveTo>
                <a:cubicBezTo>
                  <a:pt x="2255" y="1"/>
                  <a:pt x="2216" y="19"/>
                  <a:pt x="2202" y="59"/>
                </a:cubicBezTo>
                <a:cubicBezTo>
                  <a:pt x="1743" y="1099"/>
                  <a:pt x="1172" y="1297"/>
                  <a:pt x="437" y="1297"/>
                </a:cubicBezTo>
                <a:cubicBezTo>
                  <a:pt x="371" y="1297"/>
                  <a:pt x="303" y="1296"/>
                  <a:pt x="234" y="1293"/>
                </a:cubicBezTo>
                <a:cubicBezTo>
                  <a:pt x="34" y="1293"/>
                  <a:pt x="1" y="1560"/>
                  <a:pt x="168" y="1660"/>
                </a:cubicBezTo>
                <a:cubicBezTo>
                  <a:pt x="935" y="1960"/>
                  <a:pt x="1402" y="2761"/>
                  <a:pt x="1335" y="3595"/>
                </a:cubicBezTo>
                <a:cubicBezTo>
                  <a:pt x="1354" y="3692"/>
                  <a:pt x="1431" y="3744"/>
                  <a:pt x="1510" y="3744"/>
                </a:cubicBezTo>
                <a:cubicBezTo>
                  <a:pt x="1568" y="3744"/>
                  <a:pt x="1627" y="3717"/>
                  <a:pt x="1669" y="3661"/>
                </a:cubicBezTo>
                <a:cubicBezTo>
                  <a:pt x="1802" y="3261"/>
                  <a:pt x="2102" y="2894"/>
                  <a:pt x="2503" y="2694"/>
                </a:cubicBezTo>
                <a:cubicBezTo>
                  <a:pt x="2736" y="2594"/>
                  <a:pt x="2970" y="2561"/>
                  <a:pt x="3236" y="2527"/>
                </a:cubicBezTo>
                <a:cubicBezTo>
                  <a:pt x="3303" y="2527"/>
                  <a:pt x="3377" y="2531"/>
                  <a:pt x="3449" y="2531"/>
                </a:cubicBezTo>
                <a:cubicBezTo>
                  <a:pt x="3592" y="2531"/>
                  <a:pt x="3726" y="2516"/>
                  <a:pt x="3770" y="2427"/>
                </a:cubicBezTo>
                <a:cubicBezTo>
                  <a:pt x="3837" y="2327"/>
                  <a:pt x="3803" y="2194"/>
                  <a:pt x="3703" y="2160"/>
                </a:cubicBezTo>
                <a:cubicBezTo>
                  <a:pt x="3537" y="2094"/>
                  <a:pt x="3336" y="1994"/>
                  <a:pt x="3170" y="1893"/>
                </a:cubicBezTo>
                <a:cubicBezTo>
                  <a:pt x="3003" y="1793"/>
                  <a:pt x="2836" y="1627"/>
                  <a:pt x="2703" y="1426"/>
                </a:cubicBezTo>
                <a:cubicBezTo>
                  <a:pt x="2469" y="1060"/>
                  <a:pt x="2369" y="593"/>
                  <a:pt x="2436" y="126"/>
                </a:cubicBezTo>
                <a:cubicBezTo>
                  <a:pt x="2436" y="45"/>
                  <a:pt x="2362" y="1"/>
                  <a:pt x="2297" y="1"/>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68" name="Google Shape;268;p34"/>
          <p:cNvSpPr txBox="1">
            <a:spLocks noGrp="1"/>
          </p:cNvSpPr>
          <p:nvPr>
            <p:ph type="title"/>
          </p:nvPr>
        </p:nvSpPr>
        <p:spPr>
          <a:xfrm>
            <a:off x="3137462" y="1201041"/>
            <a:ext cx="5917710" cy="3314026"/>
          </a:xfrm>
          <a:prstGeom prst="rect">
            <a:avLst/>
          </a:prstGeom>
        </p:spPr>
        <p:txBody>
          <a:bodyPr spcFirstLastPara="1" wrap="square" lIns="116050" tIns="116050" rIns="116050" bIns="116050" anchor="ctr" anchorCtr="0">
            <a:noAutofit/>
          </a:bodyPr>
          <a:lstStyle>
            <a:lvl1pPr lvl="0" algn="ctr" rtl="0">
              <a:spcBef>
                <a:spcPts val="0"/>
              </a:spcBef>
              <a:spcAft>
                <a:spcPts val="0"/>
              </a:spcAft>
              <a:buSzPts val="6100"/>
              <a:buNone/>
              <a:defRPr sz="7255">
                <a:solidFill>
                  <a:schemeClr val="lt1"/>
                </a:solidFill>
              </a:defRPr>
            </a:lvl1pPr>
            <a:lvl2pPr lvl="1" rtl="0">
              <a:spcBef>
                <a:spcPts val="0"/>
              </a:spcBef>
              <a:spcAft>
                <a:spcPts val="0"/>
              </a:spcAft>
              <a:buSzPts val="6100"/>
              <a:buNone/>
              <a:defRPr sz="5535"/>
            </a:lvl2pPr>
            <a:lvl3pPr lvl="2" rtl="0">
              <a:spcBef>
                <a:spcPts val="0"/>
              </a:spcBef>
              <a:spcAft>
                <a:spcPts val="0"/>
              </a:spcAft>
              <a:buSzPts val="6100"/>
              <a:buNone/>
              <a:defRPr sz="5535"/>
            </a:lvl3pPr>
            <a:lvl4pPr lvl="3" rtl="0">
              <a:spcBef>
                <a:spcPts val="0"/>
              </a:spcBef>
              <a:spcAft>
                <a:spcPts val="0"/>
              </a:spcAft>
              <a:buSzPts val="6100"/>
              <a:buNone/>
              <a:defRPr sz="5535"/>
            </a:lvl4pPr>
            <a:lvl5pPr lvl="4" rtl="0">
              <a:spcBef>
                <a:spcPts val="0"/>
              </a:spcBef>
              <a:spcAft>
                <a:spcPts val="0"/>
              </a:spcAft>
              <a:buSzPts val="6100"/>
              <a:buNone/>
              <a:defRPr sz="5535"/>
            </a:lvl5pPr>
            <a:lvl6pPr lvl="5" rtl="0">
              <a:spcBef>
                <a:spcPts val="0"/>
              </a:spcBef>
              <a:spcAft>
                <a:spcPts val="0"/>
              </a:spcAft>
              <a:buSzPts val="6100"/>
              <a:buNone/>
              <a:defRPr sz="5535"/>
            </a:lvl6pPr>
            <a:lvl7pPr lvl="6" rtl="0">
              <a:spcBef>
                <a:spcPts val="0"/>
              </a:spcBef>
              <a:spcAft>
                <a:spcPts val="0"/>
              </a:spcAft>
              <a:buSzPts val="6100"/>
              <a:buNone/>
              <a:defRPr sz="5535"/>
            </a:lvl7pPr>
            <a:lvl8pPr lvl="7" rtl="0">
              <a:spcBef>
                <a:spcPts val="0"/>
              </a:spcBef>
              <a:spcAft>
                <a:spcPts val="0"/>
              </a:spcAft>
              <a:buSzPts val="6100"/>
              <a:buNone/>
              <a:defRPr sz="5535"/>
            </a:lvl8pPr>
            <a:lvl9pPr lvl="8" rtl="0">
              <a:spcBef>
                <a:spcPts val="0"/>
              </a:spcBef>
              <a:spcAft>
                <a:spcPts val="0"/>
              </a:spcAft>
              <a:buSzPts val="6100"/>
              <a:buNone/>
              <a:defRPr sz="5535"/>
            </a:lvl9pPr>
          </a:lstStyle>
          <a:p/>
        </p:txBody>
      </p:sp>
      <p:sp>
        <p:nvSpPr>
          <p:cNvPr id="269" name="Google Shape;269;p34"/>
          <p:cNvSpPr txBox="1">
            <a:spLocks noGrp="1"/>
          </p:cNvSpPr>
          <p:nvPr>
            <p:ph type="subTitle" idx="1"/>
          </p:nvPr>
        </p:nvSpPr>
        <p:spPr>
          <a:xfrm>
            <a:off x="3317893" y="4825316"/>
            <a:ext cx="5556790" cy="726653"/>
          </a:xfrm>
          <a:prstGeom prst="rect">
            <a:avLst/>
          </a:prstGeom>
        </p:spPr>
        <p:txBody>
          <a:bodyPr spcFirstLastPara="1" wrap="square" lIns="116050" tIns="116050" rIns="116050" bIns="116050" anchor="ctr" anchorCtr="0">
            <a:noAutofit/>
          </a:bodyPr>
          <a:lstStyle>
            <a:lvl1pPr lvl="0" algn="ctr" rtl="0">
              <a:lnSpc>
                <a:spcPct val="100000"/>
              </a:lnSpc>
              <a:spcBef>
                <a:spcPts val="0"/>
              </a:spcBef>
              <a:spcAft>
                <a:spcPts val="0"/>
              </a:spcAft>
              <a:buSzPts val="2300"/>
              <a:buNone/>
              <a:defRPr sz="2175">
                <a:solidFill>
                  <a:schemeClr val="lt1"/>
                </a:solidFill>
              </a:defRPr>
            </a:lvl1pPr>
            <a:lvl2pPr lvl="1" algn="ctr" rtl="0">
              <a:lnSpc>
                <a:spcPct val="100000"/>
              </a:lnSpc>
              <a:spcBef>
                <a:spcPts val="0"/>
              </a:spcBef>
              <a:spcAft>
                <a:spcPts val="0"/>
              </a:spcAft>
              <a:buSzPts val="1800"/>
              <a:buNone/>
              <a:defRPr/>
            </a:lvl2pPr>
            <a:lvl3pPr lvl="2" algn="ctr" rtl="0">
              <a:lnSpc>
                <a:spcPct val="100000"/>
              </a:lnSpc>
              <a:spcBef>
                <a:spcPts val="0"/>
              </a:spcBef>
              <a:spcAft>
                <a:spcPts val="0"/>
              </a:spcAft>
              <a:buSzPts val="1800"/>
              <a:buNone/>
              <a:defRPr/>
            </a:lvl3pPr>
            <a:lvl4pPr lvl="3" algn="ctr" rtl="0">
              <a:lnSpc>
                <a:spcPct val="100000"/>
              </a:lnSpc>
              <a:spcBef>
                <a:spcPts val="0"/>
              </a:spcBef>
              <a:spcAft>
                <a:spcPts val="0"/>
              </a:spcAft>
              <a:buSzPts val="1800"/>
              <a:buNone/>
              <a:defRPr/>
            </a:lvl4pPr>
            <a:lvl5pPr lvl="4" algn="ctr" rtl="0">
              <a:lnSpc>
                <a:spcPct val="100000"/>
              </a:lnSpc>
              <a:spcBef>
                <a:spcPts val="0"/>
              </a:spcBef>
              <a:spcAft>
                <a:spcPts val="0"/>
              </a:spcAft>
              <a:buSzPts val="1800"/>
              <a:buNone/>
              <a:defRPr/>
            </a:lvl5pPr>
            <a:lvl6pPr lvl="5" algn="ctr" rtl="0">
              <a:lnSpc>
                <a:spcPct val="100000"/>
              </a:lnSpc>
              <a:spcBef>
                <a:spcPts val="0"/>
              </a:spcBef>
              <a:spcAft>
                <a:spcPts val="0"/>
              </a:spcAft>
              <a:buSzPts val="1800"/>
              <a:buNone/>
              <a:defRPr/>
            </a:lvl6pPr>
            <a:lvl7pPr lvl="6" algn="ctr" rtl="0">
              <a:lnSpc>
                <a:spcPct val="100000"/>
              </a:lnSpc>
              <a:spcBef>
                <a:spcPts val="0"/>
              </a:spcBef>
              <a:spcAft>
                <a:spcPts val="0"/>
              </a:spcAft>
              <a:buSzPts val="1800"/>
              <a:buNone/>
              <a:defRPr/>
            </a:lvl7pPr>
            <a:lvl8pPr lvl="7" algn="ctr" rtl="0">
              <a:lnSpc>
                <a:spcPct val="100000"/>
              </a:lnSpc>
              <a:spcBef>
                <a:spcPts val="0"/>
              </a:spcBef>
              <a:spcAft>
                <a:spcPts val="0"/>
              </a:spcAft>
              <a:buSzPts val="1800"/>
              <a:buNone/>
              <a:defRPr/>
            </a:lvl8pPr>
            <a:lvl9pPr lvl="8" algn="ctr" rtl="0">
              <a:lnSpc>
                <a:spcPct val="100000"/>
              </a:lnSpc>
              <a:spcBef>
                <a:spcPts val="0"/>
              </a:spcBef>
              <a:spcAft>
                <a:spcPts val="0"/>
              </a:spcAft>
              <a:buSzPts val="18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hanks">
  <p:cSld name="CUSTOM">
    <p:spTree>
      <p:nvGrpSpPr>
        <p:cNvPr id="1" name="Shape 270"/>
        <p:cNvGrpSpPr/>
        <p:nvPr/>
      </p:nvGrpSpPr>
      <p:grpSpPr>
        <a:xfrm>
          <a:off x="0" y="0"/>
          <a:ext cx="0" cy="0"/>
          <a:chOff x="0" y="0"/>
          <a:chExt cx="0" cy="0"/>
        </a:xfrm>
      </p:grpSpPr>
      <p:sp>
        <p:nvSpPr>
          <p:cNvPr id="271" name="Google Shape;271;p35"/>
          <p:cNvSpPr/>
          <p:nvPr/>
        </p:nvSpPr>
        <p:spPr>
          <a:xfrm>
            <a:off x="586684" y="414648"/>
            <a:ext cx="10999318" cy="6021147"/>
          </a:xfrm>
          <a:prstGeom prst="roundRect">
            <a:avLst>
              <a:gd name="adj" fmla="val 7376"/>
            </a:avLst>
          </a:prstGeom>
          <a:solidFill>
            <a:schemeClr val="lt1"/>
          </a:solidFill>
          <a:ln w="114300" cap="flat" cmpd="sng">
            <a:solidFill>
              <a:schemeClr val="accent5"/>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72" name="Google Shape;272;p35"/>
          <p:cNvSpPr txBox="1">
            <a:spLocks noGrp="1"/>
          </p:cNvSpPr>
          <p:nvPr>
            <p:ph type="ctrTitle"/>
          </p:nvPr>
        </p:nvSpPr>
        <p:spPr>
          <a:xfrm>
            <a:off x="3195550" y="1071175"/>
            <a:ext cx="5801395" cy="1155568"/>
          </a:xfrm>
          <a:prstGeom prst="rect">
            <a:avLst/>
          </a:prstGeom>
          <a:effectLst>
            <a:outerShdw dist="57150" dir="1980000" algn="bl" rotWithShape="0">
              <a:schemeClr val="accent2"/>
            </a:outerShdw>
          </a:effectLst>
        </p:spPr>
        <p:txBody>
          <a:bodyPr spcFirstLastPara="1" wrap="square" lIns="116050" tIns="116050" rIns="116050" bIns="116050" anchor="b" anchorCtr="0">
            <a:noAutofit/>
          </a:bodyPr>
          <a:lstStyle>
            <a:lvl1pPr lvl="0" algn="ctr" rtl="0">
              <a:lnSpc>
                <a:spcPct val="90000"/>
              </a:lnSpc>
              <a:spcBef>
                <a:spcPts val="0"/>
              </a:spcBef>
              <a:spcAft>
                <a:spcPts val="0"/>
              </a:spcAft>
              <a:buSzPts val="6600"/>
              <a:buNone/>
              <a:defRPr sz="6530">
                <a:latin typeface="Paytone One" panose="00000500000000000000"/>
                <a:ea typeface="Paytone One" panose="00000500000000000000"/>
                <a:cs typeface="Paytone One" panose="00000500000000000000"/>
                <a:sym typeface="Paytone One" panose="00000500000000000000"/>
              </a:defRPr>
            </a:lvl1pPr>
            <a:lvl2pPr lvl="1" algn="ctr" rtl="0">
              <a:spcBef>
                <a:spcPts val="0"/>
              </a:spcBef>
              <a:spcAft>
                <a:spcPts val="0"/>
              </a:spcAft>
              <a:buSzPts val="6600"/>
              <a:buNone/>
              <a:defRPr sz="5985"/>
            </a:lvl2pPr>
            <a:lvl3pPr lvl="2" algn="ctr" rtl="0">
              <a:spcBef>
                <a:spcPts val="0"/>
              </a:spcBef>
              <a:spcAft>
                <a:spcPts val="0"/>
              </a:spcAft>
              <a:buSzPts val="6600"/>
              <a:buNone/>
              <a:defRPr sz="5985"/>
            </a:lvl3pPr>
            <a:lvl4pPr lvl="3" algn="ctr" rtl="0">
              <a:spcBef>
                <a:spcPts val="0"/>
              </a:spcBef>
              <a:spcAft>
                <a:spcPts val="0"/>
              </a:spcAft>
              <a:buSzPts val="6600"/>
              <a:buNone/>
              <a:defRPr sz="5985"/>
            </a:lvl4pPr>
            <a:lvl5pPr lvl="4" algn="ctr" rtl="0">
              <a:spcBef>
                <a:spcPts val="0"/>
              </a:spcBef>
              <a:spcAft>
                <a:spcPts val="0"/>
              </a:spcAft>
              <a:buSzPts val="6600"/>
              <a:buNone/>
              <a:defRPr sz="5985"/>
            </a:lvl5pPr>
            <a:lvl6pPr lvl="5" algn="ctr" rtl="0">
              <a:spcBef>
                <a:spcPts val="0"/>
              </a:spcBef>
              <a:spcAft>
                <a:spcPts val="0"/>
              </a:spcAft>
              <a:buSzPts val="6600"/>
              <a:buNone/>
              <a:defRPr sz="5985"/>
            </a:lvl6pPr>
            <a:lvl7pPr lvl="6" algn="ctr" rtl="0">
              <a:spcBef>
                <a:spcPts val="0"/>
              </a:spcBef>
              <a:spcAft>
                <a:spcPts val="0"/>
              </a:spcAft>
              <a:buSzPts val="6600"/>
              <a:buNone/>
              <a:defRPr sz="5985"/>
            </a:lvl7pPr>
            <a:lvl8pPr lvl="7" algn="ctr" rtl="0">
              <a:spcBef>
                <a:spcPts val="0"/>
              </a:spcBef>
              <a:spcAft>
                <a:spcPts val="0"/>
              </a:spcAft>
              <a:buSzPts val="6600"/>
              <a:buNone/>
              <a:defRPr sz="5985"/>
            </a:lvl8pPr>
            <a:lvl9pPr lvl="8" algn="ctr" rtl="0">
              <a:spcBef>
                <a:spcPts val="0"/>
              </a:spcBef>
              <a:spcAft>
                <a:spcPts val="0"/>
              </a:spcAft>
              <a:buSzPts val="6600"/>
              <a:buNone/>
              <a:defRPr sz="5985"/>
            </a:lvl9pPr>
          </a:lstStyle>
          <a:p/>
        </p:txBody>
      </p:sp>
      <p:sp>
        <p:nvSpPr>
          <p:cNvPr id="273" name="Google Shape;273;p35"/>
          <p:cNvSpPr txBox="1">
            <a:spLocks noGrp="1"/>
          </p:cNvSpPr>
          <p:nvPr>
            <p:ph type="subTitle" idx="1"/>
          </p:nvPr>
        </p:nvSpPr>
        <p:spPr>
          <a:xfrm>
            <a:off x="3195550" y="3174300"/>
            <a:ext cx="5801395" cy="1450039"/>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3600"/>
              <a:buNone/>
              <a:defRPr sz="1995">
                <a:latin typeface="Quicksand Medium"/>
                <a:ea typeface="Quicksand Medium"/>
                <a:cs typeface="Quicksand Medium"/>
                <a:sym typeface="Quicksand Medium"/>
              </a:defRPr>
            </a:lvl1pPr>
            <a:lvl2pPr lvl="1" algn="ctr" rtl="0">
              <a:lnSpc>
                <a:spcPct val="100000"/>
              </a:lnSpc>
              <a:spcBef>
                <a:spcPts val="0"/>
              </a:spcBef>
              <a:spcAft>
                <a:spcPts val="0"/>
              </a:spcAft>
              <a:buSzPts val="3600"/>
              <a:buNone/>
              <a:defRPr sz="3265"/>
            </a:lvl2pPr>
            <a:lvl3pPr lvl="2" algn="ctr" rtl="0">
              <a:lnSpc>
                <a:spcPct val="100000"/>
              </a:lnSpc>
              <a:spcBef>
                <a:spcPts val="0"/>
              </a:spcBef>
              <a:spcAft>
                <a:spcPts val="0"/>
              </a:spcAft>
              <a:buSzPts val="3600"/>
              <a:buNone/>
              <a:defRPr sz="3265"/>
            </a:lvl3pPr>
            <a:lvl4pPr lvl="3" algn="ctr" rtl="0">
              <a:lnSpc>
                <a:spcPct val="100000"/>
              </a:lnSpc>
              <a:spcBef>
                <a:spcPts val="0"/>
              </a:spcBef>
              <a:spcAft>
                <a:spcPts val="0"/>
              </a:spcAft>
              <a:buSzPts val="3600"/>
              <a:buNone/>
              <a:defRPr sz="3265"/>
            </a:lvl4pPr>
            <a:lvl5pPr lvl="4" algn="ctr" rtl="0">
              <a:lnSpc>
                <a:spcPct val="100000"/>
              </a:lnSpc>
              <a:spcBef>
                <a:spcPts val="0"/>
              </a:spcBef>
              <a:spcAft>
                <a:spcPts val="0"/>
              </a:spcAft>
              <a:buSzPts val="3600"/>
              <a:buNone/>
              <a:defRPr sz="3265"/>
            </a:lvl5pPr>
            <a:lvl6pPr lvl="5" algn="ctr" rtl="0">
              <a:lnSpc>
                <a:spcPct val="100000"/>
              </a:lnSpc>
              <a:spcBef>
                <a:spcPts val="0"/>
              </a:spcBef>
              <a:spcAft>
                <a:spcPts val="0"/>
              </a:spcAft>
              <a:buSzPts val="3600"/>
              <a:buNone/>
              <a:defRPr sz="3265"/>
            </a:lvl6pPr>
            <a:lvl7pPr lvl="6" algn="ctr" rtl="0">
              <a:lnSpc>
                <a:spcPct val="100000"/>
              </a:lnSpc>
              <a:spcBef>
                <a:spcPts val="0"/>
              </a:spcBef>
              <a:spcAft>
                <a:spcPts val="0"/>
              </a:spcAft>
              <a:buSzPts val="3600"/>
              <a:buNone/>
              <a:defRPr sz="3265"/>
            </a:lvl7pPr>
            <a:lvl8pPr lvl="7" algn="ctr" rtl="0">
              <a:lnSpc>
                <a:spcPct val="100000"/>
              </a:lnSpc>
              <a:spcBef>
                <a:spcPts val="0"/>
              </a:spcBef>
              <a:spcAft>
                <a:spcPts val="0"/>
              </a:spcAft>
              <a:buSzPts val="3600"/>
              <a:buNone/>
              <a:defRPr sz="3265"/>
            </a:lvl8pPr>
            <a:lvl9pPr lvl="8" algn="ctr" rtl="0">
              <a:lnSpc>
                <a:spcPct val="100000"/>
              </a:lnSpc>
              <a:spcBef>
                <a:spcPts val="0"/>
              </a:spcBef>
              <a:spcAft>
                <a:spcPts val="0"/>
              </a:spcAft>
              <a:buSzPts val="3600"/>
              <a:buNone/>
              <a:defRPr sz="3265"/>
            </a:lvl9pPr>
          </a:lstStyle>
          <a:p/>
        </p:txBody>
      </p:sp>
      <p:sp>
        <p:nvSpPr>
          <p:cNvPr id="274" name="Google Shape;274;p35"/>
          <p:cNvSpPr txBox="1"/>
          <p:nvPr/>
        </p:nvSpPr>
        <p:spPr>
          <a:xfrm>
            <a:off x="3309341" y="4785734"/>
            <a:ext cx="5573896" cy="817824"/>
          </a:xfrm>
          <a:prstGeom prst="rect">
            <a:avLst/>
          </a:prstGeom>
          <a:noFill/>
          <a:ln>
            <a:noFill/>
          </a:ln>
        </p:spPr>
        <p:txBody>
          <a:bodyPr spcFirstLastPara="1" wrap="square" lIns="104256" tIns="104256" rIns="104256" bIns="104256" anchor="b" anchorCtr="0">
            <a:noAutofit/>
          </a:bodyPr>
          <a:lstStyle/>
          <a:p>
            <a:pPr marL="0" lvl="0" indent="0" algn="ctr" rtl="0">
              <a:lnSpc>
                <a:spcPct val="100000"/>
              </a:lnSpc>
              <a:spcBef>
                <a:spcPts val="300"/>
              </a:spcBef>
              <a:spcAft>
                <a:spcPts val="0"/>
              </a:spcAft>
              <a:buNone/>
            </a:pPr>
            <a:r>
              <a:rPr lang="en-GB" sz="1825">
                <a:solidFill>
                  <a:schemeClr val="dk2"/>
                </a:solidFill>
                <a:latin typeface="Quicksand Medium"/>
                <a:ea typeface="Quicksand Medium"/>
                <a:cs typeface="Quicksand Medium"/>
                <a:sym typeface="Quicksand Medium"/>
              </a:rPr>
              <a:t>CREDITS: This presentation template was created by </a:t>
            </a:r>
            <a:r>
              <a:rPr lang="en-GB" sz="1825" b="1">
                <a:solidFill>
                  <a:schemeClr val="accent2"/>
                </a:solidFill>
                <a:uFill>
                  <a:noFill/>
                </a:uFill>
                <a:latin typeface="Quicksand"/>
                <a:ea typeface="Quicksand"/>
                <a:cs typeface="Quicksand"/>
                <a:sym typeface="Quicksand"/>
                <a:hlinkClick r:id="rId2"/>
              </a:rPr>
              <a:t>Slidesgo</a:t>
            </a:r>
            <a:r>
              <a:rPr lang="en-GB" sz="1825">
                <a:solidFill>
                  <a:schemeClr val="dk2"/>
                </a:solidFill>
                <a:latin typeface="Quicksand Medium"/>
                <a:ea typeface="Quicksand Medium"/>
                <a:cs typeface="Quicksand Medium"/>
                <a:sym typeface="Quicksand Medium"/>
              </a:rPr>
              <a:t>, including icons by </a:t>
            </a:r>
            <a:r>
              <a:rPr lang="en-GB" sz="1825" b="1">
                <a:solidFill>
                  <a:schemeClr val="lt2"/>
                </a:solidFill>
                <a:uFill>
                  <a:noFill/>
                </a:uFill>
                <a:latin typeface="Quicksand"/>
                <a:ea typeface="Quicksand"/>
                <a:cs typeface="Quicksand"/>
                <a:sym typeface="Quicksand"/>
                <a:hlinkClick r:id="rId3"/>
              </a:rPr>
              <a:t>Flaticon</a:t>
            </a:r>
            <a:r>
              <a:rPr lang="en-GB" sz="1825" b="1">
                <a:solidFill>
                  <a:schemeClr val="lt2"/>
                </a:solidFill>
                <a:latin typeface="Quicksand"/>
                <a:ea typeface="Quicksand"/>
                <a:cs typeface="Quicksand"/>
                <a:sym typeface="Quicksand"/>
              </a:rPr>
              <a:t> </a:t>
            </a:r>
            <a:r>
              <a:rPr lang="en-GB" sz="1825">
                <a:solidFill>
                  <a:schemeClr val="dk2"/>
                </a:solidFill>
                <a:latin typeface="Quicksand Medium"/>
                <a:ea typeface="Quicksand Medium"/>
                <a:cs typeface="Quicksand Medium"/>
                <a:sym typeface="Quicksand Medium"/>
              </a:rPr>
              <a:t>and infographics &amp; images by </a:t>
            </a:r>
            <a:r>
              <a:rPr lang="en-GB" sz="1825" b="1">
                <a:solidFill>
                  <a:schemeClr val="accent5"/>
                </a:solidFill>
                <a:uFill>
                  <a:noFill/>
                </a:uFill>
                <a:latin typeface="Quicksand"/>
                <a:ea typeface="Quicksand"/>
                <a:cs typeface="Quicksand"/>
                <a:sym typeface="Quicksand"/>
                <a:hlinkClick r:id="rId4"/>
              </a:rPr>
              <a:t>Freepik</a:t>
            </a:r>
            <a:endParaRPr sz="1825" b="1">
              <a:solidFill>
                <a:schemeClr val="accent5"/>
              </a:solidFill>
              <a:latin typeface="Quicksand"/>
              <a:ea typeface="Quicksand"/>
              <a:cs typeface="Quicksand"/>
              <a:sym typeface="Quicksan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p:cSld name="CUSTOM_22">
    <p:bg>
      <p:bgPr>
        <a:solidFill>
          <a:schemeClr val="accent2"/>
        </a:solidFill>
        <a:effectLst/>
      </p:bgPr>
    </p:bg>
    <p:spTree>
      <p:nvGrpSpPr>
        <p:cNvPr id="1" name="Shape 275"/>
        <p:cNvGrpSpPr/>
        <p:nvPr/>
      </p:nvGrpSpPr>
      <p:grpSpPr>
        <a:xfrm>
          <a:off x="0" y="0"/>
          <a:ext cx="0" cy="0"/>
          <a:chOff x="0" y="0"/>
          <a:chExt cx="0" cy="0"/>
        </a:xfrm>
      </p:grpSpPr>
      <p:sp>
        <p:nvSpPr>
          <p:cNvPr id="276" name="Google Shape;276;p36"/>
          <p:cNvSpPr/>
          <p:nvPr/>
        </p:nvSpPr>
        <p:spPr>
          <a:xfrm rot="10800000" flipH="1">
            <a:off x="586679" y="2574718"/>
            <a:ext cx="10999318" cy="3853981"/>
          </a:xfrm>
          <a:prstGeom prst="roundRect">
            <a:avLst>
              <a:gd name="adj" fmla="val 7376"/>
            </a:avLst>
          </a:prstGeom>
          <a:solidFill>
            <a:schemeClr val="accent1"/>
          </a:solidFill>
          <a:ln w="114300" cap="flat" cmpd="sng">
            <a:solidFill>
              <a:schemeClr val="accent5"/>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77" name="Google Shape;277;p36"/>
          <p:cNvSpPr/>
          <p:nvPr/>
        </p:nvSpPr>
        <p:spPr>
          <a:xfrm rot="10800000" flipH="1">
            <a:off x="586679" y="414650"/>
            <a:ext cx="10999318" cy="1952709"/>
          </a:xfrm>
          <a:prstGeom prst="roundRect">
            <a:avLst>
              <a:gd name="adj" fmla="val 16810"/>
            </a:avLst>
          </a:prstGeom>
          <a:solidFill>
            <a:schemeClr val="accent5"/>
          </a:solidFill>
          <a:ln w="114300" cap="flat" cmpd="sng">
            <a:solidFill>
              <a:schemeClr val="accent3"/>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nvGrpSpPr>
          <p:cNvPr id="278" name="Google Shape;278;p36"/>
          <p:cNvGrpSpPr/>
          <p:nvPr/>
        </p:nvGrpSpPr>
        <p:grpSpPr>
          <a:xfrm>
            <a:off x="302184" y="229475"/>
            <a:ext cx="281889" cy="180899"/>
            <a:chOff x="-3715608" y="1135417"/>
            <a:chExt cx="247122" cy="199468"/>
          </a:xfrm>
        </p:grpSpPr>
        <p:sp>
          <p:nvSpPr>
            <p:cNvPr id="279" name="Google Shape;279;p36"/>
            <p:cNvSpPr/>
            <p:nvPr/>
          </p:nvSpPr>
          <p:spPr>
            <a:xfrm>
              <a:off x="-3625070" y="1178354"/>
              <a:ext cx="156584" cy="156531"/>
            </a:xfrm>
            <a:custGeom>
              <a:avLst/>
              <a:gdLst/>
              <a:ahLst/>
              <a:cxnLst/>
              <a:rect l="l" t="t" r="r" b="b"/>
              <a:pathLst>
                <a:path w="2954" h="2953" extrusionOk="0">
                  <a:moveTo>
                    <a:pt x="1470" y="0"/>
                  </a:moveTo>
                  <a:cubicBezTo>
                    <a:pt x="660" y="0"/>
                    <a:pt x="1" y="659"/>
                    <a:pt x="1" y="1484"/>
                  </a:cubicBezTo>
                  <a:cubicBezTo>
                    <a:pt x="1" y="2293"/>
                    <a:pt x="660" y="2952"/>
                    <a:pt x="1470" y="2952"/>
                  </a:cubicBezTo>
                  <a:cubicBezTo>
                    <a:pt x="2294" y="2952"/>
                    <a:pt x="2953" y="2293"/>
                    <a:pt x="2953" y="1484"/>
                  </a:cubicBezTo>
                  <a:cubicBezTo>
                    <a:pt x="2953" y="659"/>
                    <a:pt x="2294" y="0"/>
                    <a:pt x="1470" y="0"/>
                  </a:cubicBezTo>
                  <a:close/>
                </a:path>
              </a:pathLst>
            </a:custGeom>
            <a:solidFill>
              <a:schemeClr val="accen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80" name="Google Shape;280;p36"/>
            <p:cNvSpPr/>
            <p:nvPr/>
          </p:nvSpPr>
          <p:spPr>
            <a:xfrm>
              <a:off x="-3715608" y="1135417"/>
              <a:ext cx="156531" cy="155789"/>
            </a:xfrm>
            <a:custGeom>
              <a:avLst/>
              <a:gdLst/>
              <a:ahLst/>
              <a:cxnLst/>
              <a:rect l="l" t="t" r="r" b="b"/>
              <a:pathLst>
                <a:path w="2953" h="2939" extrusionOk="0">
                  <a:moveTo>
                    <a:pt x="1484" y="1"/>
                  </a:moveTo>
                  <a:cubicBezTo>
                    <a:pt x="660" y="1"/>
                    <a:pt x="1" y="660"/>
                    <a:pt x="1" y="1469"/>
                  </a:cubicBezTo>
                  <a:cubicBezTo>
                    <a:pt x="1" y="2279"/>
                    <a:pt x="660" y="2938"/>
                    <a:pt x="1484" y="2938"/>
                  </a:cubicBezTo>
                  <a:cubicBezTo>
                    <a:pt x="2293" y="2938"/>
                    <a:pt x="2953" y="2279"/>
                    <a:pt x="2953" y="1469"/>
                  </a:cubicBezTo>
                  <a:cubicBezTo>
                    <a:pt x="2953" y="660"/>
                    <a:pt x="2293" y="1"/>
                    <a:pt x="1484" y="1"/>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281" name="Google Shape;281;p36"/>
          <p:cNvSpPr/>
          <p:nvPr/>
        </p:nvSpPr>
        <p:spPr>
          <a:xfrm>
            <a:off x="11705624" y="2400638"/>
            <a:ext cx="177635" cy="141241"/>
          </a:xfrm>
          <a:custGeom>
            <a:avLst/>
            <a:gdLst/>
            <a:ahLst/>
            <a:cxnLst/>
            <a:rect l="l" t="t" r="r" b="b"/>
            <a:pathLst>
              <a:path w="2938" h="2938" extrusionOk="0">
                <a:moveTo>
                  <a:pt x="1469" y="0"/>
                </a:moveTo>
                <a:cubicBezTo>
                  <a:pt x="660" y="0"/>
                  <a:pt x="0" y="660"/>
                  <a:pt x="0" y="1469"/>
                </a:cubicBezTo>
                <a:cubicBezTo>
                  <a:pt x="0" y="2278"/>
                  <a:pt x="660" y="2938"/>
                  <a:pt x="1469" y="2938"/>
                </a:cubicBezTo>
                <a:cubicBezTo>
                  <a:pt x="2278" y="2938"/>
                  <a:pt x="2938" y="2278"/>
                  <a:pt x="2938" y="1469"/>
                </a:cubicBezTo>
                <a:cubicBezTo>
                  <a:pt x="2938" y="660"/>
                  <a:pt x="2278" y="0"/>
                  <a:pt x="1469" y="0"/>
                </a:cubicBezTo>
                <a:close/>
              </a:path>
            </a:pathLst>
          </a:custGeom>
          <a:solidFill>
            <a:schemeClr val="accent4"/>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nvGrpSpPr>
          <p:cNvPr id="282" name="Google Shape;282;p36"/>
          <p:cNvGrpSpPr/>
          <p:nvPr/>
        </p:nvGrpSpPr>
        <p:grpSpPr>
          <a:xfrm>
            <a:off x="11586902" y="6390566"/>
            <a:ext cx="415095" cy="288248"/>
            <a:chOff x="-4243092" y="2330173"/>
            <a:chExt cx="363899" cy="317836"/>
          </a:xfrm>
        </p:grpSpPr>
        <p:sp>
          <p:nvSpPr>
            <p:cNvPr id="283" name="Google Shape;283;p36"/>
            <p:cNvSpPr/>
            <p:nvPr/>
          </p:nvSpPr>
          <p:spPr>
            <a:xfrm>
              <a:off x="-4063553" y="2330173"/>
              <a:ext cx="156531" cy="156584"/>
            </a:xfrm>
            <a:custGeom>
              <a:avLst/>
              <a:gdLst/>
              <a:ahLst/>
              <a:cxnLst/>
              <a:rect l="l" t="t" r="r" b="b"/>
              <a:pathLst>
                <a:path w="2953" h="2954" extrusionOk="0">
                  <a:moveTo>
                    <a:pt x="1484" y="1"/>
                  </a:moveTo>
                  <a:cubicBezTo>
                    <a:pt x="660" y="1"/>
                    <a:pt x="1" y="660"/>
                    <a:pt x="1" y="1469"/>
                  </a:cubicBezTo>
                  <a:cubicBezTo>
                    <a:pt x="1" y="2294"/>
                    <a:pt x="660" y="2953"/>
                    <a:pt x="1484" y="2953"/>
                  </a:cubicBezTo>
                  <a:cubicBezTo>
                    <a:pt x="2293" y="2953"/>
                    <a:pt x="2953" y="2294"/>
                    <a:pt x="2953" y="1469"/>
                  </a:cubicBezTo>
                  <a:cubicBezTo>
                    <a:pt x="2953" y="660"/>
                    <a:pt x="2293" y="1"/>
                    <a:pt x="1484" y="1"/>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84" name="Google Shape;284;p36"/>
            <p:cNvSpPr/>
            <p:nvPr/>
          </p:nvSpPr>
          <p:spPr>
            <a:xfrm>
              <a:off x="-4243092" y="2492273"/>
              <a:ext cx="156584" cy="155736"/>
            </a:xfrm>
            <a:custGeom>
              <a:avLst/>
              <a:gdLst/>
              <a:ahLst/>
              <a:cxnLst/>
              <a:rect l="l" t="t" r="r" b="b"/>
              <a:pathLst>
                <a:path w="2954" h="2938" extrusionOk="0">
                  <a:moveTo>
                    <a:pt x="1484" y="0"/>
                  </a:moveTo>
                  <a:cubicBezTo>
                    <a:pt x="660" y="0"/>
                    <a:pt x="1" y="659"/>
                    <a:pt x="1" y="1469"/>
                  </a:cubicBezTo>
                  <a:cubicBezTo>
                    <a:pt x="1" y="2278"/>
                    <a:pt x="660" y="2937"/>
                    <a:pt x="1484" y="2937"/>
                  </a:cubicBezTo>
                  <a:cubicBezTo>
                    <a:pt x="2294" y="2937"/>
                    <a:pt x="2953" y="2278"/>
                    <a:pt x="2953" y="1469"/>
                  </a:cubicBezTo>
                  <a:cubicBezTo>
                    <a:pt x="2953" y="659"/>
                    <a:pt x="2294" y="0"/>
                    <a:pt x="1484" y="0"/>
                  </a:cubicBezTo>
                  <a:close/>
                </a:path>
              </a:pathLst>
            </a:custGeom>
            <a:solidFill>
              <a:schemeClr val="accent6"/>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85" name="Google Shape;285;p36"/>
            <p:cNvSpPr/>
            <p:nvPr/>
          </p:nvSpPr>
          <p:spPr>
            <a:xfrm>
              <a:off x="-4034929" y="2460468"/>
              <a:ext cx="155736" cy="155736"/>
            </a:xfrm>
            <a:custGeom>
              <a:avLst/>
              <a:gdLst/>
              <a:ahLst/>
              <a:cxnLst/>
              <a:rect l="l" t="t" r="r" b="b"/>
              <a:pathLst>
                <a:path w="2938" h="2938" extrusionOk="0">
                  <a:moveTo>
                    <a:pt x="1469" y="1"/>
                  </a:moveTo>
                  <a:cubicBezTo>
                    <a:pt x="660" y="1"/>
                    <a:pt x="0" y="660"/>
                    <a:pt x="0" y="1469"/>
                  </a:cubicBezTo>
                  <a:cubicBezTo>
                    <a:pt x="0" y="2278"/>
                    <a:pt x="660" y="2938"/>
                    <a:pt x="1469" y="2938"/>
                  </a:cubicBezTo>
                  <a:cubicBezTo>
                    <a:pt x="2278" y="2938"/>
                    <a:pt x="2937" y="2278"/>
                    <a:pt x="2937" y="1469"/>
                  </a:cubicBezTo>
                  <a:cubicBezTo>
                    <a:pt x="2937" y="660"/>
                    <a:pt x="2278" y="1"/>
                    <a:pt x="1469" y="1"/>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286" name="Google Shape;286;p36"/>
          <p:cNvSpPr/>
          <p:nvPr/>
        </p:nvSpPr>
        <p:spPr>
          <a:xfrm>
            <a:off x="3555772" y="87513"/>
            <a:ext cx="178542" cy="141962"/>
          </a:xfrm>
          <a:custGeom>
            <a:avLst/>
            <a:gdLst/>
            <a:ahLst/>
            <a:cxnLst/>
            <a:rect l="l" t="t" r="r" b="b"/>
            <a:pathLst>
              <a:path w="2953" h="2953" extrusionOk="0">
                <a:moveTo>
                  <a:pt x="1484" y="1"/>
                </a:moveTo>
                <a:cubicBezTo>
                  <a:pt x="660" y="1"/>
                  <a:pt x="1" y="660"/>
                  <a:pt x="1" y="1469"/>
                </a:cubicBezTo>
                <a:cubicBezTo>
                  <a:pt x="1" y="2293"/>
                  <a:pt x="660" y="2953"/>
                  <a:pt x="1484" y="2953"/>
                </a:cubicBezTo>
                <a:cubicBezTo>
                  <a:pt x="2294" y="2953"/>
                  <a:pt x="2953" y="2293"/>
                  <a:pt x="2953" y="1469"/>
                </a:cubicBezTo>
                <a:cubicBezTo>
                  <a:pt x="2953" y="660"/>
                  <a:pt x="2294" y="1"/>
                  <a:pt x="1484" y="1"/>
                </a:cubicBezTo>
                <a:close/>
              </a:path>
            </a:pathLst>
          </a:custGeom>
          <a:solidFill>
            <a:schemeClr val="accent6"/>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nvGrpSpPr>
          <p:cNvPr id="287" name="Google Shape;287;p36"/>
          <p:cNvGrpSpPr/>
          <p:nvPr/>
        </p:nvGrpSpPr>
        <p:grpSpPr>
          <a:xfrm>
            <a:off x="302642" y="6444260"/>
            <a:ext cx="280982" cy="180851"/>
            <a:chOff x="-2474000" y="3617906"/>
            <a:chExt cx="246327" cy="199415"/>
          </a:xfrm>
        </p:grpSpPr>
        <p:sp>
          <p:nvSpPr>
            <p:cNvPr id="288" name="Google Shape;288;p36"/>
            <p:cNvSpPr/>
            <p:nvPr/>
          </p:nvSpPr>
          <p:spPr>
            <a:xfrm>
              <a:off x="-2384204" y="3660789"/>
              <a:ext cx="156531" cy="156531"/>
            </a:xfrm>
            <a:custGeom>
              <a:avLst/>
              <a:gdLst/>
              <a:ahLst/>
              <a:cxnLst/>
              <a:rect l="l" t="t" r="r" b="b"/>
              <a:pathLst>
                <a:path w="2953" h="2953" extrusionOk="0">
                  <a:moveTo>
                    <a:pt x="1484" y="0"/>
                  </a:moveTo>
                  <a:cubicBezTo>
                    <a:pt x="659" y="0"/>
                    <a:pt x="0" y="660"/>
                    <a:pt x="0" y="1484"/>
                  </a:cubicBezTo>
                  <a:cubicBezTo>
                    <a:pt x="0" y="2293"/>
                    <a:pt x="659" y="2953"/>
                    <a:pt x="1484" y="2953"/>
                  </a:cubicBezTo>
                  <a:cubicBezTo>
                    <a:pt x="2293" y="2953"/>
                    <a:pt x="2952" y="2293"/>
                    <a:pt x="2952" y="1484"/>
                  </a:cubicBezTo>
                  <a:cubicBezTo>
                    <a:pt x="2952" y="660"/>
                    <a:pt x="2293" y="0"/>
                    <a:pt x="1484" y="0"/>
                  </a:cubicBezTo>
                  <a:close/>
                </a:path>
              </a:pathLst>
            </a:custGeom>
            <a:solidFill>
              <a:schemeClr val="accen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89" name="Google Shape;289;p36"/>
            <p:cNvSpPr/>
            <p:nvPr/>
          </p:nvSpPr>
          <p:spPr>
            <a:xfrm>
              <a:off x="-2474000" y="3617906"/>
              <a:ext cx="156531" cy="155736"/>
            </a:xfrm>
            <a:custGeom>
              <a:avLst/>
              <a:gdLst/>
              <a:ahLst/>
              <a:cxnLst/>
              <a:rect l="l" t="t" r="r" b="b"/>
              <a:pathLst>
                <a:path w="2953" h="2938" extrusionOk="0">
                  <a:moveTo>
                    <a:pt x="1469" y="0"/>
                  </a:moveTo>
                  <a:cubicBezTo>
                    <a:pt x="660" y="0"/>
                    <a:pt x="1" y="660"/>
                    <a:pt x="1" y="1469"/>
                  </a:cubicBezTo>
                  <a:cubicBezTo>
                    <a:pt x="1" y="2278"/>
                    <a:pt x="660" y="2938"/>
                    <a:pt x="1469" y="2938"/>
                  </a:cubicBezTo>
                  <a:cubicBezTo>
                    <a:pt x="2279" y="2938"/>
                    <a:pt x="2953" y="2278"/>
                    <a:pt x="2953" y="1469"/>
                  </a:cubicBezTo>
                  <a:cubicBezTo>
                    <a:pt x="2953" y="660"/>
                    <a:pt x="2279" y="0"/>
                    <a:pt x="1469" y="0"/>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grpSp>
        <p:nvGrpSpPr>
          <p:cNvPr id="290" name="Google Shape;290;p36"/>
          <p:cNvGrpSpPr/>
          <p:nvPr/>
        </p:nvGrpSpPr>
        <p:grpSpPr>
          <a:xfrm rot="2054204">
            <a:off x="140696" y="2313789"/>
            <a:ext cx="280831" cy="180896"/>
            <a:chOff x="-4956421" y="3617906"/>
            <a:chExt cx="246274" cy="199415"/>
          </a:xfrm>
        </p:grpSpPr>
        <p:sp>
          <p:nvSpPr>
            <p:cNvPr id="291" name="Google Shape;291;p36"/>
            <p:cNvSpPr/>
            <p:nvPr/>
          </p:nvSpPr>
          <p:spPr>
            <a:xfrm>
              <a:off x="-4866679" y="3660789"/>
              <a:ext cx="156531" cy="156531"/>
            </a:xfrm>
            <a:custGeom>
              <a:avLst/>
              <a:gdLst/>
              <a:ahLst/>
              <a:cxnLst/>
              <a:rect l="l" t="t" r="r" b="b"/>
              <a:pathLst>
                <a:path w="2953" h="2953" extrusionOk="0">
                  <a:moveTo>
                    <a:pt x="1484" y="0"/>
                  </a:moveTo>
                  <a:cubicBezTo>
                    <a:pt x="660" y="0"/>
                    <a:pt x="1" y="660"/>
                    <a:pt x="1" y="1484"/>
                  </a:cubicBezTo>
                  <a:cubicBezTo>
                    <a:pt x="1" y="2293"/>
                    <a:pt x="660" y="2953"/>
                    <a:pt x="1484" y="2953"/>
                  </a:cubicBezTo>
                  <a:cubicBezTo>
                    <a:pt x="2294" y="2953"/>
                    <a:pt x="2953" y="2293"/>
                    <a:pt x="2953" y="1484"/>
                  </a:cubicBezTo>
                  <a:cubicBezTo>
                    <a:pt x="2953" y="660"/>
                    <a:pt x="2294" y="0"/>
                    <a:pt x="1484" y="0"/>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92" name="Google Shape;292;p36"/>
            <p:cNvSpPr/>
            <p:nvPr/>
          </p:nvSpPr>
          <p:spPr>
            <a:xfrm>
              <a:off x="-4956421" y="3617906"/>
              <a:ext cx="155736" cy="155736"/>
            </a:xfrm>
            <a:custGeom>
              <a:avLst/>
              <a:gdLst/>
              <a:ahLst/>
              <a:cxnLst/>
              <a:rect l="l" t="t" r="r" b="b"/>
              <a:pathLst>
                <a:path w="2938" h="2938" extrusionOk="0">
                  <a:moveTo>
                    <a:pt x="1469" y="0"/>
                  </a:moveTo>
                  <a:cubicBezTo>
                    <a:pt x="660" y="0"/>
                    <a:pt x="0" y="660"/>
                    <a:pt x="0" y="1469"/>
                  </a:cubicBezTo>
                  <a:cubicBezTo>
                    <a:pt x="0" y="2278"/>
                    <a:pt x="660" y="2938"/>
                    <a:pt x="1469" y="2938"/>
                  </a:cubicBezTo>
                  <a:cubicBezTo>
                    <a:pt x="2278" y="2938"/>
                    <a:pt x="2938" y="2278"/>
                    <a:pt x="2938" y="1469"/>
                  </a:cubicBezTo>
                  <a:cubicBezTo>
                    <a:pt x="2938" y="660"/>
                    <a:pt x="2278" y="0"/>
                    <a:pt x="1469" y="0"/>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293" name="Google Shape;293;p36"/>
          <p:cNvSpPr/>
          <p:nvPr/>
        </p:nvSpPr>
        <p:spPr>
          <a:xfrm>
            <a:off x="191610" y="4773062"/>
            <a:ext cx="178542" cy="141962"/>
          </a:xfrm>
          <a:custGeom>
            <a:avLst/>
            <a:gdLst/>
            <a:ahLst/>
            <a:cxnLst/>
            <a:rect l="l" t="t" r="r" b="b"/>
            <a:pathLst>
              <a:path w="2953" h="2953" extrusionOk="0">
                <a:moveTo>
                  <a:pt x="1484" y="1"/>
                </a:moveTo>
                <a:cubicBezTo>
                  <a:pt x="660" y="1"/>
                  <a:pt x="1" y="660"/>
                  <a:pt x="1" y="1469"/>
                </a:cubicBezTo>
                <a:cubicBezTo>
                  <a:pt x="1" y="2293"/>
                  <a:pt x="660" y="2953"/>
                  <a:pt x="1484" y="2953"/>
                </a:cubicBezTo>
                <a:cubicBezTo>
                  <a:pt x="2294" y="2953"/>
                  <a:pt x="2953" y="2293"/>
                  <a:pt x="2953" y="1469"/>
                </a:cubicBezTo>
                <a:cubicBezTo>
                  <a:pt x="2953" y="660"/>
                  <a:pt x="2294" y="1"/>
                  <a:pt x="1484" y="1"/>
                </a:cubicBezTo>
                <a:close/>
              </a:path>
            </a:pathLst>
          </a:custGeom>
          <a:solidFill>
            <a:schemeClr val="accent6"/>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nvGrpSpPr>
          <p:cNvPr id="294" name="Google Shape;294;p36"/>
          <p:cNvGrpSpPr/>
          <p:nvPr/>
        </p:nvGrpSpPr>
        <p:grpSpPr>
          <a:xfrm>
            <a:off x="8874336" y="87529"/>
            <a:ext cx="281889" cy="180899"/>
            <a:chOff x="-3715608" y="1135417"/>
            <a:chExt cx="247122" cy="199468"/>
          </a:xfrm>
        </p:grpSpPr>
        <p:sp>
          <p:nvSpPr>
            <p:cNvPr id="295" name="Google Shape;295;p36"/>
            <p:cNvSpPr/>
            <p:nvPr/>
          </p:nvSpPr>
          <p:spPr>
            <a:xfrm>
              <a:off x="-3625070" y="1178354"/>
              <a:ext cx="156584" cy="156531"/>
            </a:xfrm>
            <a:custGeom>
              <a:avLst/>
              <a:gdLst/>
              <a:ahLst/>
              <a:cxnLst/>
              <a:rect l="l" t="t" r="r" b="b"/>
              <a:pathLst>
                <a:path w="2954" h="2953" extrusionOk="0">
                  <a:moveTo>
                    <a:pt x="1470" y="0"/>
                  </a:moveTo>
                  <a:cubicBezTo>
                    <a:pt x="660" y="0"/>
                    <a:pt x="1" y="659"/>
                    <a:pt x="1" y="1484"/>
                  </a:cubicBezTo>
                  <a:cubicBezTo>
                    <a:pt x="1" y="2293"/>
                    <a:pt x="660" y="2952"/>
                    <a:pt x="1470" y="2952"/>
                  </a:cubicBezTo>
                  <a:cubicBezTo>
                    <a:pt x="2294" y="2952"/>
                    <a:pt x="2953" y="2293"/>
                    <a:pt x="2953" y="1484"/>
                  </a:cubicBezTo>
                  <a:cubicBezTo>
                    <a:pt x="2953" y="659"/>
                    <a:pt x="2294" y="0"/>
                    <a:pt x="1470" y="0"/>
                  </a:cubicBezTo>
                  <a:close/>
                </a:path>
              </a:pathLst>
            </a:custGeom>
            <a:solidFill>
              <a:schemeClr val="accen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96" name="Google Shape;296;p36"/>
            <p:cNvSpPr/>
            <p:nvPr/>
          </p:nvSpPr>
          <p:spPr>
            <a:xfrm>
              <a:off x="-3715608" y="1135417"/>
              <a:ext cx="156531" cy="155789"/>
            </a:xfrm>
            <a:custGeom>
              <a:avLst/>
              <a:gdLst/>
              <a:ahLst/>
              <a:cxnLst/>
              <a:rect l="l" t="t" r="r" b="b"/>
              <a:pathLst>
                <a:path w="2953" h="2939" extrusionOk="0">
                  <a:moveTo>
                    <a:pt x="1484" y="1"/>
                  </a:moveTo>
                  <a:cubicBezTo>
                    <a:pt x="660" y="1"/>
                    <a:pt x="1" y="660"/>
                    <a:pt x="1" y="1469"/>
                  </a:cubicBezTo>
                  <a:cubicBezTo>
                    <a:pt x="1" y="2279"/>
                    <a:pt x="660" y="2938"/>
                    <a:pt x="1484" y="2938"/>
                  </a:cubicBezTo>
                  <a:cubicBezTo>
                    <a:pt x="2293" y="2938"/>
                    <a:pt x="2953" y="2279"/>
                    <a:pt x="2953" y="1469"/>
                  </a:cubicBezTo>
                  <a:cubicBezTo>
                    <a:pt x="2953" y="660"/>
                    <a:pt x="2293" y="1"/>
                    <a:pt x="1484" y="1"/>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297" name="Google Shape;297;p36"/>
          <p:cNvSpPr/>
          <p:nvPr/>
        </p:nvSpPr>
        <p:spPr>
          <a:xfrm>
            <a:off x="4968875" y="6625096"/>
            <a:ext cx="178542" cy="141962"/>
          </a:xfrm>
          <a:custGeom>
            <a:avLst/>
            <a:gdLst/>
            <a:ahLst/>
            <a:cxnLst/>
            <a:rect l="l" t="t" r="r" b="b"/>
            <a:pathLst>
              <a:path w="2953" h="2953" extrusionOk="0">
                <a:moveTo>
                  <a:pt x="1484" y="1"/>
                </a:moveTo>
                <a:cubicBezTo>
                  <a:pt x="660" y="1"/>
                  <a:pt x="1" y="660"/>
                  <a:pt x="1" y="1469"/>
                </a:cubicBezTo>
                <a:cubicBezTo>
                  <a:pt x="1" y="2293"/>
                  <a:pt x="660" y="2953"/>
                  <a:pt x="1484" y="2953"/>
                </a:cubicBezTo>
                <a:cubicBezTo>
                  <a:pt x="2294" y="2953"/>
                  <a:pt x="2953" y="2293"/>
                  <a:pt x="2953" y="1469"/>
                </a:cubicBezTo>
                <a:cubicBezTo>
                  <a:pt x="2953" y="660"/>
                  <a:pt x="2294" y="1"/>
                  <a:pt x="1484" y="1"/>
                </a:cubicBezTo>
                <a:close/>
              </a:path>
            </a:pathLst>
          </a:custGeom>
          <a:solidFill>
            <a:schemeClr val="accent4"/>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98" name="Google Shape;298;p36"/>
          <p:cNvSpPr/>
          <p:nvPr/>
        </p:nvSpPr>
        <p:spPr>
          <a:xfrm>
            <a:off x="6319332" y="106972"/>
            <a:ext cx="178542" cy="142010"/>
          </a:xfrm>
          <a:custGeom>
            <a:avLst/>
            <a:gdLst/>
            <a:ahLst/>
            <a:cxnLst/>
            <a:rect l="l" t="t" r="r" b="b"/>
            <a:pathLst>
              <a:path w="2953" h="2954" extrusionOk="0">
                <a:moveTo>
                  <a:pt x="1469" y="1"/>
                </a:moveTo>
                <a:cubicBezTo>
                  <a:pt x="659" y="1"/>
                  <a:pt x="0" y="660"/>
                  <a:pt x="0" y="1469"/>
                </a:cubicBezTo>
                <a:cubicBezTo>
                  <a:pt x="0" y="2294"/>
                  <a:pt x="659" y="2953"/>
                  <a:pt x="1469" y="2953"/>
                </a:cubicBezTo>
                <a:cubicBezTo>
                  <a:pt x="2293" y="2953"/>
                  <a:pt x="2952" y="2294"/>
                  <a:pt x="2952" y="1469"/>
                </a:cubicBezTo>
                <a:cubicBezTo>
                  <a:pt x="2952" y="660"/>
                  <a:pt x="2293" y="1"/>
                  <a:pt x="1469" y="1"/>
                </a:cubicBezTo>
                <a:close/>
              </a:path>
            </a:pathLst>
          </a:custGeom>
          <a:solidFill>
            <a:schemeClr val="accen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299" name="Google Shape;299;p36"/>
          <p:cNvSpPr/>
          <p:nvPr/>
        </p:nvSpPr>
        <p:spPr>
          <a:xfrm>
            <a:off x="9449694" y="6625099"/>
            <a:ext cx="178602" cy="141962"/>
          </a:xfrm>
          <a:custGeom>
            <a:avLst/>
            <a:gdLst/>
            <a:ahLst/>
            <a:cxnLst/>
            <a:rect l="l" t="t" r="r" b="b"/>
            <a:pathLst>
              <a:path w="2954" h="2953" extrusionOk="0">
                <a:moveTo>
                  <a:pt x="1485" y="1"/>
                </a:moveTo>
                <a:cubicBezTo>
                  <a:pt x="660" y="1"/>
                  <a:pt x="1" y="660"/>
                  <a:pt x="1" y="1484"/>
                </a:cubicBezTo>
                <a:cubicBezTo>
                  <a:pt x="1" y="2293"/>
                  <a:pt x="660" y="2953"/>
                  <a:pt x="1485" y="2953"/>
                </a:cubicBezTo>
                <a:cubicBezTo>
                  <a:pt x="2294" y="2953"/>
                  <a:pt x="2953" y="2293"/>
                  <a:pt x="2953" y="1484"/>
                </a:cubicBezTo>
                <a:cubicBezTo>
                  <a:pt x="2953" y="660"/>
                  <a:pt x="2294" y="1"/>
                  <a:pt x="1485" y="1"/>
                </a:cubicBezTo>
                <a:close/>
              </a:path>
            </a:pathLst>
          </a:custGeom>
          <a:solidFill>
            <a:schemeClr val="accen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nvGrpSpPr>
          <p:cNvPr id="300" name="Google Shape;300;p36"/>
          <p:cNvGrpSpPr/>
          <p:nvPr/>
        </p:nvGrpSpPr>
        <p:grpSpPr>
          <a:xfrm rot="5930154">
            <a:off x="11869915" y="4753587"/>
            <a:ext cx="280828" cy="180901"/>
            <a:chOff x="-4956421" y="3617906"/>
            <a:chExt cx="246274" cy="199415"/>
          </a:xfrm>
        </p:grpSpPr>
        <p:sp>
          <p:nvSpPr>
            <p:cNvPr id="301" name="Google Shape;301;p36"/>
            <p:cNvSpPr/>
            <p:nvPr/>
          </p:nvSpPr>
          <p:spPr>
            <a:xfrm>
              <a:off x="-4866679" y="3660789"/>
              <a:ext cx="156531" cy="156531"/>
            </a:xfrm>
            <a:custGeom>
              <a:avLst/>
              <a:gdLst/>
              <a:ahLst/>
              <a:cxnLst/>
              <a:rect l="l" t="t" r="r" b="b"/>
              <a:pathLst>
                <a:path w="2953" h="2953" extrusionOk="0">
                  <a:moveTo>
                    <a:pt x="1484" y="0"/>
                  </a:moveTo>
                  <a:cubicBezTo>
                    <a:pt x="660" y="0"/>
                    <a:pt x="1" y="660"/>
                    <a:pt x="1" y="1484"/>
                  </a:cubicBezTo>
                  <a:cubicBezTo>
                    <a:pt x="1" y="2293"/>
                    <a:pt x="660" y="2953"/>
                    <a:pt x="1484" y="2953"/>
                  </a:cubicBezTo>
                  <a:cubicBezTo>
                    <a:pt x="2294" y="2953"/>
                    <a:pt x="2953" y="2293"/>
                    <a:pt x="2953" y="1484"/>
                  </a:cubicBezTo>
                  <a:cubicBezTo>
                    <a:pt x="2953" y="660"/>
                    <a:pt x="2294" y="0"/>
                    <a:pt x="1484" y="0"/>
                  </a:cubicBezTo>
                  <a:close/>
                </a:path>
              </a:pathLst>
            </a:custGeom>
            <a:solidFill>
              <a:schemeClr val="accent6"/>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02" name="Google Shape;302;p36"/>
            <p:cNvSpPr/>
            <p:nvPr/>
          </p:nvSpPr>
          <p:spPr>
            <a:xfrm>
              <a:off x="-4956421" y="3617906"/>
              <a:ext cx="155736" cy="155736"/>
            </a:xfrm>
            <a:custGeom>
              <a:avLst/>
              <a:gdLst/>
              <a:ahLst/>
              <a:cxnLst/>
              <a:rect l="l" t="t" r="r" b="b"/>
              <a:pathLst>
                <a:path w="2938" h="2938" extrusionOk="0">
                  <a:moveTo>
                    <a:pt x="1469" y="0"/>
                  </a:moveTo>
                  <a:cubicBezTo>
                    <a:pt x="660" y="0"/>
                    <a:pt x="0" y="660"/>
                    <a:pt x="0" y="1469"/>
                  </a:cubicBezTo>
                  <a:cubicBezTo>
                    <a:pt x="0" y="2278"/>
                    <a:pt x="660" y="2938"/>
                    <a:pt x="1469" y="2938"/>
                  </a:cubicBezTo>
                  <a:cubicBezTo>
                    <a:pt x="2278" y="2938"/>
                    <a:pt x="2938" y="2278"/>
                    <a:pt x="2938" y="1469"/>
                  </a:cubicBezTo>
                  <a:cubicBezTo>
                    <a:pt x="2938" y="660"/>
                    <a:pt x="2278" y="0"/>
                    <a:pt x="1469" y="0"/>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303" name="Google Shape;303;p36"/>
          <p:cNvSpPr/>
          <p:nvPr/>
        </p:nvSpPr>
        <p:spPr>
          <a:xfrm>
            <a:off x="6962855" y="6538687"/>
            <a:ext cx="178542" cy="141962"/>
          </a:xfrm>
          <a:custGeom>
            <a:avLst/>
            <a:gdLst/>
            <a:ahLst/>
            <a:cxnLst/>
            <a:rect l="l" t="t" r="r" b="b"/>
            <a:pathLst>
              <a:path w="2953" h="2953" extrusionOk="0">
                <a:moveTo>
                  <a:pt x="1484" y="1"/>
                </a:moveTo>
                <a:cubicBezTo>
                  <a:pt x="660" y="1"/>
                  <a:pt x="1" y="660"/>
                  <a:pt x="1" y="1469"/>
                </a:cubicBezTo>
                <a:cubicBezTo>
                  <a:pt x="1" y="2293"/>
                  <a:pt x="660" y="2953"/>
                  <a:pt x="1484" y="2953"/>
                </a:cubicBezTo>
                <a:cubicBezTo>
                  <a:pt x="2294" y="2953"/>
                  <a:pt x="2953" y="2293"/>
                  <a:pt x="2953" y="1469"/>
                </a:cubicBezTo>
                <a:cubicBezTo>
                  <a:pt x="2953" y="660"/>
                  <a:pt x="2294" y="1"/>
                  <a:pt x="1484" y="1"/>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1">
  <p:cSld name="CUSTOM_23">
    <p:spTree>
      <p:nvGrpSpPr>
        <p:cNvPr id="1" name="Shape 304"/>
        <p:cNvGrpSpPr/>
        <p:nvPr/>
      </p:nvGrpSpPr>
      <p:grpSpPr>
        <a:xfrm>
          <a:off x="0" y="0"/>
          <a:ext cx="0" cy="0"/>
          <a:chOff x="0" y="0"/>
          <a:chExt cx="0" cy="0"/>
        </a:xfrm>
      </p:grpSpPr>
      <p:grpSp>
        <p:nvGrpSpPr>
          <p:cNvPr id="305" name="Google Shape;305;p37"/>
          <p:cNvGrpSpPr/>
          <p:nvPr/>
        </p:nvGrpSpPr>
        <p:grpSpPr>
          <a:xfrm>
            <a:off x="27" y="-381697"/>
            <a:ext cx="12192574" cy="7236953"/>
            <a:chOff x="24" y="-420750"/>
            <a:chExt cx="10691998" cy="7977401"/>
          </a:xfrm>
        </p:grpSpPr>
        <p:sp>
          <p:nvSpPr>
            <p:cNvPr id="306" name="Google Shape;306;p37"/>
            <p:cNvSpPr/>
            <p:nvPr/>
          </p:nvSpPr>
          <p:spPr>
            <a:xfrm>
              <a:off x="4459" y="6034342"/>
              <a:ext cx="10687564" cy="1522309"/>
            </a:xfrm>
            <a:custGeom>
              <a:avLst/>
              <a:gdLst/>
              <a:ahLst/>
              <a:cxnLst/>
              <a:rect l="l" t="t" r="r" b="b"/>
              <a:pathLst>
                <a:path w="79525" h="15945" extrusionOk="0">
                  <a:moveTo>
                    <a:pt x="49536" y="2002"/>
                  </a:moveTo>
                  <a:cubicBezTo>
                    <a:pt x="42865" y="3269"/>
                    <a:pt x="39096" y="9941"/>
                    <a:pt x="32424" y="10775"/>
                  </a:cubicBezTo>
                  <a:cubicBezTo>
                    <a:pt x="23685" y="12009"/>
                    <a:pt x="17847" y="3669"/>
                    <a:pt x="10342" y="1168"/>
                  </a:cubicBezTo>
                  <a:cubicBezTo>
                    <a:pt x="7039" y="0"/>
                    <a:pt x="3203" y="934"/>
                    <a:pt x="1" y="2969"/>
                  </a:cubicBezTo>
                  <a:lnTo>
                    <a:pt x="1" y="15945"/>
                  </a:lnTo>
                  <a:lnTo>
                    <a:pt x="79524" y="15945"/>
                  </a:lnTo>
                  <a:lnTo>
                    <a:pt x="79524" y="8806"/>
                  </a:lnTo>
                  <a:cubicBezTo>
                    <a:pt x="70284" y="4036"/>
                    <a:pt x="60377" y="334"/>
                    <a:pt x="49536" y="2002"/>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07" name="Google Shape;307;p37"/>
            <p:cNvSpPr/>
            <p:nvPr/>
          </p:nvSpPr>
          <p:spPr>
            <a:xfrm>
              <a:off x="4459" y="4276388"/>
              <a:ext cx="10683129" cy="2904560"/>
            </a:xfrm>
            <a:custGeom>
              <a:avLst/>
              <a:gdLst/>
              <a:ahLst/>
              <a:cxnLst/>
              <a:rect l="l" t="t" r="r" b="b"/>
              <a:pathLst>
                <a:path w="79492" h="30423" extrusionOk="0">
                  <a:moveTo>
                    <a:pt x="10342" y="19582"/>
                  </a:moveTo>
                  <a:cubicBezTo>
                    <a:pt x="17847" y="22083"/>
                    <a:pt x="23685" y="30423"/>
                    <a:pt x="32424" y="29189"/>
                  </a:cubicBezTo>
                  <a:cubicBezTo>
                    <a:pt x="39096" y="28355"/>
                    <a:pt x="42865" y="21683"/>
                    <a:pt x="49536" y="20416"/>
                  </a:cubicBezTo>
                  <a:cubicBezTo>
                    <a:pt x="60377" y="18748"/>
                    <a:pt x="70284" y="22450"/>
                    <a:pt x="79491" y="27220"/>
                  </a:cubicBezTo>
                  <a:lnTo>
                    <a:pt x="79491" y="11543"/>
                  </a:lnTo>
                  <a:cubicBezTo>
                    <a:pt x="77723" y="9708"/>
                    <a:pt x="75955" y="7773"/>
                    <a:pt x="74121" y="5838"/>
                  </a:cubicBezTo>
                  <a:cubicBezTo>
                    <a:pt x="67883" y="1"/>
                    <a:pt x="58710" y="835"/>
                    <a:pt x="53706" y="7907"/>
                  </a:cubicBezTo>
                  <a:cubicBezTo>
                    <a:pt x="48702" y="14578"/>
                    <a:pt x="41597" y="17914"/>
                    <a:pt x="33692" y="17080"/>
                  </a:cubicBezTo>
                  <a:cubicBezTo>
                    <a:pt x="24919" y="16246"/>
                    <a:pt x="20349" y="8741"/>
                    <a:pt x="13677" y="3737"/>
                  </a:cubicBezTo>
                  <a:cubicBezTo>
                    <a:pt x="9508" y="835"/>
                    <a:pt x="4504" y="1669"/>
                    <a:pt x="335" y="4171"/>
                  </a:cubicBezTo>
                  <a:cubicBezTo>
                    <a:pt x="201" y="4237"/>
                    <a:pt x="101" y="4337"/>
                    <a:pt x="1" y="4437"/>
                  </a:cubicBezTo>
                  <a:lnTo>
                    <a:pt x="1" y="21383"/>
                  </a:lnTo>
                  <a:cubicBezTo>
                    <a:pt x="3203" y="19348"/>
                    <a:pt x="7039" y="18414"/>
                    <a:pt x="10342" y="195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08" name="Google Shape;308;p37"/>
            <p:cNvSpPr/>
            <p:nvPr/>
          </p:nvSpPr>
          <p:spPr>
            <a:xfrm>
              <a:off x="4459" y="2251027"/>
              <a:ext cx="10683129" cy="3735743"/>
            </a:xfrm>
            <a:custGeom>
              <a:avLst/>
              <a:gdLst/>
              <a:ahLst/>
              <a:cxnLst/>
              <a:rect l="l" t="t" r="r" b="b"/>
              <a:pathLst>
                <a:path w="79492" h="39129" extrusionOk="0">
                  <a:moveTo>
                    <a:pt x="62446" y="2436"/>
                  </a:moveTo>
                  <a:cubicBezTo>
                    <a:pt x="52438" y="5772"/>
                    <a:pt x="47035" y="15378"/>
                    <a:pt x="37861" y="20382"/>
                  </a:cubicBezTo>
                  <a:cubicBezTo>
                    <a:pt x="28254" y="25386"/>
                    <a:pt x="20749" y="13277"/>
                    <a:pt x="12843" y="7439"/>
                  </a:cubicBezTo>
                  <a:cubicBezTo>
                    <a:pt x="8941" y="4971"/>
                    <a:pt x="4037" y="4804"/>
                    <a:pt x="1" y="6939"/>
                  </a:cubicBezTo>
                  <a:lnTo>
                    <a:pt x="1" y="25652"/>
                  </a:lnTo>
                  <a:cubicBezTo>
                    <a:pt x="101" y="25586"/>
                    <a:pt x="201" y="25486"/>
                    <a:pt x="335" y="25386"/>
                  </a:cubicBezTo>
                  <a:cubicBezTo>
                    <a:pt x="4504" y="22884"/>
                    <a:pt x="9508" y="22050"/>
                    <a:pt x="13677" y="24952"/>
                  </a:cubicBezTo>
                  <a:cubicBezTo>
                    <a:pt x="20349" y="29956"/>
                    <a:pt x="24919" y="37461"/>
                    <a:pt x="33692" y="38295"/>
                  </a:cubicBezTo>
                  <a:cubicBezTo>
                    <a:pt x="41597" y="39129"/>
                    <a:pt x="48702" y="35793"/>
                    <a:pt x="53706" y="29122"/>
                  </a:cubicBezTo>
                  <a:cubicBezTo>
                    <a:pt x="58710" y="22050"/>
                    <a:pt x="67883" y="21216"/>
                    <a:pt x="74121" y="27053"/>
                  </a:cubicBezTo>
                  <a:cubicBezTo>
                    <a:pt x="75955" y="28988"/>
                    <a:pt x="77723" y="30923"/>
                    <a:pt x="79491" y="32758"/>
                  </a:cubicBezTo>
                  <a:lnTo>
                    <a:pt x="79491" y="12777"/>
                  </a:lnTo>
                  <a:cubicBezTo>
                    <a:pt x="75121" y="6639"/>
                    <a:pt x="70852" y="1"/>
                    <a:pt x="62446" y="2436"/>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09" name="Google Shape;309;p37"/>
            <p:cNvSpPr/>
            <p:nvPr/>
          </p:nvSpPr>
          <p:spPr>
            <a:xfrm>
              <a:off x="4459" y="-420750"/>
              <a:ext cx="10683129" cy="5095558"/>
            </a:xfrm>
            <a:custGeom>
              <a:avLst/>
              <a:gdLst/>
              <a:ahLst/>
              <a:cxnLst/>
              <a:rect l="l" t="t" r="r" b="b"/>
              <a:pathLst>
                <a:path w="79492" h="53372" extrusionOk="0">
                  <a:moveTo>
                    <a:pt x="68717" y="13343"/>
                  </a:moveTo>
                  <a:cubicBezTo>
                    <a:pt x="56608" y="0"/>
                    <a:pt x="41597" y="19581"/>
                    <a:pt x="29922" y="25418"/>
                  </a:cubicBezTo>
                  <a:cubicBezTo>
                    <a:pt x="28421" y="25852"/>
                    <a:pt x="26853" y="25852"/>
                    <a:pt x="25352" y="25418"/>
                  </a:cubicBezTo>
                  <a:cubicBezTo>
                    <a:pt x="19081" y="23750"/>
                    <a:pt x="16179" y="17513"/>
                    <a:pt x="10742" y="15411"/>
                  </a:cubicBezTo>
                  <a:cubicBezTo>
                    <a:pt x="7640" y="14177"/>
                    <a:pt x="3470" y="14277"/>
                    <a:pt x="1" y="15678"/>
                  </a:cubicBezTo>
                  <a:lnTo>
                    <a:pt x="1" y="34925"/>
                  </a:lnTo>
                  <a:cubicBezTo>
                    <a:pt x="4037" y="32790"/>
                    <a:pt x="8941" y="32957"/>
                    <a:pt x="12843" y="35425"/>
                  </a:cubicBezTo>
                  <a:cubicBezTo>
                    <a:pt x="20749" y="41263"/>
                    <a:pt x="28254" y="53372"/>
                    <a:pt x="37861" y="48368"/>
                  </a:cubicBezTo>
                  <a:cubicBezTo>
                    <a:pt x="47035" y="43364"/>
                    <a:pt x="52438" y="33758"/>
                    <a:pt x="62446" y="30422"/>
                  </a:cubicBezTo>
                  <a:cubicBezTo>
                    <a:pt x="70852" y="27987"/>
                    <a:pt x="75121" y="34625"/>
                    <a:pt x="79491" y="40763"/>
                  </a:cubicBezTo>
                  <a:lnTo>
                    <a:pt x="79491" y="24351"/>
                  </a:lnTo>
                  <a:cubicBezTo>
                    <a:pt x="75522" y="21149"/>
                    <a:pt x="72219" y="17146"/>
                    <a:pt x="68717" y="13343"/>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10" name="Google Shape;310;p37"/>
            <p:cNvSpPr/>
            <p:nvPr/>
          </p:nvSpPr>
          <p:spPr>
            <a:xfrm>
              <a:off x="24" y="-420750"/>
              <a:ext cx="10687564" cy="2468155"/>
            </a:xfrm>
            <a:custGeom>
              <a:avLst/>
              <a:gdLst/>
              <a:ahLst/>
              <a:cxnLst/>
              <a:rect l="l" t="t" r="r" b="b"/>
              <a:pathLst>
                <a:path w="79525" h="25852" extrusionOk="0">
                  <a:moveTo>
                    <a:pt x="1" y="4036"/>
                  </a:moveTo>
                  <a:lnTo>
                    <a:pt x="1" y="15678"/>
                  </a:lnTo>
                  <a:cubicBezTo>
                    <a:pt x="3503" y="14277"/>
                    <a:pt x="7673" y="14177"/>
                    <a:pt x="10775" y="15411"/>
                  </a:cubicBezTo>
                  <a:cubicBezTo>
                    <a:pt x="16212" y="17513"/>
                    <a:pt x="19114" y="23750"/>
                    <a:pt x="25385" y="25418"/>
                  </a:cubicBezTo>
                  <a:cubicBezTo>
                    <a:pt x="26886" y="25852"/>
                    <a:pt x="28454" y="25852"/>
                    <a:pt x="29955" y="25418"/>
                  </a:cubicBezTo>
                  <a:cubicBezTo>
                    <a:pt x="41630" y="19581"/>
                    <a:pt x="56641" y="0"/>
                    <a:pt x="68750" y="13343"/>
                  </a:cubicBezTo>
                  <a:cubicBezTo>
                    <a:pt x="72252" y="17146"/>
                    <a:pt x="75555" y="21149"/>
                    <a:pt x="79524" y="24351"/>
                  </a:cubicBezTo>
                  <a:lnTo>
                    <a:pt x="79524" y="4036"/>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grpSp>
        <p:nvGrpSpPr>
          <p:cNvPr id="311" name="Google Shape;311;p37"/>
          <p:cNvGrpSpPr/>
          <p:nvPr/>
        </p:nvGrpSpPr>
        <p:grpSpPr>
          <a:xfrm rot="7782516">
            <a:off x="7909420" y="-344266"/>
            <a:ext cx="4335965" cy="3480517"/>
            <a:chOff x="-3824434" y="2365159"/>
            <a:chExt cx="509243" cy="514014"/>
          </a:xfrm>
        </p:grpSpPr>
        <p:sp>
          <p:nvSpPr>
            <p:cNvPr id="312" name="Google Shape;312;p37"/>
            <p:cNvSpPr/>
            <p:nvPr/>
          </p:nvSpPr>
          <p:spPr>
            <a:xfrm>
              <a:off x="-3762467" y="2417584"/>
              <a:ext cx="408370" cy="413140"/>
            </a:xfrm>
            <a:custGeom>
              <a:avLst/>
              <a:gdLst/>
              <a:ahLst/>
              <a:cxnLst/>
              <a:rect l="l" t="t" r="r" b="b"/>
              <a:pathLst>
                <a:path w="7704" h="7794" extrusionOk="0">
                  <a:moveTo>
                    <a:pt x="4931" y="0"/>
                  </a:moveTo>
                  <a:lnTo>
                    <a:pt x="3537" y="2668"/>
                  </a:lnTo>
                  <a:lnTo>
                    <a:pt x="1379" y="1019"/>
                  </a:lnTo>
                  <a:lnTo>
                    <a:pt x="2458" y="3297"/>
                  </a:lnTo>
                  <a:lnTo>
                    <a:pt x="0" y="3357"/>
                  </a:lnTo>
                  <a:lnTo>
                    <a:pt x="2488" y="4391"/>
                  </a:lnTo>
                  <a:lnTo>
                    <a:pt x="420" y="5860"/>
                  </a:lnTo>
                  <a:lnTo>
                    <a:pt x="3357" y="5425"/>
                  </a:lnTo>
                  <a:lnTo>
                    <a:pt x="4301" y="7793"/>
                  </a:lnTo>
                  <a:lnTo>
                    <a:pt x="4706" y="5245"/>
                  </a:lnTo>
                  <a:lnTo>
                    <a:pt x="7703" y="5171"/>
                  </a:lnTo>
                  <a:lnTo>
                    <a:pt x="5845" y="3822"/>
                  </a:lnTo>
                  <a:lnTo>
                    <a:pt x="7343" y="2233"/>
                  </a:lnTo>
                  <a:lnTo>
                    <a:pt x="4961" y="2818"/>
                  </a:lnTo>
                  <a:lnTo>
                    <a:pt x="4931" y="0"/>
                  </a:lnTo>
                  <a:close/>
                </a:path>
              </a:pathLst>
            </a:custGeom>
            <a:solidFill>
              <a:schemeClr val="accent4"/>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13" name="Google Shape;313;p37"/>
            <p:cNvSpPr/>
            <p:nvPr/>
          </p:nvSpPr>
          <p:spPr>
            <a:xfrm>
              <a:off x="-3824434" y="2365159"/>
              <a:ext cx="509243" cy="514014"/>
            </a:xfrm>
            <a:custGeom>
              <a:avLst/>
              <a:gdLst/>
              <a:ahLst/>
              <a:cxnLst/>
              <a:rect l="l" t="t" r="r" b="b"/>
              <a:pathLst>
                <a:path w="9607" h="9697" extrusionOk="0">
                  <a:moveTo>
                    <a:pt x="5860" y="1993"/>
                  </a:moveTo>
                  <a:lnTo>
                    <a:pt x="5875" y="4121"/>
                  </a:lnTo>
                  <a:lnTo>
                    <a:pt x="7748" y="3657"/>
                  </a:lnTo>
                  <a:lnTo>
                    <a:pt x="6624" y="4841"/>
                  </a:lnTo>
                  <a:lnTo>
                    <a:pt x="8123" y="5920"/>
                  </a:lnTo>
                  <a:lnTo>
                    <a:pt x="5650" y="5980"/>
                  </a:lnTo>
                  <a:lnTo>
                    <a:pt x="5365" y="7838"/>
                  </a:lnTo>
                  <a:lnTo>
                    <a:pt x="4676" y="6145"/>
                  </a:lnTo>
                  <a:lnTo>
                    <a:pt x="2578" y="6459"/>
                  </a:lnTo>
                  <a:lnTo>
                    <a:pt x="2578" y="6459"/>
                  </a:lnTo>
                  <a:lnTo>
                    <a:pt x="4167" y="5335"/>
                  </a:lnTo>
                  <a:lnTo>
                    <a:pt x="2338" y="4571"/>
                  </a:lnTo>
                  <a:lnTo>
                    <a:pt x="4002" y="4526"/>
                  </a:lnTo>
                  <a:lnTo>
                    <a:pt x="3207" y="2818"/>
                  </a:lnTo>
                  <a:lnTo>
                    <a:pt x="3207" y="2818"/>
                  </a:lnTo>
                  <a:lnTo>
                    <a:pt x="4781" y="4031"/>
                  </a:lnTo>
                  <a:lnTo>
                    <a:pt x="5860" y="1993"/>
                  </a:lnTo>
                  <a:close/>
                  <a:moveTo>
                    <a:pt x="6340" y="0"/>
                  </a:moveTo>
                  <a:lnTo>
                    <a:pt x="4616" y="3282"/>
                  </a:lnTo>
                  <a:lnTo>
                    <a:pt x="1889" y="1184"/>
                  </a:lnTo>
                  <a:lnTo>
                    <a:pt x="3237" y="4046"/>
                  </a:lnTo>
                  <a:lnTo>
                    <a:pt x="0" y="4121"/>
                  </a:lnTo>
                  <a:lnTo>
                    <a:pt x="3162" y="5440"/>
                  </a:lnTo>
                  <a:lnTo>
                    <a:pt x="615" y="7253"/>
                  </a:lnTo>
                  <a:lnTo>
                    <a:pt x="4376" y="6684"/>
                  </a:lnTo>
                  <a:lnTo>
                    <a:pt x="5575" y="9696"/>
                  </a:lnTo>
                  <a:lnTo>
                    <a:pt x="6085" y="6474"/>
                  </a:lnTo>
                  <a:lnTo>
                    <a:pt x="9606" y="6384"/>
                  </a:lnTo>
                  <a:lnTo>
                    <a:pt x="7389" y="4766"/>
                  </a:lnTo>
                  <a:lnTo>
                    <a:pt x="9262" y="2773"/>
                  </a:lnTo>
                  <a:lnTo>
                    <a:pt x="6369" y="3477"/>
                  </a:lnTo>
                  <a:lnTo>
                    <a:pt x="6340" y="0"/>
                  </a:ln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314" name="Google Shape;314;p37"/>
          <p:cNvSpPr/>
          <p:nvPr/>
        </p:nvSpPr>
        <p:spPr>
          <a:xfrm>
            <a:off x="-3" y="3774668"/>
            <a:ext cx="4206192" cy="3080594"/>
          </a:xfrm>
          <a:custGeom>
            <a:avLst/>
            <a:gdLst/>
            <a:ahLst/>
            <a:cxnLst/>
            <a:rect l="l" t="t" r="r" b="b"/>
            <a:pathLst>
              <a:path w="18081" h="16646" extrusionOk="0">
                <a:moveTo>
                  <a:pt x="6572" y="0"/>
                </a:moveTo>
                <a:lnTo>
                  <a:pt x="5471" y="4904"/>
                </a:lnTo>
                <a:lnTo>
                  <a:pt x="134" y="4804"/>
                </a:lnTo>
                <a:lnTo>
                  <a:pt x="3036" y="8273"/>
                </a:lnTo>
                <a:lnTo>
                  <a:pt x="1" y="13143"/>
                </a:lnTo>
                <a:lnTo>
                  <a:pt x="4904" y="11609"/>
                </a:lnTo>
                <a:lnTo>
                  <a:pt x="6172" y="16645"/>
                </a:lnTo>
                <a:lnTo>
                  <a:pt x="7873" y="12442"/>
                </a:lnTo>
                <a:lnTo>
                  <a:pt x="12743" y="15845"/>
                </a:lnTo>
                <a:lnTo>
                  <a:pt x="12110" y="9707"/>
                </a:lnTo>
                <a:lnTo>
                  <a:pt x="18080" y="7539"/>
                </a:lnTo>
                <a:lnTo>
                  <a:pt x="11276" y="6205"/>
                </a:lnTo>
                <a:lnTo>
                  <a:pt x="14378" y="2569"/>
                </a:lnTo>
                <a:lnTo>
                  <a:pt x="8874" y="4070"/>
                </a:lnTo>
                <a:lnTo>
                  <a:pt x="6572" y="0"/>
                </a:ln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15" name="Google Shape;315;p37"/>
          <p:cNvSpPr/>
          <p:nvPr/>
        </p:nvSpPr>
        <p:spPr>
          <a:xfrm>
            <a:off x="586679" y="1261572"/>
            <a:ext cx="10999318" cy="4389581"/>
          </a:xfrm>
          <a:prstGeom prst="roundRect">
            <a:avLst>
              <a:gd name="adj" fmla="val 50000"/>
            </a:avLst>
          </a:prstGeom>
          <a:solidFill>
            <a:schemeClr val="lt1"/>
          </a:solidFill>
          <a:ln w="114300" cap="flat" cmpd="sng">
            <a:solidFill>
              <a:schemeClr val="dk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2">
  <p:cSld name="CUSTOM_24">
    <p:bg>
      <p:bgPr>
        <a:solidFill>
          <a:schemeClr val="dk1"/>
        </a:solidFill>
        <a:effectLst/>
      </p:bgPr>
    </p:bg>
    <p:spTree>
      <p:nvGrpSpPr>
        <p:cNvPr id="1" name="Shape 316"/>
        <p:cNvGrpSpPr/>
        <p:nvPr/>
      </p:nvGrpSpPr>
      <p:grpSpPr>
        <a:xfrm>
          <a:off x="0" y="0"/>
          <a:ext cx="0" cy="0"/>
          <a:chOff x="0" y="0"/>
          <a:chExt cx="0" cy="0"/>
        </a:xfrm>
      </p:grpSpPr>
      <p:sp>
        <p:nvSpPr>
          <p:cNvPr id="317" name="Google Shape;317;p38"/>
          <p:cNvSpPr/>
          <p:nvPr/>
        </p:nvSpPr>
        <p:spPr>
          <a:xfrm>
            <a:off x="2207766" y="414650"/>
            <a:ext cx="7777043" cy="6021147"/>
          </a:xfrm>
          <a:prstGeom prst="roundRect">
            <a:avLst>
              <a:gd name="adj" fmla="val 7376"/>
            </a:avLst>
          </a:prstGeom>
          <a:solidFill>
            <a:schemeClr val="accent5"/>
          </a:solidFill>
          <a:ln w="114300" cap="flat" cmpd="sng">
            <a:solidFill>
              <a:schemeClr val="accent2"/>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18" name="Google Shape;318;p38"/>
          <p:cNvSpPr/>
          <p:nvPr/>
        </p:nvSpPr>
        <p:spPr>
          <a:xfrm>
            <a:off x="529149" y="163927"/>
            <a:ext cx="1054535" cy="2103213"/>
          </a:xfrm>
          <a:custGeom>
            <a:avLst/>
            <a:gdLst/>
            <a:ahLst/>
            <a:cxnLst/>
            <a:rect l="l" t="t" r="r" b="b"/>
            <a:pathLst>
              <a:path w="13811" h="34625" extrusionOk="0">
                <a:moveTo>
                  <a:pt x="4949" y="11005"/>
                </a:moveTo>
                <a:cubicBezTo>
                  <a:pt x="5000" y="11005"/>
                  <a:pt x="5052" y="11006"/>
                  <a:pt x="5104" y="11008"/>
                </a:cubicBezTo>
                <a:lnTo>
                  <a:pt x="5304" y="11008"/>
                </a:lnTo>
                <a:cubicBezTo>
                  <a:pt x="6839" y="11108"/>
                  <a:pt x="8273" y="11709"/>
                  <a:pt x="9407" y="12743"/>
                </a:cubicBezTo>
                <a:cubicBezTo>
                  <a:pt x="8206" y="14110"/>
                  <a:pt x="6572" y="14978"/>
                  <a:pt x="4771" y="15178"/>
                </a:cubicBezTo>
                <a:cubicBezTo>
                  <a:pt x="4673" y="15184"/>
                  <a:pt x="4574" y="15187"/>
                  <a:pt x="4475" y="15187"/>
                </a:cubicBezTo>
                <a:cubicBezTo>
                  <a:pt x="3446" y="15187"/>
                  <a:pt x="2330" y="14865"/>
                  <a:pt x="1935" y="14044"/>
                </a:cubicBezTo>
                <a:cubicBezTo>
                  <a:pt x="1635" y="13243"/>
                  <a:pt x="1902" y="12342"/>
                  <a:pt x="2569" y="11809"/>
                </a:cubicBezTo>
                <a:cubicBezTo>
                  <a:pt x="3231" y="11273"/>
                  <a:pt x="4071" y="11005"/>
                  <a:pt x="4949" y="11005"/>
                </a:cubicBezTo>
                <a:close/>
                <a:moveTo>
                  <a:pt x="5871" y="19881"/>
                </a:moveTo>
                <a:cubicBezTo>
                  <a:pt x="7472" y="19914"/>
                  <a:pt x="9007" y="20648"/>
                  <a:pt x="10074" y="21849"/>
                </a:cubicBezTo>
                <a:cubicBezTo>
                  <a:pt x="9007" y="23117"/>
                  <a:pt x="7539" y="23984"/>
                  <a:pt x="5905" y="24217"/>
                </a:cubicBezTo>
                <a:cubicBezTo>
                  <a:pt x="5740" y="24237"/>
                  <a:pt x="5572" y="24246"/>
                  <a:pt x="5404" y="24246"/>
                </a:cubicBezTo>
                <a:cubicBezTo>
                  <a:pt x="4106" y="24246"/>
                  <a:pt x="2776" y="23683"/>
                  <a:pt x="2569" y="22650"/>
                </a:cubicBezTo>
                <a:cubicBezTo>
                  <a:pt x="2302" y="21482"/>
                  <a:pt x="3570" y="20315"/>
                  <a:pt x="4804" y="20014"/>
                </a:cubicBezTo>
                <a:cubicBezTo>
                  <a:pt x="5171" y="19914"/>
                  <a:pt x="5504" y="19881"/>
                  <a:pt x="5871" y="19881"/>
                </a:cubicBezTo>
                <a:close/>
                <a:moveTo>
                  <a:pt x="6238" y="0"/>
                </a:moveTo>
                <a:lnTo>
                  <a:pt x="5871" y="1434"/>
                </a:lnTo>
                <a:cubicBezTo>
                  <a:pt x="9140" y="2368"/>
                  <a:pt x="11309" y="5404"/>
                  <a:pt x="11142" y="8773"/>
                </a:cubicBezTo>
                <a:cubicBezTo>
                  <a:pt x="11042" y="9740"/>
                  <a:pt x="10741" y="10674"/>
                  <a:pt x="10274" y="11542"/>
                </a:cubicBezTo>
                <a:cubicBezTo>
                  <a:pt x="8907" y="10341"/>
                  <a:pt x="7172" y="9607"/>
                  <a:pt x="5338" y="9540"/>
                </a:cubicBezTo>
                <a:cubicBezTo>
                  <a:pt x="5200" y="9530"/>
                  <a:pt x="5063" y="9525"/>
                  <a:pt x="4926" y="9525"/>
                </a:cubicBezTo>
                <a:cubicBezTo>
                  <a:pt x="3704" y="9525"/>
                  <a:pt x="2528" y="9924"/>
                  <a:pt x="1568" y="10674"/>
                </a:cubicBezTo>
                <a:cubicBezTo>
                  <a:pt x="401" y="11675"/>
                  <a:pt x="0" y="13276"/>
                  <a:pt x="568" y="14711"/>
                </a:cubicBezTo>
                <a:cubicBezTo>
                  <a:pt x="1297" y="16200"/>
                  <a:pt x="3051" y="16692"/>
                  <a:pt x="4467" y="16692"/>
                </a:cubicBezTo>
                <a:cubicBezTo>
                  <a:pt x="4605" y="16692"/>
                  <a:pt x="4740" y="16688"/>
                  <a:pt x="4871" y="16679"/>
                </a:cubicBezTo>
                <a:cubicBezTo>
                  <a:pt x="7005" y="16445"/>
                  <a:pt x="8974" y="15445"/>
                  <a:pt x="10375" y="13877"/>
                </a:cubicBezTo>
                <a:cubicBezTo>
                  <a:pt x="11142" y="14877"/>
                  <a:pt x="11609" y="16078"/>
                  <a:pt x="11675" y="17379"/>
                </a:cubicBezTo>
                <a:cubicBezTo>
                  <a:pt x="11709" y="18480"/>
                  <a:pt x="11442" y="19581"/>
                  <a:pt x="10908" y="20582"/>
                </a:cubicBezTo>
                <a:cubicBezTo>
                  <a:pt x="9584" y="19178"/>
                  <a:pt x="7777" y="18426"/>
                  <a:pt x="5920" y="18426"/>
                </a:cubicBezTo>
                <a:cubicBezTo>
                  <a:pt x="5437" y="18426"/>
                  <a:pt x="4952" y="18477"/>
                  <a:pt x="4470" y="18580"/>
                </a:cubicBezTo>
                <a:cubicBezTo>
                  <a:pt x="2502" y="19047"/>
                  <a:pt x="634" y="20882"/>
                  <a:pt x="1068" y="22950"/>
                </a:cubicBezTo>
                <a:cubicBezTo>
                  <a:pt x="1454" y="24793"/>
                  <a:pt x="3457" y="25762"/>
                  <a:pt x="5352" y="25762"/>
                </a:cubicBezTo>
                <a:cubicBezTo>
                  <a:pt x="5584" y="25762"/>
                  <a:pt x="5813" y="25748"/>
                  <a:pt x="6038" y="25719"/>
                </a:cubicBezTo>
                <a:cubicBezTo>
                  <a:pt x="7906" y="25452"/>
                  <a:pt x="9607" y="24551"/>
                  <a:pt x="10908" y="23183"/>
                </a:cubicBezTo>
                <a:lnTo>
                  <a:pt x="10908" y="23183"/>
                </a:lnTo>
                <a:cubicBezTo>
                  <a:pt x="11709" y="25118"/>
                  <a:pt x="11575" y="27320"/>
                  <a:pt x="10575" y="29121"/>
                </a:cubicBezTo>
                <a:cubicBezTo>
                  <a:pt x="9374" y="31189"/>
                  <a:pt x="7372" y="32657"/>
                  <a:pt x="5037" y="33157"/>
                </a:cubicBezTo>
                <a:lnTo>
                  <a:pt x="5371" y="34625"/>
                </a:lnTo>
                <a:cubicBezTo>
                  <a:pt x="8106" y="34024"/>
                  <a:pt x="10508" y="32290"/>
                  <a:pt x="11909" y="29855"/>
                </a:cubicBezTo>
                <a:cubicBezTo>
                  <a:pt x="13277" y="27386"/>
                  <a:pt x="13277" y="24384"/>
                  <a:pt x="11909" y="21882"/>
                </a:cubicBezTo>
                <a:cubicBezTo>
                  <a:pt x="13810" y="19014"/>
                  <a:pt x="13577" y="15244"/>
                  <a:pt x="11342" y="12643"/>
                </a:cubicBezTo>
                <a:cubicBezTo>
                  <a:pt x="12076" y="11508"/>
                  <a:pt x="12543" y="10241"/>
                  <a:pt x="12643" y="8907"/>
                </a:cubicBezTo>
                <a:cubicBezTo>
                  <a:pt x="12976" y="4937"/>
                  <a:pt x="10074" y="934"/>
                  <a:pt x="6238" y="0"/>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19" name="Google Shape;319;p38"/>
          <p:cNvSpPr/>
          <p:nvPr/>
        </p:nvSpPr>
        <p:spPr>
          <a:xfrm>
            <a:off x="10608892" y="5071962"/>
            <a:ext cx="1054535" cy="2103213"/>
          </a:xfrm>
          <a:custGeom>
            <a:avLst/>
            <a:gdLst/>
            <a:ahLst/>
            <a:cxnLst/>
            <a:rect l="l" t="t" r="r" b="b"/>
            <a:pathLst>
              <a:path w="13811" h="34625" extrusionOk="0">
                <a:moveTo>
                  <a:pt x="4949" y="11005"/>
                </a:moveTo>
                <a:cubicBezTo>
                  <a:pt x="5000" y="11005"/>
                  <a:pt x="5052" y="11006"/>
                  <a:pt x="5104" y="11008"/>
                </a:cubicBezTo>
                <a:lnTo>
                  <a:pt x="5304" y="11008"/>
                </a:lnTo>
                <a:cubicBezTo>
                  <a:pt x="6839" y="11108"/>
                  <a:pt x="8273" y="11709"/>
                  <a:pt x="9407" y="12743"/>
                </a:cubicBezTo>
                <a:cubicBezTo>
                  <a:pt x="8206" y="14110"/>
                  <a:pt x="6572" y="14978"/>
                  <a:pt x="4771" y="15178"/>
                </a:cubicBezTo>
                <a:cubicBezTo>
                  <a:pt x="4673" y="15184"/>
                  <a:pt x="4574" y="15187"/>
                  <a:pt x="4475" y="15187"/>
                </a:cubicBezTo>
                <a:cubicBezTo>
                  <a:pt x="3446" y="15187"/>
                  <a:pt x="2330" y="14865"/>
                  <a:pt x="1935" y="14044"/>
                </a:cubicBezTo>
                <a:cubicBezTo>
                  <a:pt x="1635" y="13243"/>
                  <a:pt x="1902" y="12342"/>
                  <a:pt x="2569" y="11809"/>
                </a:cubicBezTo>
                <a:cubicBezTo>
                  <a:pt x="3231" y="11273"/>
                  <a:pt x="4071" y="11005"/>
                  <a:pt x="4949" y="11005"/>
                </a:cubicBezTo>
                <a:close/>
                <a:moveTo>
                  <a:pt x="5871" y="19881"/>
                </a:moveTo>
                <a:cubicBezTo>
                  <a:pt x="7472" y="19914"/>
                  <a:pt x="9007" y="20648"/>
                  <a:pt x="10074" y="21849"/>
                </a:cubicBezTo>
                <a:cubicBezTo>
                  <a:pt x="9007" y="23117"/>
                  <a:pt x="7539" y="23984"/>
                  <a:pt x="5905" y="24217"/>
                </a:cubicBezTo>
                <a:cubicBezTo>
                  <a:pt x="5740" y="24237"/>
                  <a:pt x="5572" y="24246"/>
                  <a:pt x="5404" y="24246"/>
                </a:cubicBezTo>
                <a:cubicBezTo>
                  <a:pt x="4106" y="24246"/>
                  <a:pt x="2776" y="23683"/>
                  <a:pt x="2569" y="22650"/>
                </a:cubicBezTo>
                <a:cubicBezTo>
                  <a:pt x="2302" y="21482"/>
                  <a:pt x="3570" y="20315"/>
                  <a:pt x="4804" y="20014"/>
                </a:cubicBezTo>
                <a:cubicBezTo>
                  <a:pt x="5171" y="19914"/>
                  <a:pt x="5504" y="19881"/>
                  <a:pt x="5871" y="19881"/>
                </a:cubicBezTo>
                <a:close/>
                <a:moveTo>
                  <a:pt x="6238" y="0"/>
                </a:moveTo>
                <a:lnTo>
                  <a:pt x="5871" y="1434"/>
                </a:lnTo>
                <a:cubicBezTo>
                  <a:pt x="9140" y="2368"/>
                  <a:pt x="11309" y="5404"/>
                  <a:pt x="11142" y="8773"/>
                </a:cubicBezTo>
                <a:cubicBezTo>
                  <a:pt x="11042" y="9740"/>
                  <a:pt x="10741" y="10674"/>
                  <a:pt x="10274" y="11542"/>
                </a:cubicBezTo>
                <a:cubicBezTo>
                  <a:pt x="8907" y="10341"/>
                  <a:pt x="7172" y="9607"/>
                  <a:pt x="5338" y="9540"/>
                </a:cubicBezTo>
                <a:cubicBezTo>
                  <a:pt x="5200" y="9530"/>
                  <a:pt x="5063" y="9525"/>
                  <a:pt x="4926" y="9525"/>
                </a:cubicBezTo>
                <a:cubicBezTo>
                  <a:pt x="3704" y="9525"/>
                  <a:pt x="2528" y="9924"/>
                  <a:pt x="1568" y="10674"/>
                </a:cubicBezTo>
                <a:cubicBezTo>
                  <a:pt x="401" y="11675"/>
                  <a:pt x="0" y="13276"/>
                  <a:pt x="568" y="14711"/>
                </a:cubicBezTo>
                <a:cubicBezTo>
                  <a:pt x="1297" y="16200"/>
                  <a:pt x="3051" y="16692"/>
                  <a:pt x="4467" y="16692"/>
                </a:cubicBezTo>
                <a:cubicBezTo>
                  <a:pt x="4605" y="16692"/>
                  <a:pt x="4740" y="16688"/>
                  <a:pt x="4871" y="16679"/>
                </a:cubicBezTo>
                <a:cubicBezTo>
                  <a:pt x="7005" y="16445"/>
                  <a:pt x="8974" y="15445"/>
                  <a:pt x="10375" y="13877"/>
                </a:cubicBezTo>
                <a:cubicBezTo>
                  <a:pt x="11142" y="14877"/>
                  <a:pt x="11609" y="16078"/>
                  <a:pt x="11675" y="17379"/>
                </a:cubicBezTo>
                <a:cubicBezTo>
                  <a:pt x="11709" y="18480"/>
                  <a:pt x="11442" y="19581"/>
                  <a:pt x="10908" y="20582"/>
                </a:cubicBezTo>
                <a:cubicBezTo>
                  <a:pt x="9584" y="19178"/>
                  <a:pt x="7777" y="18426"/>
                  <a:pt x="5920" y="18426"/>
                </a:cubicBezTo>
                <a:cubicBezTo>
                  <a:pt x="5437" y="18426"/>
                  <a:pt x="4952" y="18477"/>
                  <a:pt x="4470" y="18580"/>
                </a:cubicBezTo>
                <a:cubicBezTo>
                  <a:pt x="2502" y="19047"/>
                  <a:pt x="634" y="20882"/>
                  <a:pt x="1068" y="22950"/>
                </a:cubicBezTo>
                <a:cubicBezTo>
                  <a:pt x="1454" y="24793"/>
                  <a:pt x="3457" y="25762"/>
                  <a:pt x="5352" y="25762"/>
                </a:cubicBezTo>
                <a:cubicBezTo>
                  <a:pt x="5584" y="25762"/>
                  <a:pt x="5813" y="25748"/>
                  <a:pt x="6038" y="25719"/>
                </a:cubicBezTo>
                <a:cubicBezTo>
                  <a:pt x="7906" y="25452"/>
                  <a:pt x="9607" y="24551"/>
                  <a:pt x="10908" y="23183"/>
                </a:cubicBezTo>
                <a:lnTo>
                  <a:pt x="10908" y="23183"/>
                </a:lnTo>
                <a:cubicBezTo>
                  <a:pt x="11709" y="25118"/>
                  <a:pt x="11575" y="27320"/>
                  <a:pt x="10575" y="29121"/>
                </a:cubicBezTo>
                <a:cubicBezTo>
                  <a:pt x="9374" y="31189"/>
                  <a:pt x="7372" y="32657"/>
                  <a:pt x="5037" y="33157"/>
                </a:cubicBezTo>
                <a:lnTo>
                  <a:pt x="5371" y="34625"/>
                </a:lnTo>
                <a:cubicBezTo>
                  <a:pt x="8106" y="34024"/>
                  <a:pt x="10508" y="32290"/>
                  <a:pt x="11909" y="29855"/>
                </a:cubicBezTo>
                <a:cubicBezTo>
                  <a:pt x="13277" y="27386"/>
                  <a:pt x="13277" y="24384"/>
                  <a:pt x="11909" y="21882"/>
                </a:cubicBezTo>
                <a:cubicBezTo>
                  <a:pt x="13810" y="19014"/>
                  <a:pt x="13577" y="15244"/>
                  <a:pt x="11342" y="12643"/>
                </a:cubicBezTo>
                <a:cubicBezTo>
                  <a:pt x="12076" y="11508"/>
                  <a:pt x="12543" y="10241"/>
                  <a:pt x="12643" y="8907"/>
                </a:cubicBezTo>
                <a:cubicBezTo>
                  <a:pt x="12976" y="4937"/>
                  <a:pt x="10074" y="934"/>
                  <a:pt x="6238" y="0"/>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20" name="Google Shape;320;p38"/>
          <p:cNvSpPr/>
          <p:nvPr/>
        </p:nvSpPr>
        <p:spPr>
          <a:xfrm rot="-899987">
            <a:off x="10937574" y="475366"/>
            <a:ext cx="693783" cy="628999"/>
          </a:xfrm>
          <a:custGeom>
            <a:avLst/>
            <a:gdLst/>
            <a:ahLst/>
            <a:cxnLst/>
            <a:rect l="l" t="t" r="r" b="b"/>
            <a:pathLst>
              <a:path w="11021" h="12560" extrusionOk="0">
                <a:moveTo>
                  <a:pt x="6812" y="0"/>
                </a:moveTo>
                <a:cubicBezTo>
                  <a:pt x="6685" y="0"/>
                  <a:pt x="6589" y="65"/>
                  <a:pt x="6561" y="176"/>
                </a:cubicBezTo>
                <a:lnTo>
                  <a:pt x="4927" y="4379"/>
                </a:lnTo>
                <a:lnTo>
                  <a:pt x="3792" y="2744"/>
                </a:lnTo>
                <a:cubicBezTo>
                  <a:pt x="3727" y="2646"/>
                  <a:pt x="3636" y="2605"/>
                  <a:pt x="3548" y="2605"/>
                </a:cubicBezTo>
                <a:cubicBezTo>
                  <a:pt x="3369" y="2605"/>
                  <a:pt x="3203" y="2776"/>
                  <a:pt x="3292" y="2978"/>
                </a:cubicBezTo>
                <a:lnTo>
                  <a:pt x="3893" y="5079"/>
                </a:lnTo>
                <a:lnTo>
                  <a:pt x="423" y="4779"/>
                </a:lnTo>
                <a:cubicBezTo>
                  <a:pt x="412" y="4778"/>
                  <a:pt x="401" y="4777"/>
                  <a:pt x="390" y="4777"/>
                </a:cubicBezTo>
                <a:cubicBezTo>
                  <a:pt x="83" y="4777"/>
                  <a:pt x="0" y="5216"/>
                  <a:pt x="290" y="5313"/>
                </a:cubicBezTo>
                <a:lnTo>
                  <a:pt x="3792" y="6614"/>
                </a:lnTo>
                <a:lnTo>
                  <a:pt x="2558" y="7881"/>
                </a:lnTo>
                <a:cubicBezTo>
                  <a:pt x="2366" y="8074"/>
                  <a:pt x="2536" y="8357"/>
                  <a:pt x="2770" y="8357"/>
                </a:cubicBezTo>
                <a:cubicBezTo>
                  <a:pt x="2820" y="8357"/>
                  <a:pt x="2873" y="8344"/>
                  <a:pt x="2925" y="8315"/>
                </a:cubicBezTo>
                <a:lnTo>
                  <a:pt x="4159" y="7414"/>
                </a:lnTo>
                <a:lnTo>
                  <a:pt x="3526" y="12284"/>
                </a:lnTo>
                <a:cubicBezTo>
                  <a:pt x="3526" y="12384"/>
                  <a:pt x="3592" y="12518"/>
                  <a:pt x="3726" y="12551"/>
                </a:cubicBezTo>
                <a:cubicBezTo>
                  <a:pt x="3749" y="12557"/>
                  <a:pt x="3772" y="12560"/>
                  <a:pt x="3794" y="12560"/>
                </a:cubicBezTo>
                <a:cubicBezTo>
                  <a:pt x="3903" y="12560"/>
                  <a:pt x="4004" y="12495"/>
                  <a:pt x="4059" y="12384"/>
                </a:cubicBezTo>
                <a:lnTo>
                  <a:pt x="5727" y="7848"/>
                </a:lnTo>
                <a:lnTo>
                  <a:pt x="6661" y="9516"/>
                </a:lnTo>
                <a:cubicBezTo>
                  <a:pt x="6707" y="9630"/>
                  <a:pt x="6796" y="9678"/>
                  <a:pt x="6887" y="9678"/>
                </a:cubicBezTo>
                <a:cubicBezTo>
                  <a:pt x="7063" y="9678"/>
                  <a:pt x="7249" y="9502"/>
                  <a:pt x="7162" y="9282"/>
                </a:cubicBezTo>
                <a:lnTo>
                  <a:pt x="6561" y="7347"/>
                </a:lnTo>
                <a:lnTo>
                  <a:pt x="10597" y="7648"/>
                </a:lnTo>
                <a:cubicBezTo>
                  <a:pt x="10608" y="7649"/>
                  <a:pt x="10619" y="7649"/>
                  <a:pt x="10629" y="7649"/>
                </a:cubicBezTo>
                <a:cubicBezTo>
                  <a:pt x="10937" y="7649"/>
                  <a:pt x="11020" y="7179"/>
                  <a:pt x="10697" y="7114"/>
                </a:cubicBezTo>
                <a:lnTo>
                  <a:pt x="6961" y="5880"/>
                </a:lnTo>
                <a:lnTo>
                  <a:pt x="8763" y="4078"/>
                </a:lnTo>
                <a:cubicBezTo>
                  <a:pt x="8976" y="3892"/>
                  <a:pt x="8806" y="3578"/>
                  <a:pt x="8576" y="3578"/>
                </a:cubicBezTo>
                <a:cubicBezTo>
                  <a:pt x="8518" y="3578"/>
                  <a:pt x="8456" y="3598"/>
                  <a:pt x="8396" y="3645"/>
                </a:cubicBezTo>
                <a:lnTo>
                  <a:pt x="6528" y="4779"/>
                </a:lnTo>
                <a:lnTo>
                  <a:pt x="7095" y="309"/>
                </a:lnTo>
                <a:cubicBezTo>
                  <a:pt x="7095" y="176"/>
                  <a:pt x="6995" y="76"/>
                  <a:pt x="6895" y="9"/>
                </a:cubicBezTo>
                <a:cubicBezTo>
                  <a:pt x="6866" y="3"/>
                  <a:pt x="6838" y="0"/>
                  <a:pt x="6812" y="0"/>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21" name="Google Shape;321;p38"/>
          <p:cNvSpPr/>
          <p:nvPr/>
        </p:nvSpPr>
        <p:spPr>
          <a:xfrm rot="9905895">
            <a:off x="11227725" y="1934480"/>
            <a:ext cx="395387" cy="304311"/>
          </a:xfrm>
          <a:custGeom>
            <a:avLst/>
            <a:gdLst/>
            <a:ahLst/>
            <a:cxnLst/>
            <a:rect l="l" t="t" r="r" b="b"/>
            <a:pathLst>
              <a:path w="3870" h="3744" extrusionOk="0">
                <a:moveTo>
                  <a:pt x="2323" y="1"/>
                </a:moveTo>
                <a:cubicBezTo>
                  <a:pt x="2276" y="1"/>
                  <a:pt x="2228" y="19"/>
                  <a:pt x="2202" y="59"/>
                </a:cubicBezTo>
                <a:cubicBezTo>
                  <a:pt x="1796" y="1073"/>
                  <a:pt x="1264" y="1307"/>
                  <a:pt x="585" y="1307"/>
                </a:cubicBezTo>
                <a:cubicBezTo>
                  <a:pt x="482" y="1307"/>
                  <a:pt x="377" y="1302"/>
                  <a:pt x="267" y="1293"/>
                </a:cubicBezTo>
                <a:cubicBezTo>
                  <a:pt x="67" y="1293"/>
                  <a:pt x="1" y="1560"/>
                  <a:pt x="167" y="1660"/>
                </a:cubicBezTo>
                <a:cubicBezTo>
                  <a:pt x="935" y="1993"/>
                  <a:pt x="1402" y="2761"/>
                  <a:pt x="1335" y="3595"/>
                </a:cubicBezTo>
                <a:cubicBezTo>
                  <a:pt x="1354" y="3692"/>
                  <a:pt x="1430" y="3744"/>
                  <a:pt x="1510" y="3744"/>
                </a:cubicBezTo>
                <a:cubicBezTo>
                  <a:pt x="1567" y="3744"/>
                  <a:pt x="1627" y="3717"/>
                  <a:pt x="1668" y="3661"/>
                </a:cubicBezTo>
                <a:cubicBezTo>
                  <a:pt x="1802" y="3261"/>
                  <a:pt x="2102" y="2927"/>
                  <a:pt x="2502" y="2694"/>
                </a:cubicBezTo>
                <a:cubicBezTo>
                  <a:pt x="2736" y="2627"/>
                  <a:pt x="2969" y="2560"/>
                  <a:pt x="3236" y="2560"/>
                </a:cubicBezTo>
                <a:cubicBezTo>
                  <a:pt x="3436" y="2527"/>
                  <a:pt x="3703" y="2594"/>
                  <a:pt x="3803" y="2427"/>
                </a:cubicBezTo>
                <a:cubicBezTo>
                  <a:pt x="3870" y="2327"/>
                  <a:pt x="3803" y="2194"/>
                  <a:pt x="3703" y="2160"/>
                </a:cubicBezTo>
                <a:cubicBezTo>
                  <a:pt x="3536" y="2093"/>
                  <a:pt x="3336" y="2027"/>
                  <a:pt x="3203" y="1927"/>
                </a:cubicBezTo>
                <a:cubicBezTo>
                  <a:pt x="3003" y="1793"/>
                  <a:pt x="2836" y="1626"/>
                  <a:pt x="2736" y="1460"/>
                </a:cubicBezTo>
                <a:cubicBezTo>
                  <a:pt x="2502" y="1059"/>
                  <a:pt x="2402" y="592"/>
                  <a:pt x="2469" y="125"/>
                </a:cubicBezTo>
                <a:cubicBezTo>
                  <a:pt x="2469" y="45"/>
                  <a:pt x="2396" y="1"/>
                  <a:pt x="2323" y="1"/>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22" name="Google Shape;322;p38"/>
          <p:cNvSpPr/>
          <p:nvPr/>
        </p:nvSpPr>
        <p:spPr>
          <a:xfrm rot="10355371">
            <a:off x="11304638" y="3026196"/>
            <a:ext cx="241543" cy="187498"/>
          </a:xfrm>
          <a:custGeom>
            <a:avLst/>
            <a:gdLst/>
            <a:ahLst/>
            <a:cxnLst/>
            <a:rect l="l" t="t" r="r" b="b"/>
            <a:pathLst>
              <a:path w="3837" h="3744" extrusionOk="0">
                <a:moveTo>
                  <a:pt x="2297" y="1"/>
                </a:moveTo>
                <a:cubicBezTo>
                  <a:pt x="2255" y="1"/>
                  <a:pt x="2216" y="19"/>
                  <a:pt x="2202" y="59"/>
                </a:cubicBezTo>
                <a:cubicBezTo>
                  <a:pt x="1743" y="1099"/>
                  <a:pt x="1172" y="1297"/>
                  <a:pt x="437" y="1297"/>
                </a:cubicBezTo>
                <a:cubicBezTo>
                  <a:pt x="371" y="1297"/>
                  <a:pt x="303" y="1296"/>
                  <a:pt x="234" y="1293"/>
                </a:cubicBezTo>
                <a:cubicBezTo>
                  <a:pt x="34" y="1293"/>
                  <a:pt x="1" y="1560"/>
                  <a:pt x="168" y="1660"/>
                </a:cubicBezTo>
                <a:cubicBezTo>
                  <a:pt x="935" y="1960"/>
                  <a:pt x="1402" y="2761"/>
                  <a:pt x="1335" y="3595"/>
                </a:cubicBezTo>
                <a:cubicBezTo>
                  <a:pt x="1354" y="3692"/>
                  <a:pt x="1431" y="3744"/>
                  <a:pt x="1510" y="3744"/>
                </a:cubicBezTo>
                <a:cubicBezTo>
                  <a:pt x="1568" y="3744"/>
                  <a:pt x="1627" y="3717"/>
                  <a:pt x="1669" y="3661"/>
                </a:cubicBezTo>
                <a:cubicBezTo>
                  <a:pt x="1802" y="3261"/>
                  <a:pt x="2102" y="2894"/>
                  <a:pt x="2503" y="2694"/>
                </a:cubicBezTo>
                <a:cubicBezTo>
                  <a:pt x="2736" y="2594"/>
                  <a:pt x="2970" y="2561"/>
                  <a:pt x="3236" y="2527"/>
                </a:cubicBezTo>
                <a:cubicBezTo>
                  <a:pt x="3303" y="2527"/>
                  <a:pt x="3377" y="2531"/>
                  <a:pt x="3449" y="2531"/>
                </a:cubicBezTo>
                <a:cubicBezTo>
                  <a:pt x="3592" y="2531"/>
                  <a:pt x="3726" y="2516"/>
                  <a:pt x="3770" y="2427"/>
                </a:cubicBezTo>
                <a:cubicBezTo>
                  <a:pt x="3837" y="2327"/>
                  <a:pt x="3803" y="2194"/>
                  <a:pt x="3703" y="2160"/>
                </a:cubicBezTo>
                <a:cubicBezTo>
                  <a:pt x="3537" y="2094"/>
                  <a:pt x="3336" y="1994"/>
                  <a:pt x="3170" y="1893"/>
                </a:cubicBezTo>
                <a:cubicBezTo>
                  <a:pt x="3003" y="1793"/>
                  <a:pt x="2836" y="1627"/>
                  <a:pt x="2703" y="1426"/>
                </a:cubicBezTo>
                <a:cubicBezTo>
                  <a:pt x="2469" y="1060"/>
                  <a:pt x="2369" y="593"/>
                  <a:pt x="2436" y="126"/>
                </a:cubicBezTo>
                <a:cubicBezTo>
                  <a:pt x="2436" y="45"/>
                  <a:pt x="2362" y="1"/>
                  <a:pt x="2297" y="1"/>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23" name="Google Shape;323;p38"/>
          <p:cNvSpPr/>
          <p:nvPr/>
        </p:nvSpPr>
        <p:spPr>
          <a:xfrm rot="9900013">
            <a:off x="901278" y="5888268"/>
            <a:ext cx="693783" cy="628999"/>
          </a:xfrm>
          <a:custGeom>
            <a:avLst/>
            <a:gdLst/>
            <a:ahLst/>
            <a:cxnLst/>
            <a:rect l="l" t="t" r="r" b="b"/>
            <a:pathLst>
              <a:path w="11021" h="12560" extrusionOk="0">
                <a:moveTo>
                  <a:pt x="6812" y="0"/>
                </a:moveTo>
                <a:cubicBezTo>
                  <a:pt x="6685" y="0"/>
                  <a:pt x="6589" y="65"/>
                  <a:pt x="6561" y="176"/>
                </a:cubicBezTo>
                <a:lnTo>
                  <a:pt x="4927" y="4379"/>
                </a:lnTo>
                <a:lnTo>
                  <a:pt x="3792" y="2744"/>
                </a:lnTo>
                <a:cubicBezTo>
                  <a:pt x="3727" y="2646"/>
                  <a:pt x="3636" y="2605"/>
                  <a:pt x="3548" y="2605"/>
                </a:cubicBezTo>
                <a:cubicBezTo>
                  <a:pt x="3369" y="2605"/>
                  <a:pt x="3203" y="2776"/>
                  <a:pt x="3292" y="2978"/>
                </a:cubicBezTo>
                <a:lnTo>
                  <a:pt x="3893" y="5079"/>
                </a:lnTo>
                <a:lnTo>
                  <a:pt x="423" y="4779"/>
                </a:lnTo>
                <a:cubicBezTo>
                  <a:pt x="412" y="4778"/>
                  <a:pt x="401" y="4777"/>
                  <a:pt x="390" y="4777"/>
                </a:cubicBezTo>
                <a:cubicBezTo>
                  <a:pt x="83" y="4777"/>
                  <a:pt x="0" y="5216"/>
                  <a:pt x="290" y="5313"/>
                </a:cubicBezTo>
                <a:lnTo>
                  <a:pt x="3792" y="6614"/>
                </a:lnTo>
                <a:lnTo>
                  <a:pt x="2558" y="7881"/>
                </a:lnTo>
                <a:cubicBezTo>
                  <a:pt x="2366" y="8074"/>
                  <a:pt x="2536" y="8357"/>
                  <a:pt x="2770" y="8357"/>
                </a:cubicBezTo>
                <a:cubicBezTo>
                  <a:pt x="2820" y="8357"/>
                  <a:pt x="2873" y="8344"/>
                  <a:pt x="2925" y="8315"/>
                </a:cubicBezTo>
                <a:lnTo>
                  <a:pt x="4159" y="7414"/>
                </a:lnTo>
                <a:lnTo>
                  <a:pt x="3526" y="12284"/>
                </a:lnTo>
                <a:cubicBezTo>
                  <a:pt x="3526" y="12384"/>
                  <a:pt x="3592" y="12518"/>
                  <a:pt x="3726" y="12551"/>
                </a:cubicBezTo>
                <a:cubicBezTo>
                  <a:pt x="3749" y="12557"/>
                  <a:pt x="3772" y="12560"/>
                  <a:pt x="3794" y="12560"/>
                </a:cubicBezTo>
                <a:cubicBezTo>
                  <a:pt x="3903" y="12560"/>
                  <a:pt x="4004" y="12495"/>
                  <a:pt x="4059" y="12384"/>
                </a:cubicBezTo>
                <a:lnTo>
                  <a:pt x="5727" y="7848"/>
                </a:lnTo>
                <a:lnTo>
                  <a:pt x="6661" y="9516"/>
                </a:lnTo>
                <a:cubicBezTo>
                  <a:pt x="6707" y="9630"/>
                  <a:pt x="6796" y="9678"/>
                  <a:pt x="6887" y="9678"/>
                </a:cubicBezTo>
                <a:cubicBezTo>
                  <a:pt x="7063" y="9678"/>
                  <a:pt x="7249" y="9502"/>
                  <a:pt x="7162" y="9282"/>
                </a:cubicBezTo>
                <a:lnTo>
                  <a:pt x="6561" y="7347"/>
                </a:lnTo>
                <a:lnTo>
                  <a:pt x="10597" y="7648"/>
                </a:lnTo>
                <a:cubicBezTo>
                  <a:pt x="10608" y="7649"/>
                  <a:pt x="10619" y="7649"/>
                  <a:pt x="10629" y="7649"/>
                </a:cubicBezTo>
                <a:cubicBezTo>
                  <a:pt x="10937" y="7649"/>
                  <a:pt x="11020" y="7179"/>
                  <a:pt x="10697" y="7114"/>
                </a:cubicBezTo>
                <a:lnTo>
                  <a:pt x="6961" y="5880"/>
                </a:lnTo>
                <a:lnTo>
                  <a:pt x="8763" y="4078"/>
                </a:lnTo>
                <a:cubicBezTo>
                  <a:pt x="8976" y="3892"/>
                  <a:pt x="8806" y="3578"/>
                  <a:pt x="8576" y="3578"/>
                </a:cubicBezTo>
                <a:cubicBezTo>
                  <a:pt x="8518" y="3578"/>
                  <a:pt x="8456" y="3598"/>
                  <a:pt x="8396" y="3645"/>
                </a:cubicBezTo>
                <a:lnTo>
                  <a:pt x="6528" y="4779"/>
                </a:lnTo>
                <a:lnTo>
                  <a:pt x="7095" y="309"/>
                </a:lnTo>
                <a:cubicBezTo>
                  <a:pt x="7095" y="176"/>
                  <a:pt x="6995" y="76"/>
                  <a:pt x="6895" y="9"/>
                </a:cubicBezTo>
                <a:cubicBezTo>
                  <a:pt x="6866" y="3"/>
                  <a:pt x="6838" y="0"/>
                  <a:pt x="6812" y="0"/>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24" name="Google Shape;324;p38"/>
          <p:cNvSpPr/>
          <p:nvPr/>
        </p:nvSpPr>
        <p:spPr>
          <a:xfrm rot="-894105">
            <a:off x="909523" y="4753842"/>
            <a:ext cx="395387" cy="304311"/>
          </a:xfrm>
          <a:custGeom>
            <a:avLst/>
            <a:gdLst/>
            <a:ahLst/>
            <a:cxnLst/>
            <a:rect l="l" t="t" r="r" b="b"/>
            <a:pathLst>
              <a:path w="3870" h="3744" extrusionOk="0">
                <a:moveTo>
                  <a:pt x="2323" y="1"/>
                </a:moveTo>
                <a:cubicBezTo>
                  <a:pt x="2276" y="1"/>
                  <a:pt x="2228" y="19"/>
                  <a:pt x="2202" y="59"/>
                </a:cubicBezTo>
                <a:cubicBezTo>
                  <a:pt x="1796" y="1073"/>
                  <a:pt x="1264" y="1307"/>
                  <a:pt x="585" y="1307"/>
                </a:cubicBezTo>
                <a:cubicBezTo>
                  <a:pt x="482" y="1307"/>
                  <a:pt x="377" y="1302"/>
                  <a:pt x="267" y="1293"/>
                </a:cubicBezTo>
                <a:cubicBezTo>
                  <a:pt x="67" y="1293"/>
                  <a:pt x="1" y="1560"/>
                  <a:pt x="167" y="1660"/>
                </a:cubicBezTo>
                <a:cubicBezTo>
                  <a:pt x="935" y="1993"/>
                  <a:pt x="1402" y="2761"/>
                  <a:pt x="1335" y="3595"/>
                </a:cubicBezTo>
                <a:cubicBezTo>
                  <a:pt x="1354" y="3692"/>
                  <a:pt x="1430" y="3744"/>
                  <a:pt x="1510" y="3744"/>
                </a:cubicBezTo>
                <a:cubicBezTo>
                  <a:pt x="1567" y="3744"/>
                  <a:pt x="1627" y="3717"/>
                  <a:pt x="1668" y="3661"/>
                </a:cubicBezTo>
                <a:cubicBezTo>
                  <a:pt x="1802" y="3261"/>
                  <a:pt x="2102" y="2927"/>
                  <a:pt x="2502" y="2694"/>
                </a:cubicBezTo>
                <a:cubicBezTo>
                  <a:pt x="2736" y="2627"/>
                  <a:pt x="2969" y="2560"/>
                  <a:pt x="3236" y="2560"/>
                </a:cubicBezTo>
                <a:cubicBezTo>
                  <a:pt x="3436" y="2527"/>
                  <a:pt x="3703" y="2594"/>
                  <a:pt x="3803" y="2427"/>
                </a:cubicBezTo>
                <a:cubicBezTo>
                  <a:pt x="3870" y="2327"/>
                  <a:pt x="3803" y="2194"/>
                  <a:pt x="3703" y="2160"/>
                </a:cubicBezTo>
                <a:cubicBezTo>
                  <a:pt x="3536" y="2093"/>
                  <a:pt x="3336" y="2027"/>
                  <a:pt x="3203" y="1927"/>
                </a:cubicBezTo>
                <a:cubicBezTo>
                  <a:pt x="3003" y="1793"/>
                  <a:pt x="2836" y="1626"/>
                  <a:pt x="2736" y="1460"/>
                </a:cubicBezTo>
                <a:cubicBezTo>
                  <a:pt x="2502" y="1059"/>
                  <a:pt x="2402" y="592"/>
                  <a:pt x="2469" y="125"/>
                </a:cubicBezTo>
                <a:cubicBezTo>
                  <a:pt x="2469" y="45"/>
                  <a:pt x="2396" y="1"/>
                  <a:pt x="2323" y="1"/>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25" name="Google Shape;325;p38"/>
          <p:cNvSpPr/>
          <p:nvPr/>
        </p:nvSpPr>
        <p:spPr>
          <a:xfrm rot="-444629">
            <a:off x="986453" y="3778939"/>
            <a:ext cx="241543" cy="187498"/>
          </a:xfrm>
          <a:custGeom>
            <a:avLst/>
            <a:gdLst/>
            <a:ahLst/>
            <a:cxnLst/>
            <a:rect l="l" t="t" r="r" b="b"/>
            <a:pathLst>
              <a:path w="3837" h="3744" extrusionOk="0">
                <a:moveTo>
                  <a:pt x="2297" y="1"/>
                </a:moveTo>
                <a:cubicBezTo>
                  <a:pt x="2255" y="1"/>
                  <a:pt x="2216" y="19"/>
                  <a:pt x="2202" y="59"/>
                </a:cubicBezTo>
                <a:cubicBezTo>
                  <a:pt x="1743" y="1099"/>
                  <a:pt x="1172" y="1297"/>
                  <a:pt x="437" y="1297"/>
                </a:cubicBezTo>
                <a:cubicBezTo>
                  <a:pt x="371" y="1297"/>
                  <a:pt x="303" y="1296"/>
                  <a:pt x="234" y="1293"/>
                </a:cubicBezTo>
                <a:cubicBezTo>
                  <a:pt x="34" y="1293"/>
                  <a:pt x="1" y="1560"/>
                  <a:pt x="168" y="1660"/>
                </a:cubicBezTo>
                <a:cubicBezTo>
                  <a:pt x="935" y="1960"/>
                  <a:pt x="1402" y="2761"/>
                  <a:pt x="1335" y="3595"/>
                </a:cubicBezTo>
                <a:cubicBezTo>
                  <a:pt x="1354" y="3692"/>
                  <a:pt x="1431" y="3744"/>
                  <a:pt x="1510" y="3744"/>
                </a:cubicBezTo>
                <a:cubicBezTo>
                  <a:pt x="1568" y="3744"/>
                  <a:pt x="1627" y="3717"/>
                  <a:pt x="1669" y="3661"/>
                </a:cubicBezTo>
                <a:cubicBezTo>
                  <a:pt x="1802" y="3261"/>
                  <a:pt x="2102" y="2894"/>
                  <a:pt x="2503" y="2694"/>
                </a:cubicBezTo>
                <a:cubicBezTo>
                  <a:pt x="2736" y="2594"/>
                  <a:pt x="2970" y="2561"/>
                  <a:pt x="3236" y="2527"/>
                </a:cubicBezTo>
                <a:cubicBezTo>
                  <a:pt x="3303" y="2527"/>
                  <a:pt x="3377" y="2531"/>
                  <a:pt x="3449" y="2531"/>
                </a:cubicBezTo>
                <a:cubicBezTo>
                  <a:pt x="3592" y="2531"/>
                  <a:pt x="3726" y="2516"/>
                  <a:pt x="3770" y="2427"/>
                </a:cubicBezTo>
                <a:cubicBezTo>
                  <a:pt x="3837" y="2327"/>
                  <a:pt x="3803" y="2194"/>
                  <a:pt x="3703" y="2160"/>
                </a:cubicBezTo>
                <a:cubicBezTo>
                  <a:pt x="3537" y="2094"/>
                  <a:pt x="3336" y="1994"/>
                  <a:pt x="3170" y="1893"/>
                </a:cubicBezTo>
                <a:cubicBezTo>
                  <a:pt x="3003" y="1793"/>
                  <a:pt x="2836" y="1627"/>
                  <a:pt x="2703" y="1426"/>
                </a:cubicBezTo>
                <a:cubicBezTo>
                  <a:pt x="2469" y="1060"/>
                  <a:pt x="2369" y="593"/>
                  <a:pt x="2436" y="126"/>
                </a:cubicBezTo>
                <a:cubicBezTo>
                  <a:pt x="2436" y="45"/>
                  <a:pt x="2362" y="1"/>
                  <a:pt x="2297" y="1"/>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8677501" y="5969000"/>
            <a:ext cx="1600200" cy="279400"/>
          </a:xfrm>
        </p:spPr>
        <p:txBody>
          <a:bodyPr/>
          <a:lstStyle>
            <a:lvl1pPr>
              <a:defRPr>
                <a:latin typeface="Cambria" panose="02040503050406030204" pitchFamily="18" charset="0"/>
                <a:ea typeface="Cambria" panose="02040503050406030204" pitchFamily="18" charset="0"/>
              </a:defRPr>
            </a:lvl1pPr>
          </a:lstStyle>
          <a:p>
            <a:fld id="{0F62EAB2-B444-4514-BBC4-48E17212839F}" type="datetimeFigureOut">
              <a:rPr lang="en-US" smtClean="0"/>
            </a:fld>
            <a:endParaRPr lang="en-US" dirty="0"/>
          </a:p>
        </p:txBody>
      </p:sp>
      <p:sp>
        <p:nvSpPr>
          <p:cNvPr id="5" name="Footer Placeholder 4"/>
          <p:cNvSpPr>
            <a:spLocks noGrp="1"/>
          </p:cNvSpPr>
          <p:nvPr>
            <p:ph type="ftr" sz="quarter" idx="11"/>
          </p:nvPr>
        </p:nvSpPr>
        <p:spPr>
          <a:xfrm>
            <a:off x="1295401" y="5969000"/>
            <a:ext cx="7305900" cy="279400"/>
          </a:xfrm>
        </p:spPr>
        <p:txBody>
          <a:bodyPr/>
          <a:lstStyle>
            <a:lvl1pPr>
              <a:defRPr>
                <a:latin typeface="Cambria" panose="02040503050406030204" pitchFamily="18" charset="0"/>
                <a:ea typeface="Cambria" panose="02040503050406030204" pitchFamily="18" charset="0"/>
              </a:defRPr>
            </a:lvl1pPr>
          </a:lstStyle>
          <a:p>
            <a:endParaRPr lang="en-US" dirty="0"/>
          </a:p>
        </p:txBody>
      </p:sp>
      <p:sp>
        <p:nvSpPr>
          <p:cNvPr id="6" name="Slide Number Placeholder 5"/>
          <p:cNvSpPr>
            <a:spLocks noGrp="1"/>
          </p:cNvSpPr>
          <p:nvPr>
            <p:ph type="sldNum" sz="quarter" idx="12"/>
          </p:nvPr>
        </p:nvSpPr>
        <p:spPr>
          <a:xfrm>
            <a:off x="10353901" y="5969000"/>
            <a:ext cx="542697" cy="279400"/>
          </a:xfrm>
        </p:spPr>
        <p:txBody>
          <a:bodyPr/>
          <a:lstStyle>
            <a:lvl1pPr>
              <a:defRPr>
                <a:latin typeface="Cambria" panose="02040503050406030204" pitchFamily="18" charset="0"/>
                <a:ea typeface="Cambria" panose="02040503050406030204" pitchFamily="18" charset="0"/>
              </a:defRPr>
            </a:lvl1pPr>
          </a:lstStyle>
          <a:p>
            <a:fld id="{70F57D92-B34F-49C4-BDB1-FF34504696C3}" type="slidenum">
              <a:rPr lang="en-US" smtClean="0"/>
            </a:fld>
            <a:endParaRPr 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8677501" y="5969000"/>
            <a:ext cx="1600200" cy="279400"/>
          </a:xfrm>
        </p:spPr>
        <p:txBody>
          <a:bodyPr/>
          <a:lstStyle>
            <a:lvl1pPr>
              <a:defRPr>
                <a:latin typeface="Cambria" panose="02040503050406030204" pitchFamily="18" charset="0"/>
                <a:ea typeface="Cambria" panose="02040503050406030204" pitchFamily="18" charset="0"/>
              </a:defRPr>
            </a:lvl1pPr>
          </a:lstStyle>
          <a:p>
            <a:fld id="{0F62EAB2-B444-4514-BBC4-48E17212839F}" type="datetimeFigureOut">
              <a:rPr lang="en-US" smtClean="0"/>
            </a:fld>
            <a:endParaRPr lang="en-US" dirty="0"/>
          </a:p>
        </p:txBody>
      </p:sp>
      <p:sp>
        <p:nvSpPr>
          <p:cNvPr id="5" name="Footer Placeholder 4"/>
          <p:cNvSpPr>
            <a:spLocks noGrp="1"/>
          </p:cNvSpPr>
          <p:nvPr>
            <p:ph type="ftr" sz="quarter" idx="11"/>
          </p:nvPr>
        </p:nvSpPr>
        <p:spPr>
          <a:xfrm>
            <a:off x="1295401" y="5969000"/>
            <a:ext cx="7305900" cy="279400"/>
          </a:xfrm>
        </p:spPr>
        <p:txBody>
          <a:bodyPr/>
          <a:lstStyle>
            <a:lvl1pPr>
              <a:defRPr>
                <a:latin typeface="Cambria" panose="02040503050406030204" pitchFamily="18" charset="0"/>
                <a:ea typeface="Cambria" panose="02040503050406030204" pitchFamily="18" charset="0"/>
              </a:defRPr>
            </a:lvl1pPr>
          </a:lstStyle>
          <a:p>
            <a:endParaRPr lang="en-US" dirty="0"/>
          </a:p>
        </p:txBody>
      </p:sp>
      <p:sp>
        <p:nvSpPr>
          <p:cNvPr id="6" name="Slide Number Placeholder 5"/>
          <p:cNvSpPr>
            <a:spLocks noGrp="1"/>
          </p:cNvSpPr>
          <p:nvPr>
            <p:ph type="sldNum" sz="quarter" idx="12"/>
          </p:nvPr>
        </p:nvSpPr>
        <p:spPr>
          <a:xfrm>
            <a:off x="10353901" y="5969000"/>
            <a:ext cx="542697" cy="279400"/>
          </a:xfrm>
        </p:spPr>
        <p:txBody>
          <a:bodyPr/>
          <a:lstStyle>
            <a:lvl1pPr>
              <a:defRPr>
                <a:latin typeface="Cambria" panose="02040503050406030204" pitchFamily="18" charset="0"/>
                <a:ea typeface="Cambria" panose="02040503050406030204" pitchFamily="18" charset="0"/>
              </a:defRPr>
            </a:lvl1pPr>
          </a:lstStyle>
          <a:p>
            <a:fld id="{70F57D92-B34F-49C4-BDB1-FF34504696C3}" type="slidenum">
              <a:rPr lang="en-US" smtClean="0"/>
            </a:fld>
            <a:endParaRPr 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a:fillRect/>
          </a:stretch>
        </p:blipFill>
        <p:spPr>
          <a:xfrm>
            <a:off x="-330200" y="-249933"/>
            <a:ext cx="12981939" cy="7360173"/>
          </a:xfrm>
          <a:prstGeom prst="rect">
            <a:avLst/>
          </a:prstGeom>
          <a:noFill/>
          <a:ln>
            <a:noFill/>
          </a:ln>
        </p:spPr>
      </p:pic>
      <p:pic>
        <p:nvPicPr>
          <p:cNvPr id="38" name="Google Shape;38;p7"/>
          <p:cNvPicPr preferRelativeResize="0"/>
          <p:nvPr/>
        </p:nvPicPr>
        <p:blipFill rotWithShape="1">
          <a:blip r:embed="rId3"/>
          <a:srcRect t="29" b="29"/>
          <a:stretch>
            <a:fillRect/>
          </a:stretch>
        </p:blipFill>
        <p:spPr>
          <a:xfrm>
            <a:off x="339233" y="268151"/>
            <a:ext cx="11513531"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600" lvl="0" indent="-440055">
              <a:lnSpc>
                <a:spcPct val="100000"/>
              </a:lnSpc>
              <a:spcBef>
                <a:spcPts val="0"/>
              </a:spcBef>
              <a:spcAft>
                <a:spcPts val="0"/>
              </a:spcAft>
              <a:buClr>
                <a:schemeClr val="dk2"/>
              </a:buClr>
              <a:buSzPts val="1600"/>
              <a:buChar char="●"/>
              <a:defRPr sz="2135">
                <a:solidFill>
                  <a:schemeClr val="dk2"/>
                </a:solidFill>
              </a:defRPr>
            </a:lvl1pPr>
            <a:lvl2pPr marL="1219200" lvl="1" indent="-440055">
              <a:lnSpc>
                <a:spcPct val="100000"/>
              </a:lnSpc>
              <a:spcBef>
                <a:spcPts val="2135"/>
              </a:spcBef>
              <a:spcAft>
                <a:spcPts val="0"/>
              </a:spcAft>
              <a:buClr>
                <a:schemeClr val="dk2"/>
              </a:buClr>
              <a:buSzPts val="1600"/>
              <a:buChar char="○"/>
              <a:defRPr sz="2135">
                <a:solidFill>
                  <a:schemeClr val="dk2"/>
                </a:solidFill>
              </a:defRPr>
            </a:lvl2pPr>
            <a:lvl3pPr marL="1828800" lvl="2" indent="-440055">
              <a:lnSpc>
                <a:spcPct val="100000"/>
              </a:lnSpc>
              <a:spcBef>
                <a:spcPts val="2135"/>
              </a:spcBef>
              <a:spcAft>
                <a:spcPts val="0"/>
              </a:spcAft>
              <a:buClr>
                <a:schemeClr val="dk2"/>
              </a:buClr>
              <a:buSzPts val="1600"/>
              <a:buChar char="■"/>
              <a:defRPr sz="2135">
                <a:solidFill>
                  <a:schemeClr val="dk2"/>
                </a:solidFill>
              </a:defRPr>
            </a:lvl3pPr>
            <a:lvl4pPr marL="2438400" lvl="3" indent="-440055">
              <a:lnSpc>
                <a:spcPct val="100000"/>
              </a:lnSpc>
              <a:spcBef>
                <a:spcPts val="2135"/>
              </a:spcBef>
              <a:spcAft>
                <a:spcPts val="0"/>
              </a:spcAft>
              <a:buClr>
                <a:schemeClr val="dk2"/>
              </a:buClr>
              <a:buSzPts val="1600"/>
              <a:buChar char="●"/>
              <a:defRPr sz="2135">
                <a:solidFill>
                  <a:schemeClr val="dk2"/>
                </a:solidFill>
              </a:defRPr>
            </a:lvl4pPr>
            <a:lvl5pPr marL="3048000" lvl="4" indent="-440055">
              <a:lnSpc>
                <a:spcPct val="100000"/>
              </a:lnSpc>
              <a:spcBef>
                <a:spcPts val="2135"/>
              </a:spcBef>
              <a:spcAft>
                <a:spcPts val="0"/>
              </a:spcAft>
              <a:buClr>
                <a:schemeClr val="dk2"/>
              </a:buClr>
              <a:buSzPts val="1600"/>
              <a:buChar char="○"/>
              <a:defRPr sz="2135">
                <a:solidFill>
                  <a:schemeClr val="dk2"/>
                </a:solidFill>
              </a:defRPr>
            </a:lvl5pPr>
            <a:lvl6pPr marL="3657600" lvl="5" indent="-440055">
              <a:lnSpc>
                <a:spcPct val="100000"/>
              </a:lnSpc>
              <a:spcBef>
                <a:spcPts val="2135"/>
              </a:spcBef>
              <a:spcAft>
                <a:spcPts val="0"/>
              </a:spcAft>
              <a:buClr>
                <a:schemeClr val="dk2"/>
              </a:buClr>
              <a:buSzPts val="1600"/>
              <a:buChar char="■"/>
              <a:defRPr sz="2135">
                <a:solidFill>
                  <a:schemeClr val="dk2"/>
                </a:solidFill>
              </a:defRPr>
            </a:lvl6pPr>
            <a:lvl7pPr marL="4267200" lvl="6" indent="-440055">
              <a:lnSpc>
                <a:spcPct val="100000"/>
              </a:lnSpc>
              <a:spcBef>
                <a:spcPts val="2135"/>
              </a:spcBef>
              <a:spcAft>
                <a:spcPts val="0"/>
              </a:spcAft>
              <a:buClr>
                <a:schemeClr val="dk2"/>
              </a:buClr>
              <a:buSzPts val="1600"/>
              <a:buChar char="●"/>
              <a:defRPr sz="2135">
                <a:solidFill>
                  <a:schemeClr val="dk2"/>
                </a:solidFill>
              </a:defRPr>
            </a:lvl7pPr>
            <a:lvl8pPr marL="4876800" lvl="7" indent="-440055">
              <a:lnSpc>
                <a:spcPct val="100000"/>
              </a:lnSpc>
              <a:spcBef>
                <a:spcPts val="2135"/>
              </a:spcBef>
              <a:spcAft>
                <a:spcPts val="0"/>
              </a:spcAft>
              <a:buClr>
                <a:schemeClr val="dk2"/>
              </a:buClr>
              <a:buSzPts val="1600"/>
              <a:buChar char="○"/>
              <a:defRPr sz="2135">
                <a:solidFill>
                  <a:schemeClr val="dk2"/>
                </a:solidFill>
              </a:defRPr>
            </a:lvl8pPr>
            <a:lvl9pPr marL="5486400" lvl="8" indent="-440055">
              <a:lnSpc>
                <a:spcPct val="100000"/>
              </a:lnSpc>
              <a:spcBef>
                <a:spcPts val="2135"/>
              </a:spcBef>
              <a:spcAft>
                <a:spcPts val="2135"/>
              </a:spcAft>
              <a:buClr>
                <a:schemeClr val="dk2"/>
              </a:buClr>
              <a:buSzPts val="1600"/>
              <a:buChar char="■"/>
              <a:defRPr sz="2135">
                <a:solidFill>
                  <a:schemeClr val="dk2"/>
                </a:solidFill>
              </a:defRPr>
            </a:lvl9pPr>
          </a:lstStyle>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a:fillRect/>
          </a:stretch>
        </p:blipFill>
        <p:spPr>
          <a:xfrm>
            <a:off x="-330200" y="-249933"/>
            <a:ext cx="12981939" cy="7360173"/>
          </a:xfrm>
          <a:prstGeom prst="rect">
            <a:avLst/>
          </a:prstGeom>
          <a:noFill/>
          <a:ln>
            <a:noFill/>
          </a:ln>
        </p:spPr>
      </p:pic>
      <p:pic>
        <p:nvPicPr>
          <p:cNvPr id="38" name="Google Shape;38;p7"/>
          <p:cNvPicPr preferRelativeResize="0"/>
          <p:nvPr/>
        </p:nvPicPr>
        <p:blipFill rotWithShape="1">
          <a:blip r:embed="rId3"/>
          <a:srcRect t="29" b="29"/>
          <a:stretch>
            <a:fillRect/>
          </a:stretch>
        </p:blipFill>
        <p:spPr>
          <a:xfrm>
            <a:off x="339233" y="268151"/>
            <a:ext cx="11513531"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600" lvl="0" indent="-440055">
              <a:lnSpc>
                <a:spcPct val="100000"/>
              </a:lnSpc>
              <a:spcBef>
                <a:spcPts val="0"/>
              </a:spcBef>
              <a:spcAft>
                <a:spcPts val="0"/>
              </a:spcAft>
              <a:buClr>
                <a:schemeClr val="dk2"/>
              </a:buClr>
              <a:buSzPts val="1600"/>
              <a:buChar char="●"/>
              <a:defRPr sz="2135">
                <a:solidFill>
                  <a:schemeClr val="dk2"/>
                </a:solidFill>
              </a:defRPr>
            </a:lvl1pPr>
            <a:lvl2pPr marL="1219200" lvl="1" indent="-440055">
              <a:lnSpc>
                <a:spcPct val="100000"/>
              </a:lnSpc>
              <a:spcBef>
                <a:spcPts val="2135"/>
              </a:spcBef>
              <a:spcAft>
                <a:spcPts val="0"/>
              </a:spcAft>
              <a:buClr>
                <a:schemeClr val="dk2"/>
              </a:buClr>
              <a:buSzPts val="1600"/>
              <a:buChar char="○"/>
              <a:defRPr sz="2135">
                <a:solidFill>
                  <a:schemeClr val="dk2"/>
                </a:solidFill>
              </a:defRPr>
            </a:lvl2pPr>
            <a:lvl3pPr marL="1828800" lvl="2" indent="-440055">
              <a:lnSpc>
                <a:spcPct val="100000"/>
              </a:lnSpc>
              <a:spcBef>
                <a:spcPts val="2135"/>
              </a:spcBef>
              <a:spcAft>
                <a:spcPts val="0"/>
              </a:spcAft>
              <a:buClr>
                <a:schemeClr val="dk2"/>
              </a:buClr>
              <a:buSzPts val="1600"/>
              <a:buChar char="■"/>
              <a:defRPr sz="2135">
                <a:solidFill>
                  <a:schemeClr val="dk2"/>
                </a:solidFill>
              </a:defRPr>
            </a:lvl3pPr>
            <a:lvl4pPr marL="2438400" lvl="3" indent="-440055">
              <a:lnSpc>
                <a:spcPct val="100000"/>
              </a:lnSpc>
              <a:spcBef>
                <a:spcPts val="2135"/>
              </a:spcBef>
              <a:spcAft>
                <a:spcPts val="0"/>
              </a:spcAft>
              <a:buClr>
                <a:schemeClr val="dk2"/>
              </a:buClr>
              <a:buSzPts val="1600"/>
              <a:buChar char="●"/>
              <a:defRPr sz="2135">
                <a:solidFill>
                  <a:schemeClr val="dk2"/>
                </a:solidFill>
              </a:defRPr>
            </a:lvl4pPr>
            <a:lvl5pPr marL="3048000" lvl="4" indent="-440055">
              <a:lnSpc>
                <a:spcPct val="100000"/>
              </a:lnSpc>
              <a:spcBef>
                <a:spcPts val="2135"/>
              </a:spcBef>
              <a:spcAft>
                <a:spcPts val="0"/>
              </a:spcAft>
              <a:buClr>
                <a:schemeClr val="dk2"/>
              </a:buClr>
              <a:buSzPts val="1600"/>
              <a:buChar char="○"/>
              <a:defRPr sz="2135">
                <a:solidFill>
                  <a:schemeClr val="dk2"/>
                </a:solidFill>
              </a:defRPr>
            </a:lvl5pPr>
            <a:lvl6pPr marL="3657600" lvl="5" indent="-440055">
              <a:lnSpc>
                <a:spcPct val="100000"/>
              </a:lnSpc>
              <a:spcBef>
                <a:spcPts val="2135"/>
              </a:spcBef>
              <a:spcAft>
                <a:spcPts val="0"/>
              </a:spcAft>
              <a:buClr>
                <a:schemeClr val="dk2"/>
              </a:buClr>
              <a:buSzPts val="1600"/>
              <a:buChar char="■"/>
              <a:defRPr sz="2135">
                <a:solidFill>
                  <a:schemeClr val="dk2"/>
                </a:solidFill>
              </a:defRPr>
            </a:lvl6pPr>
            <a:lvl7pPr marL="4267200" lvl="6" indent="-440055">
              <a:lnSpc>
                <a:spcPct val="100000"/>
              </a:lnSpc>
              <a:spcBef>
                <a:spcPts val="2135"/>
              </a:spcBef>
              <a:spcAft>
                <a:spcPts val="0"/>
              </a:spcAft>
              <a:buClr>
                <a:schemeClr val="dk2"/>
              </a:buClr>
              <a:buSzPts val="1600"/>
              <a:buChar char="●"/>
              <a:defRPr sz="2135">
                <a:solidFill>
                  <a:schemeClr val="dk2"/>
                </a:solidFill>
              </a:defRPr>
            </a:lvl7pPr>
            <a:lvl8pPr marL="4876800" lvl="7" indent="-440055">
              <a:lnSpc>
                <a:spcPct val="100000"/>
              </a:lnSpc>
              <a:spcBef>
                <a:spcPts val="2135"/>
              </a:spcBef>
              <a:spcAft>
                <a:spcPts val="0"/>
              </a:spcAft>
              <a:buClr>
                <a:schemeClr val="dk2"/>
              </a:buClr>
              <a:buSzPts val="1600"/>
              <a:buChar char="○"/>
              <a:defRPr sz="2135">
                <a:solidFill>
                  <a:schemeClr val="dk2"/>
                </a:solidFill>
              </a:defRPr>
            </a:lvl8pPr>
            <a:lvl9pPr marL="5486400" lvl="8" indent="-440055">
              <a:lnSpc>
                <a:spcPct val="100000"/>
              </a:lnSpc>
              <a:spcBef>
                <a:spcPts val="2135"/>
              </a:spcBef>
              <a:spcAft>
                <a:spcPts val="2135"/>
              </a:spcAft>
              <a:buClr>
                <a:schemeClr val="dk2"/>
              </a:buClr>
              <a:buSzPts val="1600"/>
              <a:buChar char="■"/>
              <a:defRPr sz="2135">
                <a:solidFill>
                  <a:schemeClr val="dk2"/>
                </a:solidFill>
              </a:defRPr>
            </a:lvl9pPr>
          </a:lstStyle>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a:fillRect/>
          </a:stretch>
        </p:blipFill>
        <p:spPr>
          <a:xfrm>
            <a:off x="-330200" y="-249933"/>
            <a:ext cx="12981939" cy="7360173"/>
          </a:xfrm>
          <a:prstGeom prst="rect">
            <a:avLst/>
          </a:prstGeom>
          <a:noFill/>
          <a:ln>
            <a:noFill/>
          </a:ln>
        </p:spPr>
      </p:pic>
      <p:pic>
        <p:nvPicPr>
          <p:cNvPr id="38" name="Google Shape;38;p7"/>
          <p:cNvPicPr preferRelativeResize="0"/>
          <p:nvPr/>
        </p:nvPicPr>
        <p:blipFill rotWithShape="1">
          <a:blip r:embed="rId3"/>
          <a:srcRect t="29" b="29"/>
          <a:stretch>
            <a:fillRect/>
          </a:stretch>
        </p:blipFill>
        <p:spPr>
          <a:xfrm>
            <a:off x="339233" y="268151"/>
            <a:ext cx="11513531"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600" lvl="0" indent="-440055">
              <a:lnSpc>
                <a:spcPct val="100000"/>
              </a:lnSpc>
              <a:spcBef>
                <a:spcPts val="0"/>
              </a:spcBef>
              <a:spcAft>
                <a:spcPts val="0"/>
              </a:spcAft>
              <a:buClr>
                <a:schemeClr val="dk2"/>
              </a:buClr>
              <a:buSzPts val="1600"/>
              <a:buChar char="●"/>
              <a:defRPr sz="2135">
                <a:solidFill>
                  <a:schemeClr val="dk2"/>
                </a:solidFill>
              </a:defRPr>
            </a:lvl1pPr>
            <a:lvl2pPr marL="1219200" lvl="1" indent="-440055">
              <a:lnSpc>
                <a:spcPct val="100000"/>
              </a:lnSpc>
              <a:spcBef>
                <a:spcPts val="2135"/>
              </a:spcBef>
              <a:spcAft>
                <a:spcPts val="0"/>
              </a:spcAft>
              <a:buClr>
                <a:schemeClr val="dk2"/>
              </a:buClr>
              <a:buSzPts val="1600"/>
              <a:buChar char="○"/>
              <a:defRPr sz="2135">
                <a:solidFill>
                  <a:schemeClr val="dk2"/>
                </a:solidFill>
              </a:defRPr>
            </a:lvl2pPr>
            <a:lvl3pPr marL="1828800" lvl="2" indent="-440055">
              <a:lnSpc>
                <a:spcPct val="100000"/>
              </a:lnSpc>
              <a:spcBef>
                <a:spcPts val="2135"/>
              </a:spcBef>
              <a:spcAft>
                <a:spcPts val="0"/>
              </a:spcAft>
              <a:buClr>
                <a:schemeClr val="dk2"/>
              </a:buClr>
              <a:buSzPts val="1600"/>
              <a:buChar char="■"/>
              <a:defRPr sz="2135">
                <a:solidFill>
                  <a:schemeClr val="dk2"/>
                </a:solidFill>
              </a:defRPr>
            </a:lvl3pPr>
            <a:lvl4pPr marL="2438400" lvl="3" indent="-440055">
              <a:lnSpc>
                <a:spcPct val="100000"/>
              </a:lnSpc>
              <a:spcBef>
                <a:spcPts val="2135"/>
              </a:spcBef>
              <a:spcAft>
                <a:spcPts val="0"/>
              </a:spcAft>
              <a:buClr>
                <a:schemeClr val="dk2"/>
              </a:buClr>
              <a:buSzPts val="1600"/>
              <a:buChar char="●"/>
              <a:defRPr sz="2135">
                <a:solidFill>
                  <a:schemeClr val="dk2"/>
                </a:solidFill>
              </a:defRPr>
            </a:lvl4pPr>
            <a:lvl5pPr marL="3048000" lvl="4" indent="-440055">
              <a:lnSpc>
                <a:spcPct val="100000"/>
              </a:lnSpc>
              <a:spcBef>
                <a:spcPts val="2135"/>
              </a:spcBef>
              <a:spcAft>
                <a:spcPts val="0"/>
              </a:spcAft>
              <a:buClr>
                <a:schemeClr val="dk2"/>
              </a:buClr>
              <a:buSzPts val="1600"/>
              <a:buChar char="○"/>
              <a:defRPr sz="2135">
                <a:solidFill>
                  <a:schemeClr val="dk2"/>
                </a:solidFill>
              </a:defRPr>
            </a:lvl5pPr>
            <a:lvl6pPr marL="3657600" lvl="5" indent="-440055">
              <a:lnSpc>
                <a:spcPct val="100000"/>
              </a:lnSpc>
              <a:spcBef>
                <a:spcPts val="2135"/>
              </a:spcBef>
              <a:spcAft>
                <a:spcPts val="0"/>
              </a:spcAft>
              <a:buClr>
                <a:schemeClr val="dk2"/>
              </a:buClr>
              <a:buSzPts val="1600"/>
              <a:buChar char="■"/>
              <a:defRPr sz="2135">
                <a:solidFill>
                  <a:schemeClr val="dk2"/>
                </a:solidFill>
              </a:defRPr>
            </a:lvl6pPr>
            <a:lvl7pPr marL="4267200" lvl="6" indent="-440055">
              <a:lnSpc>
                <a:spcPct val="100000"/>
              </a:lnSpc>
              <a:spcBef>
                <a:spcPts val="2135"/>
              </a:spcBef>
              <a:spcAft>
                <a:spcPts val="0"/>
              </a:spcAft>
              <a:buClr>
                <a:schemeClr val="dk2"/>
              </a:buClr>
              <a:buSzPts val="1600"/>
              <a:buChar char="●"/>
              <a:defRPr sz="2135">
                <a:solidFill>
                  <a:schemeClr val="dk2"/>
                </a:solidFill>
              </a:defRPr>
            </a:lvl7pPr>
            <a:lvl8pPr marL="4876800" lvl="7" indent="-440055">
              <a:lnSpc>
                <a:spcPct val="100000"/>
              </a:lnSpc>
              <a:spcBef>
                <a:spcPts val="2135"/>
              </a:spcBef>
              <a:spcAft>
                <a:spcPts val="0"/>
              </a:spcAft>
              <a:buClr>
                <a:schemeClr val="dk2"/>
              </a:buClr>
              <a:buSzPts val="1600"/>
              <a:buChar char="○"/>
              <a:defRPr sz="2135">
                <a:solidFill>
                  <a:schemeClr val="dk2"/>
                </a:solidFill>
              </a:defRPr>
            </a:lvl8pPr>
            <a:lvl9pPr marL="5486400" lvl="8" indent="-440055">
              <a:lnSpc>
                <a:spcPct val="100000"/>
              </a:lnSpc>
              <a:spcBef>
                <a:spcPts val="2135"/>
              </a:spcBef>
              <a:spcAft>
                <a:spcPts val="2135"/>
              </a:spcAft>
              <a:buClr>
                <a:schemeClr val="dk2"/>
              </a:buClr>
              <a:buSzPts val="1600"/>
              <a:buChar char="■"/>
              <a:defRPr sz="2135">
                <a:solidFill>
                  <a:schemeClr val="dk2"/>
                </a:solidFill>
              </a:defRPr>
            </a:lvl9pPr>
          </a:lstStyle>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matchingName="Title slide">
  <p:cSld name="1_Title slide">
    <p:bg>
      <p:bgPr>
        <a:solidFill>
          <a:srgbClr val="67AFD4"/>
        </a:solidFill>
        <a:effectLst/>
      </p:bgPr>
    </p:bg>
    <p:spTree>
      <p:nvGrpSpPr>
        <p:cNvPr id="1" name="Shape 8"/>
        <p:cNvGrpSpPr/>
        <p:nvPr/>
      </p:nvGrpSpPr>
      <p:grpSpPr>
        <a:xfrm>
          <a:off x="0" y="0"/>
          <a:ext cx="0" cy="0"/>
          <a:chOff x="0" y="0"/>
          <a:chExt cx="0" cy="0"/>
        </a:xfrm>
      </p:grpSpPr>
      <p:sp>
        <p:nvSpPr>
          <p:cNvPr id="9" name="Google Shape;9;p2"/>
          <p:cNvSpPr/>
          <p:nvPr/>
        </p:nvSpPr>
        <p:spPr>
          <a:xfrm>
            <a:off x="586684" y="414648"/>
            <a:ext cx="10999318" cy="6021147"/>
          </a:xfrm>
          <a:prstGeom prst="roundRect">
            <a:avLst>
              <a:gd name="adj" fmla="val 7376"/>
            </a:avLst>
          </a:prstGeom>
          <a:solidFill>
            <a:schemeClr val="lt1"/>
          </a:solidFill>
          <a:ln w="114300" cap="flat" cmpd="sng">
            <a:solidFill>
              <a:schemeClr val="accent5"/>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0" name="Google Shape;10;p2"/>
          <p:cNvSpPr txBox="1">
            <a:spLocks noGrp="1"/>
          </p:cNvSpPr>
          <p:nvPr>
            <p:ph type="ctrTitle"/>
          </p:nvPr>
        </p:nvSpPr>
        <p:spPr>
          <a:xfrm>
            <a:off x="1362997" y="2069186"/>
            <a:ext cx="9466694" cy="1925766"/>
          </a:xfrm>
          <a:prstGeom prst="rect">
            <a:avLst/>
          </a:prstGeom>
          <a:effectLst>
            <a:outerShdw dist="57150" dir="1980000" algn="bl" rotWithShape="0">
              <a:schemeClr val="dk2"/>
            </a:outerShdw>
          </a:effectLst>
        </p:spPr>
        <p:txBody>
          <a:bodyPr spcFirstLastPara="1" wrap="square" lIns="116050" tIns="116050" rIns="116050" bIns="116050" anchor="ctr" anchorCtr="0">
            <a:noAutofit/>
          </a:bodyPr>
          <a:lstStyle>
            <a:lvl1pPr lvl="0" algn="ctr">
              <a:spcBef>
                <a:spcPts val="0"/>
              </a:spcBef>
              <a:spcAft>
                <a:spcPts val="0"/>
              </a:spcAft>
              <a:buSzPts val="6600"/>
              <a:buNone/>
              <a:defRPr sz="7255">
                <a:latin typeface="Paytone One" panose="00000500000000000000"/>
                <a:ea typeface="Paytone One" panose="00000500000000000000"/>
                <a:cs typeface="Paytone One" panose="00000500000000000000"/>
                <a:sym typeface="Paytone One" panose="00000500000000000000"/>
              </a:defRPr>
            </a:lvl1pPr>
            <a:lvl2pPr lvl="1" algn="ctr">
              <a:spcBef>
                <a:spcPts val="0"/>
              </a:spcBef>
              <a:spcAft>
                <a:spcPts val="0"/>
              </a:spcAft>
              <a:buSzPts val="6600"/>
              <a:buNone/>
              <a:defRPr sz="5985"/>
            </a:lvl2pPr>
            <a:lvl3pPr lvl="2" algn="ctr">
              <a:spcBef>
                <a:spcPts val="0"/>
              </a:spcBef>
              <a:spcAft>
                <a:spcPts val="0"/>
              </a:spcAft>
              <a:buSzPts val="6600"/>
              <a:buNone/>
              <a:defRPr sz="5985"/>
            </a:lvl3pPr>
            <a:lvl4pPr lvl="3" algn="ctr">
              <a:spcBef>
                <a:spcPts val="0"/>
              </a:spcBef>
              <a:spcAft>
                <a:spcPts val="0"/>
              </a:spcAft>
              <a:buSzPts val="6600"/>
              <a:buNone/>
              <a:defRPr sz="5985"/>
            </a:lvl4pPr>
            <a:lvl5pPr lvl="4" algn="ctr">
              <a:spcBef>
                <a:spcPts val="0"/>
              </a:spcBef>
              <a:spcAft>
                <a:spcPts val="0"/>
              </a:spcAft>
              <a:buSzPts val="6600"/>
              <a:buNone/>
              <a:defRPr sz="5985"/>
            </a:lvl5pPr>
            <a:lvl6pPr lvl="5" algn="ctr">
              <a:spcBef>
                <a:spcPts val="0"/>
              </a:spcBef>
              <a:spcAft>
                <a:spcPts val="0"/>
              </a:spcAft>
              <a:buSzPts val="6600"/>
              <a:buNone/>
              <a:defRPr sz="5985"/>
            </a:lvl6pPr>
            <a:lvl7pPr lvl="6" algn="ctr">
              <a:spcBef>
                <a:spcPts val="0"/>
              </a:spcBef>
              <a:spcAft>
                <a:spcPts val="0"/>
              </a:spcAft>
              <a:buSzPts val="6600"/>
              <a:buNone/>
              <a:defRPr sz="5985"/>
            </a:lvl7pPr>
            <a:lvl8pPr lvl="7" algn="ctr">
              <a:spcBef>
                <a:spcPts val="0"/>
              </a:spcBef>
              <a:spcAft>
                <a:spcPts val="0"/>
              </a:spcAft>
              <a:buSzPts val="6600"/>
              <a:buNone/>
              <a:defRPr sz="5985"/>
            </a:lvl8pPr>
            <a:lvl9pPr lvl="8" algn="ctr">
              <a:spcBef>
                <a:spcPts val="0"/>
              </a:spcBef>
              <a:spcAft>
                <a:spcPts val="0"/>
              </a:spcAft>
              <a:buSzPts val="6600"/>
              <a:buNone/>
              <a:defRPr sz="5985"/>
            </a:lvl9pPr>
          </a:lstStyle>
          <a:p/>
        </p:txBody>
      </p:sp>
      <p:sp>
        <p:nvSpPr>
          <p:cNvPr id="11" name="Google Shape;11;p2"/>
          <p:cNvSpPr txBox="1">
            <a:spLocks noGrp="1"/>
          </p:cNvSpPr>
          <p:nvPr>
            <p:ph type="subTitle" idx="1"/>
          </p:nvPr>
        </p:nvSpPr>
        <p:spPr>
          <a:xfrm>
            <a:off x="2405246" y="4202344"/>
            <a:ext cx="7382256" cy="517638"/>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3600"/>
              <a:buNone/>
              <a:defRPr sz="2175">
                <a:latin typeface="Quicksand Medium"/>
                <a:ea typeface="Quicksand Medium"/>
                <a:cs typeface="Quicksand Medium"/>
                <a:sym typeface="Quicksand Medium"/>
              </a:defRPr>
            </a:lvl1pPr>
            <a:lvl2pPr lvl="1" algn="ctr">
              <a:lnSpc>
                <a:spcPct val="100000"/>
              </a:lnSpc>
              <a:spcBef>
                <a:spcPts val="0"/>
              </a:spcBef>
              <a:spcAft>
                <a:spcPts val="0"/>
              </a:spcAft>
              <a:buSzPts val="3600"/>
              <a:buNone/>
              <a:defRPr sz="3265"/>
            </a:lvl2pPr>
            <a:lvl3pPr lvl="2" algn="ctr">
              <a:lnSpc>
                <a:spcPct val="100000"/>
              </a:lnSpc>
              <a:spcBef>
                <a:spcPts val="0"/>
              </a:spcBef>
              <a:spcAft>
                <a:spcPts val="0"/>
              </a:spcAft>
              <a:buSzPts val="3600"/>
              <a:buNone/>
              <a:defRPr sz="3265"/>
            </a:lvl3pPr>
            <a:lvl4pPr lvl="3" algn="ctr">
              <a:lnSpc>
                <a:spcPct val="100000"/>
              </a:lnSpc>
              <a:spcBef>
                <a:spcPts val="0"/>
              </a:spcBef>
              <a:spcAft>
                <a:spcPts val="0"/>
              </a:spcAft>
              <a:buSzPts val="3600"/>
              <a:buNone/>
              <a:defRPr sz="3265"/>
            </a:lvl4pPr>
            <a:lvl5pPr lvl="4" algn="ctr">
              <a:lnSpc>
                <a:spcPct val="100000"/>
              </a:lnSpc>
              <a:spcBef>
                <a:spcPts val="0"/>
              </a:spcBef>
              <a:spcAft>
                <a:spcPts val="0"/>
              </a:spcAft>
              <a:buSzPts val="3600"/>
              <a:buNone/>
              <a:defRPr sz="3265"/>
            </a:lvl5pPr>
            <a:lvl6pPr lvl="5" algn="ctr">
              <a:lnSpc>
                <a:spcPct val="100000"/>
              </a:lnSpc>
              <a:spcBef>
                <a:spcPts val="0"/>
              </a:spcBef>
              <a:spcAft>
                <a:spcPts val="0"/>
              </a:spcAft>
              <a:buSzPts val="3600"/>
              <a:buNone/>
              <a:defRPr sz="3265"/>
            </a:lvl6pPr>
            <a:lvl7pPr lvl="6" algn="ctr">
              <a:lnSpc>
                <a:spcPct val="100000"/>
              </a:lnSpc>
              <a:spcBef>
                <a:spcPts val="0"/>
              </a:spcBef>
              <a:spcAft>
                <a:spcPts val="0"/>
              </a:spcAft>
              <a:buSzPts val="3600"/>
              <a:buNone/>
              <a:defRPr sz="3265"/>
            </a:lvl7pPr>
            <a:lvl8pPr lvl="7" algn="ctr">
              <a:lnSpc>
                <a:spcPct val="100000"/>
              </a:lnSpc>
              <a:spcBef>
                <a:spcPts val="0"/>
              </a:spcBef>
              <a:spcAft>
                <a:spcPts val="0"/>
              </a:spcAft>
              <a:buSzPts val="3600"/>
              <a:buNone/>
              <a:defRPr sz="3265"/>
            </a:lvl8pPr>
            <a:lvl9pPr lvl="8" algn="ctr">
              <a:lnSpc>
                <a:spcPct val="100000"/>
              </a:lnSpc>
              <a:spcBef>
                <a:spcPts val="0"/>
              </a:spcBef>
              <a:spcAft>
                <a:spcPts val="0"/>
              </a:spcAft>
              <a:buSzPts val="3600"/>
              <a:buNone/>
              <a:defRPr sz="3265"/>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10"/>
          </p:nvPr>
        </p:nvSpPr>
        <p:spPr>
          <a:xfrm>
            <a:off x="8677501" y="5969000"/>
            <a:ext cx="1600200" cy="279400"/>
          </a:xfrm>
        </p:spPr>
        <p:txBody>
          <a:bodyPr/>
          <a:lstStyle>
            <a:lvl1pPr>
              <a:defRPr>
                <a:latin typeface="Cambria" panose="02040503050406030204" pitchFamily="18" charset="0"/>
                <a:ea typeface="Cambria" panose="02040503050406030204" pitchFamily="18" charset="0"/>
              </a:defRPr>
            </a:lvl1pPr>
          </a:lstStyle>
          <a:p>
            <a:pPr>
              <a:defRPr/>
            </a:pPr>
            <a:endParaRPr lang="en-US" dirty="0"/>
          </a:p>
        </p:txBody>
      </p:sp>
      <p:sp>
        <p:nvSpPr>
          <p:cNvPr id="4" name="Rectangle 5"/>
          <p:cNvSpPr>
            <a:spLocks noGrp="1" noChangeArrowheads="1"/>
          </p:cNvSpPr>
          <p:nvPr>
            <p:ph type="ftr" sz="quarter" idx="11"/>
          </p:nvPr>
        </p:nvSpPr>
        <p:spPr>
          <a:xfrm>
            <a:off x="1295401" y="5969000"/>
            <a:ext cx="7305900" cy="279400"/>
          </a:xfrm>
        </p:spPr>
        <p:txBody>
          <a:bodyPr/>
          <a:lstStyle>
            <a:lvl1pPr>
              <a:defRPr>
                <a:latin typeface="Cambria" panose="02040503050406030204" pitchFamily="18" charset="0"/>
                <a:ea typeface="Cambria" panose="02040503050406030204" pitchFamily="18" charset="0"/>
              </a:defRPr>
            </a:lvl1pPr>
          </a:lstStyle>
          <a:p>
            <a:pPr>
              <a:defRPr/>
            </a:pPr>
            <a:endParaRPr lang="en-US" dirty="0"/>
          </a:p>
        </p:txBody>
      </p:sp>
      <p:sp>
        <p:nvSpPr>
          <p:cNvPr id="5" name="Rectangle 6"/>
          <p:cNvSpPr>
            <a:spLocks noGrp="1" noChangeArrowheads="1"/>
          </p:cNvSpPr>
          <p:nvPr>
            <p:ph type="sldNum" sz="quarter" idx="12"/>
          </p:nvPr>
        </p:nvSpPr>
        <p:spPr>
          <a:xfrm>
            <a:off x="10353901" y="5969000"/>
            <a:ext cx="542697" cy="279400"/>
          </a:xfrm>
        </p:spPr>
        <p:txBody>
          <a:bodyPr/>
          <a:lstStyle>
            <a:lvl1pPr>
              <a:defRPr>
                <a:latin typeface="Cambria" panose="02040503050406030204" pitchFamily="18" charset="0"/>
                <a:ea typeface="Cambria" panose="02040503050406030204" pitchFamily="18" charset="0"/>
              </a:defRPr>
            </a:lvl1pPr>
          </a:lstStyle>
          <a:p>
            <a:fld id="{74CCB1A2-E49C-4B30-8E16-B627E9F1E136}" type="slidenum">
              <a:rPr lang="en-US" altLang="en-US" smtClean="0"/>
            </a:fld>
            <a:endParaRPr lang="en-US"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matchingName="Title slide">
  <p:cSld name="1_Title slide">
    <p:bg>
      <p:bgPr>
        <a:solidFill>
          <a:srgbClr val="67AFD4"/>
        </a:solidFill>
        <a:effectLst/>
      </p:bgPr>
    </p:bg>
    <p:spTree>
      <p:nvGrpSpPr>
        <p:cNvPr id="1" name="Shape 8"/>
        <p:cNvGrpSpPr/>
        <p:nvPr/>
      </p:nvGrpSpPr>
      <p:grpSpPr>
        <a:xfrm>
          <a:off x="0" y="0"/>
          <a:ext cx="0" cy="0"/>
          <a:chOff x="0" y="0"/>
          <a:chExt cx="0" cy="0"/>
        </a:xfrm>
      </p:grpSpPr>
      <p:sp>
        <p:nvSpPr>
          <p:cNvPr id="9" name="Google Shape;9;p2"/>
          <p:cNvSpPr/>
          <p:nvPr/>
        </p:nvSpPr>
        <p:spPr>
          <a:xfrm>
            <a:off x="586684" y="414648"/>
            <a:ext cx="10999318" cy="6021147"/>
          </a:xfrm>
          <a:prstGeom prst="roundRect">
            <a:avLst>
              <a:gd name="adj" fmla="val 7376"/>
            </a:avLst>
          </a:prstGeom>
          <a:solidFill>
            <a:schemeClr val="lt1"/>
          </a:solidFill>
          <a:ln w="114300" cap="flat" cmpd="sng">
            <a:solidFill>
              <a:schemeClr val="accent5"/>
            </a:solidFill>
            <a:prstDash val="solid"/>
            <a:round/>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0" name="Google Shape;10;p2"/>
          <p:cNvSpPr txBox="1">
            <a:spLocks noGrp="1"/>
          </p:cNvSpPr>
          <p:nvPr>
            <p:ph type="ctrTitle"/>
          </p:nvPr>
        </p:nvSpPr>
        <p:spPr>
          <a:xfrm>
            <a:off x="1362997" y="2069186"/>
            <a:ext cx="9466694" cy="1925766"/>
          </a:xfrm>
          <a:prstGeom prst="rect">
            <a:avLst/>
          </a:prstGeom>
          <a:effectLst>
            <a:outerShdw dist="57150" dir="1980000" algn="bl" rotWithShape="0">
              <a:schemeClr val="dk2"/>
            </a:outerShdw>
          </a:effectLst>
        </p:spPr>
        <p:txBody>
          <a:bodyPr spcFirstLastPara="1" wrap="square" lIns="116050" tIns="116050" rIns="116050" bIns="116050" anchor="ctr" anchorCtr="0">
            <a:noAutofit/>
          </a:bodyPr>
          <a:lstStyle>
            <a:lvl1pPr lvl="0" algn="ctr">
              <a:spcBef>
                <a:spcPts val="0"/>
              </a:spcBef>
              <a:spcAft>
                <a:spcPts val="0"/>
              </a:spcAft>
              <a:buSzPts val="6600"/>
              <a:buNone/>
              <a:defRPr sz="7255">
                <a:latin typeface="Paytone One" panose="00000500000000000000"/>
                <a:ea typeface="Paytone One" panose="00000500000000000000"/>
                <a:cs typeface="Paytone One" panose="00000500000000000000"/>
                <a:sym typeface="Paytone One" panose="00000500000000000000"/>
              </a:defRPr>
            </a:lvl1pPr>
            <a:lvl2pPr lvl="1" algn="ctr">
              <a:spcBef>
                <a:spcPts val="0"/>
              </a:spcBef>
              <a:spcAft>
                <a:spcPts val="0"/>
              </a:spcAft>
              <a:buSzPts val="6600"/>
              <a:buNone/>
              <a:defRPr sz="5985"/>
            </a:lvl2pPr>
            <a:lvl3pPr lvl="2" algn="ctr">
              <a:spcBef>
                <a:spcPts val="0"/>
              </a:spcBef>
              <a:spcAft>
                <a:spcPts val="0"/>
              </a:spcAft>
              <a:buSzPts val="6600"/>
              <a:buNone/>
              <a:defRPr sz="5985"/>
            </a:lvl3pPr>
            <a:lvl4pPr lvl="3" algn="ctr">
              <a:spcBef>
                <a:spcPts val="0"/>
              </a:spcBef>
              <a:spcAft>
                <a:spcPts val="0"/>
              </a:spcAft>
              <a:buSzPts val="6600"/>
              <a:buNone/>
              <a:defRPr sz="5985"/>
            </a:lvl4pPr>
            <a:lvl5pPr lvl="4" algn="ctr">
              <a:spcBef>
                <a:spcPts val="0"/>
              </a:spcBef>
              <a:spcAft>
                <a:spcPts val="0"/>
              </a:spcAft>
              <a:buSzPts val="6600"/>
              <a:buNone/>
              <a:defRPr sz="5985"/>
            </a:lvl5pPr>
            <a:lvl6pPr lvl="5" algn="ctr">
              <a:spcBef>
                <a:spcPts val="0"/>
              </a:spcBef>
              <a:spcAft>
                <a:spcPts val="0"/>
              </a:spcAft>
              <a:buSzPts val="6600"/>
              <a:buNone/>
              <a:defRPr sz="5985"/>
            </a:lvl6pPr>
            <a:lvl7pPr lvl="6" algn="ctr">
              <a:spcBef>
                <a:spcPts val="0"/>
              </a:spcBef>
              <a:spcAft>
                <a:spcPts val="0"/>
              </a:spcAft>
              <a:buSzPts val="6600"/>
              <a:buNone/>
              <a:defRPr sz="5985"/>
            </a:lvl7pPr>
            <a:lvl8pPr lvl="7" algn="ctr">
              <a:spcBef>
                <a:spcPts val="0"/>
              </a:spcBef>
              <a:spcAft>
                <a:spcPts val="0"/>
              </a:spcAft>
              <a:buSzPts val="6600"/>
              <a:buNone/>
              <a:defRPr sz="5985"/>
            </a:lvl8pPr>
            <a:lvl9pPr lvl="8" algn="ctr">
              <a:spcBef>
                <a:spcPts val="0"/>
              </a:spcBef>
              <a:spcAft>
                <a:spcPts val="0"/>
              </a:spcAft>
              <a:buSzPts val="6600"/>
              <a:buNone/>
              <a:defRPr sz="5985"/>
            </a:lvl9pPr>
          </a:lstStyle>
          <a:p/>
        </p:txBody>
      </p:sp>
      <p:sp>
        <p:nvSpPr>
          <p:cNvPr id="11" name="Google Shape;11;p2"/>
          <p:cNvSpPr txBox="1">
            <a:spLocks noGrp="1"/>
          </p:cNvSpPr>
          <p:nvPr>
            <p:ph type="subTitle" idx="1"/>
          </p:nvPr>
        </p:nvSpPr>
        <p:spPr>
          <a:xfrm>
            <a:off x="2405246" y="4202344"/>
            <a:ext cx="7382256" cy="517638"/>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3600"/>
              <a:buNone/>
              <a:defRPr sz="2175">
                <a:latin typeface="Quicksand Medium"/>
                <a:ea typeface="Quicksand Medium"/>
                <a:cs typeface="Quicksand Medium"/>
                <a:sym typeface="Quicksand Medium"/>
              </a:defRPr>
            </a:lvl1pPr>
            <a:lvl2pPr lvl="1" algn="ctr">
              <a:lnSpc>
                <a:spcPct val="100000"/>
              </a:lnSpc>
              <a:spcBef>
                <a:spcPts val="0"/>
              </a:spcBef>
              <a:spcAft>
                <a:spcPts val="0"/>
              </a:spcAft>
              <a:buSzPts val="3600"/>
              <a:buNone/>
              <a:defRPr sz="3265"/>
            </a:lvl2pPr>
            <a:lvl3pPr lvl="2" algn="ctr">
              <a:lnSpc>
                <a:spcPct val="100000"/>
              </a:lnSpc>
              <a:spcBef>
                <a:spcPts val="0"/>
              </a:spcBef>
              <a:spcAft>
                <a:spcPts val="0"/>
              </a:spcAft>
              <a:buSzPts val="3600"/>
              <a:buNone/>
              <a:defRPr sz="3265"/>
            </a:lvl3pPr>
            <a:lvl4pPr lvl="3" algn="ctr">
              <a:lnSpc>
                <a:spcPct val="100000"/>
              </a:lnSpc>
              <a:spcBef>
                <a:spcPts val="0"/>
              </a:spcBef>
              <a:spcAft>
                <a:spcPts val="0"/>
              </a:spcAft>
              <a:buSzPts val="3600"/>
              <a:buNone/>
              <a:defRPr sz="3265"/>
            </a:lvl4pPr>
            <a:lvl5pPr lvl="4" algn="ctr">
              <a:lnSpc>
                <a:spcPct val="100000"/>
              </a:lnSpc>
              <a:spcBef>
                <a:spcPts val="0"/>
              </a:spcBef>
              <a:spcAft>
                <a:spcPts val="0"/>
              </a:spcAft>
              <a:buSzPts val="3600"/>
              <a:buNone/>
              <a:defRPr sz="3265"/>
            </a:lvl5pPr>
            <a:lvl6pPr lvl="5" algn="ctr">
              <a:lnSpc>
                <a:spcPct val="100000"/>
              </a:lnSpc>
              <a:spcBef>
                <a:spcPts val="0"/>
              </a:spcBef>
              <a:spcAft>
                <a:spcPts val="0"/>
              </a:spcAft>
              <a:buSzPts val="3600"/>
              <a:buNone/>
              <a:defRPr sz="3265"/>
            </a:lvl6pPr>
            <a:lvl7pPr lvl="6" algn="ctr">
              <a:lnSpc>
                <a:spcPct val="100000"/>
              </a:lnSpc>
              <a:spcBef>
                <a:spcPts val="0"/>
              </a:spcBef>
              <a:spcAft>
                <a:spcPts val="0"/>
              </a:spcAft>
              <a:buSzPts val="3600"/>
              <a:buNone/>
              <a:defRPr sz="3265"/>
            </a:lvl7pPr>
            <a:lvl8pPr lvl="7" algn="ctr">
              <a:lnSpc>
                <a:spcPct val="100000"/>
              </a:lnSpc>
              <a:spcBef>
                <a:spcPts val="0"/>
              </a:spcBef>
              <a:spcAft>
                <a:spcPts val="0"/>
              </a:spcAft>
              <a:buSzPts val="3600"/>
              <a:buNone/>
              <a:defRPr sz="3265"/>
            </a:lvl8pPr>
            <a:lvl9pPr lvl="8" algn="ctr">
              <a:lnSpc>
                <a:spcPct val="100000"/>
              </a:lnSpc>
              <a:spcBef>
                <a:spcPts val="0"/>
              </a:spcBef>
              <a:spcAft>
                <a:spcPts val="0"/>
              </a:spcAft>
              <a:buSzPts val="3600"/>
              <a:buNone/>
              <a:defRPr sz="3265"/>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1" Type="http://schemas.openxmlformats.org/officeDocument/2006/relationships/theme" Target="../theme/theme1.xml"/><Relationship Id="rId80" Type="http://schemas.openxmlformats.org/officeDocument/2006/relationships/slideLayout" Target="../slideLayouts/slideLayout80.xml"/><Relationship Id="rId8" Type="http://schemas.openxmlformats.org/officeDocument/2006/relationships/slideLayout" Target="../slideLayouts/slideLayout8.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7" Type="http://schemas.openxmlformats.org/officeDocument/2006/relationships/slideLayout" Target="../slideLayouts/slideLayout7.xml"/><Relationship Id="rId69" Type="http://schemas.openxmlformats.org/officeDocument/2006/relationships/slideLayout" Target="../slideLayouts/slideLayout69.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0" Type="http://schemas.openxmlformats.org/officeDocument/2006/relationships/slideLayout" Target="../slideLayouts/slideLayout60.xml"/><Relationship Id="rId6" Type="http://schemas.openxmlformats.org/officeDocument/2006/relationships/slideLayout" Target="../slideLayouts/slideLayout6.xml"/><Relationship Id="rId59" Type="http://schemas.openxmlformats.org/officeDocument/2006/relationships/slideLayout" Target="../slideLayouts/slideLayout59.xml"/><Relationship Id="rId58" Type="http://schemas.openxmlformats.org/officeDocument/2006/relationships/slideLayout" Target="../slideLayouts/slideLayout58.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 Type="http://schemas.openxmlformats.org/officeDocument/2006/relationships/slideLayout" Target="../slideLayouts/slideLayout5.xml"/><Relationship Id="rId49" Type="http://schemas.openxmlformats.org/officeDocument/2006/relationships/slideLayout" Target="../slideLayouts/slideLayout4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20" y="593392"/>
            <a:ext cx="11361264" cy="763666"/>
          </a:xfrm>
          <a:prstGeom prst="rect">
            <a:avLst/>
          </a:prstGeom>
          <a:noFill/>
          <a:ln>
            <a:noFill/>
          </a:ln>
          <a:effectLst>
            <a:outerShdw dist="57150" dir="1980000" algn="bl" rotWithShape="0">
              <a:schemeClr val="dk2"/>
            </a:outerShdw>
          </a:effectLst>
        </p:spPr>
        <p:txBody>
          <a:bodyPr spcFirstLastPara="1" wrap="square" lIns="116050" tIns="116050" rIns="116050" bIns="116050" anchor="t" anchorCtr="0">
            <a:noAutofit/>
          </a:bodyPr>
          <a:lstStyle>
            <a:lvl1pPr lvl="0">
              <a:spcBef>
                <a:spcPts val="0"/>
              </a:spcBef>
              <a:spcAft>
                <a:spcPts val="0"/>
              </a:spcAft>
              <a:buClr>
                <a:schemeClr val="dk1"/>
              </a:buClr>
              <a:buSzPts val="5000"/>
              <a:buFont typeface="Paytone One" panose="00000500000000000000"/>
              <a:buNone/>
              <a:defRPr sz="4535">
                <a:solidFill>
                  <a:schemeClr val="dk1"/>
                </a:solidFill>
                <a:latin typeface="Paytone One" panose="00000500000000000000"/>
                <a:ea typeface="Paytone One" panose="00000500000000000000"/>
                <a:cs typeface="Paytone One" panose="00000500000000000000"/>
                <a:sym typeface="Paytone One" panose="00000500000000000000"/>
              </a:defRPr>
            </a:lvl1pPr>
            <a:lvl2pPr lvl="1">
              <a:spcBef>
                <a:spcPts val="0"/>
              </a:spcBef>
              <a:spcAft>
                <a:spcPts val="0"/>
              </a:spcAft>
              <a:buClr>
                <a:schemeClr val="dk1"/>
              </a:buClr>
              <a:buSzPts val="3600"/>
              <a:buNone/>
              <a:defRPr sz="3265">
                <a:solidFill>
                  <a:schemeClr val="dk1"/>
                </a:solidFill>
              </a:defRPr>
            </a:lvl2pPr>
            <a:lvl3pPr lvl="2">
              <a:spcBef>
                <a:spcPts val="0"/>
              </a:spcBef>
              <a:spcAft>
                <a:spcPts val="0"/>
              </a:spcAft>
              <a:buClr>
                <a:schemeClr val="dk1"/>
              </a:buClr>
              <a:buSzPts val="3600"/>
              <a:buNone/>
              <a:defRPr sz="3265">
                <a:solidFill>
                  <a:schemeClr val="dk1"/>
                </a:solidFill>
              </a:defRPr>
            </a:lvl3pPr>
            <a:lvl4pPr lvl="3">
              <a:spcBef>
                <a:spcPts val="0"/>
              </a:spcBef>
              <a:spcAft>
                <a:spcPts val="0"/>
              </a:spcAft>
              <a:buClr>
                <a:schemeClr val="dk1"/>
              </a:buClr>
              <a:buSzPts val="3600"/>
              <a:buNone/>
              <a:defRPr sz="3265">
                <a:solidFill>
                  <a:schemeClr val="dk1"/>
                </a:solidFill>
              </a:defRPr>
            </a:lvl4pPr>
            <a:lvl5pPr lvl="4">
              <a:spcBef>
                <a:spcPts val="0"/>
              </a:spcBef>
              <a:spcAft>
                <a:spcPts val="0"/>
              </a:spcAft>
              <a:buClr>
                <a:schemeClr val="dk1"/>
              </a:buClr>
              <a:buSzPts val="3600"/>
              <a:buNone/>
              <a:defRPr sz="3265">
                <a:solidFill>
                  <a:schemeClr val="dk1"/>
                </a:solidFill>
              </a:defRPr>
            </a:lvl5pPr>
            <a:lvl6pPr lvl="5">
              <a:spcBef>
                <a:spcPts val="0"/>
              </a:spcBef>
              <a:spcAft>
                <a:spcPts val="0"/>
              </a:spcAft>
              <a:buClr>
                <a:schemeClr val="dk1"/>
              </a:buClr>
              <a:buSzPts val="3600"/>
              <a:buNone/>
              <a:defRPr sz="3265">
                <a:solidFill>
                  <a:schemeClr val="dk1"/>
                </a:solidFill>
              </a:defRPr>
            </a:lvl6pPr>
            <a:lvl7pPr lvl="6">
              <a:spcBef>
                <a:spcPts val="0"/>
              </a:spcBef>
              <a:spcAft>
                <a:spcPts val="0"/>
              </a:spcAft>
              <a:buClr>
                <a:schemeClr val="dk1"/>
              </a:buClr>
              <a:buSzPts val="3600"/>
              <a:buNone/>
              <a:defRPr sz="3265">
                <a:solidFill>
                  <a:schemeClr val="dk1"/>
                </a:solidFill>
              </a:defRPr>
            </a:lvl7pPr>
            <a:lvl8pPr lvl="7">
              <a:spcBef>
                <a:spcPts val="0"/>
              </a:spcBef>
              <a:spcAft>
                <a:spcPts val="0"/>
              </a:spcAft>
              <a:buClr>
                <a:schemeClr val="dk1"/>
              </a:buClr>
              <a:buSzPts val="3600"/>
              <a:buNone/>
              <a:defRPr sz="3265">
                <a:solidFill>
                  <a:schemeClr val="dk1"/>
                </a:solidFill>
              </a:defRPr>
            </a:lvl8pPr>
            <a:lvl9pPr lvl="8">
              <a:spcBef>
                <a:spcPts val="0"/>
              </a:spcBef>
              <a:spcAft>
                <a:spcPts val="0"/>
              </a:spcAft>
              <a:buClr>
                <a:schemeClr val="dk1"/>
              </a:buClr>
              <a:buSzPts val="3600"/>
              <a:buNone/>
              <a:defRPr sz="3265">
                <a:solidFill>
                  <a:schemeClr val="dk1"/>
                </a:solidFill>
              </a:defRPr>
            </a:lvl9pPr>
          </a:lstStyle>
          <a:p/>
        </p:txBody>
      </p:sp>
      <p:sp>
        <p:nvSpPr>
          <p:cNvPr id="7" name="Google Shape;7;p1"/>
          <p:cNvSpPr txBox="1">
            <a:spLocks noGrp="1"/>
          </p:cNvSpPr>
          <p:nvPr>
            <p:ph type="body" idx="1"/>
          </p:nvPr>
        </p:nvSpPr>
        <p:spPr>
          <a:xfrm>
            <a:off x="415620" y="1536700"/>
            <a:ext cx="11361264" cy="4555323"/>
          </a:xfrm>
          <a:prstGeom prst="rect">
            <a:avLst/>
          </a:prstGeom>
          <a:noFill/>
          <a:ln>
            <a:noFill/>
          </a:ln>
        </p:spPr>
        <p:txBody>
          <a:bodyPr spcFirstLastPara="1" wrap="square" lIns="116050" tIns="116050" rIns="116050" bIns="116050" anchor="t" anchorCtr="0">
            <a:noAutofit/>
          </a:bodyPr>
          <a:lstStyle>
            <a:lvl1pPr marL="414655" lvl="0" indent="-339725">
              <a:lnSpc>
                <a:spcPct val="115000"/>
              </a:lnSpc>
              <a:spcBef>
                <a:spcPts val="0"/>
              </a:spcBef>
              <a:spcAft>
                <a:spcPts val="0"/>
              </a:spcAft>
              <a:buClr>
                <a:schemeClr val="dk2"/>
              </a:buClr>
              <a:buSzPts val="2300"/>
              <a:buFont typeface="Quicksand Medium"/>
              <a:buChar char="●"/>
              <a:defRPr sz="2085">
                <a:solidFill>
                  <a:schemeClr val="dk2"/>
                </a:solidFill>
                <a:latin typeface="Quicksand Medium"/>
                <a:ea typeface="Quicksand Medium"/>
                <a:cs typeface="Quicksand Medium"/>
                <a:sym typeface="Quicksand Medium"/>
              </a:defRPr>
            </a:lvl1pPr>
            <a:lvl2pPr marL="829310" lvl="1" indent="-311150">
              <a:lnSpc>
                <a:spcPct val="115000"/>
              </a:lnSpc>
              <a:spcBef>
                <a:spcPts val="0"/>
              </a:spcBef>
              <a:spcAft>
                <a:spcPts val="0"/>
              </a:spcAft>
              <a:buClr>
                <a:schemeClr val="dk2"/>
              </a:buClr>
              <a:buSzPts val="1800"/>
              <a:buFont typeface="Quicksand Medium"/>
              <a:buChar char="○"/>
              <a:defRPr sz="1635">
                <a:solidFill>
                  <a:schemeClr val="dk2"/>
                </a:solidFill>
                <a:latin typeface="Quicksand Medium"/>
                <a:ea typeface="Quicksand Medium"/>
                <a:cs typeface="Quicksand Medium"/>
                <a:sym typeface="Quicksand Medium"/>
              </a:defRPr>
            </a:lvl2pPr>
            <a:lvl3pPr marL="1244600" lvl="2" indent="-311150">
              <a:lnSpc>
                <a:spcPct val="115000"/>
              </a:lnSpc>
              <a:spcBef>
                <a:spcPts val="0"/>
              </a:spcBef>
              <a:spcAft>
                <a:spcPts val="0"/>
              </a:spcAft>
              <a:buClr>
                <a:schemeClr val="dk2"/>
              </a:buClr>
              <a:buSzPts val="1800"/>
              <a:buFont typeface="Quicksand Medium"/>
              <a:buChar char="■"/>
              <a:defRPr sz="1635">
                <a:solidFill>
                  <a:schemeClr val="dk2"/>
                </a:solidFill>
                <a:latin typeface="Quicksand Medium"/>
                <a:ea typeface="Quicksand Medium"/>
                <a:cs typeface="Quicksand Medium"/>
                <a:sym typeface="Quicksand Medium"/>
              </a:defRPr>
            </a:lvl3pPr>
            <a:lvl4pPr marL="1659255" lvl="3" indent="-311150">
              <a:lnSpc>
                <a:spcPct val="115000"/>
              </a:lnSpc>
              <a:spcBef>
                <a:spcPts val="0"/>
              </a:spcBef>
              <a:spcAft>
                <a:spcPts val="0"/>
              </a:spcAft>
              <a:buClr>
                <a:schemeClr val="dk2"/>
              </a:buClr>
              <a:buSzPts val="1800"/>
              <a:buFont typeface="Quicksand Medium"/>
              <a:buChar char="●"/>
              <a:defRPr sz="1635">
                <a:solidFill>
                  <a:schemeClr val="dk2"/>
                </a:solidFill>
                <a:latin typeface="Quicksand Medium"/>
                <a:ea typeface="Quicksand Medium"/>
                <a:cs typeface="Quicksand Medium"/>
                <a:sym typeface="Quicksand Medium"/>
              </a:defRPr>
            </a:lvl4pPr>
            <a:lvl5pPr marL="2073910" lvl="4" indent="-311150">
              <a:lnSpc>
                <a:spcPct val="115000"/>
              </a:lnSpc>
              <a:spcBef>
                <a:spcPts val="0"/>
              </a:spcBef>
              <a:spcAft>
                <a:spcPts val="0"/>
              </a:spcAft>
              <a:buClr>
                <a:schemeClr val="dk2"/>
              </a:buClr>
              <a:buSzPts val="1800"/>
              <a:buFont typeface="Quicksand Medium"/>
              <a:buChar char="○"/>
              <a:defRPr sz="1635">
                <a:solidFill>
                  <a:schemeClr val="dk2"/>
                </a:solidFill>
                <a:latin typeface="Quicksand Medium"/>
                <a:ea typeface="Quicksand Medium"/>
                <a:cs typeface="Quicksand Medium"/>
                <a:sym typeface="Quicksand Medium"/>
              </a:defRPr>
            </a:lvl5pPr>
            <a:lvl6pPr marL="2488565" lvl="5" indent="-311150">
              <a:lnSpc>
                <a:spcPct val="115000"/>
              </a:lnSpc>
              <a:spcBef>
                <a:spcPts val="0"/>
              </a:spcBef>
              <a:spcAft>
                <a:spcPts val="0"/>
              </a:spcAft>
              <a:buClr>
                <a:schemeClr val="dk2"/>
              </a:buClr>
              <a:buSzPts val="1800"/>
              <a:buFont typeface="Quicksand Medium"/>
              <a:buChar char="■"/>
              <a:defRPr sz="1635">
                <a:solidFill>
                  <a:schemeClr val="dk2"/>
                </a:solidFill>
                <a:latin typeface="Quicksand Medium"/>
                <a:ea typeface="Quicksand Medium"/>
                <a:cs typeface="Quicksand Medium"/>
                <a:sym typeface="Quicksand Medium"/>
              </a:defRPr>
            </a:lvl6pPr>
            <a:lvl7pPr marL="2903220" lvl="6" indent="-311150">
              <a:lnSpc>
                <a:spcPct val="115000"/>
              </a:lnSpc>
              <a:spcBef>
                <a:spcPts val="0"/>
              </a:spcBef>
              <a:spcAft>
                <a:spcPts val="0"/>
              </a:spcAft>
              <a:buClr>
                <a:schemeClr val="dk2"/>
              </a:buClr>
              <a:buSzPts val="1800"/>
              <a:buFont typeface="Quicksand Medium"/>
              <a:buChar char="●"/>
              <a:defRPr sz="1635">
                <a:solidFill>
                  <a:schemeClr val="dk2"/>
                </a:solidFill>
                <a:latin typeface="Quicksand Medium"/>
                <a:ea typeface="Quicksand Medium"/>
                <a:cs typeface="Quicksand Medium"/>
                <a:sym typeface="Quicksand Medium"/>
              </a:defRPr>
            </a:lvl7pPr>
            <a:lvl8pPr marL="3317875" lvl="7" indent="-311150">
              <a:lnSpc>
                <a:spcPct val="115000"/>
              </a:lnSpc>
              <a:spcBef>
                <a:spcPts val="0"/>
              </a:spcBef>
              <a:spcAft>
                <a:spcPts val="0"/>
              </a:spcAft>
              <a:buClr>
                <a:schemeClr val="dk2"/>
              </a:buClr>
              <a:buSzPts val="1800"/>
              <a:buFont typeface="Quicksand Medium"/>
              <a:buChar char="○"/>
              <a:defRPr sz="1635">
                <a:solidFill>
                  <a:schemeClr val="dk2"/>
                </a:solidFill>
                <a:latin typeface="Quicksand Medium"/>
                <a:ea typeface="Quicksand Medium"/>
                <a:cs typeface="Quicksand Medium"/>
                <a:sym typeface="Quicksand Medium"/>
              </a:defRPr>
            </a:lvl8pPr>
            <a:lvl9pPr marL="3733165" lvl="8" indent="-311150">
              <a:lnSpc>
                <a:spcPct val="115000"/>
              </a:lnSpc>
              <a:spcBef>
                <a:spcPts val="0"/>
              </a:spcBef>
              <a:spcAft>
                <a:spcPts val="0"/>
              </a:spcAft>
              <a:buClr>
                <a:schemeClr val="dk2"/>
              </a:buClr>
              <a:buSzPts val="1800"/>
              <a:buFont typeface="Quicksand Medium"/>
              <a:buChar char="■"/>
              <a:defRPr sz="1635">
                <a:solidFill>
                  <a:schemeClr val="dk2"/>
                </a:solidFill>
                <a:latin typeface="Quicksand Medium"/>
                <a:ea typeface="Quicksand Medium"/>
                <a:cs typeface="Quicksand Medium"/>
                <a:sym typeface="Quicksand Medium"/>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2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2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2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2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2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2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2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2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2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2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27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27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27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27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27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27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27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27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27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46.xml"/><Relationship Id="rId5" Type="http://schemas.openxmlformats.org/officeDocument/2006/relationships/image" Target="../media/image6.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5.jpe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44.xml"/><Relationship Id="rId3" Type="http://schemas.openxmlformats.org/officeDocument/2006/relationships/image" Target="../media/image32.png"/><Relationship Id="rId2" Type="http://schemas.microsoft.com/office/2007/relationships/media" Target="../media/media5.mp4"/><Relationship Id="rId1" Type="http://schemas.openxmlformats.org/officeDocument/2006/relationships/video" Target="../media/media5.mp4"/></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4.xml"/><Relationship Id="rId3" Type="http://schemas.microsoft.com/office/2007/relationships/hdphoto" Target="../media/image35.wdp"/><Relationship Id="rId2" Type="http://schemas.openxmlformats.org/officeDocument/2006/relationships/image" Target="../media/image34.png"/><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2.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image" Target="../media/image8.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2.xml"/><Relationship Id="rId5" Type="http://schemas.openxmlformats.org/officeDocument/2006/relationships/image" Target="file:///C:\Program%20Files\Inknoe%20ClassPoint\Images\image_upload_without%20result_default.png" TargetMode="External"/><Relationship Id="rId4" Type="http://schemas.openxmlformats.org/officeDocument/2006/relationships/image" Target="../media/image40.png"/><Relationship Id="rId3" Type="http://schemas.openxmlformats.org/officeDocument/2006/relationships/tags" Target="../tags/tag1.xml"/><Relationship Id="rId2" Type="http://schemas.openxmlformats.org/officeDocument/2006/relationships/image" Target="../media/image39.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2.xml"/><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image" Target="../media/image39.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44.xml"/><Relationship Id="rId3" Type="http://schemas.openxmlformats.org/officeDocument/2006/relationships/image" Target="../media/image7.png"/><Relationship Id="rId2" Type="http://schemas.microsoft.com/office/2007/relationships/media" Target="../media/media2.mp4"/><Relationship Id="rId1" Type="http://schemas.openxmlformats.org/officeDocument/2006/relationships/video" Target="../media/media2.mp4"/></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4.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44.xml"/><Relationship Id="rId3" Type="http://schemas.openxmlformats.org/officeDocument/2006/relationships/image" Target="../media/image45.png"/><Relationship Id="rId2" Type="http://schemas.microsoft.com/office/2007/relationships/media" Target="../media/media6.mp4"/><Relationship Id="rId1" Type="http://schemas.openxmlformats.org/officeDocument/2006/relationships/video" Target="../media/media6.mp4"/></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2.xml"/><Relationship Id="rId2" Type="http://schemas.openxmlformats.org/officeDocument/2006/relationships/image" Target="../media/image46.jpe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microsoft.com/office/2007/relationships/hdphoto" Target="../media/image48.wdp"/><Relationship Id="rId1"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4.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44.xml"/><Relationship Id="rId3" Type="http://schemas.openxmlformats.org/officeDocument/2006/relationships/image" Target="../media/image49.png"/><Relationship Id="rId2" Type="http://schemas.microsoft.com/office/2007/relationships/media" Target="../media/media7.mp4"/><Relationship Id="rId1" Type="http://schemas.openxmlformats.org/officeDocument/2006/relationships/video" Target="../media/media7.mp4"/></Relationships>
</file>

<file path=ppt/slides/_rels/slide3.xml.rels><?xml version="1.0" encoding="UTF-8" standalone="yes"?>
<Relationships xmlns="http://schemas.openxmlformats.org/package/2006/relationships"><Relationship Id="rId9" Type="http://schemas.openxmlformats.org/officeDocument/2006/relationships/image" Target="../media/image16.png"/><Relationship Id="rId8" Type="http://schemas.microsoft.com/office/2007/relationships/hdphoto" Target="../media/image15.wdp"/><Relationship Id="rId7" Type="http://schemas.openxmlformats.org/officeDocument/2006/relationships/image" Target="../media/image14.png"/><Relationship Id="rId6" Type="http://schemas.microsoft.com/office/2007/relationships/hdphoto" Target="../media/image13.wdp"/><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1" Type="http://schemas.openxmlformats.org/officeDocument/2006/relationships/notesSlide" Target="../notesSlides/notesSlide1.xml"/><Relationship Id="rId10" Type="http://schemas.openxmlformats.org/officeDocument/2006/relationships/slideLayout" Target="../slideLayouts/slideLayout22.xml"/><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44.xml"/><Relationship Id="rId3" Type="http://schemas.openxmlformats.org/officeDocument/2006/relationships/image" Target="../media/image50.png"/><Relationship Id="rId2" Type="http://schemas.openxmlformats.org/officeDocument/2006/relationships/image" Target="../media/image10.png"/><Relationship Id="rId1"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52.wdp"/><Relationship Id="rId1" Type="http://schemas.openxmlformats.org/officeDocument/2006/relationships/image" Target="../media/image51.pn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2.xml"/><Relationship Id="rId4" Type="http://schemas.openxmlformats.org/officeDocument/2006/relationships/image" Target="../media/image6.png"/><Relationship Id="rId3" Type="http://schemas.microsoft.com/office/2007/relationships/media" Target="../media/media8.m4a"/><Relationship Id="rId2" Type="http://schemas.openxmlformats.org/officeDocument/2006/relationships/audio" Target="../media/media8.m4a"/><Relationship Id="rId1" Type="http://schemas.openxmlformats.org/officeDocument/2006/relationships/image" Target="../media/image5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2.xml"/><Relationship Id="rId5" Type="http://schemas.openxmlformats.org/officeDocument/2006/relationships/image" Target="../media/image6.png"/><Relationship Id="rId4" Type="http://schemas.microsoft.com/office/2007/relationships/media" Target="../media/media3.m4a"/><Relationship Id="rId3" Type="http://schemas.openxmlformats.org/officeDocument/2006/relationships/audio" Target="../media/media3.m4a"/><Relationship Id="rId2" Type="http://schemas.openxmlformats.org/officeDocument/2006/relationships/image" Target="../media/image18.png"/><Relationship Id="rId1" Type="http://schemas.openxmlformats.org/officeDocument/2006/relationships/image" Target="../media/image17.jpeg"/></Relationships>
</file>

<file path=ppt/slides/_rels/slide5.xml.rels><?xml version="1.0" encoding="UTF-8" standalone="yes"?>
<Relationships xmlns="http://schemas.openxmlformats.org/package/2006/relationships"><Relationship Id="rId9" Type="http://schemas.microsoft.com/office/2007/relationships/media" Target="../media/media4.wma"/><Relationship Id="rId8" Type="http://schemas.openxmlformats.org/officeDocument/2006/relationships/audio" Target="../media/media4.wma"/><Relationship Id="rId7" Type="http://schemas.openxmlformats.org/officeDocument/2006/relationships/image" Target="../media/image25.png"/><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3" Type="http://schemas.openxmlformats.org/officeDocument/2006/relationships/slideLayout" Target="../slideLayouts/slideLayout22.xml"/><Relationship Id="rId12" Type="http://schemas.openxmlformats.org/officeDocument/2006/relationships/audio" Target="../media/audio2.wav"/><Relationship Id="rId11" Type="http://schemas.openxmlformats.org/officeDocument/2006/relationships/audio" Target="../media/audio1.wav"/><Relationship Id="rId10" Type="http://schemas.openxmlformats.org/officeDocument/2006/relationships/image" Target="../media/image26.png"/><Relationship Id="rId1" Type="http://schemas.openxmlformats.org/officeDocument/2006/relationships/image" Target="../media/image19.jpeg"/></Relationships>
</file>

<file path=ppt/slides/_rels/slide6.xml.rels><?xml version="1.0" encoding="UTF-8" standalone="yes"?>
<Relationships xmlns="http://schemas.openxmlformats.org/package/2006/relationships"><Relationship Id="rId9" Type="http://schemas.microsoft.com/office/2007/relationships/media" Target="../media/media4.wma"/><Relationship Id="rId8" Type="http://schemas.openxmlformats.org/officeDocument/2006/relationships/audio" Target="../media/media4.wma"/><Relationship Id="rId7" Type="http://schemas.openxmlformats.org/officeDocument/2006/relationships/image" Target="../media/image25.png"/><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4" Type="http://schemas.openxmlformats.org/officeDocument/2006/relationships/notesSlide" Target="../notesSlides/notesSlide2.xml"/><Relationship Id="rId13" Type="http://schemas.openxmlformats.org/officeDocument/2006/relationships/slideLayout" Target="../slideLayouts/slideLayout22.xml"/><Relationship Id="rId12" Type="http://schemas.openxmlformats.org/officeDocument/2006/relationships/audio" Target="../media/audio2.wav"/><Relationship Id="rId11" Type="http://schemas.openxmlformats.org/officeDocument/2006/relationships/audio" Target="../media/audio1.wav"/><Relationship Id="rId10" Type="http://schemas.openxmlformats.org/officeDocument/2006/relationships/image" Target="../media/image26.png"/><Relationship Id="rId1" Type="http://schemas.openxmlformats.org/officeDocument/2006/relationships/image" Target="../media/image27.jpeg"/></Relationships>
</file>

<file path=ppt/slides/_rels/slide7.xml.rels><?xml version="1.0" encoding="UTF-8" standalone="yes"?>
<Relationships xmlns="http://schemas.openxmlformats.org/package/2006/relationships"><Relationship Id="rId9" Type="http://schemas.microsoft.com/office/2007/relationships/media" Target="../media/media4.wma"/><Relationship Id="rId8" Type="http://schemas.openxmlformats.org/officeDocument/2006/relationships/audio" Target="../media/media4.wma"/><Relationship Id="rId7" Type="http://schemas.openxmlformats.org/officeDocument/2006/relationships/image" Target="../media/image25.png"/><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3" Type="http://schemas.openxmlformats.org/officeDocument/2006/relationships/slideLayout" Target="../slideLayouts/slideLayout22.xml"/><Relationship Id="rId12" Type="http://schemas.openxmlformats.org/officeDocument/2006/relationships/audio" Target="../media/audio2.wav"/><Relationship Id="rId11" Type="http://schemas.openxmlformats.org/officeDocument/2006/relationships/audio" Target="../media/audio1.wav"/><Relationship Id="rId10" Type="http://schemas.openxmlformats.org/officeDocument/2006/relationships/image" Target="../media/image26.png"/><Relationship Id="rId1" Type="http://schemas.openxmlformats.org/officeDocument/2006/relationships/image" Target="../media/image28.jpeg"/></Relationships>
</file>

<file path=ppt/slides/_rels/slide8.xml.rels><?xml version="1.0" encoding="UTF-8" standalone="yes"?>
<Relationships xmlns="http://schemas.openxmlformats.org/package/2006/relationships"><Relationship Id="rId9" Type="http://schemas.microsoft.com/office/2007/relationships/media" Target="../media/media4.wma"/><Relationship Id="rId8" Type="http://schemas.openxmlformats.org/officeDocument/2006/relationships/audio" Target="../media/media4.wma"/><Relationship Id="rId7" Type="http://schemas.openxmlformats.org/officeDocument/2006/relationships/image" Target="../media/image25.png"/><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3" Type="http://schemas.openxmlformats.org/officeDocument/2006/relationships/slideLayout" Target="../slideLayouts/slideLayout22.xml"/><Relationship Id="rId12" Type="http://schemas.openxmlformats.org/officeDocument/2006/relationships/audio" Target="../media/audio2.wav"/><Relationship Id="rId11" Type="http://schemas.openxmlformats.org/officeDocument/2006/relationships/audio" Target="../media/audio1.wav"/><Relationship Id="rId10" Type="http://schemas.openxmlformats.org/officeDocument/2006/relationships/image" Target="../media/image26.png"/><Relationship Id="rId1" Type="http://schemas.openxmlformats.org/officeDocument/2006/relationships/image" Target="../media/image29.jpeg"/></Relationships>
</file>

<file path=ppt/slides/_rels/slide9.xml.rels><?xml version="1.0" encoding="UTF-8" standalone="yes"?>
<Relationships xmlns="http://schemas.openxmlformats.org/package/2006/relationships"><Relationship Id="rId9" Type="http://schemas.openxmlformats.org/officeDocument/2006/relationships/audio" Target="../media/media4.wma"/><Relationship Id="rId8" Type="http://schemas.openxmlformats.org/officeDocument/2006/relationships/image" Target="../media/image25.png"/><Relationship Id="rId7" Type="http://schemas.openxmlformats.org/officeDocument/2006/relationships/image" Target="../media/image31.GIF"/><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5" Type="http://schemas.openxmlformats.org/officeDocument/2006/relationships/slideLayout" Target="../slideLayouts/slideLayout75.xml"/><Relationship Id="rId14" Type="http://schemas.openxmlformats.org/officeDocument/2006/relationships/audio" Target="../media/audio3.wav"/><Relationship Id="rId13" Type="http://schemas.openxmlformats.org/officeDocument/2006/relationships/audio" Target="../media/audio2.wav"/><Relationship Id="rId12" Type="http://schemas.openxmlformats.org/officeDocument/2006/relationships/audio" Target="../media/audio1.wav"/><Relationship Id="rId11" Type="http://schemas.openxmlformats.org/officeDocument/2006/relationships/image" Target="../media/image26.png"/><Relationship Id="rId10" Type="http://schemas.microsoft.com/office/2007/relationships/media" Target="../media/media4.wma"/><Relationship Id="rId1"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4408" y="908473"/>
            <a:ext cx="7562508" cy="5201920"/>
          </a:xfrm>
          <a:prstGeom prst="rect">
            <a:avLst/>
          </a:prstGeom>
          <a:noFill/>
        </p:spPr>
        <p:txBody>
          <a:bodyPr wrap="square" rtlCol="0">
            <a:prstTxWarp prst="textArchUp">
              <a:avLst/>
            </a:prstTxWarp>
            <a:spAutoFit/>
          </a:bodyPr>
          <a:lstStyle/>
          <a:p>
            <a:pPr algn="ctr" defTabSz="958215"/>
            <a:r>
              <a:rPr lang="en-US" sz="5400" b="1" dirty="0" smtClean="0">
                <a:solidFill>
                  <a:srgbClr val="1F497D"/>
                </a:solidFill>
                <a:effectLst>
                  <a:outerShdw blurRad="50800" dist="38100" dir="2700000" algn="tl" rotWithShape="0">
                    <a:prstClr val="black">
                      <a:alpha val="40000"/>
                    </a:prstClr>
                  </a:outerShdw>
                </a:effectLst>
                <a:latin typeface="Cambria" panose="02040503050406030204" pitchFamily="18" charset="0"/>
              </a:rPr>
              <a:t>CHÀO MỪNG QUÝ </a:t>
            </a:r>
            <a:r>
              <a:rPr lang="en-US" sz="5400" b="1" smtClean="0">
                <a:solidFill>
                  <a:srgbClr val="1F497D"/>
                </a:solidFill>
                <a:effectLst>
                  <a:outerShdw blurRad="50800" dist="38100" dir="2700000" algn="tl" rotWithShape="0">
                    <a:prstClr val="black">
                      <a:alpha val="40000"/>
                    </a:prstClr>
                  </a:outerShdw>
                </a:effectLst>
                <a:latin typeface="Cambria" panose="02040503050406030204" pitchFamily="18" charset="0"/>
              </a:rPr>
              <a:t>THẦY CÔ VỀ DỰ CHUYÊN ĐỀ</a:t>
            </a:r>
            <a:endParaRPr lang="en-US" sz="5400" b="1" dirty="0" smtClean="0">
              <a:solidFill>
                <a:srgbClr val="1F497D"/>
              </a:solidFill>
              <a:effectLst>
                <a:outerShdw blurRad="50800" dist="38100" dir="2700000" algn="tl" rotWithShape="0">
                  <a:prstClr val="black">
                    <a:alpha val="40000"/>
                  </a:prstClr>
                </a:outerShdw>
              </a:effectLst>
              <a:latin typeface="Cambria" panose="02040503050406030204" pitchFamily="18" charset="0"/>
            </a:endParaRPr>
          </a:p>
        </p:txBody>
      </p:sp>
      <p:pic>
        <p:nvPicPr>
          <p:cNvPr id="5" name="Picture 4"/>
          <p:cNvPicPr>
            <a:picLocks noChangeAspect="1"/>
          </p:cNvPicPr>
          <p:nvPr/>
        </p:nvPicPr>
        <p:blipFill>
          <a:blip r:embed="rId1">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 y="177800"/>
            <a:ext cx="3004634" cy="4262684"/>
          </a:xfrm>
          <a:prstGeom prst="rect">
            <a:avLst/>
          </a:prstGeom>
        </p:spPr>
      </p:pic>
      <p:pic>
        <p:nvPicPr>
          <p:cNvPr id="6" name="Picture 5"/>
          <p:cNvPicPr>
            <a:picLocks noChangeAspect="1"/>
          </p:cNvPicPr>
          <p:nvPr/>
        </p:nvPicPr>
        <p:blipFill>
          <a:blip r:embed="rId1">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flipH="1">
            <a:off x="9187373" y="177800"/>
            <a:ext cx="3004634" cy="4262684"/>
          </a:xfrm>
          <a:prstGeom prst="rect">
            <a:avLst/>
          </a:prstGeom>
        </p:spPr>
      </p:pic>
      <p:sp>
        <p:nvSpPr>
          <p:cNvPr id="7" name="Up Ribbon 6"/>
          <p:cNvSpPr/>
          <p:nvPr/>
        </p:nvSpPr>
        <p:spPr>
          <a:xfrm>
            <a:off x="3576320" y="2420620"/>
            <a:ext cx="4941570" cy="1296035"/>
          </a:xfrm>
          <a:prstGeom prst="ribbon2">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8215"/>
            <a:endParaRPr lang="en-US" sz="1690">
              <a:solidFill>
                <a:prstClr val="white"/>
              </a:solidFill>
            </a:endParaRPr>
          </a:p>
        </p:txBody>
      </p:sp>
      <p:pic>
        <p:nvPicPr>
          <p:cNvPr id="8" name="Picture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39920" y="2493010"/>
            <a:ext cx="3475990" cy="910590"/>
          </a:xfrm>
          <a:prstGeom prst="rect">
            <a:avLst/>
          </a:prstGeom>
        </p:spPr>
      </p:pic>
      <p:sp>
        <p:nvSpPr>
          <p:cNvPr id="9" name="TextBox 8"/>
          <p:cNvSpPr txBox="1"/>
          <p:nvPr/>
        </p:nvSpPr>
        <p:spPr>
          <a:xfrm>
            <a:off x="2912533" y="4711921"/>
            <a:ext cx="5986067" cy="583565"/>
          </a:xfrm>
          <a:prstGeom prst="rect">
            <a:avLst/>
          </a:prstGeom>
          <a:noFill/>
          <a:scene3d>
            <a:camera prst="perspectiveFront"/>
            <a:lightRig rig="threePt" dir="t"/>
          </a:scene3d>
        </p:spPr>
        <p:txBody>
          <a:bodyPr wrap="square" rtlCol="0">
            <a:spAutoFit/>
            <a:scene3d>
              <a:camera prst="perspectiveRelaxedModerately"/>
              <a:lightRig rig="threePt" dir="t"/>
            </a:scene3d>
            <a:sp3d extrusionH="57150">
              <a:bevelT h="25400" prst="softRound"/>
            </a:sp3d>
          </a:bodyPr>
          <a:lstStyle/>
          <a:p>
            <a:pPr algn="ctr" defTabSz="958215"/>
            <a:r>
              <a:rPr lang="en-US" sz="3200" b="1" smtClean="0">
                <a:solidFill>
                  <a:prstClr val="black"/>
                </a:solidFill>
                <a:effectLst>
                  <a:outerShdw blurRad="38100" dist="38100" dir="2700000" algn="tl">
                    <a:srgbClr val="000000">
                      <a:alpha val="43137"/>
                    </a:srgbClr>
                  </a:outerShdw>
                </a:effectLst>
                <a:latin typeface="Cambria" panose="02040503050406030204" pitchFamily="18" charset="0"/>
              </a:rPr>
              <a:t>LỚP 4G</a:t>
            </a:r>
            <a:endParaRPr lang="en-US" sz="3200" b="1" dirty="0" smtClean="0">
              <a:solidFill>
                <a:prstClr val="black"/>
              </a:solidFill>
              <a:effectLst>
                <a:outerShdw blurRad="38100" dist="38100" dir="2700000" algn="tl">
                  <a:srgbClr val="000000">
                    <a:alpha val="43137"/>
                  </a:srgbClr>
                </a:outerShdw>
              </a:effectLst>
              <a:latin typeface="Cambria" panose="02040503050406030204" pitchFamily="18" charset="0"/>
            </a:endParaRPr>
          </a:p>
        </p:txBody>
      </p:sp>
      <p:sp>
        <p:nvSpPr>
          <p:cNvPr id="10" name="TextBox 9"/>
          <p:cNvSpPr txBox="1"/>
          <p:nvPr/>
        </p:nvSpPr>
        <p:spPr>
          <a:xfrm>
            <a:off x="853171" y="5464123"/>
            <a:ext cx="10305143" cy="521970"/>
          </a:xfrm>
          <a:prstGeom prst="rect">
            <a:avLst/>
          </a:prstGeom>
          <a:noFill/>
        </p:spPr>
        <p:txBody>
          <a:bodyPr wrap="square" rtlCol="0">
            <a:spAutoFit/>
          </a:bodyPr>
          <a:lstStyle/>
          <a:p>
            <a:pPr algn="ctr" defTabSz="958215"/>
            <a:r>
              <a:rPr lang="en-US" sz="2800" b="1" smtClean="0">
                <a:solidFill>
                  <a:schemeClr val="tx2">
                    <a:lumMod val="50000"/>
                  </a:schemeClr>
                </a:solidFill>
                <a:effectLst>
                  <a:outerShdw blurRad="38100" dist="38100" dir="2700000" algn="tl">
                    <a:srgbClr val="000000">
                      <a:alpha val="43137"/>
                    </a:srgbClr>
                  </a:outerShdw>
                </a:effectLst>
                <a:latin typeface="Cambria" panose="02040503050406030204" pitchFamily="18" charset="0"/>
              </a:rPr>
              <a:t>Giáo viên: Đinh Thu Hà</a:t>
            </a:r>
            <a:endParaRPr lang="en-US" sz="2800" b="1" dirty="0" smtClean="0">
              <a:solidFill>
                <a:schemeClr val="tx2">
                  <a:lumMod val="50000"/>
                </a:schemeClr>
              </a:solidFill>
              <a:effectLst>
                <a:outerShdw blurRad="38100" dist="38100" dir="2700000" algn="tl">
                  <a:srgbClr val="000000">
                    <a:alpha val="43137"/>
                  </a:srgbClr>
                </a:outerShdw>
              </a:effectLst>
              <a:latin typeface="Cambria" panose="02040503050406030204" pitchFamily="18" charset="0"/>
            </a:endParaRPr>
          </a:p>
        </p:txBody>
      </p:sp>
      <p:sp>
        <p:nvSpPr>
          <p:cNvPr id="12" name="TextBox 11"/>
          <p:cNvSpPr txBox="1"/>
          <p:nvPr/>
        </p:nvSpPr>
        <p:spPr>
          <a:xfrm>
            <a:off x="677334" y="3744678"/>
            <a:ext cx="10905067" cy="768350"/>
          </a:xfrm>
          <a:prstGeom prst="rect">
            <a:avLst/>
          </a:prstGeom>
          <a:noFill/>
        </p:spPr>
        <p:txBody>
          <a:bodyPr wrap="square" rtlCol="0">
            <a:spAutoFit/>
            <a:scene3d>
              <a:camera prst="perspectiveRelaxedModerately"/>
              <a:lightRig rig="threePt" dir="t"/>
            </a:scene3d>
            <a:sp3d extrusionH="57150">
              <a:bevelT w="57150" h="38100" prst="artDeco"/>
            </a:sp3d>
          </a:bodyPr>
          <a:lstStyle/>
          <a:p>
            <a:pPr algn="ctr" defTabSz="958215"/>
            <a:r>
              <a:rPr lang="en-US" sz="4400" b="1" smtClean="0">
                <a:solidFill>
                  <a:prstClr val="black"/>
                </a:solidFill>
                <a:latin typeface="Cambria" panose="02040503050406030204" pitchFamily="18" charset="0"/>
              </a:rPr>
              <a:t>Phân môn: Luyện từ và câu </a:t>
            </a:r>
            <a:endParaRPr lang="en-US" sz="4400" b="1" dirty="0" smtClean="0">
              <a:solidFill>
                <a:prstClr val="black"/>
              </a:solidFill>
              <a:latin typeface="Cambria" panose="02040503050406030204" pitchFamily="18" charset="0"/>
            </a:endParaRPr>
          </a:p>
        </p:txBody>
      </p:sp>
      <p:pic>
        <p:nvPicPr>
          <p:cNvPr id="3" name="Ballade-For-Adeline-Richard-Clayderman">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0" y="6381750"/>
            <a:ext cx="420370" cy="3073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603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AU KHOI DONG OK">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0" y="-27305"/>
            <a:ext cx="12192000" cy="693229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rcRect b="11689"/>
          <a:stretch>
            <a:fillRect/>
          </a:stretch>
        </p:blipFill>
        <p:spPr>
          <a:xfrm>
            <a:off x="0" y="0"/>
            <a:ext cx="12204700" cy="6857365"/>
          </a:xfrm>
          <a:prstGeom prst="rect">
            <a:avLst/>
          </a:prstGeom>
        </p:spPr>
      </p:pic>
      <p:sp>
        <p:nvSpPr>
          <p:cNvPr id="6" name="Scroll: Vertical 5"/>
          <p:cNvSpPr/>
          <p:nvPr/>
        </p:nvSpPr>
        <p:spPr>
          <a:xfrm>
            <a:off x="3505483" y="1866954"/>
            <a:ext cx="6984776" cy="4265554"/>
          </a:xfrm>
          <a:prstGeom prst="verticalScroll">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 Box 2"/>
          <p:cNvSpPr txBox="1"/>
          <p:nvPr/>
        </p:nvSpPr>
        <p:spPr>
          <a:xfrm>
            <a:off x="4368051" y="2565037"/>
            <a:ext cx="5488940" cy="2553335"/>
          </a:xfrm>
          <a:prstGeom prst="rect">
            <a:avLst/>
          </a:prstGeom>
          <a:noFill/>
        </p:spPr>
        <p:txBody>
          <a:bodyPr wrap="square" rtlCol="0">
            <a:spAutoFit/>
          </a:bodyPr>
          <a:lstStyle/>
          <a:p>
            <a:r>
              <a:rPr lang="en-US" sz="3200" b="1" dirty="0">
                <a:latin typeface="Cambria" panose="02040503050406030204" pitchFamily="18" charset="0"/>
                <a:cs typeface="Cambria" panose="02040503050406030204" pitchFamily="18" charset="0"/>
              </a:rPr>
              <a:t>1. </a:t>
            </a:r>
            <a:r>
              <a:rPr lang="vi-VN" altLang="en-US" sz="3200" b="1" dirty="0">
                <a:solidFill>
                  <a:srgbClr val="FF0000"/>
                </a:solidFill>
                <a:latin typeface="Cambria" panose="02040503050406030204" pitchFamily="18" charset="0"/>
                <a:cs typeface="Cambria" panose="02040503050406030204" pitchFamily="18" charset="0"/>
              </a:rPr>
              <a:t>Đeo</a:t>
            </a:r>
            <a:r>
              <a:rPr lang="en-US" sz="3200" b="1" dirty="0">
                <a:latin typeface="Cambria" panose="02040503050406030204" pitchFamily="18" charset="0"/>
                <a:cs typeface="Cambria" panose="02040503050406030204" pitchFamily="18" charset="0"/>
              </a:rPr>
              <a:t> </a:t>
            </a:r>
            <a:r>
              <a:rPr lang="en-US" sz="3200" b="1" dirty="0" err="1">
                <a:latin typeface="Cambria" panose="02040503050406030204" pitchFamily="18" charset="0"/>
                <a:cs typeface="Cambria" panose="02040503050406030204" pitchFamily="18" charset="0"/>
              </a:rPr>
              <a:t>khẩu</a:t>
            </a:r>
            <a:r>
              <a:rPr lang="en-US" sz="3200" b="1" dirty="0">
                <a:latin typeface="Cambria" panose="02040503050406030204" pitchFamily="18" charset="0"/>
                <a:cs typeface="Cambria" panose="02040503050406030204" pitchFamily="18" charset="0"/>
              </a:rPr>
              <a:t> </a:t>
            </a:r>
            <a:r>
              <a:rPr lang="en-US" sz="3200" b="1" dirty="0" err="1">
                <a:latin typeface="Cambria" panose="02040503050406030204" pitchFamily="18" charset="0"/>
                <a:cs typeface="Cambria" panose="02040503050406030204" pitchFamily="18" charset="0"/>
              </a:rPr>
              <a:t>trang</a:t>
            </a:r>
            <a:r>
              <a:rPr lang="en-US" sz="3200" b="1" dirty="0">
                <a:latin typeface="Cambria" panose="02040503050406030204" pitchFamily="18" charset="0"/>
                <a:cs typeface="Cambria" panose="02040503050406030204" pitchFamily="18" charset="0"/>
              </a:rPr>
              <a:t>.</a:t>
            </a:r>
            <a:endParaRPr lang="en-US" sz="3200" b="1" dirty="0">
              <a:latin typeface="Cambria" panose="02040503050406030204" pitchFamily="18" charset="0"/>
              <a:cs typeface="Cambria" panose="02040503050406030204" pitchFamily="18" charset="0"/>
            </a:endParaRPr>
          </a:p>
          <a:p>
            <a:r>
              <a:rPr lang="en-US" sz="3200" b="1" dirty="0">
                <a:latin typeface="Cambria" panose="02040503050406030204" pitchFamily="18" charset="0"/>
                <a:cs typeface="Cambria" panose="02040503050406030204" pitchFamily="18" charset="0"/>
              </a:rPr>
              <a:t>2. </a:t>
            </a:r>
            <a:r>
              <a:rPr lang="en-US" sz="3200" b="1" dirty="0" err="1">
                <a:latin typeface="Cambria" panose="02040503050406030204" pitchFamily="18" charset="0"/>
                <a:cs typeface="Cambria" panose="02040503050406030204" pitchFamily="18" charset="0"/>
              </a:rPr>
              <a:t>Thường</a:t>
            </a:r>
            <a:r>
              <a:rPr lang="en-US" sz="3200" b="1" dirty="0">
                <a:latin typeface="Cambria" panose="02040503050406030204" pitchFamily="18" charset="0"/>
                <a:cs typeface="Cambria" panose="02040503050406030204" pitchFamily="18" charset="0"/>
              </a:rPr>
              <a:t> </a:t>
            </a:r>
            <a:r>
              <a:rPr lang="en-US" sz="3200" b="1" dirty="0" err="1">
                <a:latin typeface="Cambria" panose="02040503050406030204" pitchFamily="18" charset="0"/>
                <a:cs typeface="Cambria" panose="02040503050406030204" pitchFamily="18" charset="0"/>
              </a:rPr>
              <a:t>xuyên</a:t>
            </a:r>
            <a:r>
              <a:rPr lang="vi-VN" altLang="en-US" sz="3200" b="1" dirty="0">
                <a:solidFill>
                  <a:srgbClr val="FF0000"/>
                </a:solidFill>
                <a:latin typeface="Cambria" panose="02040503050406030204" pitchFamily="18" charset="0"/>
                <a:cs typeface="Cambria" panose="02040503050406030204" pitchFamily="18" charset="0"/>
              </a:rPr>
              <a:t> khử</a:t>
            </a:r>
            <a:r>
              <a:rPr lang="en-US" sz="3200" b="1" dirty="0">
                <a:latin typeface="Cambria" panose="02040503050406030204" pitchFamily="18" charset="0"/>
                <a:cs typeface="Cambria" panose="02040503050406030204" pitchFamily="18" charset="0"/>
              </a:rPr>
              <a:t> </a:t>
            </a:r>
            <a:r>
              <a:rPr lang="en-US" sz="3200" b="1" dirty="0" err="1">
                <a:latin typeface="Cambria" panose="02040503050406030204" pitchFamily="18" charset="0"/>
                <a:cs typeface="Cambria" panose="02040503050406030204" pitchFamily="18" charset="0"/>
              </a:rPr>
              <a:t>khuẩn</a:t>
            </a:r>
            <a:r>
              <a:rPr lang="en-US" sz="3200" b="1" dirty="0">
                <a:latin typeface="Cambria" panose="02040503050406030204" pitchFamily="18" charset="0"/>
                <a:cs typeface="Cambria" panose="02040503050406030204" pitchFamily="18" charset="0"/>
              </a:rPr>
              <a:t>.  </a:t>
            </a:r>
            <a:endParaRPr lang="en-US" sz="3200" b="1" dirty="0">
              <a:latin typeface="Cambria" panose="02040503050406030204" pitchFamily="18" charset="0"/>
              <a:cs typeface="Cambria" panose="02040503050406030204" pitchFamily="18" charset="0"/>
            </a:endParaRPr>
          </a:p>
          <a:p>
            <a:r>
              <a:rPr lang="en-US" sz="3200" b="1" dirty="0">
                <a:latin typeface="Cambria" panose="02040503050406030204" pitchFamily="18" charset="0"/>
                <a:cs typeface="Cambria" panose="02040503050406030204" pitchFamily="18" charset="0"/>
              </a:rPr>
              <a:t>3.</a:t>
            </a:r>
            <a:r>
              <a:rPr lang="vi-VN" altLang="en-US" sz="3200" b="1" dirty="0">
                <a:latin typeface="Cambria" panose="02040503050406030204" pitchFamily="18" charset="0"/>
                <a:cs typeface="Cambria" panose="02040503050406030204" pitchFamily="18" charset="0"/>
              </a:rPr>
              <a:t> </a:t>
            </a:r>
            <a:r>
              <a:rPr lang="vi-VN" altLang="en-US" sz="3200" b="1" dirty="0">
                <a:solidFill>
                  <a:srgbClr val="FF0000"/>
                </a:solidFill>
                <a:latin typeface="Cambria" panose="02040503050406030204" pitchFamily="18" charset="0"/>
                <a:cs typeface="Cambria" panose="02040503050406030204" pitchFamily="18" charset="0"/>
              </a:rPr>
              <a:t>Giữ</a:t>
            </a:r>
            <a:r>
              <a:rPr lang="en-US" sz="3200" b="1" dirty="0">
                <a:latin typeface="Cambria" panose="02040503050406030204" pitchFamily="18" charset="0"/>
                <a:cs typeface="Cambria" panose="02040503050406030204" pitchFamily="18" charset="0"/>
              </a:rPr>
              <a:t> </a:t>
            </a:r>
            <a:r>
              <a:rPr lang="en-US" sz="3200" b="1" dirty="0" err="1">
                <a:latin typeface="Cambria" panose="02040503050406030204" pitchFamily="18" charset="0"/>
                <a:cs typeface="Cambria" panose="02040503050406030204" pitchFamily="18" charset="0"/>
              </a:rPr>
              <a:t>khoảng</a:t>
            </a:r>
            <a:r>
              <a:rPr lang="en-US" sz="3200" b="1" dirty="0">
                <a:latin typeface="Cambria" panose="02040503050406030204" pitchFamily="18" charset="0"/>
                <a:cs typeface="Cambria" panose="02040503050406030204" pitchFamily="18" charset="0"/>
              </a:rPr>
              <a:t> </a:t>
            </a:r>
            <a:r>
              <a:rPr lang="en-US" sz="3200" b="1" dirty="0" err="1">
                <a:latin typeface="Cambria" panose="02040503050406030204" pitchFamily="18" charset="0"/>
                <a:cs typeface="Cambria" panose="02040503050406030204" pitchFamily="18" charset="0"/>
              </a:rPr>
              <a:t>cách</a:t>
            </a:r>
            <a:r>
              <a:rPr lang="en-US" sz="3200" b="1" dirty="0">
                <a:latin typeface="Cambria" panose="02040503050406030204" pitchFamily="18" charset="0"/>
                <a:cs typeface="Cambria" panose="02040503050406030204" pitchFamily="18" charset="0"/>
              </a:rPr>
              <a:t>. </a:t>
            </a:r>
            <a:endParaRPr lang="en-US" sz="3200" b="1" dirty="0">
              <a:latin typeface="Cambria" panose="02040503050406030204" pitchFamily="18" charset="0"/>
              <a:cs typeface="Cambria" panose="02040503050406030204" pitchFamily="18" charset="0"/>
            </a:endParaRPr>
          </a:p>
          <a:p>
            <a:r>
              <a:rPr lang="en-US" sz="3200" b="1" dirty="0">
                <a:latin typeface="Cambria" panose="02040503050406030204" pitchFamily="18" charset="0"/>
                <a:cs typeface="Cambria" panose="02040503050406030204" pitchFamily="18" charset="0"/>
              </a:rPr>
              <a:t>4. </a:t>
            </a:r>
            <a:r>
              <a:rPr lang="en-US" sz="3200" b="1" dirty="0" err="1">
                <a:latin typeface="Cambria" panose="02040503050406030204" pitchFamily="18" charset="0"/>
                <a:cs typeface="Cambria" panose="02040503050406030204" pitchFamily="18" charset="0"/>
              </a:rPr>
              <a:t>Không</a:t>
            </a:r>
            <a:r>
              <a:rPr lang="en-US" sz="3200" b="1" dirty="0">
                <a:solidFill>
                  <a:srgbClr val="FF0000"/>
                </a:solidFill>
                <a:latin typeface="Cambria" panose="02040503050406030204" pitchFamily="18" charset="0"/>
                <a:cs typeface="Cambria" panose="02040503050406030204" pitchFamily="18" charset="0"/>
              </a:rPr>
              <a:t> </a:t>
            </a:r>
            <a:r>
              <a:rPr lang="vi-VN" altLang="en-US" sz="3200" b="1" dirty="0">
                <a:solidFill>
                  <a:srgbClr val="FF0000"/>
                </a:solidFill>
                <a:latin typeface="Cambria" panose="02040503050406030204" pitchFamily="18" charset="0"/>
                <a:cs typeface="Cambria" panose="02040503050406030204" pitchFamily="18" charset="0"/>
              </a:rPr>
              <a:t>tụ tập</a:t>
            </a:r>
            <a:r>
              <a:rPr lang="vi-VN" altLang="en-US" sz="3200" b="1" dirty="0">
                <a:latin typeface="Cambria" panose="02040503050406030204" pitchFamily="18" charset="0"/>
                <a:cs typeface="Cambria" panose="02040503050406030204" pitchFamily="18" charset="0"/>
              </a:rPr>
              <a:t> </a:t>
            </a:r>
            <a:r>
              <a:rPr lang="en-US" sz="3200" b="1" dirty="0" err="1">
                <a:latin typeface="Cambria" panose="02040503050406030204" pitchFamily="18" charset="0"/>
                <a:cs typeface="Cambria" panose="02040503050406030204" pitchFamily="18" charset="0"/>
              </a:rPr>
              <a:t>đông</a:t>
            </a:r>
            <a:r>
              <a:rPr lang="en-US" sz="3200" b="1" dirty="0">
                <a:latin typeface="Cambria" panose="02040503050406030204" pitchFamily="18" charset="0"/>
                <a:cs typeface="Cambria" panose="02040503050406030204" pitchFamily="18" charset="0"/>
              </a:rPr>
              <a:t> </a:t>
            </a:r>
            <a:r>
              <a:rPr lang="en-US" sz="3200" b="1" dirty="0" err="1">
                <a:latin typeface="Cambria" panose="02040503050406030204" pitchFamily="18" charset="0"/>
                <a:cs typeface="Cambria" panose="02040503050406030204" pitchFamily="18" charset="0"/>
              </a:rPr>
              <a:t>người</a:t>
            </a:r>
            <a:r>
              <a:rPr lang="en-US" sz="3200" b="1" dirty="0">
                <a:latin typeface="Cambria" panose="02040503050406030204" pitchFamily="18" charset="0"/>
                <a:cs typeface="Cambria" panose="02040503050406030204" pitchFamily="18" charset="0"/>
              </a:rPr>
              <a:t>. </a:t>
            </a:r>
            <a:endParaRPr lang="en-US" sz="3200" b="1" dirty="0">
              <a:latin typeface="Cambria" panose="02040503050406030204" pitchFamily="18" charset="0"/>
              <a:cs typeface="Cambria" panose="02040503050406030204" pitchFamily="18" charset="0"/>
            </a:endParaRPr>
          </a:p>
          <a:p>
            <a:r>
              <a:rPr lang="en-US" sz="3200" b="1" dirty="0">
                <a:latin typeface="Cambria" panose="02040503050406030204" pitchFamily="18" charset="0"/>
                <a:cs typeface="Cambria" panose="02040503050406030204" pitchFamily="18" charset="0"/>
              </a:rPr>
              <a:t>5.</a:t>
            </a:r>
            <a:r>
              <a:rPr lang="vi-VN" altLang="en-US" sz="3200" b="1" dirty="0">
                <a:latin typeface="Cambria" panose="02040503050406030204" pitchFamily="18" charset="0"/>
                <a:cs typeface="Cambria" panose="02040503050406030204" pitchFamily="18" charset="0"/>
              </a:rPr>
              <a:t> </a:t>
            </a:r>
            <a:r>
              <a:rPr lang="vi-VN" altLang="en-US" sz="3200" b="1" dirty="0">
                <a:solidFill>
                  <a:srgbClr val="FF0000"/>
                </a:solidFill>
                <a:latin typeface="Cambria" panose="02040503050406030204" pitchFamily="18" charset="0"/>
                <a:cs typeface="Cambria" panose="02040503050406030204" pitchFamily="18" charset="0"/>
              </a:rPr>
              <a:t>Khai báo</a:t>
            </a:r>
            <a:r>
              <a:rPr lang="en-US" sz="3200" b="1" dirty="0">
                <a:latin typeface="Cambria" panose="02040503050406030204" pitchFamily="18" charset="0"/>
                <a:cs typeface="Cambria" panose="02040503050406030204" pitchFamily="18" charset="0"/>
              </a:rPr>
              <a:t> y </a:t>
            </a:r>
            <a:r>
              <a:rPr lang="en-US" sz="3200" b="1" dirty="0" err="1">
                <a:latin typeface="Cambria" panose="02040503050406030204" pitchFamily="18" charset="0"/>
                <a:cs typeface="Cambria" panose="02040503050406030204" pitchFamily="18" charset="0"/>
              </a:rPr>
              <a:t>tế</a:t>
            </a:r>
            <a:r>
              <a:rPr lang="en-US" sz="3200" b="1" dirty="0">
                <a:latin typeface="Cambria" panose="02040503050406030204" pitchFamily="18" charset="0"/>
                <a:cs typeface="Cambria" panose="02040503050406030204" pitchFamily="18" charset="0"/>
              </a:rPr>
              <a:t>.  </a:t>
            </a:r>
            <a:endParaRPr lang="en-US" sz="3200" b="1" dirty="0">
              <a:latin typeface="Cambria" panose="02040503050406030204" pitchFamily="18" charset="0"/>
              <a:cs typeface="Cambria" panose="02040503050406030204" pitchFamily="18" charset="0"/>
            </a:endParaRPr>
          </a:p>
        </p:txBody>
      </p:sp>
      <p:pic>
        <p:nvPicPr>
          <p:cNvPr id="2"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447" b="99823" l="7092" r="95213">
                        <a14:foregroundMark x1="42376" y1="58865" x2="42199" y2="68262"/>
                        <a14:foregroundMark x1="42199" y1="68262" x2="42199" y2="68262"/>
                        <a14:foregroundMark x1="43085" y1="85284" x2="45922" y2="95922"/>
                        <a14:foregroundMark x1="60638" y1="92199" x2="61348" y2="98404"/>
                        <a14:foregroundMark x1="44858" y1="97518" x2="45213" y2="99823"/>
                        <a14:foregroundMark x1="12943" y1="32624" x2="10638" y2="36170"/>
                        <a14:foregroundMark x1="10284" y1="32270" x2="9574" y2="34043"/>
                        <a14:foregroundMark x1="12234" y1="31560" x2="13121" y2="34043"/>
                        <a14:foregroundMark x1="39894" y1="9752" x2="39894" y2="10284"/>
                        <a14:foregroundMark x1="37057" y1="12234" x2="39716" y2="11348"/>
                        <a14:foregroundMark x1="39362" y1="10284" x2="37766" y2="12411"/>
                        <a14:foregroundMark x1="35993" y1="10461" x2="36348" y2="9397"/>
                        <a14:foregroundMark x1="36879" y1="9220" x2="37943" y2="9043"/>
                        <a14:foregroundMark x1="38652" y1="11348" x2="38121" y2="14184"/>
                        <a14:foregroundMark x1="34220" y1="12234" x2="34929" y2="10461"/>
                        <a14:foregroundMark x1="36170" y1="7447" x2="36170" y2="7447"/>
                        <a14:foregroundMark x1="41844" y1="9397" x2="41844" y2="9397"/>
                        <a14:foregroundMark x1="42021" y1="12057" x2="42021" y2="12057"/>
                        <a14:foregroundMark x1="40780" y1="13830" x2="40780" y2="13830"/>
                        <a14:foregroundMark x1="40780" y1="14716" x2="40780" y2="14716"/>
                        <a14:foregroundMark x1="37234" y1="16667" x2="37234" y2="16667"/>
                        <a14:foregroundMark x1="33865" y1="14184" x2="33865" y2="14184"/>
                        <a14:foregroundMark x1="33156" y1="11525" x2="33156" y2="11525"/>
                        <a14:foregroundMark x1="33156" y1="8333" x2="33156" y2="8333"/>
                        <a14:foregroundMark x1="33688" y1="9220" x2="33688" y2="9220"/>
                        <a14:foregroundMark x1="36702" y1="7447" x2="36702" y2="7447"/>
                        <a14:foregroundMark x1="81028" y1="35284" x2="82447" y2="36170"/>
                        <a14:foregroundMark x1="82092" y1="34574" x2="84397" y2="37057"/>
                        <a14:foregroundMark x1="77660" y1="33688" x2="77660" y2="33688"/>
                        <a14:foregroundMark x1="81028" y1="31206" x2="81028" y2="31206"/>
                        <a14:foregroundMark x1="86348" y1="33688" x2="86348" y2="33688"/>
                        <a14:foregroundMark x1="86170" y1="38121" x2="86170" y2="38121"/>
                        <a14:foregroundMark x1="81915" y1="41135" x2="81915" y2="41135"/>
                        <a14:foregroundMark x1="91844" y1="23404" x2="91312" y2="22695"/>
                        <a14:foregroundMark x1="92730" y1="23404" x2="94326" y2="22518"/>
                        <a14:foregroundMark x1="93262" y1="21631" x2="91844" y2="23582"/>
                        <a14:foregroundMark x1="93262" y1="19681" x2="93262" y2="19681"/>
                        <a14:foregroundMark x1="95035" y1="21631" x2="95035" y2="21631"/>
                        <a14:foregroundMark x1="95390" y1="24468" x2="95390" y2="24468"/>
                        <a14:foregroundMark x1="92730" y1="26241" x2="92730" y2="26241"/>
                        <a14:foregroundMark x1="90248" y1="24823" x2="90248" y2="24823"/>
                        <a14:foregroundMark x1="90426" y1="21809" x2="90426" y2="21809"/>
                        <a14:foregroundMark x1="7624" y1="30674" x2="7624" y2="30674"/>
                        <a14:foregroundMark x1="11348" y1="37589" x2="11348" y2="37589"/>
                        <a14:foregroundMark x1="16135" y1="36348" x2="16135" y2="36348"/>
                        <a14:foregroundMark x1="15071" y1="31206" x2="15071" y2="31206"/>
                        <a14:foregroundMark x1="7624" y1="35816" x2="7624" y2="35816"/>
                        <a14:foregroundMark x1="7092" y1="33688" x2="7092" y2="33688"/>
                        <a14:foregroundMark x1="12057" y1="28723" x2="12057" y2="28723"/>
                        <a14:foregroundMark x1="15603" y1="36348" x2="15603" y2="36348"/>
                        <a14:foregroundMark x1="14007" y1="36702" x2="14007" y2="36702"/>
                        <a14:foregroundMark x1="25355" y1="24291" x2="28014" y2="25177"/>
                        <a14:foregroundMark x1="26064" y1="23759" x2="26064" y2="23759"/>
                        <a14:foregroundMark x1="25709" y1="26064" x2="25709" y2="26064"/>
                        <a14:foregroundMark x1="27837" y1="26773" x2="27837" y2="26773"/>
                        <a14:foregroundMark x1="25177" y1="25355" x2="25177" y2="25355"/>
                        <a14:foregroundMark x1="25000" y1="23227" x2="25177" y2="23227"/>
                        <a14:foregroundMark x1="28901" y1="23404" x2="28901" y2="23404"/>
                        <a14:foregroundMark x1="28369" y1="25177" x2="28369" y2="25177"/>
                        <a14:foregroundMark x1="60993" y1="10106" x2="62057" y2="8511"/>
                        <a14:foregroundMark x1="62234" y1="8688" x2="62234" y2="8688"/>
                        <a14:foregroundMark x1="61170" y1="7801" x2="61170" y2="7801"/>
                        <a14:foregroundMark x1="60638" y1="10638" x2="60638" y2="10638"/>
                        <a14:foregroundMark x1="63652" y1="9397" x2="63652" y2="9397"/>
                        <a14:foregroundMark x1="62943" y1="9043" x2="62943" y2="9043"/>
                        <a14:foregroundMark x1="62234" y1="11170" x2="62234" y2="11170"/>
                        <a14:foregroundMark x1="40780" y1="62589" x2="39894" y2="66667"/>
                        <a14:foregroundMark x1="41590" y1="58865" x2="40780" y2="62589"/>
                        <a14:foregroundMark x1="41667" y1="58511" x2="41590" y2="58865"/>
                        <a14:backgroundMark x1="21631" y1="50709" x2="29965" y2="78191"/>
                        <a14:backgroundMark x1="86170" y1="65248" x2="74468" y2="81915"/>
                        <a14:backgroundMark x1="36348" y1="46277" x2="36170" y2="45567"/>
                        <a14:backgroundMark x1="36170" y1="64716" x2="36563" y2="64244"/>
                        <a14:backgroundMark x1="38298" y1="62589" x2="38298" y2="62589"/>
                        <a14:backgroundMark x1="39362" y1="58865" x2="39362" y2="58865"/>
                      </a14:backgroundRemoval>
                    </a14:imgEffect>
                  </a14:imgLayer>
                </a14:imgProps>
              </a:ext>
              <a:ext uri="{28A0092B-C50C-407E-A947-70E740481C1C}">
                <a14:useLocalDpi xmlns:a14="http://schemas.microsoft.com/office/drawing/2010/main" val="0"/>
              </a:ext>
            </a:extLst>
          </a:blip>
          <a:srcRect/>
          <a:stretch>
            <a:fillRect/>
          </a:stretch>
        </p:blipFill>
        <p:spPr bwMode="auto">
          <a:xfrm>
            <a:off x="-671636" y="693966"/>
            <a:ext cx="5991571" cy="616466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p:cNvSpPr txBox="1"/>
          <p:nvPr/>
        </p:nvSpPr>
        <p:spPr>
          <a:xfrm>
            <a:off x="4367416" y="2565672"/>
            <a:ext cx="5488940" cy="2553335"/>
          </a:xfrm>
          <a:prstGeom prst="rect">
            <a:avLst/>
          </a:prstGeom>
          <a:noFill/>
        </p:spPr>
        <p:txBody>
          <a:bodyPr wrap="square" rtlCol="0">
            <a:spAutoFit/>
          </a:bodyPr>
          <a:lstStyle/>
          <a:p>
            <a:r>
              <a:rPr lang="en-US" sz="3200" b="1" dirty="0">
                <a:solidFill>
                  <a:schemeClr val="bg2"/>
                </a:solidFill>
                <a:latin typeface="Cambria" panose="02040503050406030204" pitchFamily="18" charset="0"/>
                <a:cs typeface="Cambria" panose="02040503050406030204" pitchFamily="18" charset="0"/>
              </a:rPr>
              <a:t>1. </a:t>
            </a:r>
            <a:r>
              <a:rPr lang="vi-VN" altLang="en-US" sz="3200" b="1" dirty="0">
                <a:solidFill>
                  <a:schemeClr val="bg2"/>
                </a:solidFill>
                <a:latin typeface="Cambria" panose="02040503050406030204" pitchFamily="18" charset="0"/>
                <a:cs typeface="Cambria" panose="02040503050406030204" pitchFamily="18" charset="0"/>
              </a:rPr>
              <a:t>Đeo</a:t>
            </a:r>
            <a:r>
              <a:rPr lang="en-US" sz="3200" b="1" dirty="0">
                <a:solidFill>
                  <a:schemeClr val="bg2"/>
                </a:solidFill>
                <a:latin typeface="Cambria" panose="02040503050406030204" pitchFamily="18" charset="0"/>
                <a:cs typeface="Cambria" panose="02040503050406030204" pitchFamily="18" charset="0"/>
              </a:rPr>
              <a:t> </a:t>
            </a:r>
            <a:r>
              <a:rPr lang="en-US" sz="3200" b="1" dirty="0" err="1">
                <a:solidFill>
                  <a:schemeClr val="bg2"/>
                </a:solidFill>
                <a:latin typeface="Cambria" panose="02040503050406030204" pitchFamily="18" charset="0"/>
                <a:cs typeface="Cambria" panose="02040503050406030204" pitchFamily="18" charset="0"/>
              </a:rPr>
              <a:t>khẩu</a:t>
            </a:r>
            <a:r>
              <a:rPr lang="en-US" sz="3200" b="1" dirty="0">
                <a:solidFill>
                  <a:schemeClr val="bg2"/>
                </a:solidFill>
                <a:latin typeface="Cambria" panose="02040503050406030204" pitchFamily="18" charset="0"/>
                <a:cs typeface="Cambria" panose="02040503050406030204" pitchFamily="18" charset="0"/>
              </a:rPr>
              <a:t> </a:t>
            </a:r>
            <a:r>
              <a:rPr lang="en-US" sz="3200" b="1" dirty="0" err="1">
                <a:solidFill>
                  <a:schemeClr val="bg2"/>
                </a:solidFill>
                <a:latin typeface="Cambria" panose="02040503050406030204" pitchFamily="18" charset="0"/>
                <a:cs typeface="Cambria" panose="02040503050406030204" pitchFamily="18" charset="0"/>
              </a:rPr>
              <a:t>trang</a:t>
            </a:r>
            <a:r>
              <a:rPr lang="en-US" sz="3200" b="1" dirty="0">
                <a:solidFill>
                  <a:schemeClr val="bg2"/>
                </a:solidFill>
                <a:latin typeface="Cambria" panose="02040503050406030204" pitchFamily="18" charset="0"/>
                <a:cs typeface="Cambria" panose="02040503050406030204" pitchFamily="18" charset="0"/>
              </a:rPr>
              <a:t>.</a:t>
            </a:r>
            <a:endParaRPr lang="en-US" sz="3200" b="1" dirty="0">
              <a:solidFill>
                <a:schemeClr val="bg2"/>
              </a:solidFill>
              <a:latin typeface="Cambria" panose="02040503050406030204" pitchFamily="18" charset="0"/>
              <a:cs typeface="Cambria" panose="02040503050406030204" pitchFamily="18" charset="0"/>
            </a:endParaRPr>
          </a:p>
          <a:p>
            <a:r>
              <a:rPr lang="en-US" sz="3200" b="1" dirty="0">
                <a:solidFill>
                  <a:schemeClr val="bg2"/>
                </a:solidFill>
                <a:latin typeface="Cambria" panose="02040503050406030204" pitchFamily="18" charset="0"/>
                <a:cs typeface="Cambria" panose="02040503050406030204" pitchFamily="18" charset="0"/>
              </a:rPr>
              <a:t>2. </a:t>
            </a:r>
            <a:r>
              <a:rPr lang="en-US" sz="3200" b="1" dirty="0" err="1">
                <a:solidFill>
                  <a:schemeClr val="bg2"/>
                </a:solidFill>
                <a:latin typeface="Cambria" panose="02040503050406030204" pitchFamily="18" charset="0"/>
                <a:cs typeface="Cambria" panose="02040503050406030204" pitchFamily="18" charset="0"/>
              </a:rPr>
              <a:t>Thường</a:t>
            </a:r>
            <a:r>
              <a:rPr lang="en-US" sz="3200" b="1" dirty="0">
                <a:solidFill>
                  <a:schemeClr val="bg2"/>
                </a:solidFill>
                <a:latin typeface="Cambria" panose="02040503050406030204" pitchFamily="18" charset="0"/>
                <a:cs typeface="Cambria" panose="02040503050406030204" pitchFamily="18" charset="0"/>
              </a:rPr>
              <a:t> </a:t>
            </a:r>
            <a:r>
              <a:rPr lang="en-US" sz="3200" b="1" dirty="0" err="1">
                <a:solidFill>
                  <a:schemeClr val="bg2"/>
                </a:solidFill>
                <a:latin typeface="Cambria" panose="02040503050406030204" pitchFamily="18" charset="0"/>
                <a:cs typeface="Cambria" panose="02040503050406030204" pitchFamily="18" charset="0"/>
              </a:rPr>
              <a:t>xuyên</a:t>
            </a:r>
            <a:r>
              <a:rPr lang="vi-VN" altLang="en-US" sz="3200" b="1" dirty="0">
                <a:solidFill>
                  <a:schemeClr val="bg2"/>
                </a:solidFill>
                <a:latin typeface="Cambria" panose="02040503050406030204" pitchFamily="18" charset="0"/>
                <a:cs typeface="Cambria" panose="02040503050406030204" pitchFamily="18" charset="0"/>
              </a:rPr>
              <a:t> khử</a:t>
            </a:r>
            <a:r>
              <a:rPr lang="en-US" sz="3200" b="1" dirty="0">
                <a:solidFill>
                  <a:schemeClr val="bg2"/>
                </a:solidFill>
                <a:latin typeface="Cambria" panose="02040503050406030204" pitchFamily="18" charset="0"/>
                <a:cs typeface="Cambria" panose="02040503050406030204" pitchFamily="18" charset="0"/>
              </a:rPr>
              <a:t> </a:t>
            </a:r>
            <a:r>
              <a:rPr lang="en-US" sz="3200" b="1" dirty="0" err="1">
                <a:solidFill>
                  <a:schemeClr val="bg2"/>
                </a:solidFill>
                <a:latin typeface="Cambria" panose="02040503050406030204" pitchFamily="18" charset="0"/>
                <a:cs typeface="Cambria" panose="02040503050406030204" pitchFamily="18" charset="0"/>
              </a:rPr>
              <a:t>khuẩn</a:t>
            </a:r>
            <a:r>
              <a:rPr lang="en-US" sz="3200" b="1" dirty="0">
                <a:solidFill>
                  <a:schemeClr val="bg2"/>
                </a:solidFill>
                <a:latin typeface="Cambria" panose="02040503050406030204" pitchFamily="18" charset="0"/>
                <a:cs typeface="Cambria" panose="02040503050406030204" pitchFamily="18" charset="0"/>
              </a:rPr>
              <a:t>.  </a:t>
            </a:r>
            <a:endParaRPr lang="en-US" sz="3200" b="1" dirty="0">
              <a:solidFill>
                <a:schemeClr val="bg2"/>
              </a:solidFill>
              <a:latin typeface="Cambria" panose="02040503050406030204" pitchFamily="18" charset="0"/>
              <a:cs typeface="Cambria" panose="02040503050406030204" pitchFamily="18" charset="0"/>
            </a:endParaRPr>
          </a:p>
          <a:p>
            <a:r>
              <a:rPr lang="en-US" sz="3200" b="1" dirty="0">
                <a:solidFill>
                  <a:schemeClr val="bg2"/>
                </a:solidFill>
                <a:latin typeface="Cambria" panose="02040503050406030204" pitchFamily="18" charset="0"/>
                <a:cs typeface="Cambria" panose="02040503050406030204" pitchFamily="18" charset="0"/>
              </a:rPr>
              <a:t>3.</a:t>
            </a:r>
            <a:r>
              <a:rPr lang="vi-VN" altLang="en-US" sz="3200" b="1" dirty="0">
                <a:solidFill>
                  <a:schemeClr val="bg2"/>
                </a:solidFill>
                <a:latin typeface="Cambria" panose="02040503050406030204" pitchFamily="18" charset="0"/>
                <a:cs typeface="Cambria" panose="02040503050406030204" pitchFamily="18" charset="0"/>
              </a:rPr>
              <a:t> Giữ</a:t>
            </a:r>
            <a:r>
              <a:rPr lang="en-US" sz="3200" b="1" dirty="0">
                <a:solidFill>
                  <a:schemeClr val="bg2"/>
                </a:solidFill>
                <a:latin typeface="Cambria" panose="02040503050406030204" pitchFamily="18" charset="0"/>
                <a:cs typeface="Cambria" panose="02040503050406030204" pitchFamily="18" charset="0"/>
              </a:rPr>
              <a:t> </a:t>
            </a:r>
            <a:r>
              <a:rPr lang="en-US" sz="3200" b="1" dirty="0" err="1">
                <a:solidFill>
                  <a:schemeClr val="bg2"/>
                </a:solidFill>
                <a:latin typeface="Cambria" panose="02040503050406030204" pitchFamily="18" charset="0"/>
                <a:cs typeface="Cambria" panose="02040503050406030204" pitchFamily="18" charset="0"/>
              </a:rPr>
              <a:t>khoảng</a:t>
            </a:r>
            <a:r>
              <a:rPr lang="en-US" sz="3200" b="1" dirty="0">
                <a:solidFill>
                  <a:schemeClr val="bg2"/>
                </a:solidFill>
                <a:latin typeface="Cambria" panose="02040503050406030204" pitchFamily="18" charset="0"/>
                <a:cs typeface="Cambria" panose="02040503050406030204" pitchFamily="18" charset="0"/>
              </a:rPr>
              <a:t> </a:t>
            </a:r>
            <a:r>
              <a:rPr lang="en-US" sz="3200" b="1" dirty="0" err="1">
                <a:solidFill>
                  <a:schemeClr val="bg2"/>
                </a:solidFill>
                <a:latin typeface="Cambria" panose="02040503050406030204" pitchFamily="18" charset="0"/>
                <a:cs typeface="Cambria" panose="02040503050406030204" pitchFamily="18" charset="0"/>
              </a:rPr>
              <a:t>cách</a:t>
            </a:r>
            <a:r>
              <a:rPr lang="en-US" sz="3200" b="1" dirty="0">
                <a:solidFill>
                  <a:schemeClr val="bg2"/>
                </a:solidFill>
                <a:latin typeface="Cambria" panose="02040503050406030204" pitchFamily="18" charset="0"/>
                <a:cs typeface="Cambria" panose="02040503050406030204" pitchFamily="18" charset="0"/>
              </a:rPr>
              <a:t>. </a:t>
            </a:r>
            <a:endParaRPr lang="en-US" sz="3200" b="1" dirty="0">
              <a:solidFill>
                <a:schemeClr val="bg2"/>
              </a:solidFill>
              <a:latin typeface="Cambria" panose="02040503050406030204" pitchFamily="18" charset="0"/>
              <a:cs typeface="Cambria" panose="02040503050406030204" pitchFamily="18" charset="0"/>
            </a:endParaRPr>
          </a:p>
          <a:p>
            <a:r>
              <a:rPr lang="en-US" sz="3200" b="1" dirty="0">
                <a:solidFill>
                  <a:schemeClr val="bg2"/>
                </a:solidFill>
                <a:latin typeface="Cambria" panose="02040503050406030204" pitchFamily="18" charset="0"/>
                <a:cs typeface="Cambria" panose="02040503050406030204" pitchFamily="18" charset="0"/>
              </a:rPr>
              <a:t>4. </a:t>
            </a:r>
            <a:r>
              <a:rPr lang="en-US" sz="3200" b="1" dirty="0" err="1">
                <a:solidFill>
                  <a:schemeClr val="bg2"/>
                </a:solidFill>
                <a:latin typeface="Cambria" panose="02040503050406030204" pitchFamily="18" charset="0"/>
                <a:cs typeface="Cambria" panose="02040503050406030204" pitchFamily="18" charset="0"/>
              </a:rPr>
              <a:t>Không</a:t>
            </a:r>
            <a:r>
              <a:rPr lang="en-US" sz="3200" b="1" dirty="0">
                <a:solidFill>
                  <a:schemeClr val="bg2"/>
                </a:solidFill>
                <a:latin typeface="Cambria" panose="02040503050406030204" pitchFamily="18" charset="0"/>
                <a:cs typeface="Cambria" panose="02040503050406030204" pitchFamily="18" charset="0"/>
              </a:rPr>
              <a:t> </a:t>
            </a:r>
            <a:r>
              <a:rPr lang="vi-VN" altLang="en-US" sz="3200" b="1" dirty="0">
                <a:solidFill>
                  <a:schemeClr val="bg2"/>
                </a:solidFill>
                <a:latin typeface="Cambria" panose="02040503050406030204" pitchFamily="18" charset="0"/>
                <a:cs typeface="Cambria" panose="02040503050406030204" pitchFamily="18" charset="0"/>
              </a:rPr>
              <a:t>tụ tập </a:t>
            </a:r>
            <a:r>
              <a:rPr lang="en-US" sz="3200" b="1" dirty="0" err="1">
                <a:solidFill>
                  <a:schemeClr val="bg2"/>
                </a:solidFill>
                <a:latin typeface="Cambria" panose="02040503050406030204" pitchFamily="18" charset="0"/>
                <a:cs typeface="Cambria" panose="02040503050406030204" pitchFamily="18" charset="0"/>
              </a:rPr>
              <a:t>đông</a:t>
            </a:r>
            <a:r>
              <a:rPr lang="en-US" sz="3200" b="1" dirty="0">
                <a:solidFill>
                  <a:schemeClr val="bg2"/>
                </a:solidFill>
                <a:latin typeface="Cambria" panose="02040503050406030204" pitchFamily="18" charset="0"/>
                <a:cs typeface="Cambria" panose="02040503050406030204" pitchFamily="18" charset="0"/>
              </a:rPr>
              <a:t> </a:t>
            </a:r>
            <a:r>
              <a:rPr lang="en-US" sz="3200" b="1" dirty="0" err="1">
                <a:solidFill>
                  <a:schemeClr val="bg2"/>
                </a:solidFill>
                <a:latin typeface="Cambria" panose="02040503050406030204" pitchFamily="18" charset="0"/>
                <a:cs typeface="Cambria" panose="02040503050406030204" pitchFamily="18" charset="0"/>
              </a:rPr>
              <a:t>người</a:t>
            </a:r>
            <a:r>
              <a:rPr lang="en-US" sz="3200" b="1" dirty="0">
                <a:solidFill>
                  <a:schemeClr val="bg2"/>
                </a:solidFill>
                <a:latin typeface="Cambria" panose="02040503050406030204" pitchFamily="18" charset="0"/>
                <a:cs typeface="Cambria" panose="02040503050406030204" pitchFamily="18" charset="0"/>
              </a:rPr>
              <a:t>. </a:t>
            </a:r>
            <a:endParaRPr lang="en-US" sz="3200" b="1" dirty="0">
              <a:solidFill>
                <a:schemeClr val="bg2"/>
              </a:solidFill>
              <a:latin typeface="Cambria" panose="02040503050406030204" pitchFamily="18" charset="0"/>
              <a:cs typeface="Cambria" panose="02040503050406030204" pitchFamily="18" charset="0"/>
            </a:endParaRPr>
          </a:p>
          <a:p>
            <a:r>
              <a:rPr lang="en-US" sz="3200" b="1" dirty="0">
                <a:solidFill>
                  <a:schemeClr val="bg2"/>
                </a:solidFill>
                <a:latin typeface="Cambria" panose="02040503050406030204" pitchFamily="18" charset="0"/>
                <a:cs typeface="Cambria" panose="02040503050406030204" pitchFamily="18" charset="0"/>
              </a:rPr>
              <a:t>5.</a:t>
            </a:r>
            <a:r>
              <a:rPr lang="vi-VN" altLang="en-US" sz="3200" b="1" dirty="0">
                <a:solidFill>
                  <a:schemeClr val="bg2"/>
                </a:solidFill>
                <a:latin typeface="Cambria" panose="02040503050406030204" pitchFamily="18" charset="0"/>
                <a:cs typeface="Cambria" panose="02040503050406030204" pitchFamily="18" charset="0"/>
              </a:rPr>
              <a:t> Khai báo</a:t>
            </a:r>
            <a:r>
              <a:rPr lang="en-US" sz="3200" b="1" dirty="0">
                <a:solidFill>
                  <a:schemeClr val="bg2"/>
                </a:solidFill>
                <a:latin typeface="Cambria" panose="02040503050406030204" pitchFamily="18" charset="0"/>
                <a:cs typeface="Cambria" panose="02040503050406030204" pitchFamily="18" charset="0"/>
              </a:rPr>
              <a:t> y </a:t>
            </a:r>
            <a:r>
              <a:rPr lang="en-US" sz="3200" b="1" dirty="0" err="1">
                <a:solidFill>
                  <a:schemeClr val="bg2"/>
                </a:solidFill>
                <a:latin typeface="Cambria" panose="02040503050406030204" pitchFamily="18" charset="0"/>
                <a:cs typeface="Cambria" panose="02040503050406030204" pitchFamily="18" charset="0"/>
              </a:rPr>
              <a:t>tế</a:t>
            </a:r>
            <a:r>
              <a:rPr lang="en-US" sz="3200" b="1" dirty="0">
                <a:solidFill>
                  <a:schemeClr val="bg2"/>
                </a:solidFill>
                <a:latin typeface="Cambria" panose="02040503050406030204" pitchFamily="18" charset="0"/>
                <a:cs typeface="Cambria" panose="02040503050406030204" pitchFamily="18" charset="0"/>
              </a:rPr>
              <a:t>.  </a:t>
            </a:r>
            <a:endParaRPr lang="en-US" sz="3200" b="1" dirty="0">
              <a:solidFill>
                <a:schemeClr val="bg2"/>
              </a:solidFill>
              <a:latin typeface="Cambria" panose="02040503050406030204" pitchFamily="18" charset="0"/>
              <a:cs typeface="Cambria" panose="02040503050406030204" pitchFamily="18" charset="0"/>
            </a:endParaRPr>
          </a:p>
        </p:txBody>
      </p:sp>
      <p:sp>
        <p:nvSpPr>
          <p:cNvPr id="5" name="Text Box 4"/>
          <p:cNvSpPr txBox="1"/>
          <p:nvPr/>
        </p:nvSpPr>
        <p:spPr>
          <a:xfrm>
            <a:off x="5808345" y="1772920"/>
            <a:ext cx="3932555" cy="645160"/>
          </a:xfrm>
          <a:prstGeom prst="rect">
            <a:avLst/>
          </a:prstGeom>
          <a:noFill/>
        </p:spPr>
        <p:txBody>
          <a:bodyPr wrap="square" rtlCol="0">
            <a:spAutoFit/>
          </a:bodyPr>
          <a:lstStyle/>
          <a:p>
            <a:r>
              <a:rPr lang="vi-VN" altLang="en-US" sz="3600" b="1">
                <a:solidFill>
                  <a:schemeClr val="bg2"/>
                </a:solidFill>
                <a:latin typeface="Times New Roman" panose="02020603050405020304" pitchFamily="18" charset="0"/>
                <a:cs typeface="Times New Roman" panose="02020603050405020304" pitchFamily="18" charset="0"/>
              </a:rPr>
              <a:t>Thông điệp 5k</a:t>
            </a:r>
            <a:endParaRPr lang="vi-VN" altLang="en-US" sz="3600" b="1">
              <a:solidFill>
                <a:schemeClr val="bg2"/>
              </a:solidFill>
              <a:latin typeface="Times New Roman" panose="02020603050405020304" pitchFamily="18"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8" presetClass="entr" presetSubtype="12"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strips(down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2" nodeType="clickEffect">
                                  <p:stCondLst>
                                    <p:cond delay="0"/>
                                  </p:stCondLst>
                                  <p:childTnLst>
                                    <p:animEffect transition="out" filter="blinds(horizontal)">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18" presetClass="entr" presetSubtype="1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strips(down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12" grpId="0"/>
      <p:bldP spid="12" grpId="1"/>
      <p:bldP spid="4" grpId="0"/>
      <p:bldP spid="4" grpId="1"/>
      <p:bldP spid="4" grpId="2"/>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1"/>
          <a:srcRect l="3380" t="14721" r="3380" b="15981"/>
          <a:stretch>
            <a:fillRect/>
          </a:stretch>
        </p:blipFill>
        <p:spPr>
          <a:xfrm>
            <a:off x="-1" y="0"/>
            <a:ext cx="12192001" cy="6858000"/>
          </a:xfrm>
          <a:prstGeom prst="rect">
            <a:avLst/>
          </a:prstGeom>
        </p:spPr>
      </p:pic>
      <p:sp>
        <p:nvSpPr>
          <p:cNvPr id="7" name="Text Box 6"/>
          <p:cNvSpPr txBox="1"/>
          <p:nvPr/>
        </p:nvSpPr>
        <p:spPr>
          <a:xfrm>
            <a:off x="1416050" y="908050"/>
            <a:ext cx="9576435" cy="2553335"/>
          </a:xfrm>
          <a:prstGeom prst="rect">
            <a:avLst/>
          </a:prstGeom>
          <a:noFill/>
        </p:spPr>
        <p:txBody>
          <a:bodyPr wrap="square" rtlCol="0">
            <a:spAutoFit/>
          </a:bodyPr>
          <a:lstStyle/>
          <a:p>
            <a:pPr algn="ctr"/>
            <a:r>
              <a:rPr lang="vi-VN" altLang="en-US" sz="4000" b="1">
                <a:solidFill>
                  <a:schemeClr val="accent6">
                    <a:lumMod val="20000"/>
                    <a:lumOff val="80000"/>
                  </a:schemeClr>
                </a:solidFill>
                <a:effectLst>
                  <a:outerShdw blurRad="38100" dist="38100" dir="2700000" algn="tl">
                    <a:srgbClr val="000000">
                      <a:alpha val="43137"/>
                    </a:srgbClr>
                  </a:outerShdw>
                </a:effectLst>
                <a:latin typeface="HP001 4H" panose="020B0603050302020204" charset="0"/>
                <a:cs typeface="HP001 4H" panose="020B0603050302020204" charset="0"/>
              </a:rPr>
              <a:t>Thứ ba ngày 9  tháng 11 năm 2021</a:t>
            </a:r>
            <a:endParaRPr lang="vi-VN" altLang="en-US" sz="4000" b="1">
              <a:solidFill>
                <a:schemeClr val="accent6">
                  <a:lumMod val="20000"/>
                  <a:lumOff val="80000"/>
                </a:schemeClr>
              </a:solidFill>
              <a:effectLst>
                <a:outerShdw blurRad="38100" dist="38100" dir="2700000" algn="tl">
                  <a:srgbClr val="000000">
                    <a:alpha val="43137"/>
                  </a:srgbClr>
                </a:outerShdw>
              </a:effectLst>
              <a:latin typeface="HP001 4H" panose="020B0603050302020204" charset="0"/>
              <a:cs typeface="HP001 4H" panose="020B0603050302020204" charset="0"/>
            </a:endParaRPr>
          </a:p>
          <a:p>
            <a:pPr algn="ctr"/>
            <a:endParaRPr lang="vi-VN" altLang="en-US" sz="4000" b="1">
              <a:solidFill>
                <a:schemeClr val="accent6">
                  <a:lumMod val="20000"/>
                  <a:lumOff val="80000"/>
                </a:schemeClr>
              </a:solidFill>
              <a:effectLst>
                <a:outerShdw blurRad="38100" dist="38100" dir="2700000" algn="tl">
                  <a:srgbClr val="000000">
                    <a:alpha val="43137"/>
                  </a:srgbClr>
                </a:outerShdw>
              </a:effectLst>
              <a:latin typeface="HP001 4H" panose="020B0603050302020204" charset="0"/>
              <a:cs typeface="HP001 4H" panose="020B0603050302020204" charset="0"/>
            </a:endParaRPr>
          </a:p>
          <a:p>
            <a:pPr algn="ctr"/>
            <a:endParaRPr lang="vi-VN" altLang="en-US" sz="4000" b="1" i="1">
              <a:solidFill>
                <a:schemeClr val="accent6">
                  <a:lumMod val="20000"/>
                  <a:lumOff val="80000"/>
                </a:schemeClr>
              </a:solidFill>
              <a:effectLst>
                <a:outerShdw blurRad="38100" dist="38100" dir="2700000" algn="tl">
                  <a:srgbClr val="000000">
                    <a:alpha val="43137"/>
                  </a:srgbClr>
                </a:outerShdw>
              </a:effectLst>
              <a:latin typeface="HP001 4H" panose="020B0603050302020204" charset="0"/>
              <a:cs typeface="HP001 4H" panose="020B0603050302020204" charset="0"/>
            </a:endParaRPr>
          </a:p>
          <a:p>
            <a:pPr algn="ctr"/>
            <a:endParaRPr lang="vi-VN" altLang="en-US" sz="4000" b="1" i="1">
              <a:solidFill>
                <a:schemeClr val="accent6">
                  <a:lumMod val="20000"/>
                  <a:lumOff val="80000"/>
                </a:schemeClr>
              </a:solidFill>
              <a:effectLst>
                <a:outerShdw blurRad="38100" dist="38100" dir="2700000" algn="tl">
                  <a:srgbClr val="000000">
                    <a:alpha val="43137"/>
                  </a:srgbClr>
                </a:outerShdw>
              </a:effectLst>
              <a:latin typeface="HP001 4H" panose="020B0603050302020204" charset="0"/>
              <a:cs typeface="HP001 4H" panose="020B0603050302020204" charset="0"/>
            </a:endParaRPr>
          </a:p>
        </p:txBody>
      </p:sp>
      <p:sp>
        <p:nvSpPr>
          <p:cNvPr id="8" name="Text Box 7"/>
          <p:cNvSpPr txBox="1"/>
          <p:nvPr/>
        </p:nvSpPr>
        <p:spPr>
          <a:xfrm>
            <a:off x="3864610" y="1772920"/>
            <a:ext cx="4396105" cy="706755"/>
          </a:xfrm>
          <a:prstGeom prst="rect">
            <a:avLst/>
          </a:prstGeom>
          <a:noFill/>
        </p:spPr>
        <p:txBody>
          <a:bodyPr wrap="square" rtlCol="0">
            <a:spAutoFit/>
          </a:bodyPr>
          <a:lstStyle/>
          <a:p>
            <a:pPr algn="ctr"/>
            <a:r>
              <a:rPr lang="vi-VN" altLang="en-US" sz="4000" b="1">
                <a:solidFill>
                  <a:schemeClr val="accent6">
                    <a:lumMod val="20000"/>
                    <a:lumOff val="80000"/>
                  </a:schemeClr>
                </a:solidFill>
                <a:effectLst>
                  <a:outerShdw blurRad="38100" dist="38100" dir="2700000" algn="tl">
                    <a:srgbClr val="000000">
                      <a:alpha val="43137"/>
                    </a:srgbClr>
                  </a:outerShdw>
                </a:effectLst>
                <a:latin typeface="HP001 4H" panose="020B0603050302020204" charset="0"/>
                <a:cs typeface="HP001 4H" panose="020B0603050302020204" charset="0"/>
                <a:sym typeface="+mn-ea"/>
              </a:rPr>
              <a:t>Luyện từ và câu</a:t>
            </a:r>
            <a:endParaRPr lang="vi-VN" altLang="en-US" sz="4000" b="1">
              <a:solidFill>
                <a:schemeClr val="accent6">
                  <a:lumMod val="20000"/>
                  <a:lumOff val="80000"/>
                </a:schemeClr>
              </a:solidFill>
              <a:effectLst>
                <a:outerShdw blurRad="38100" dist="38100" dir="2700000" algn="tl">
                  <a:srgbClr val="000000">
                    <a:alpha val="43137"/>
                  </a:srgbClr>
                </a:outerShdw>
              </a:effectLst>
              <a:latin typeface="HP001 4H" panose="020B0603050302020204" charset="0"/>
              <a:cs typeface="HP001 4H" panose="020B0603050302020204" charset="0"/>
              <a:sym typeface="+mn-ea"/>
            </a:endParaRPr>
          </a:p>
        </p:txBody>
      </p:sp>
      <p:sp>
        <p:nvSpPr>
          <p:cNvPr id="9" name="Text Box 8"/>
          <p:cNvSpPr txBox="1"/>
          <p:nvPr/>
        </p:nvSpPr>
        <p:spPr>
          <a:xfrm>
            <a:off x="3644900" y="2635885"/>
            <a:ext cx="6144895" cy="1322070"/>
          </a:xfrm>
          <a:prstGeom prst="rect">
            <a:avLst/>
          </a:prstGeom>
          <a:noFill/>
        </p:spPr>
        <p:txBody>
          <a:bodyPr wrap="square" rtlCol="0">
            <a:spAutoFit/>
          </a:bodyPr>
          <a:lstStyle/>
          <a:p>
            <a:r>
              <a:rPr lang="vi-VN" altLang="en-US" sz="4000" b="1" i="1">
                <a:solidFill>
                  <a:schemeClr val="bg1">
                    <a:lumMod val="90000"/>
                  </a:schemeClr>
                </a:solidFill>
                <a:effectLst>
                  <a:outerShdw blurRad="38100" dist="38100" dir="2700000" algn="tl">
                    <a:srgbClr val="000000">
                      <a:alpha val="43137"/>
                    </a:srgbClr>
                  </a:outerShdw>
                </a:effectLst>
                <a:latin typeface="HP001 4H" panose="020B0603050302020204" charset="0"/>
                <a:cs typeface="HP001 4H" panose="020B0603050302020204" charset="0"/>
                <a:sym typeface="+mn-ea"/>
              </a:rPr>
              <a:t>Luyện tập về động từ</a:t>
            </a:r>
            <a:endParaRPr lang="vi-VN" altLang="en-US" sz="4000" b="1" i="1">
              <a:solidFill>
                <a:schemeClr val="bg1">
                  <a:lumMod val="90000"/>
                </a:schemeClr>
              </a:solidFill>
              <a:effectLst>
                <a:outerShdw blurRad="38100" dist="38100" dir="2700000" algn="tl">
                  <a:srgbClr val="000000">
                    <a:alpha val="43137"/>
                  </a:srgbClr>
                </a:outerShdw>
              </a:effectLst>
              <a:latin typeface="HP001 4H" panose="020B0603050302020204" charset="0"/>
              <a:cs typeface="HP001 4H" panose="020B0603050302020204" charset="0"/>
            </a:endParaRPr>
          </a:p>
          <a:p>
            <a:endParaRPr lang="vi-VN" altLang="en-US" sz="4000" b="1" i="1">
              <a:solidFill>
                <a:schemeClr val="bg1">
                  <a:lumMod val="90000"/>
                </a:schemeClr>
              </a:solidFill>
              <a:effectLst>
                <a:outerShdw blurRad="38100" dist="38100" dir="2700000" algn="tl">
                  <a:srgbClr val="000000">
                    <a:alpha val="43137"/>
                  </a:srgbClr>
                </a:outerShdw>
              </a:effectLst>
              <a:latin typeface="HP001 4H" panose="020B0603050302020204" charset="0"/>
              <a:cs typeface="HP001 4H" panose="020B06030503020202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31812" y="765101"/>
            <a:ext cx="5055326" cy="719138"/>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US" sz="3000" b="1" dirty="0" err="1">
                <a:solidFill>
                  <a:srgbClr val="FF0000"/>
                </a:solidFill>
                <a:latin typeface="Cambria" panose="02040503050406030204" pitchFamily="18" charset="0"/>
                <a:cs typeface="Times New Roman" panose="02020603050405020304" pitchFamily="18" charset="0"/>
              </a:rPr>
              <a:t>Yêu</a:t>
            </a:r>
            <a:r>
              <a:rPr lang="en-US" sz="3000" b="1" dirty="0">
                <a:solidFill>
                  <a:srgbClr val="FF0000"/>
                </a:solidFill>
                <a:latin typeface="Cambria" panose="02040503050406030204" pitchFamily="18" charset="0"/>
                <a:cs typeface="Times New Roman" panose="02020603050405020304" pitchFamily="18" charset="0"/>
              </a:rPr>
              <a:t> </a:t>
            </a:r>
            <a:r>
              <a:rPr lang="en-US" sz="3000" b="1" dirty="0" err="1">
                <a:solidFill>
                  <a:srgbClr val="FF0000"/>
                </a:solidFill>
                <a:latin typeface="Cambria" panose="02040503050406030204" pitchFamily="18" charset="0"/>
                <a:cs typeface="Times New Roman" panose="02020603050405020304" pitchFamily="18" charset="0"/>
              </a:rPr>
              <a:t>cầu</a:t>
            </a:r>
            <a:r>
              <a:rPr lang="en-US" sz="3000" b="1" dirty="0">
                <a:solidFill>
                  <a:srgbClr val="FF0000"/>
                </a:solidFill>
                <a:latin typeface="Cambria" panose="02040503050406030204" pitchFamily="18" charset="0"/>
                <a:cs typeface="Times New Roman" panose="02020603050405020304" pitchFamily="18" charset="0"/>
              </a:rPr>
              <a:t> </a:t>
            </a:r>
            <a:r>
              <a:rPr lang="en-US" sz="3000" b="1" dirty="0" err="1">
                <a:solidFill>
                  <a:srgbClr val="FF0000"/>
                </a:solidFill>
                <a:latin typeface="Cambria" panose="02040503050406030204" pitchFamily="18" charset="0"/>
                <a:cs typeface="Times New Roman" panose="02020603050405020304" pitchFamily="18" charset="0"/>
              </a:rPr>
              <a:t>cần</a:t>
            </a:r>
            <a:r>
              <a:rPr lang="en-US" sz="3000" b="1" dirty="0">
                <a:solidFill>
                  <a:srgbClr val="FF0000"/>
                </a:solidFill>
                <a:latin typeface="Cambria" panose="02040503050406030204" pitchFamily="18" charset="0"/>
                <a:cs typeface="Times New Roman" panose="02020603050405020304" pitchFamily="18" charset="0"/>
              </a:rPr>
              <a:t> </a:t>
            </a:r>
            <a:r>
              <a:rPr lang="en-US" sz="3000" b="1" dirty="0" err="1">
                <a:solidFill>
                  <a:srgbClr val="FF0000"/>
                </a:solidFill>
                <a:latin typeface="Cambria" panose="02040503050406030204" pitchFamily="18" charset="0"/>
                <a:cs typeface="Times New Roman" panose="02020603050405020304" pitchFamily="18" charset="0"/>
              </a:rPr>
              <a:t>đạt</a:t>
            </a:r>
            <a:endParaRPr lang="en-US" sz="3000" b="1" dirty="0" err="1">
              <a:solidFill>
                <a:srgbClr val="FF0000"/>
              </a:solidFill>
              <a:latin typeface="Cambria" panose="02040503050406030204" pitchFamily="18" charset="0"/>
              <a:cs typeface="Times New Roman" panose="02020603050405020304" pitchFamily="18" charset="0"/>
            </a:endParaRPr>
          </a:p>
        </p:txBody>
      </p:sp>
      <p:grpSp>
        <p:nvGrpSpPr>
          <p:cNvPr id="11" name="Group 10"/>
          <p:cNvGrpSpPr/>
          <p:nvPr/>
        </p:nvGrpSpPr>
        <p:grpSpPr bwMode="auto">
          <a:xfrm>
            <a:off x="709530" y="2061066"/>
            <a:ext cx="10138999" cy="1005680"/>
            <a:chOff x="-8052" y="1699617"/>
            <a:chExt cx="9297531" cy="1006257"/>
          </a:xfrm>
          <a:solidFill>
            <a:schemeClr val="accent3">
              <a:lumMod val="60000"/>
              <a:lumOff val="40000"/>
            </a:schemeClr>
          </a:solidFill>
        </p:grpSpPr>
        <p:sp>
          <p:nvSpPr>
            <p:cNvPr id="5" name="Rectangle 4"/>
            <p:cNvSpPr/>
            <p:nvPr/>
          </p:nvSpPr>
          <p:spPr>
            <a:xfrm>
              <a:off x="678063" y="1699617"/>
              <a:ext cx="8611416" cy="1006257"/>
            </a:xfrm>
            <a:prstGeom prst="rect">
              <a:avLst/>
            </a:prstGeom>
            <a:ln>
              <a:noFill/>
            </a:ln>
          </p:spPr>
          <p:style>
            <a:lnRef idx="2">
              <a:schemeClr val="accent3"/>
            </a:lnRef>
            <a:fillRef idx="1">
              <a:schemeClr val="lt1"/>
            </a:fillRef>
            <a:effectRef idx="0">
              <a:schemeClr val="accent3"/>
            </a:effectRef>
            <a:fontRef idx="minor">
              <a:schemeClr val="dk1"/>
            </a:fontRef>
          </p:style>
          <p:txBody>
            <a:bodyPr anchor="ctr"/>
            <a:lstStyle/>
            <a:p>
              <a:pPr algn="just"/>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Học</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sinh</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nêu</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được</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một</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số</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từ</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bổ</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sung ý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nghĩa</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thời</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gian</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cho</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động</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từ</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a:t>
              </a:r>
              <a:endPar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endParaRPr>
            </a:p>
          </p:txBody>
        </p:sp>
        <p:sp>
          <p:nvSpPr>
            <p:cNvPr id="8" name="Oval 7"/>
            <p:cNvSpPr/>
            <p:nvPr/>
          </p:nvSpPr>
          <p:spPr>
            <a:xfrm>
              <a:off x="-8052" y="1914449"/>
              <a:ext cx="576299" cy="576593"/>
            </a:xfrm>
            <a:prstGeom prst="ellipse">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US" sz="3200" b="1" dirty="0">
                  <a:solidFill>
                    <a:schemeClr val="bg2"/>
                  </a:solidFill>
                  <a:latin typeface="Cambria" panose="02040503050406030204" pitchFamily="18" charset="0"/>
                  <a:cs typeface="Arial" panose="020B0604020202020204" pitchFamily="34" charset="0"/>
                </a:rPr>
                <a:t>1</a:t>
              </a:r>
              <a:endParaRPr lang="en-US" sz="3200" b="1" dirty="0">
                <a:solidFill>
                  <a:schemeClr val="bg2"/>
                </a:solidFill>
                <a:latin typeface="Cambria" panose="02040503050406030204" pitchFamily="18" charset="0"/>
                <a:cs typeface="Arial" panose="020B0604020202020204" pitchFamily="34" charset="0"/>
              </a:endParaRPr>
            </a:p>
          </p:txBody>
        </p:sp>
      </p:grpSp>
      <p:grpSp>
        <p:nvGrpSpPr>
          <p:cNvPr id="10" name="Group 9"/>
          <p:cNvGrpSpPr/>
          <p:nvPr/>
        </p:nvGrpSpPr>
        <p:grpSpPr bwMode="auto">
          <a:xfrm>
            <a:off x="687583" y="3746043"/>
            <a:ext cx="9584880" cy="910467"/>
            <a:chOff x="-8052" y="1747250"/>
            <a:chExt cx="8349254" cy="910989"/>
          </a:xfrm>
        </p:grpSpPr>
        <p:sp>
          <p:nvSpPr>
            <p:cNvPr id="13" name="Rectangle 12"/>
            <p:cNvSpPr/>
            <p:nvPr/>
          </p:nvSpPr>
          <p:spPr>
            <a:xfrm>
              <a:off x="657899" y="1747250"/>
              <a:ext cx="7683303" cy="910989"/>
            </a:xfrm>
            <a:prstGeom prst="rect">
              <a:avLst/>
            </a:prstGeom>
            <a:ln>
              <a:noFill/>
            </a:ln>
          </p:spPr>
          <p:style>
            <a:lnRef idx="2">
              <a:schemeClr val="accent3"/>
            </a:lnRef>
            <a:fillRef idx="1">
              <a:schemeClr val="lt1"/>
            </a:fillRef>
            <a:effectRef idx="0">
              <a:schemeClr val="accent3"/>
            </a:effectRef>
            <a:fontRef idx="minor">
              <a:schemeClr val="dk1"/>
            </a:fontRef>
          </p:style>
          <p:txBody>
            <a:bodyPr anchor="ctr"/>
            <a:lstStyle/>
            <a:p>
              <a:pPr algn="just"/>
              <a:r>
                <a:rPr lang="en-US" sz="2800" b="1" dirty="0" err="1">
                  <a:solidFill>
                    <a:schemeClr val="bg2"/>
                  </a:solidFill>
                  <a:latin typeface="Cambria" panose="02040503050406030204" pitchFamily="18" charset="0"/>
                  <a:cs typeface="Times New Roman" panose="02020603050405020304" pitchFamily="18" charset="0"/>
                  <a:sym typeface="+mn-ea"/>
                </a:rPr>
                <a:t>Học</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sinh</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xác</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định</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được</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các</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từ</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đứng</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trước</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động</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từ</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sử</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dụng</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các</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từ</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bổ</a:t>
              </a:r>
              <a:r>
                <a:rPr lang="en-US" sz="2800" b="1" dirty="0">
                  <a:solidFill>
                    <a:schemeClr val="bg2"/>
                  </a:solidFill>
                  <a:latin typeface="Cambria" panose="02040503050406030204" pitchFamily="18" charset="0"/>
                  <a:cs typeface="Times New Roman" panose="02020603050405020304" pitchFamily="18" charset="0"/>
                  <a:sym typeface="+mn-ea"/>
                </a:rPr>
                <a:t> sung ý </a:t>
              </a:r>
              <a:r>
                <a:rPr lang="en-US" sz="2800" b="1" dirty="0" err="1">
                  <a:solidFill>
                    <a:schemeClr val="bg2"/>
                  </a:solidFill>
                  <a:latin typeface="Cambria" panose="02040503050406030204" pitchFamily="18" charset="0"/>
                  <a:cs typeface="Times New Roman" panose="02020603050405020304" pitchFamily="18" charset="0"/>
                  <a:sym typeface="+mn-ea"/>
                </a:rPr>
                <a:t>nghĩa</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thời</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gian</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cho</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động</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từ</a:t>
              </a:r>
              <a:r>
                <a:rPr lang="en-US" sz="2800" b="1" dirty="0">
                  <a:solidFill>
                    <a:schemeClr val="bg2"/>
                  </a:solidFill>
                  <a:latin typeface="Cambria" panose="02040503050406030204" pitchFamily="18" charset="0"/>
                  <a:cs typeface="Times New Roman" panose="02020603050405020304" pitchFamily="18" charset="0"/>
                  <a:sym typeface="+mn-ea"/>
                </a:rPr>
                <a:t>.</a:t>
              </a:r>
              <a:endParaRPr lang="en-US" sz="2800" b="1" dirty="0">
                <a:solidFill>
                  <a:schemeClr val="bg2"/>
                </a:solidFill>
                <a:latin typeface="Cambria" panose="02040503050406030204" pitchFamily="18" charset="0"/>
                <a:cs typeface="Times New Roman" panose="02020603050405020304" pitchFamily="18" charset="0"/>
                <a:sym typeface="+mn-ea"/>
              </a:endParaRPr>
            </a:p>
          </p:txBody>
        </p:sp>
        <p:sp>
          <p:nvSpPr>
            <p:cNvPr id="14" name="Oval 13"/>
            <p:cNvSpPr/>
            <p:nvPr/>
          </p:nvSpPr>
          <p:spPr>
            <a:xfrm>
              <a:off x="-8052" y="1914449"/>
              <a:ext cx="576299" cy="576593"/>
            </a:xfrm>
            <a:prstGeom prst="ellipse">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US" sz="3000" b="1" dirty="0">
                  <a:solidFill>
                    <a:schemeClr val="bg2"/>
                  </a:solidFill>
                  <a:latin typeface="Cambria" panose="02040503050406030204" pitchFamily="18" charset="0"/>
                  <a:cs typeface="Arial" panose="020B0604020202020204" pitchFamily="34" charset="0"/>
                </a:rPr>
                <a:t>2</a:t>
              </a:r>
              <a:endParaRPr lang="en-US" sz="3000" b="1" dirty="0">
                <a:solidFill>
                  <a:schemeClr val="bg2"/>
                </a:solidFill>
                <a:latin typeface="Cambria" panose="02040503050406030204" pitchFamily="18" charset="0"/>
                <a:cs typeface="Arial" panose="020B0604020202020204" pitchFamily="34" charset="0"/>
              </a:endParaRPr>
            </a:p>
          </p:txBody>
        </p:sp>
      </p:grpSp>
      <p:grpSp>
        <p:nvGrpSpPr>
          <p:cNvPr id="15" name="Google Shape;1004;p53"/>
          <p:cNvGrpSpPr/>
          <p:nvPr/>
        </p:nvGrpSpPr>
        <p:grpSpPr>
          <a:xfrm flipH="1">
            <a:off x="2371527" y="736104"/>
            <a:ext cx="864096" cy="784793"/>
            <a:chOff x="8571900" y="733375"/>
            <a:chExt cx="446275" cy="446275"/>
          </a:xfrm>
        </p:grpSpPr>
        <p:sp>
          <p:nvSpPr>
            <p:cNvPr id="16" name="Google Shape;1005;p53"/>
            <p:cNvSpPr/>
            <p:nvPr/>
          </p:nvSpPr>
          <p:spPr>
            <a:xfrm>
              <a:off x="8758875" y="733375"/>
              <a:ext cx="72700" cy="193525"/>
            </a:xfrm>
            <a:custGeom>
              <a:avLst/>
              <a:gdLst/>
              <a:ahLst/>
              <a:cxnLst/>
              <a:rect l="l" t="t" r="r" b="b"/>
              <a:pathLst>
                <a:path w="2908" h="7741" extrusionOk="0">
                  <a:moveTo>
                    <a:pt x="1454" y="1"/>
                  </a:moveTo>
                  <a:cubicBezTo>
                    <a:pt x="643" y="1"/>
                    <a:pt x="1" y="643"/>
                    <a:pt x="1" y="1454"/>
                  </a:cubicBezTo>
                  <a:cubicBezTo>
                    <a:pt x="1" y="1530"/>
                    <a:pt x="1" y="1622"/>
                    <a:pt x="16" y="1698"/>
                  </a:cubicBezTo>
                  <a:lnTo>
                    <a:pt x="781" y="7694"/>
                  </a:lnTo>
                  <a:lnTo>
                    <a:pt x="1301" y="7694"/>
                  </a:lnTo>
                  <a:lnTo>
                    <a:pt x="1301" y="7740"/>
                  </a:lnTo>
                  <a:lnTo>
                    <a:pt x="2127" y="7740"/>
                  </a:lnTo>
                  <a:lnTo>
                    <a:pt x="2892" y="1668"/>
                  </a:lnTo>
                  <a:cubicBezTo>
                    <a:pt x="2892" y="1607"/>
                    <a:pt x="2907" y="1561"/>
                    <a:pt x="2907" y="1500"/>
                  </a:cubicBezTo>
                  <a:lnTo>
                    <a:pt x="2907" y="1484"/>
                  </a:lnTo>
                  <a:lnTo>
                    <a:pt x="2907" y="1454"/>
                  </a:lnTo>
                  <a:cubicBezTo>
                    <a:pt x="2907" y="643"/>
                    <a:pt x="2249" y="1"/>
                    <a:pt x="1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7" name="Google Shape;1006;p53"/>
            <p:cNvSpPr/>
            <p:nvPr/>
          </p:nvSpPr>
          <p:spPr>
            <a:xfrm>
              <a:off x="8758875" y="986150"/>
              <a:ext cx="72700" cy="193500"/>
            </a:xfrm>
            <a:custGeom>
              <a:avLst/>
              <a:gdLst/>
              <a:ahLst/>
              <a:cxnLst/>
              <a:rect l="l" t="t" r="r" b="b"/>
              <a:pathLst>
                <a:path w="2908" h="7740" extrusionOk="0">
                  <a:moveTo>
                    <a:pt x="781" y="0"/>
                  </a:moveTo>
                  <a:lnTo>
                    <a:pt x="16" y="6072"/>
                  </a:lnTo>
                  <a:cubicBezTo>
                    <a:pt x="1" y="6134"/>
                    <a:pt x="1" y="6179"/>
                    <a:pt x="1" y="6241"/>
                  </a:cubicBezTo>
                  <a:lnTo>
                    <a:pt x="1" y="6256"/>
                  </a:lnTo>
                  <a:lnTo>
                    <a:pt x="1" y="6287"/>
                  </a:lnTo>
                  <a:cubicBezTo>
                    <a:pt x="1" y="7082"/>
                    <a:pt x="643" y="7740"/>
                    <a:pt x="1454" y="7740"/>
                  </a:cubicBezTo>
                  <a:cubicBezTo>
                    <a:pt x="2249" y="7740"/>
                    <a:pt x="2907" y="7082"/>
                    <a:pt x="2907" y="6287"/>
                  </a:cubicBezTo>
                  <a:cubicBezTo>
                    <a:pt x="2907" y="6195"/>
                    <a:pt x="2892" y="6118"/>
                    <a:pt x="2876" y="6042"/>
                  </a:cubicBezTo>
                  <a:lnTo>
                    <a:pt x="2112" y="46"/>
                  </a:lnTo>
                  <a:lnTo>
                    <a:pt x="1592" y="46"/>
                  </a:lnTo>
                  <a:lnTo>
                    <a:pt x="15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8" name="Google Shape;1007;p53"/>
            <p:cNvSpPr/>
            <p:nvPr/>
          </p:nvSpPr>
          <p:spPr>
            <a:xfrm>
              <a:off x="8824650" y="919975"/>
              <a:ext cx="193525" cy="72700"/>
            </a:xfrm>
            <a:custGeom>
              <a:avLst/>
              <a:gdLst/>
              <a:ahLst/>
              <a:cxnLst/>
              <a:rect l="l" t="t" r="r" b="b"/>
              <a:pathLst>
                <a:path w="7741" h="2908" extrusionOk="0">
                  <a:moveTo>
                    <a:pt x="6287" y="1"/>
                  </a:moveTo>
                  <a:cubicBezTo>
                    <a:pt x="6195" y="1"/>
                    <a:pt x="6119" y="16"/>
                    <a:pt x="6027" y="32"/>
                  </a:cubicBezTo>
                  <a:lnTo>
                    <a:pt x="47" y="796"/>
                  </a:lnTo>
                  <a:lnTo>
                    <a:pt x="47" y="1316"/>
                  </a:lnTo>
                  <a:lnTo>
                    <a:pt x="1" y="1316"/>
                  </a:lnTo>
                  <a:lnTo>
                    <a:pt x="1" y="2127"/>
                  </a:lnTo>
                  <a:lnTo>
                    <a:pt x="6073" y="2892"/>
                  </a:lnTo>
                  <a:cubicBezTo>
                    <a:pt x="6134" y="2907"/>
                    <a:pt x="6180" y="2907"/>
                    <a:pt x="6241" y="2907"/>
                  </a:cubicBezTo>
                  <a:lnTo>
                    <a:pt x="6287" y="2907"/>
                  </a:lnTo>
                  <a:cubicBezTo>
                    <a:pt x="7083" y="2907"/>
                    <a:pt x="7740" y="2265"/>
                    <a:pt x="7740" y="1454"/>
                  </a:cubicBezTo>
                  <a:cubicBezTo>
                    <a:pt x="7740" y="659"/>
                    <a:pt x="7083" y="1"/>
                    <a:pt x="6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9" name="Google Shape;1008;p53"/>
            <p:cNvSpPr/>
            <p:nvPr/>
          </p:nvSpPr>
          <p:spPr>
            <a:xfrm>
              <a:off x="8571900" y="920375"/>
              <a:ext cx="193500" cy="72675"/>
            </a:xfrm>
            <a:custGeom>
              <a:avLst/>
              <a:gdLst/>
              <a:ahLst/>
              <a:cxnLst/>
              <a:rect l="l" t="t" r="r" b="b"/>
              <a:pathLst>
                <a:path w="7740" h="2907" extrusionOk="0">
                  <a:moveTo>
                    <a:pt x="1453" y="0"/>
                  </a:moveTo>
                  <a:cubicBezTo>
                    <a:pt x="658" y="0"/>
                    <a:pt x="0" y="643"/>
                    <a:pt x="0" y="1453"/>
                  </a:cubicBezTo>
                  <a:cubicBezTo>
                    <a:pt x="0" y="2249"/>
                    <a:pt x="658" y="2906"/>
                    <a:pt x="1453" y="2906"/>
                  </a:cubicBezTo>
                  <a:cubicBezTo>
                    <a:pt x="1545" y="2891"/>
                    <a:pt x="1622" y="2891"/>
                    <a:pt x="1713" y="2876"/>
                  </a:cubicBezTo>
                  <a:lnTo>
                    <a:pt x="7709" y="2111"/>
                  </a:lnTo>
                  <a:lnTo>
                    <a:pt x="7709" y="1591"/>
                  </a:lnTo>
                  <a:lnTo>
                    <a:pt x="7740" y="1591"/>
                  </a:lnTo>
                  <a:lnTo>
                    <a:pt x="7740" y="780"/>
                  </a:lnTo>
                  <a:lnTo>
                    <a:pt x="1668" y="16"/>
                  </a:lnTo>
                  <a:cubicBezTo>
                    <a:pt x="1622" y="0"/>
                    <a:pt x="1560" y="0"/>
                    <a:pt x="1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0" name="Google Shape;1009;p53"/>
            <p:cNvSpPr/>
            <p:nvPr/>
          </p:nvSpPr>
          <p:spPr>
            <a:xfrm>
              <a:off x="8813575" y="827400"/>
              <a:ext cx="185475" cy="128950"/>
            </a:xfrm>
            <a:custGeom>
              <a:avLst/>
              <a:gdLst/>
              <a:ahLst/>
              <a:cxnLst/>
              <a:rect l="l" t="t" r="r" b="b"/>
              <a:pathLst>
                <a:path w="7419" h="5158" extrusionOk="0">
                  <a:moveTo>
                    <a:pt x="5756" y="0"/>
                  </a:moveTo>
                  <a:cubicBezTo>
                    <a:pt x="5509" y="0"/>
                    <a:pt x="5260" y="65"/>
                    <a:pt x="5032" y="201"/>
                  </a:cubicBezTo>
                  <a:cubicBezTo>
                    <a:pt x="4956" y="232"/>
                    <a:pt x="4895" y="278"/>
                    <a:pt x="4818" y="339"/>
                  </a:cubicBezTo>
                  <a:lnTo>
                    <a:pt x="0" y="3979"/>
                  </a:lnTo>
                  <a:lnTo>
                    <a:pt x="260" y="4423"/>
                  </a:lnTo>
                  <a:lnTo>
                    <a:pt x="230" y="4438"/>
                  </a:lnTo>
                  <a:lnTo>
                    <a:pt x="627" y="5157"/>
                  </a:lnTo>
                  <a:lnTo>
                    <a:pt x="6287" y="2801"/>
                  </a:lnTo>
                  <a:cubicBezTo>
                    <a:pt x="6333" y="2786"/>
                    <a:pt x="6378" y="2756"/>
                    <a:pt x="6424" y="2740"/>
                  </a:cubicBezTo>
                  <a:lnTo>
                    <a:pt x="6440" y="2740"/>
                  </a:lnTo>
                  <a:lnTo>
                    <a:pt x="6470" y="2710"/>
                  </a:lnTo>
                  <a:cubicBezTo>
                    <a:pt x="7174" y="2312"/>
                    <a:pt x="7419" y="1425"/>
                    <a:pt x="7021" y="737"/>
                  </a:cubicBezTo>
                  <a:cubicBezTo>
                    <a:pt x="6744" y="265"/>
                    <a:pt x="6255" y="0"/>
                    <a:pt x="5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1" name="Google Shape;1010;p53"/>
            <p:cNvSpPr/>
            <p:nvPr/>
          </p:nvSpPr>
          <p:spPr>
            <a:xfrm>
              <a:off x="8591400" y="956700"/>
              <a:ext cx="185475" cy="128775"/>
            </a:xfrm>
            <a:custGeom>
              <a:avLst/>
              <a:gdLst/>
              <a:ahLst/>
              <a:cxnLst/>
              <a:rect l="l" t="t" r="r" b="b"/>
              <a:pathLst>
                <a:path w="7419" h="5151" extrusionOk="0">
                  <a:moveTo>
                    <a:pt x="6792" y="0"/>
                  </a:moveTo>
                  <a:lnTo>
                    <a:pt x="1132" y="2341"/>
                  </a:lnTo>
                  <a:cubicBezTo>
                    <a:pt x="1086" y="2371"/>
                    <a:pt x="1041" y="2386"/>
                    <a:pt x="979" y="2417"/>
                  </a:cubicBezTo>
                  <a:lnTo>
                    <a:pt x="949" y="2432"/>
                  </a:lnTo>
                  <a:cubicBezTo>
                    <a:pt x="245" y="2830"/>
                    <a:pt x="0" y="3717"/>
                    <a:pt x="398" y="4421"/>
                  </a:cubicBezTo>
                  <a:cubicBezTo>
                    <a:pt x="664" y="4892"/>
                    <a:pt x="1150" y="5150"/>
                    <a:pt x="1653" y="5150"/>
                  </a:cubicBezTo>
                  <a:cubicBezTo>
                    <a:pt x="1902" y="5150"/>
                    <a:pt x="2154" y="5087"/>
                    <a:pt x="2387" y="4956"/>
                  </a:cubicBezTo>
                  <a:cubicBezTo>
                    <a:pt x="2463" y="4925"/>
                    <a:pt x="2524" y="4864"/>
                    <a:pt x="2601" y="4818"/>
                  </a:cubicBezTo>
                  <a:lnTo>
                    <a:pt x="7419" y="1178"/>
                  </a:lnTo>
                  <a:lnTo>
                    <a:pt x="7174" y="734"/>
                  </a:lnTo>
                  <a:lnTo>
                    <a:pt x="7205" y="719"/>
                  </a:lnTo>
                  <a:lnTo>
                    <a:pt x="67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2" name="Google Shape;1011;p53"/>
            <p:cNvSpPr/>
            <p:nvPr/>
          </p:nvSpPr>
          <p:spPr>
            <a:xfrm>
              <a:off x="8795200" y="974675"/>
              <a:ext cx="134250" cy="180300"/>
            </a:xfrm>
            <a:custGeom>
              <a:avLst/>
              <a:gdLst/>
              <a:ahLst/>
              <a:cxnLst/>
              <a:rect l="l" t="t" r="r" b="b"/>
              <a:pathLst>
                <a:path w="5370" h="7212" extrusionOk="0">
                  <a:moveTo>
                    <a:pt x="1194" y="0"/>
                  </a:moveTo>
                  <a:lnTo>
                    <a:pt x="735" y="260"/>
                  </a:lnTo>
                  <a:lnTo>
                    <a:pt x="720" y="230"/>
                  </a:lnTo>
                  <a:lnTo>
                    <a:pt x="1" y="643"/>
                  </a:lnTo>
                  <a:lnTo>
                    <a:pt x="2356" y="6287"/>
                  </a:lnTo>
                  <a:cubicBezTo>
                    <a:pt x="2372" y="6333"/>
                    <a:pt x="2387" y="6394"/>
                    <a:pt x="2418" y="6440"/>
                  </a:cubicBezTo>
                  <a:lnTo>
                    <a:pt x="2433" y="6440"/>
                  </a:lnTo>
                  <a:lnTo>
                    <a:pt x="2448" y="6470"/>
                  </a:lnTo>
                  <a:cubicBezTo>
                    <a:pt x="2717" y="6945"/>
                    <a:pt x="3209" y="7211"/>
                    <a:pt x="3717" y="7211"/>
                  </a:cubicBezTo>
                  <a:cubicBezTo>
                    <a:pt x="3961" y="7211"/>
                    <a:pt x="4208" y="7150"/>
                    <a:pt x="4437" y="7021"/>
                  </a:cubicBezTo>
                  <a:cubicBezTo>
                    <a:pt x="5125" y="6623"/>
                    <a:pt x="5370" y="5736"/>
                    <a:pt x="4972" y="5032"/>
                  </a:cubicBezTo>
                  <a:cubicBezTo>
                    <a:pt x="4926" y="4956"/>
                    <a:pt x="4880" y="4895"/>
                    <a:pt x="4819" y="4834"/>
                  </a:cubicBezTo>
                  <a:lnTo>
                    <a:pt x="11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3" name="Google Shape;1012;p53"/>
            <p:cNvSpPr/>
            <p:nvPr/>
          </p:nvSpPr>
          <p:spPr>
            <a:xfrm>
              <a:off x="8661000" y="758050"/>
              <a:ext cx="133850" cy="180325"/>
            </a:xfrm>
            <a:custGeom>
              <a:avLst/>
              <a:gdLst/>
              <a:ahLst/>
              <a:cxnLst/>
              <a:rect l="l" t="t" r="r" b="b"/>
              <a:pathLst>
                <a:path w="5354" h="7213" extrusionOk="0">
                  <a:moveTo>
                    <a:pt x="1658" y="1"/>
                  </a:moveTo>
                  <a:cubicBezTo>
                    <a:pt x="1416" y="1"/>
                    <a:pt x="1172" y="62"/>
                    <a:pt x="949" y="191"/>
                  </a:cubicBezTo>
                  <a:cubicBezTo>
                    <a:pt x="245" y="589"/>
                    <a:pt x="0" y="1476"/>
                    <a:pt x="398" y="2180"/>
                  </a:cubicBezTo>
                  <a:cubicBezTo>
                    <a:pt x="444" y="2256"/>
                    <a:pt x="490" y="2318"/>
                    <a:pt x="551" y="2394"/>
                  </a:cubicBezTo>
                  <a:lnTo>
                    <a:pt x="4176" y="7212"/>
                  </a:lnTo>
                  <a:lnTo>
                    <a:pt x="4635" y="6952"/>
                  </a:lnTo>
                  <a:lnTo>
                    <a:pt x="4650" y="6983"/>
                  </a:lnTo>
                  <a:lnTo>
                    <a:pt x="5354" y="6585"/>
                  </a:lnTo>
                  <a:lnTo>
                    <a:pt x="3013" y="926"/>
                  </a:lnTo>
                  <a:cubicBezTo>
                    <a:pt x="2998" y="880"/>
                    <a:pt x="2968" y="834"/>
                    <a:pt x="2952" y="773"/>
                  </a:cubicBezTo>
                  <a:lnTo>
                    <a:pt x="2937" y="773"/>
                  </a:lnTo>
                  <a:lnTo>
                    <a:pt x="2922" y="742"/>
                  </a:lnTo>
                  <a:cubicBezTo>
                    <a:pt x="2653" y="267"/>
                    <a:pt x="2161" y="1"/>
                    <a:pt x="16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4" name="Google Shape;1013;p53"/>
            <p:cNvSpPr/>
            <p:nvPr/>
          </p:nvSpPr>
          <p:spPr>
            <a:xfrm>
              <a:off x="8796750" y="759875"/>
              <a:ext cx="136150" cy="179625"/>
            </a:xfrm>
            <a:custGeom>
              <a:avLst/>
              <a:gdLst/>
              <a:ahLst/>
              <a:cxnLst/>
              <a:rect l="l" t="t" r="r" b="b"/>
              <a:pathLst>
                <a:path w="5446" h="7185" extrusionOk="0">
                  <a:moveTo>
                    <a:pt x="3775" y="0"/>
                  </a:moveTo>
                  <a:cubicBezTo>
                    <a:pt x="3286" y="0"/>
                    <a:pt x="2810" y="248"/>
                    <a:pt x="2539" y="700"/>
                  </a:cubicBezTo>
                  <a:cubicBezTo>
                    <a:pt x="2493" y="776"/>
                    <a:pt x="2463" y="853"/>
                    <a:pt x="2432" y="929"/>
                  </a:cubicBezTo>
                  <a:lnTo>
                    <a:pt x="0" y="6466"/>
                  </a:lnTo>
                  <a:lnTo>
                    <a:pt x="444" y="6726"/>
                  </a:lnTo>
                  <a:lnTo>
                    <a:pt x="413" y="6757"/>
                  </a:lnTo>
                  <a:lnTo>
                    <a:pt x="1117" y="7185"/>
                  </a:lnTo>
                  <a:lnTo>
                    <a:pt x="4910" y="2367"/>
                  </a:lnTo>
                  <a:cubicBezTo>
                    <a:pt x="4941" y="2321"/>
                    <a:pt x="4971" y="2290"/>
                    <a:pt x="5002" y="2245"/>
                  </a:cubicBezTo>
                  <a:lnTo>
                    <a:pt x="5002" y="2229"/>
                  </a:lnTo>
                  <a:lnTo>
                    <a:pt x="5032" y="2199"/>
                  </a:lnTo>
                  <a:cubicBezTo>
                    <a:pt x="5445" y="1510"/>
                    <a:pt x="5216" y="608"/>
                    <a:pt x="4528" y="210"/>
                  </a:cubicBezTo>
                  <a:cubicBezTo>
                    <a:pt x="4291" y="68"/>
                    <a:pt x="4031" y="0"/>
                    <a:pt x="37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5" name="Google Shape;1014;p53"/>
            <p:cNvSpPr/>
            <p:nvPr/>
          </p:nvSpPr>
          <p:spPr>
            <a:xfrm>
              <a:off x="8657550" y="973150"/>
              <a:ext cx="136150" cy="179900"/>
            </a:xfrm>
            <a:custGeom>
              <a:avLst/>
              <a:gdLst/>
              <a:ahLst/>
              <a:cxnLst/>
              <a:rect l="l" t="t" r="r" b="b"/>
              <a:pathLst>
                <a:path w="5446" h="7196" extrusionOk="0">
                  <a:moveTo>
                    <a:pt x="4314" y="0"/>
                  </a:moveTo>
                  <a:lnTo>
                    <a:pt x="536" y="4818"/>
                  </a:lnTo>
                  <a:cubicBezTo>
                    <a:pt x="505" y="4864"/>
                    <a:pt x="475" y="4895"/>
                    <a:pt x="444" y="4940"/>
                  </a:cubicBezTo>
                  <a:lnTo>
                    <a:pt x="429" y="4971"/>
                  </a:lnTo>
                  <a:lnTo>
                    <a:pt x="414" y="5002"/>
                  </a:lnTo>
                  <a:cubicBezTo>
                    <a:pt x="1" y="5675"/>
                    <a:pt x="230" y="6577"/>
                    <a:pt x="918" y="6990"/>
                  </a:cubicBezTo>
                  <a:cubicBezTo>
                    <a:pt x="1151" y="7130"/>
                    <a:pt x="1406" y="7196"/>
                    <a:pt x="1658" y="7196"/>
                  </a:cubicBezTo>
                  <a:cubicBezTo>
                    <a:pt x="2152" y="7196"/>
                    <a:pt x="2633" y="6941"/>
                    <a:pt x="2907" y="6485"/>
                  </a:cubicBezTo>
                  <a:cubicBezTo>
                    <a:pt x="2953" y="6409"/>
                    <a:pt x="2983" y="6332"/>
                    <a:pt x="3014" y="6256"/>
                  </a:cubicBezTo>
                  <a:lnTo>
                    <a:pt x="5446" y="734"/>
                  </a:lnTo>
                  <a:lnTo>
                    <a:pt x="5002" y="459"/>
                  </a:lnTo>
                  <a:lnTo>
                    <a:pt x="5018" y="428"/>
                  </a:lnTo>
                  <a:lnTo>
                    <a:pt x="43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6" name="Google Shape;1015;p53"/>
            <p:cNvSpPr/>
            <p:nvPr/>
          </p:nvSpPr>
          <p:spPr>
            <a:xfrm>
              <a:off x="8812025" y="957850"/>
              <a:ext cx="184725" cy="130975"/>
            </a:xfrm>
            <a:custGeom>
              <a:avLst/>
              <a:gdLst/>
              <a:ahLst/>
              <a:cxnLst/>
              <a:rect l="l" t="t" r="r" b="b"/>
              <a:pathLst>
                <a:path w="7389" h="5239" extrusionOk="0">
                  <a:moveTo>
                    <a:pt x="720" y="0"/>
                  </a:moveTo>
                  <a:lnTo>
                    <a:pt x="460" y="444"/>
                  </a:lnTo>
                  <a:lnTo>
                    <a:pt x="429" y="428"/>
                  </a:lnTo>
                  <a:lnTo>
                    <a:pt x="1" y="1132"/>
                  </a:lnTo>
                  <a:lnTo>
                    <a:pt x="4804" y="4910"/>
                  </a:lnTo>
                  <a:cubicBezTo>
                    <a:pt x="4850" y="4941"/>
                    <a:pt x="4896" y="4971"/>
                    <a:pt x="4941" y="5002"/>
                  </a:cubicBezTo>
                  <a:lnTo>
                    <a:pt x="4957" y="5017"/>
                  </a:lnTo>
                  <a:lnTo>
                    <a:pt x="4987" y="5032"/>
                  </a:lnTo>
                  <a:cubicBezTo>
                    <a:pt x="5220" y="5172"/>
                    <a:pt x="5475" y="5238"/>
                    <a:pt x="5727" y="5238"/>
                  </a:cubicBezTo>
                  <a:cubicBezTo>
                    <a:pt x="6221" y="5238"/>
                    <a:pt x="6702" y="4984"/>
                    <a:pt x="6976" y="4528"/>
                  </a:cubicBezTo>
                  <a:cubicBezTo>
                    <a:pt x="7389" y="3839"/>
                    <a:pt x="7175" y="2952"/>
                    <a:pt x="6486" y="2539"/>
                  </a:cubicBezTo>
                  <a:cubicBezTo>
                    <a:pt x="6410" y="2493"/>
                    <a:pt x="6333" y="2463"/>
                    <a:pt x="6257" y="2432"/>
                  </a:cubicBezTo>
                  <a:lnTo>
                    <a:pt x="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7" name="Google Shape;1016;p53"/>
            <p:cNvSpPr/>
            <p:nvPr/>
          </p:nvSpPr>
          <p:spPr>
            <a:xfrm>
              <a:off x="8593700" y="824225"/>
              <a:ext cx="184700" cy="130975"/>
            </a:xfrm>
            <a:custGeom>
              <a:avLst/>
              <a:gdLst/>
              <a:ahLst/>
              <a:cxnLst/>
              <a:rect l="l" t="t" r="r" b="b"/>
              <a:pathLst>
                <a:path w="7388" h="5239" extrusionOk="0">
                  <a:moveTo>
                    <a:pt x="1659" y="0"/>
                  </a:moveTo>
                  <a:cubicBezTo>
                    <a:pt x="1161" y="0"/>
                    <a:pt x="677" y="255"/>
                    <a:pt x="413" y="711"/>
                  </a:cubicBezTo>
                  <a:cubicBezTo>
                    <a:pt x="0" y="1399"/>
                    <a:pt x="214" y="2286"/>
                    <a:pt x="903" y="2699"/>
                  </a:cubicBezTo>
                  <a:cubicBezTo>
                    <a:pt x="979" y="2745"/>
                    <a:pt x="1056" y="2776"/>
                    <a:pt x="1132" y="2806"/>
                  </a:cubicBezTo>
                  <a:lnTo>
                    <a:pt x="6669" y="5238"/>
                  </a:lnTo>
                  <a:lnTo>
                    <a:pt x="6929" y="4795"/>
                  </a:lnTo>
                  <a:lnTo>
                    <a:pt x="6960" y="4810"/>
                  </a:lnTo>
                  <a:lnTo>
                    <a:pt x="7388" y="4106"/>
                  </a:lnTo>
                  <a:lnTo>
                    <a:pt x="2570" y="328"/>
                  </a:lnTo>
                  <a:cubicBezTo>
                    <a:pt x="2524" y="298"/>
                    <a:pt x="2493" y="267"/>
                    <a:pt x="2447" y="236"/>
                  </a:cubicBezTo>
                  <a:lnTo>
                    <a:pt x="2432" y="221"/>
                  </a:lnTo>
                  <a:lnTo>
                    <a:pt x="2402" y="206"/>
                  </a:lnTo>
                  <a:cubicBezTo>
                    <a:pt x="2169" y="66"/>
                    <a:pt x="1912" y="0"/>
                    <a:pt x="1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8" name="Google Shape;1017;p53"/>
            <p:cNvSpPr/>
            <p:nvPr/>
          </p:nvSpPr>
          <p:spPr>
            <a:xfrm>
              <a:off x="8686625" y="801550"/>
              <a:ext cx="43600" cy="56125"/>
            </a:xfrm>
            <a:custGeom>
              <a:avLst/>
              <a:gdLst/>
              <a:ahLst/>
              <a:cxnLst/>
              <a:rect l="l" t="t" r="r" b="b"/>
              <a:pathLst>
                <a:path w="1744" h="2245" extrusionOk="0">
                  <a:moveTo>
                    <a:pt x="138" y="0"/>
                  </a:moveTo>
                  <a:cubicBezTo>
                    <a:pt x="112" y="0"/>
                    <a:pt x="85" y="9"/>
                    <a:pt x="61" y="27"/>
                  </a:cubicBezTo>
                  <a:cubicBezTo>
                    <a:pt x="15" y="73"/>
                    <a:pt x="0" y="149"/>
                    <a:pt x="46" y="210"/>
                  </a:cubicBezTo>
                  <a:lnTo>
                    <a:pt x="1499" y="2184"/>
                  </a:lnTo>
                  <a:cubicBezTo>
                    <a:pt x="1530" y="2224"/>
                    <a:pt x="1567" y="2245"/>
                    <a:pt x="1607" y="2245"/>
                  </a:cubicBezTo>
                  <a:cubicBezTo>
                    <a:pt x="1626" y="2245"/>
                    <a:pt x="1647" y="2240"/>
                    <a:pt x="1667" y="2229"/>
                  </a:cubicBezTo>
                  <a:lnTo>
                    <a:pt x="1683" y="2214"/>
                  </a:lnTo>
                  <a:cubicBezTo>
                    <a:pt x="1744" y="2168"/>
                    <a:pt x="1744" y="2092"/>
                    <a:pt x="1713" y="2031"/>
                  </a:cubicBezTo>
                  <a:lnTo>
                    <a:pt x="245" y="57"/>
                  </a:lnTo>
                  <a:cubicBezTo>
                    <a:pt x="217" y="20"/>
                    <a:pt x="178" y="0"/>
                    <a:pt x="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9" name="Google Shape;1018;p53"/>
            <p:cNvSpPr/>
            <p:nvPr/>
          </p:nvSpPr>
          <p:spPr>
            <a:xfrm>
              <a:off x="8712625" y="786250"/>
              <a:ext cx="32125" cy="62925"/>
            </a:xfrm>
            <a:custGeom>
              <a:avLst/>
              <a:gdLst/>
              <a:ahLst/>
              <a:cxnLst/>
              <a:rect l="l" t="t" r="r" b="b"/>
              <a:pathLst>
                <a:path w="1285" h="2517" extrusionOk="0">
                  <a:moveTo>
                    <a:pt x="141" y="0"/>
                  </a:moveTo>
                  <a:cubicBezTo>
                    <a:pt x="125" y="0"/>
                    <a:pt x="108" y="4"/>
                    <a:pt x="92" y="12"/>
                  </a:cubicBezTo>
                  <a:cubicBezTo>
                    <a:pt x="15" y="42"/>
                    <a:pt x="0" y="119"/>
                    <a:pt x="31" y="180"/>
                  </a:cubicBezTo>
                  <a:lnTo>
                    <a:pt x="1025" y="2444"/>
                  </a:lnTo>
                  <a:cubicBezTo>
                    <a:pt x="1036" y="2489"/>
                    <a:pt x="1080" y="2517"/>
                    <a:pt x="1133" y="2517"/>
                  </a:cubicBezTo>
                  <a:cubicBezTo>
                    <a:pt x="1152" y="2517"/>
                    <a:pt x="1173" y="2513"/>
                    <a:pt x="1193" y="2505"/>
                  </a:cubicBezTo>
                  <a:lnTo>
                    <a:pt x="1208" y="2505"/>
                  </a:lnTo>
                  <a:cubicBezTo>
                    <a:pt x="1254" y="2474"/>
                    <a:pt x="1285" y="2398"/>
                    <a:pt x="1254" y="2337"/>
                  </a:cubicBezTo>
                  <a:lnTo>
                    <a:pt x="260" y="88"/>
                  </a:lnTo>
                  <a:cubicBezTo>
                    <a:pt x="237" y="32"/>
                    <a:pt x="19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0" name="Google Shape;1019;p53"/>
            <p:cNvSpPr/>
            <p:nvPr/>
          </p:nvSpPr>
          <p:spPr>
            <a:xfrm>
              <a:off x="8852950" y="1045900"/>
              <a:ext cx="44000" cy="56125"/>
            </a:xfrm>
            <a:custGeom>
              <a:avLst/>
              <a:gdLst/>
              <a:ahLst/>
              <a:cxnLst/>
              <a:rect l="l" t="t" r="r" b="b"/>
              <a:pathLst>
                <a:path w="1760" h="2245" extrusionOk="0">
                  <a:moveTo>
                    <a:pt x="146" y="0"/>
                  </a:moveTo>
                  <a:cubicBezTo>
                    <a:pt x="120" y="0"/>
                    <a:pt x="95" y="9"/>
                    <a:pt x="77" y="27"/>
                  </a:cubicBezTo>
                  <a:cubicBezTo>
                    <a:pt x="16" y="73"/>
                    <a:pt x="1" y="149"/>
                    <a:pt x="46" y="210"/>
                  </a:cubicBezTo>
                  <a:lnTo>
                    <a:pt x="1515" y="2183"/>
                  </a:lnTo>
                  <a:cubicBezTo>
                    <a:pt x="1535" y="2224"/>
                    <a:pt x="1576" y="2245"/>
                    <a:pt x="1619" y="2245"/>
                  </a:cubicBezTo>
                  <a:cubicBezTo>
                    <a:pt x="1641" y="2245"/>
                    <a:pt x="1663" y="2240"/>
                    <a:pt x="1683" y="2229"/>
                  </a:cubicBezTo>
                  <a:lnTo>
                    <a:pt x="1683" y="2214"/>
                  </a:lnTo>
                  <a:cubicBezTo>
                    <a:pt x="1744" y="2168"/>
                    <a:pt x="1760" y="2092"/>
                    <a:pt x="1714" y="2030"/>
                  </a:cubicBezTo>
                  <a:lnTo>
                    <a:pt x="245" y="57"/>
                  </a:lnTo>
                  <a:cubicBezTo>
                    <a:pt x="227" y="20"/>
                    <a:pt x="186" y="0"/>
                    <a:pt x="1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1" name="Google Shape;1020;p53"/>
            <p:cNvSpPr/>
            <p:nvPr/>
          </p:nvSpPr>
          <p:spPr>
            <a:xfrm>
              <a:off x="8838425" y="1053900"/>
              <a:ext cx="32150" cy="62950"/>
            </a:xfrm>
            <a:custGeom>
              <a:avLst/>
              <a:gdLst/>
              <a:ahLst/>
              <a:cxnLst/>
              <a:rect l="l" t="t" r="r" b="b"/>
              <a:pathLst>
                <a:path w="1286" h="2518" extrusionOk="0">
                  <a:moveTo>
                    <a:pt x="142" y="1"/>
                  </a:moveTo>
                  <a:cubicBezTo>
                    <a:pt x="125" y="1"/>
                    <a:pt x="108" y="5"/>
                    <a:pt x="92" y="13"/>
                  </a:cubicBezTo>
                  <a:cubicBezTo>
                    <a:pt x="31" y="43"/>
                    <a:pt x="0" y="120"/>
                    <a:pt x="31" y="181"/>
                  </a:cubicBezTo>
                  <a:lnTo>
                    <a:pt x="1025" y="2445"/>
                  </a:lnTo>
                  <a:cubicBezTo>
                    <a:pt x="1048" y="2489"/>
                    <a:pt x="1095" y="2518"/>
                    <a:pt x="1142" y="2518"/>
                  </a:cubicBezTo>
                  <a:cubicBezTo>
                    <a:pt x="1160" y="2518"/>
                    <a:pt x="1177" y="2514"/>
                    <a:pt x="1193" y="2506"/>
                  </a:cubicBezTo>
                  <a:lnTo>
                    <a:pt x="1209" y="2506"/>
                  </a:lnTo>
                  <a:cubicBezTo>
                    <a:pt x="1270" y="2475"/>
                    <a:pt x="1285" y="2399"/>
                    <a:pt x="1255" y="2338"/>
                  </a:cubicBezTo>
                  <a:lnTo>
                    <a:pt x="260" y="89"/>
                  </a:lnTo>
                  <a:cubicBezTo>
                    <a:pt x="238" y="32"/>
                    <a:pt x="190" y="1"/>
                    <a:pt x="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2" name="Google Shape;1021;p53"/>
            <p:cNvSpPr/>
            <p:nvPr/>
          </p:nvSpPr>
          <p:spPr>
            <a:xfrm>
              <a:off x="8847600" y="790175"/>
              <a:ext cx="34050" cy="62075"/>
            </a:xfrm>
            <a:custGeom>
              <a:avLst/>
              <a:gdLst/>
              <a:ahLst/>
              <a:cxnLst/>
              <a:rect l="l" t="t" r="r" b="b"/>
              <a:pathLst>
                <a:path w="1362" h="2483" extrusionOk="0">
                  <a:moveTo>
                    <a:pt x="1206" y="1"/>
                  </a:moveTo>
                  <a:cubicBezTo>
                    <a:pt x="1163" y="1"/>
                    <a:pt x="1122" y="28"/>
                    <a:pt x="1102" y="69"/>
                  </a:cubicBezTo>
                  <a:lnTo>
                    <a:pt x="16" y="2302"/>
                  </a:lnTo>
                  <a:cubicBezTo>
                    <a:pt x="0" y="2348"/>
                    <a:pt x="16" y="2424"/>
                    <a:pt x="62" y="2455"/>
                  </a:cubicBezTo>
                  <a:lnTo>
                    <a:pt x="77" y="2470"/>
                  </a:lnTo>
                  <a:cubicBezTo>
                    <a:pt x="93" y="2478"/>
                    <a:pt x="111" y="2482"/>
                    <a:pt x="128" y="2482"/>
                  </a:cubicBezTo>
                  <a:cubicBezTo>
                    <a:pt x="176" y="2482"/>
                    <a:pt x="223" y="2454"/>
                    <a:pt x="245" y="2409"/>
                  </a:cubicBezTo>
                  <a:lnTo>
                    <a:pt x="1331" y="191"/>
                  </a:lnTo>
                  <a:cubicBezTo>
                    <a:pt x="1362" y="115"/>
                    <a:pt x="1331" y="38"/>
                    <a:pt x="1270" y="23"/>
                  </a:cubicBezTo>
                  <a:cubicBezTo>
                    <a:pt x="1250" y="8"/>
                    <a:pt x="1228" y="1"/>
                    <a:pt x="1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3" name="Google Shape;1022;p53"/>
            <p:cNvSpPr/>
            <p:nvPr/>
          </p:nvSpPr>
          <p:spPr>
            <a:xfrm>
              <a:off x="8861375" y="806500"/>
              <a:ext cx="45525" cy="54400"/>
            </a:xfrm>
            <a:custGeom>
              <a:avLst/>
              <a:gdLst/>
              <a:ahLst/>
              <a:cxnLst/>
              <a:rect l="l" t="t" r="r" b="b"/>
              <a:pathLst>
                <a:path w="1821" h="2176" extrusionOk="0">
                  <a:moveTo>
                    <a:pt x="1678" y="0"/>
                  </a:moveTo>
                  <a:cubicBezTo>
                    <a:pt x="1639" y="0"/>
                    <a:pt x="1602" y="16"/>
                    <a:pt x="1576" y="43"/>
                  </a:cubicBezTo>
                  <a:lnTo>
                    <a:pt x="46" y="1986"/>
                  </a:lnTo>
                  <a:cubicBezTo>
                    <a:pt x="0" y="2031"/>
                    <a:pt x="15" y="2108"/>
                    <a:pt x="61" y="2154"/>
                  </a:cubicBezTo>
                  <a:lnTo>
                    <a:pt x="77" y="2154"/>
                  </a:lnTo>
                  <a:cubicBezTo>
                    <a:pt x="97" y="2168"/>
                    <a:pt x="124" y="2175"/>
                    <a:pt x="151" y="2175"/>
                  </a:cubicBezTo>
                  <a:cubicBezTo>
                    <a:pt x="185" y="2175"/>
                    <a:pt x="220" y="2164"/>
                    <a:pt x="245" y="2139"/>
                  </a:cubicBezTo>
                  <a:lnTo>
                    <a:pt x="1774" y="211"/>
                  </a:lnTo>
                  <a:cubicBezTo>
                    <a:pt x="1820" y="150"/>
                    <a:pt x="1805" y="74"/>
                    <a:pt x="1759" y="28"/>
                  </a:cubicBezTo>
                  <a:cubicBezTo>
                    <a:pt x="1733" y="8"/>
                    <a:pt x="1705" y="0"/>
                    <a:pt x="16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4" name="Google Shape;1023;p53"/>
            <p:cNvSpPr/>
            <p:nvPr/>
          </p:nvSpPr>
          <p:spPr>
            <a:xfrm>
              <a:off x="8708400" y="1050975"/>
              <a:ext cx="34075" cy="62050"/>
            </a:xfrm>
            <a:custGeom>
              <a:avLst/>
              <a:gdLst/>
              <a:ahLst/>
              <a:cxnLst/>
              <a:rect l="l" t="t" r="r" b="b"/>
              <a:pathLst>
                <a:path w="1363" h="2482" extrusionOk="0">
                  <a:moveTo>
                    <a:pt x="1206" y="1"/>
                  </a:moveTo>
                  <a:cubicBezTo>
                    <a:pt x="1163" y="1"/>
                    <a:pt x="1123" y="28"/>
                    <a:pt x="1102" y="69"/>
                  </a:cubicBezTo>
                  <a:lnTo>
                    <a:pt x="31" y="2302"/>
                  </a:lnTo>
                  <a:cubicBezTo>
                    <a:pt x="1" y="2348"/>
                    <a:pt x="16" y="2424"/>
                    <a:pt x="77" y="2455"/>
                  </a:cubicBezTo>
                  <a:lnTo>
                    <a:pt x="77" y="2470"/>
                  </a:lnTo>
                  <a:cubicBezTo>
                    <a:pt x="98" y="2478"/>
                    <a:pt x="118" y="2482"/>
                    <a:pt x="138" y="2482"/>
                  </a:cubicBezTo>
                  <a:cubicBezTo>
                    <a:pt x="192" y="2482"/>
                    <a:pt x="238" y="2454"/>
                    <a:pt x="261" y="2409"/>
                  </a:cubicBezTo>
                  <a:lnTo>
                    <a:pt x="1332" y="191"/>
                  </a:lnTo>
                  <a:cubicBezTo>
                    <a:pt x="1362" y="114"/>
                    <a:pt x="1332" y="38"/>
                    <a:pt x="1270" y="23"/>
                  </a:cubicBezTo>
                  <a:cubicBezTo>
                    <a:pt x="1250" y="7"/>
                    <a:pt x="1228" y="1"/>
                    <a:pt x="1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5" name="Google Shape;1024;p53"/>
            <p:cNvSpPr/>
            <p:nvPr/>
          </p:nvSpPr>
          <p:spPr>
            <a:xfrm>
              <a:off x="8682800" y="1042425"/>
              <a:ext cx="45525" cy="54400"/>
            </a:xfrm>
            <a:custGeom>
              <a:avLst/>
              <a:gdLst/>
              <a:ahLst/>
              <a:cxnLst/>
              <a:rect l="l" t="t" r="r" b="b"/>
              <a:pathLst>
                <a:path w="1821" h="2176" extrusionOk="0">
                  <a:moveTo>
                    <a:pt x="1677" y="0"/>
                  </a:moveTo>
                  <a:cubicBezTo>
                    <a:pt x="1639" y="0"/>
                    <a:pt x="1602" y="17"/>
                    <a:pt x="1576" y="43"/>
                  </a:cubicBezTo>
                  <a:lnTo>
                    <a:pt x="46" y="1986"/>
                  </a:lnTo>
                  <a:cubicBezTo>
                    <a:pt x="0" y="2032"/>
                    <a:pt x="15" y="2108"/>
                    <a:pt x="61" y="2154"/>
                  </a:cubicBezTo>
                  <a:lnTo>
                    <a:pt x="77" y="2154"/>
                  </a:lnTo>
                  <a:cubicBezTo>
                    <a:pt x="104" y="2168"/>
                    <a:pt x="132" y="2176"/>
                    <a:pt x="158" y="2176"/>
                  </a:cubicBezTo>
                  <a:cubicBezTo>
                    <a:pt x="190" y="2176"/>
                    <a:pt x="220" y="2164"/>
                    <a:pt x="245" y="2139"/>
                  </a:cubicBezTo>
                  <a:lnTo>
                    <a:pt x="1774" y="212"/>
                  </a:lnTo>
                  <a:cubicBezTo>
                    <a:pt x="1820" y="150"/>
                    <a:pt x="1805" y="74"/>
                    <a:pt x="1759" y="28"/>
                  </a:cubicBezTo>
                  <a:cubicBezTo>
                    <a:pt x="1733" y="9"/>
                    <a:pt x="1705" y="0"/>
                    <a:pt x="16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6" name="Google Shape;1025;p53"/>
            <p:cNvSpPr/>
            <p:nvPr/>
          </p:nvSpPr>
          <p:spPr>
            <a:xfrm>
              <a:off x="8776100" y="770475"/>
              <a:ext cx="13775" cy="67700"/>
            </a:xfrm>
            <a:custGeom>
              <a:avLst/>
              <a:gdLst/>
              <a:ahLst/>
              <a:cxnLst/>
              <a:rect l="l" t="t" r="r" b="b"/>
              <a:pathLst>
                <a:path w="551" h="2708" extrusionOk="0">
                  <a:moveTo>
                    <a:pt x="123" y="0"/>
                  </a:moveTo>
                  <a:cubicBezTo>
                    <a:pt x="61" y="16"/>
                    <a:pt x="0" y="77"/>
                    <a:pt x="15" y="138"/>
                  </a:cubicBezTo>
                  <a:lnTo>
                    <a:pt x="291" y="2601"/>
                  </a:lnTo>
                  <a:cubicBezTo>
                    <a:pt x="291" y="2662"/>
                    <a:pt x="352" y="2708"/>
                    <a:pt x="413" y="2708"/>
                  </a:cubicBezTo>
                  <a:lnTo>
                    <a:pt x="428" y="2708"/>
                  </a:lnTo>
                  <a:cubicBezTo>
                    <a:pt x="505" y="2692"/>
                    <a:pt x="551" y="2631"/>
                    <a:pt x="551" y="2570"/>
                  </a:cubicBezTo>
                  <a:lnTo>
                    <a:pt x="276" y="123"/>
                  </a:lnTo>
                  <a:cubicBezTo>
                    <a:pt x="260" y="46"/>
                    <a:pt x="199"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7" name="Google Shape;1026;p53"/>
            <p:cNvSpPr/>
            <p:nvPr/>
          </p:nvSpPr>
          <p:spPr>
            <a:xfrm>
              <a:off x="8799425" y="770475"/>
              <a:ext cx="13775" cy="67700"/>
            </a:xfrm>
            <a:custGeom>
              <a:avLst/>
              <a:gdLst/>
              <a:ahLst/>
              <a:cxnLst/>
              <a:rect l="l" t="t" r="r" b="b"/>
              <a:pathLst>
                <a:path w="551" h="2708" extrusionOk="0">
                  <a:moveTo>
                    <a:pt x="429" y="0"/>
                  </a:moveTo>
                  <a:cubicBezTo>
                    <a:pt x="352" y="0"/>
                    <a:pt x="291" y="46"/>
                    <a:pt x="291" y="123"/>
                  </a:cubicBezTo>
                  <a:lnTo>
                    <a:pt x="16" y="2570"/>
                  </a:lnTo>
                  <a:cubicBezTo>
                    <a:pt x="0" y="2631"/>
                    <a:pt x="61" y="2708"/>
                    <a:pt x="123" y="2708"/>
                  </a:cubicBezTo>
                  <a:lnTo>
                    <a:pt x="138" y="2708"/>
                  </a:lnTo>
                  <a:cubicBezTo>
                    <a:pt x="199" y="2708"/>
                    <a:pt x="260" y="2662"/>
                    <a:pt x="260" y="2601"/>
                  </a:cubicBezTo>
                  <a:lnTo>
                    <a:pt x="536" y="138"/>
                  </a:lnTo>
                  <a:cubicBezTo>
                    <a:pt x="551" y="77"/>
                    <a:pt x="490" y="16"/>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8" name="Google Shape;1027;p53"/>
            <p:cNvSpPr/>
            <p:nvPr/>
          </p:nvSpPr>
          <p:spPr>
            <a:xfrm>
              <a:off x="8797900" y="1065300"/>
              <a:ext cx="13400" cy="67700"/>
            </a:xfrm>
            <a:custGeom>
              <a:avLst/>
              <a:gdLst/>
              <a:ahLst/>
              <a:cxnLst/>
              <a:rect l="l" t="t" r="r" b="b"/>
              <a:pathLst>
                <a:path w="536" h="2708" extrusionOk="0">
                  <a:moveTo>
                    <a:pt x="122" y="0"/>
                  </a:moveTo>
                  <a:cubicBezTo>
                    <a:pt x="46" y="16"/>
                    <a:pt x="0" y="77"/>
                    <a:pt x="0" y="138"/>
                  </a:cubicBezTo>
                  <a:lnTo>
                    <a:pt x="275" y="2601"/>
                  </a:lnTo>
                  <a:cubicBezTo>
                    <a:pt x="275" y="2662"/>
                    <a:pt x="337" y="2708"/>
                    <a:pt x="398" y="2708"/>
                  </a:cubicBezTo>
                  <a:lnTo>
                    <a:pt x="413" y="2708"/>
                  </a:lnTo>
                  <a:cubicBezTo>
                    <a:pt x="490" y="2708"/>
                    <a:pt x="535" y="2631"/>
                    <a:pt x="520" y="2570"/>
                  </a:cubicBezTo>
                  <a:lnTo>
                    <a:pt x="260" y="123"/>
                  </a:lnTo>
                  <a:cubicBezTo>
                    <a:pt x="245" y="46"/>
                    <a:pt x="184" y="0"/>
                    <a:pt x="1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9" name="Google Shape;1028;p53"/>
            <p:cNvSpPr/>
            <p:nvPr/>
          </p:nvSpPr>
          <p:spPr>
            <a:xfrm>
              <a:off x="8774575" y="1065225"/>
              <a:ext cx="13400" cy="67775"/>
            </a:xfrm>
            <a:custGeom>
              <a:avLst/>
              <a:gdLst/>
              <a:ahLst/>
              <a:cxnLst/>
              <a:rect l="l" t="t" r="r" b="b"/>
              <a:pathLst>
                <a:path w="536" h="2711" extrusionOk="0">
                  <a:moveTo>
                    <a:pt x="393" y="1"/>
                  </a:moveTo>
                  <a:cubicBezTo>
                    <a:pt x="337" y="1"/>
                    <a:pt x="275" y="56"/>
                    <a:pt x="275" y="110"/>
                  </a:cubicBezTo>
                  <a:lnTo>
                    <a:pt x="0" y="2573"/>
                  </a:lnTo>
                  <a:cubicBezTo>
                    <a:pt x="0" y="2634"/>
                    <a:pt x="46" y="2695"/>
                    <a:pt x="122" y="2711"/>
                  </a:cubicBezTo>
                  <a:lnTo>
                    <a:pt x="138" y="2711"/>
                  </a:lnTo>
                  <a:cubicBezTo>
                    <a:pt x="199" y="2711"/>
                    <a:pt x="245" y="2665"/>
                    <a:pt x="260" y="2604"/>
                  </a:cubicBezTo>
                  <a:lnTo>
                    <a:pt x="520" y="141"/>
                  </a:lnTo>
                  <a:cubicBezTo>
                    <a:pt x="535" y="80"/>
                    <a:pt x="489" y="3"/>
                    <a:pt x="413" y="3"/>
                  </a:cubicBezTo>
                  <a:cubicBezTo>
                    <a:pt x="407" y="2"/>
                    <a:pt x="400" y="1"/>
                    <a:pt x="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0" name="Google Shape;1029;p53"/>
            <p:cNvSpPr/>
            <p:nvPr/>
          </p:nvSpPr>
          <p:spPr>
            <a:xfrm>
              <a:off x="8890425" y="847025"/>
              <a:ext cx="56625" cy="43050"/>
            </a:xfrm>
            <a:custGeom>
              <a:avLst/>
              <a:gdLst/>
              <a:ahLst/>
              <a:cxnLst/>
              <a:rect l="l" t="t" r="r" b="b"/>
              <a:pathLst>
                <a:path w="2265" h="1722" extrusionOk="0">
                  <a:moveTo>
                    <a:pt x="2124" y="0"/>
                  </a:moveTo>
                  <a:cubicBezTo>
                    <a:pt x="2097" y="0"/>
                    <a:pt x="2069" y="9"/>
                    <a:pt x="2050" y="28"/>
                  </a:cubicBezTo>
                  <a:lnTo>
                    <a:pt x="62" y="1481"/>
                  </a:lnTo>
                  <a:cubicBezTo>
                    <a:pt x="16" y="1527"/>
                    <a:pt x="1" y="1603"/>
                    <a:pt x="31" y="1649"/>
                  </a:cubicBezTo>
                  <a:lnTo>
                    <a:pt x="31" y="1665"/>
                  </a:lnTo>
                  <a:cubicBezTo>
                    <a:pt x="59" y="1702"/>
                    <a:pt x="98" y="1722"/>
                    <a:pt x="138" y="1722"/>
                  </a:cubicBezTo>
                  <a:cubicBezTo>
                    <a:pt x="164" y="1722"/>
                    <a:pt x="191" y="1713"/>
                    <a:pt x="215" y="1695"/>
                  </a:cubicBezTo>
                  <a:lnTo>
                    <a:pt x="2203" y="227"/>
                  </a:lnTo>
                  <a:cubicBezTo>
                    <a:pt x="2249" y="181"/>
                    <a:pt x="2264" y="105"/>
                    <a:pt x="2218" y="43"/>
                  </a:cubicBezTo>
                  <a:cubicBezTo>
                    <a:pt x="2201" y="17"/>
                    <a:pt x="2162" y="0"/>
                    <a:pt x="2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1" name="Google Shape;1030;p53"/>
            <p:cNvSpPr/>
            <p:nvPr/>
          </p:nvSpPr>
          <p:spPr>
            <a:xfrm>
              <a:off x="8898850" y="872975"/>
              <a:ext cx="63875" cy="31350"/>
            </a:xfrm>
            <a:custGeom>
              <a:avLst/>
              <a:gdLst/>
              <a:ahLst/>
              <a:cxnLst/>
              <a:rect l="l" t="t" r="r" b="b"/>
              <a:pathLst>
                <a:path w="2555" h="1254" extrusionOk="0">
                  <a:moveTo>
                    <a:pt x="2416" y="0"/>
                  </a:moveTo>
                  <a:cubicBezTo>
                    <a:pt x="2396" y="0"/>
                    <a:pt x="2375" y="5"/>
                    <a:pt x="2356" y="15"/>
                  </a:cubicBezTo>
                  <a:lnTo>
                    <a:pt x="92" y="1009"/>
                  </a:lnTo>
                  <a:cubicBezTo>
                    <a:pt x="31" y="1040"/>
                    <a:pt x="0" y="1116"/>
                    <a:pt x="31" y="1177"/>
                  </a:cubicBezTo>
                  <a:lnTo>
                    <a:pt x="31" y="1193"/>
                  </a:lnTo>
                  <a:cubicBezTo>
                    <a:pt x="51" y="1233"/>
                    <a:pt x="92" y="1254"/>
                    <a:pt x="135" y="1254"/>
                  </a:cubicBezTo>
                  <a:cubicBezTo>
                    <a:pt x="156" y="1254"/>
                    <a:pt x="179" y="1249"/>
                    <a:pt x="199" y="1239"/>
                  </a:cubicBezTo>
                  <a:lnTo>
                    <a:pt x="2447" y="244"/>
                  </a:lnTo>
                  <a:cubicBezTo>
                    <a:pt x="2524" y="214"/>
                    <a:pt x="2554" y="137"/>
                    <a:pt x="2524" y="76"/>
                  </a:cubicBezTo>
                  <a:cubicBezTo>
                    <a:pt x="2503" y="24"/>
                    <a:pt x="2461" y="0"/>
                    <a:pt x="24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2" name="Google Shape;1031;p53"/>
            <p:cNvSpPr/>
            <p:nvPr/>
          </p:nvSpPr>
          <p:spPr>
            <a:xfrm>
              <a:off x="8646075" y="1013375"/>
              <a:ext cx="57000" cy="43075"/>
            </a:xfrm>
            <a:custGeom>
              <a:avLst/>
              <a:gdLst/>
              <a:ahLst/>
              <a:cxnLst/>
              <a:rect l="l" t="t" r="r" b="b"/>
              <a:pathLst>
                <a:path w="2280" h="1723" extrusionOk="0">
                  <a:moveTo>
                    <a:pt x="2127" y="1"/>
                  </a:moveTo>
                  <a:cubicBezTo>
                    <a:pt x="2101" y="1"/>
                    <a:pt x="2074" y="10"/>
                    <a:pt x="2050" y="28"/>
                  </a:cubicBezTo>
                  <a:lnTo>
                    <a:pt x="62" y="1496"/>
                  </a:lnTo>
                  <a:cubicBezTo>
                    <a:pt x="16" y="1542"/>
                    <a:pt x="1" y="1603"/>
                    <a:pt x="31" y="1664"/>
                  </a:cubicBezTo>
                  <a:lnTo>
                    <a:pt x="47" y="1680"/>
                  </a:lnTo>
                  <a:cubicBezTo>
                    <a:pt x="64" y="1706"/>
                    <a:pt x="103" y="1723"/>
                    <a:pt x="141" y="1723"/>
                  </a:cubicBezTo>
                  <a:cubicBezTo>
                    <a:pt x="168" y="1723"/>
                    <a:pt x="196" y="1714"/>
                    <a:pt x="215" y="1695"/>
                  </a:cubicBezTo>
                  <a:lnTo>
                    <a:pt x="2203" y="242"/>
                  </a:lnTo>
                  <a:cubicBezTo>
                    <a:pt x="2264" y="196"/>
                    <a:pt x="2280" y="119"/>
                    <a:pt x="2234" y="58"/>
                  </a:cubicBezTo>
                  <a:cubicBezTo>
                    <a:pt x="2206" y="21"/>
                    <a:pt x="2167" y="1"/>
                    <a:pt x="21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3" name="Google Shape;1032;p53"/>
            <p:cNvSpPr/>
            <p:nvPr/>
          </p:nvSpPr>
          <p:spPr>
            <a:xfrm>
              <a:off x="8631175" y="999225"/>
              <a:ext cx="63875" cy="31300"/>
            </a:xfrm>
            <a:custGeom>
              <a:avLst/>
              <a:gdLst/>
              <a:ahLst/>
              <a:cxnLst/>
              <a:rect l="l" t="t" r="r" b="b"/>
              <a:pathLst>
                <a:path w="2555" h="1252" extrusionOk="0">
                  <a:moveTo>
                    <a:pt x="2407" y="0"/>
                  </a:moveTo>
                  <a:cubicBezTo>
                    <a:pt x="2390" y="0"/>
                    <a:pt x="2372" y="4"/>
                    <a:pt x="2356" y="12"/>
                  </a:cubicBezTo>
                  <a:lnTo>
                    <a:pt x="92" y="1007"/>
                  </a:lnTo>
                  <a:cubicBezTo>
                    <a:pt x="31" y="1037"/>
                    <a:pt x="0" y="1114"/>
                    <a:pt x="31" y="1175"/>
                  </a:cubicBezTo>
                  <a:lnTo>
                    <a:pt x="31" y="1190"/>
                  </a:lnTo>
                  <a:cubicBezTo>
                    <a:pt x="51" y="1231"/>
                    <a:pt x="92" y="1251"/>
                    <a:pt x="135" y="1251"/>
                  </a:cubicBezTo>
                  <a:cubicBezTo>
                    <a:pt x="157" y="1251"/>
                    <a:pt x="179" y="1246"/>
                    <a:pt x="199" y="1236"/>
                  </a:cubicBezTo>
                  <a:lnTo>
                    <a:pt x="2447" y="242"/>
                  </a:lnTo>
                  <a:cubicBezTo>
                    <a:pt x="2524" y="211"/>
                    <a:pt x="2555" y="135"/>
                    <a:pt x="2524" y="74"/>
                  </a:cubicBezTo>
                  <a:cubicBezTo>
                    <a:pt x="2502" y="29"/>
                    <a:pt x="2455" y="0"/>
                    <a:pt x="2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4" name="Google Shape;1033;p53"/>
            <p:cNvSpPr/>
            <p:nvPr/>
          </p:nvSpPr>
          <p:spPr>
            <a:xfrm>
              <a:off x="8908775" y="937875"/>
              <a:ext cx="67725" cy="13175"/>
            </a:xfrm>
            <a:custGeom>
              <a:avLst/>
              <a:gdLst/>
              <a:ahLst/>
              <a:cxnLst/>
              <a:rect l="l" t="t" r="r" b="b"/>
              <a:pathLst>
                <a:path w="2709" h="527" extrusionOk="0">
                  <a:moveTo>
                    <a:pt x="2594" y="1"/>
                  </a:moveTo>
                  <a:cubicBezTo>
                    <a:pt x="2586" y="1"/>
                    <a:pt x="2578" y="2"/>
                    <a:pt x="2570" y="4"/>
                  </a:cubicBezTo>
                  <a:lnTo>
                    <a:pt x="108" y="279"/>
                  </a:lnTo>
                  <a:cubicBezTo>
                    <a:pt x="47" y="279"/>
                    <a:pt x="1" y="340"/>
                    <a:pt x="1" y="402"/>
                  </a:cubicBezTo>
                  <a:cubicBezTo>
                    <a:pt x="1" y="402"/>
                    <a:pt x="1" y="402"/>
                    <a:pt x="1" y="417"/>
                  </a:cubicBezTo>
                  <a:cubicBezTo>
                    <a:pt x="1" y="472"/>
                    <a:pt x="50" y="526"/>
                    <a:pt x="115" y="526"/>
                  </a:cubicBezTo>
                  <a:cubicBezTo>
                    <a:pt x="122" y="526"/>
                    <a:pt x="130" y="525"/>
                    <a:pt x="138" y="524"/>
                  </a:cubicBezTo>
                  <a:lnTo>
                    <a:pt x="2586" y="249"/>
                  </a:lnTo>
                  <a:cubicBezTo>
                    <a:pt x="2662" y="249"/>
                    <a:pt x="2708" y="187"/>
                    <a:pt x="2708" y="111"/>
                  </a:cubicBezTo>
                  <a:cubicBezTo>
                    <a:pt x="2695" y="44"/>
                    <a:pt x="2647" y="1"/>
                    <a:pt x="25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5" name="Google Shape;1034;p53"/>
            <p:cNvSpPr/>
            <p:nvPr/>
          </p:nvSpPr>
          <p:spPr>
            <a:xfrm>
              <a:off x="8908775" y="961225"/>
              <a:ext cx="67725" cy="13075"/>
            </a:xfrm>
            <a:custGeom>
              <a:avLst/>
              <a:gdLst/>
              <a:ahLst/>
              <a:cxnLst/>
              <a:rect l="l" t="t" r="r" b="b"/>
              <a:pathLst>
                <a:path w="2709" h="523" extrusionOk="0">
                  <a:moveTo>
                    <a:pt x="115" y="0"/>
                  </a:moveTo>
                  <a:cubicBezTo>
                    <a:pt x="50" y="0"/>
                    <a:pt x="1" y="55"/>
                    <a:pt x="1" y="110"/>
                  </a:cubicBezTo>
                  <a:cubicBezTo>
                    <a:pt x="1" y="125"/>
                    <a:pt x="1" y="125"/>
                    <a:pt x="1" y="125"/>
                  </a:cubicBezTo>
                  <a:cubicBezTo>
                    <a:pt x="1" y="186"/>
                    <a:pt x="47" y="248"/>
                    <a:pt x="108" y="263"/>
                  </a:cubicBezTo>
                  <a:lnTo>
                    <a:pt x="2570" y="523"/>
                  </a:lnTo>
                  <a:cubicBezTo>
                    <a:pt x="2632" y="523"/>
                    <a:pt x="2693" y="477"/>
                    <a:pt x="2708" y="401"/>
                  </a:cubicBezTo>
                  <a:cubicBezTo>
                    <a:pt x="2708" y="339"/>
                    <a:pt x="2662" y="278"/>
                    <a:pt x="2586" y="263"/>
                  </a:cubicBezTo>
                  <a:lnTo>
                    <a:pt x="138" y="3"/>
                  </a:lnTo>
                  <a:cubicBezTo>
                    <a:pt x="130" y="1"/>
                    <a:pt x="122" y="0"/>
                    <a:pt x="1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6" name="Google Shape;1035;p53"/>
            <p:cNvSpPr/>
            <p:nvPr/>
          </p:nvSpPr>
          <p:spPr>
            <a:xfrm>
              <a:off x="8613950" y="959750"/>
              <a:ext cx="67725" cy="13475"/>
            </a:xfrm>
            <a:custGeom>
              <a:avLst/>
              <a:gdLst/>
              <a:ahLst/>
              <a:cxnLst/>
              <a:rect l="l" t="t" r="r" b="b"/>
              <a:pathLst>
                <a:path w="2709" h="539" extrusionOk="0">
                  <a:moveTo>
                    <a:pt x="2571" y="1"/>
                  </a:moveTo>
                  <a:lnTo>
                    <a:pt x="108" y="276"/>
                  </a:lnTo>
                  <a:cubicBezTo>
                    <a:pt x="47" y="291"/>
                    <a:pt x="1" y="337"/>
                    <a:pt x="1" y="414"/>
                  </a:cubicBezTo>
                  <a:cubicBezTo>
                    <a:pt x="1" y="414"/>
                    <a:pt x="1" y="414"/>
                    <a:pt x="1" y="429"/>
                  </a:cubicBezTo>
                  <a:cubicBezTo>
                    <a:pt x="15" y="484"/>
                    <a:pt x="65" y="538"/>
                    <a:pt x="130" y="538"/>
                  </a:cubicBezTo>
                  <a:cubicBezTo>
                    <a:pt x="138" y="538"/>
                    <a:pt x="146" y="538"/>
                    <a:pt x="154" y="536"/>
                  </a:cubicBezTo>
                  <a:lnTo>
                    <a:pt x="2586" y="261"/>
                  </a:lnTo>
                  <a:cubicBezTo>
                    <a:pt x="2662" y="245"/>
                    <a:pt x="2708" y="184"/>
                    <a:pt x="2708" y="123"/>
                  </a:cubicBezTo>
                  <a:cubicBezTo>
                    <a:pt x="2693" y="47"/>
                    <a:pt x="2632" y="1"/>
                    <a:pt x="2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7" name="Google Shape;1036;p53"/>
            <p:cNvSpPr/>
            <p:nvPr/>
          </p:nvSpPr>
          <p:spPr>
            <a:xfrm>
              <a:off x="8613950" y="936725"/>
              <a:ext cx="67725" cy="12800"/>
            </a:xfrm>
            <a:custGeom>
              <a:avLst/>
              <a:gdLst/>
              <a:ahLst/>
              <a:cxnLst/>
              <a:rect l="l" t="t" r="r" b="b"/>
              <a:pathLst>
                <a:path w="2709" h="512" extrusionOk="0">
                  <a:moveTo>
                    <a:pt x="110" y="1"/>
                  </a:moveTo>
                  <a:cubicBezTo>
                    <a:pt x="47" y="1"/>
                    <a:pt x="1" y="44"/>
                    <a:pt x="1" y="111"/>
                  </a:cubicBezTo>
                  <a:cubicBezTo>
                    <a:pt x="1" y="111"/>
                    <a:pt x="1" y="111"/>
                    <a:pt x="1" y="126"/>
                  </a:cubicBezTo>
                  <a:cubicBezTo>
                    <a:pt x="1" y="187"/>
                    <a:pt x="47" y="249"/>
                    <a:pt x="108" y="249"/>
                  </a:cubicBezTo>
                  <a:lnTo>
                    <a:pt x="2571" y="509"/>
                  </a:lnTo>
                  <a:cubicBezTo>
                    <a:pt x="2578" y="511"/>
                    <a:pt x="2586" y="512"/>
                    <a:pt x="2594" y="512"/>
                  </a:cubicBezTo>
                  <a:cubicBezTo>
                    <a:pt x="2647" y="512"/>
                    <a:pt x="2695" y="468"/>
                    <a:pt x="2708" y="402"/>
                  </a:cubicBezTo>
                  <a:cubicBezTo>
                    <a:pt x="2708" y="325"/>
                    <a:pt x="2662" y="264"/>
                    <a:pt x="2586" y="264"/>
                  </a:cubicBezTo>
                  <a:lnTo>
                    <a:pt x="139" y="4"/>
                  </a:lnTo>
                  <a:cubicBezTo>
                    <a:pt x="129" y="2"/>
                    <a:pt x="119" y="1"/>
                    <a:pt x="1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8" name="Google Shape;1037;p53"/>
            <p:cNvSpPr/>
            <p:nvPr/>
          </p:nvSpPr>
          <p:spPr>
            <a:xfrm>
              <a:off x="8895400" y="1005125"/>
              <a:ext cx="63875" cy="30850"/>
            </a:xfrm>
            <a:custGeom>
              <a:avLst/>
              <a:gdLst/>
              <a:ahLst/>
              <a:cxnLst/>
              <a:rect l="l" t="t" r="r" b="b"/>
              <a:pathLst>
                <a:path w="2555" h="1234" extrusionOk="0">
                  <a:moveTo>
                    <a:pt x="141" y="0"/>
                  </a:moveTo>
                  <a:cubicBezTo>
                    <a:pt x="96" y="0"/>
                    <a:pt x="54" y="20"/>
                    <a:pt x="31" y="67"/>
                  </a:cubicBezTo>
                  <a:lnTo>
                    <a:pt x="16" y="82"/>
                  </a:lnTo>
                  <a:cubicBezTo>
                    <a:pt x="0" y="144"/>
                    <a:pt x="31" y="220"/>
                    <a:pt x="92" y="251"/>
                  </a:cubicBezTo>
                  <a:lnTo>
                    <a:pt x="2356" y="1229"/>
                  </a:lnTo>
                  <a:cubicBezTo>
                    <a:pt x="2366" y="1232"/>
                    <a:pt x="2377" y="1233"/>
                    <a:pt x="2388" y="1233"/>
                  </a:cubicBezTo>
                  <a:cubicBezTo>
                    <a:pt x="2442" y="1233"/>
                    <a:pt x="2499" y="1204"/>
                    <a:pt x="2524" y="1153"/>
                  </a:cubicBezTo>
                  <a:cubicBezTo>
                    <a:pt x="2555" y="1092"/>
                    <a:pt x="2524" y="1015"/>
                    <a:pt x="2448" y="985"/>
                  </a:cubicBezTo>
                  <a:lnTo>
                    <a:pt x="184" y="6"/>
                  </a:lnTo>
                  <a:cubicBezTo>
                    <a:pt x="170" y="2"/>
                    <a:pt x="155"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9" name="Google Shape;1038;p53"/>
            <p:cNvSpPr/>
            <p:nvPr/>
          </p:nvSpPr>
          <p:spPr>
            <a:xfrm>
              <a:off x="8887375" y="1019500"/>
              <a:ext cx="57000" cy="42400"/>
            </a:xfrm>
            <a:custGeom>
              <a:avLst/>
              <a:gdLst/>
              <a:ahLst/>
              <a:cxnLst/>
              <a:rect l="l" t="t" r="r" b="b"/>
              <a:pathLst>
                <a:path w="2280" h="1696" extrusionOk="0">
                  <a:moveTo>
                    <a:pt x="122" y="1"/>
                  </a:moveTo>
                  <a:cubicBezTo>
                    <a:pt x="82" y="1"/>
                    <a:pt x="43" y="21"/>
                    <a:pt x="16" y="58"/>
                  </a:cubicBezTo>
                  <a:cubicBezTo>
                    <a:pt x="0" y="119"/>
                    <a:pt x="16" y="180"/>
                    <a:pt x="61" y="226"/>
                  </a:cubicBezTo>
                  <a:lnTo>
                    <a:pt x="2065" y="1679"/>
                  </a:lnTo>
                  <a:cubicBezTo>
                    <a:pt x="2081" y="1690"/>
                    <a:pt x="2103" y="1695"/>
                    <a:pt x="2126" y="1695"/>
                  </a:cubicBezTo>
                  <a:cubicBezTo>
                    <a:pt x="2168" y="1695"/>
                    <a:pt x="2214" y="1678"/>
                    <a:pt x="2233" y="1649"/>
                  </a:cubicBezTo>
                  <a:cubicBezTo>
                    <a:pt x="2279" y="1588"/>
                    <a:pt x="2264" y="1511"/>
                    <a:pt x="2218" y="1465"/>
                  </a:cubicBezTo>
                  <a:lnTo>
                    <a:pt x="199" y="27"/>
                  </a:lnTo>
                  <a:cubicBezTo>
                    <a:pt x="175" y="9"/>
                    <a:pt x="148" y="1"/>
                    <a:pt x="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0" name="Google Shape;1039;p53"/>
            <p:cNvSpPr/>
            <p:nvPr/>
          </p:nvSpPr>
          <p:spPr>
            <a:xfrm>
              <a:off x="8628500" y="877625"/>
              <a:ext cx="63875" cy="30825"/>
            </a:xfrm>
            <a:custGeom>
              <a:avLst/>
              <a:gdLst/>
              <a:ahLst/>
              <a:cxnLst/>
              <a:rect l="l" t="t" r="r" b="b"/>
              <a:pathLst>
                <a:path w="2555" h="1233" extrusionOk="0">
                  <a:moveTo>
                    <a:pt x="148" y="0"/>
                  </a:moveTo>
                  <a:cubicBezTo>
                    <a:pt x="100" y="0"/>
                    <a:pt x="53" y="29"/>
                    <a:pt x="31" y="74"/>
                  </a:cubicBezTo>
                  <a:lnTo>
                    <a:pt x="31" y="89"/>
                  </a:lnTo>
                  <a:cubicBezTo>
                    <a:pt x="0" y="150"/>
                    <a:pt x="31" y="227"/>
                    <a:pt x="92" y="242"/>
                  </a:cubicBezTo>
                  <a:lnTo>
                    <a:pt x="2356" y="1221"/>
                  </a:lnTo>
                  <a:cubicBezTo>
                    <a:pt x="2372" y="1229"/>
                    <a:pt x="2389" y="1233"/>
                    <a:pt x="2407" y="1233"/>
                  </a:cubicBezTo>
                  <a:cubicBezTo>
                    <a:pt x="2454" y="1233"/>
                    <a:pt x="2501" y="1204"/>
                    <a:pt x="2524" y="1160"/>
                  </a:cubicBezTo>
                  <a:cubicBezTo>
                    <a:pt x="2554" y="1098"/>
                    <a:pt x="2524" y="1022"/>
                    <a:pt x="2463" y="991"/>
                  </a:cubicBezTo>
                  <a:lnTo>
                    <a:pt x="199" y="12"/>
                  </a:lnTo>
                  <a:cubicBezTo>
                    <a:pt x="183" y="4"/>
                    <a:pt x="165"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1" name="Google Shape;1040;p53"/>
            <p:cNvSpPr/>
            <p:nvPr/>
          </p:nvSpPr>
          <p:spPr>
            <a:xfrm>
              <a:off x="8643400" y="851625"/>
              <a:ext cx="57375" cy="42675"/>
            </a:xfrm>
            <a:custGeom>
              <a:avLst/>
              <a:gdLst/>
              <a:ahLst/>
              <a:cxnLst/>
              <a:rect l="l" t="t" r="r" b="b"/>
              <a:pathLst>
                <a:path w="2295" h="1707" extrusionOk="0">
                  <a:moveTo>
                    <a:pt x="138" y="1"/>
                  </a:moveTo>
                  <a:cubicBezTo>
                    <a:pt x="98" y="1"/>
                    <a:pt x="59" y="21"/>
                    <a:pt x="31" y="58"/>
                  </a:cubicBezTo>
                  <a:cubicBezTo>
                    <a:pt x="1" y="119"/>
                    <a:pt x="16" y="196"/>
                    <a:pt x="77" y="226"/>
                  </a:cubicBezTo>
                  <a:lnTo>
                    <a:pt x="2066" y="1680"/>
                  </a:lnTo>
                  <a:cubicBezTo>
                    <a:pt x="2090" y="1698"/>
                    <a:pt x="2116" y="1706"/>
                    <a:pt x="2142" y="1706"/>
                  </a:cubicBezTo>
                  <a:cubicBezTo>
                    <a:pt x="2182" y="1706"/>
                    <a:pt x="2221" y="1686"/>
                    <a:pt x="2249" y="1649"/>
                  </a:cubicBezTo>
                  <a:cubicBezTo>
                    <a:pt x="2295" y="1588"/>
                    <a:pt x="2280" y="1511"/>
                    <a:pt x="2218" y="1465"/>
                  </a:cubicBezTo>
                  <a:lnTo>
                    <a:pt x="215" y="28"/>
                  </a:lnTo>
                  <a:cubicBezTo>
                    <a:pt x="191" y="9"/>
                    <a:pt x="164" y="1"/>
                    <a:pt x="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2" name="Google Shape;1041;p53"/>
            <p:cNvSpPr/>
            <p:nvPr/>
          </p:nvSpPr>
          <p:spPr>
            <a:xfrm>
              <a:off x="8642650" y="809900"/>
              <a:ext cx="309750" cy="293175"/>
            </a:xfrm>
            <a:custGeom>
              <a:avLst/>
              <a:gdLst/>
              <a:ahLst/>
              <a:cxnLst/>
              <a:rect l="l" t="t" r="r" b="b"/>
              <a:pathLst>
                <a:path w="12390" h="11727" extrusionOk="0">
                  <a:moveTo>
                    <a:pt x="6157" y="0"/>
                  </a:moveTo>
                  <a:cubicBezTo>
                    <a:pt x="3160" y="0"/>
                    <a:pt x="592" y="2277"/>
                    <a:pt x="291" y="5322"/>
                  </a:cubicBezTo>
                  <a:cubicBezTo>
                    <a:pt x="0" y="8564"/>
                    <a:pt x="2401" y="11425"/>
                    <a:pt x="5644" y="11700"/>
                  </a:cubicBezTo>
                  <a:cubicBezTo>
                    <a:pt x="5834" y="11718"/>
                    <a:pt x="6023" y="11727"/>
                    <a:pt x="6210" y="11727"/>
                  </a:cubicBezTo>
                  <a:cubicBezTo>
                    <a:pt x="9215" y="11727"/>
                    <a:pt x="11782" y="9460"/>
                    <a:pt x="12099" y="6408"/>
                  </a:cubicBezTo>
                  <a:cubicBezTo>
                    <a:pt x="12389" y="3165"/>
                    <a:pt x="9988" y="320"/>
                    <a:pt x="6745" y="29"/>
                  </a:cubicBezTo>
                  <a:cubicBezTo>
                    <a:pt x="6548" y="10"/>
                    <a:pt x="6352" y="0"/>
                    <a:pt x="61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3" name="Google Shape;1042;p53"/>
            <p:cNvSpPr/>
            <p:nvPr/>
          </p:nvSpPr>
          <p:spPr>
            <a:xfrm>
              <a:off x="8908775" y="887475"/>
              <a:ext cx="19150" cy="52800"/>
            </a:xfrm>
            <a:custGeom>
              <a:avLst/>
              <a:gdLst/>
              <a:ahLst/>
              <a:cxnLst/>
              <a:rect l="l" t="t" r="r" b="b"/>
              <a:pathLst>
                <a:path w="766" h="2112" fill="none" extrusionOk="0">
                  <a:moveTo>
                    <a:pt x="1" y="1"/>
                  </a:moveTo>
                  <a:cubicBezTo>
                    <a:pt x="398" y="643"/>
                    <a:pt x="658" y="1362"/>
                    <a:pt x="766" y="2112"/>
                  </a:cubicBezTo>
                </a:path>
              </a:pathLst>
            </a:custGeom>
            <a:solidFill>
              <a:schemeClr val="lt1"/>
            </a:solidFill>
            <a:ln w="14525" cap="rnd" cmpd="sng">
              <a:solidFill>
                <a:srgbClr val="FFFFFF"/>
              </a:solidFill>
              <a:prstDash val="solid"/>
              <a:miter lim="152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4" name="Google Shape;1043;p53"/>
            <p:cNvSpPr/>
            <p:nvPr/>
          </p:nvSpPr>
          <p:spPr>
            <a:xfrm>
              <a:off x="8791775" y="826675"/>
              <a:ext cx="107850" cy="48600"/>
            </a:xfrm>
            <a:custGeom>
              <a:avLst/>
              <a:gdLst/>
              <a:ahLst/>
              <a:cxnLst/>
              <a:rect l="l" t="t" r="r" b="b"/>
              <a:pathLst>
                <a:path w="4314" h="1944" fill="none" extrusionOk="0">
                  <a:moveTo>
                    <a:pt x="0" y="16"/>
                  </a:moveTo>
                  <a:cubicBezTo>
                    <a:pt x="230" y="1"/>
                    <a:pt x="474" y="1"/>
                    <a:pt x="719" y="31"/>
                  </a:cubicBezTo>
                  <a:cubicBezTo>
                    <a:pt x="2126" y="154"/>
                    <a:pt x="3427" y="842"/>
                    <a:pt x="4314" y="1943"/>
                  </a:cubicBezTo>
                </a:path>
              </a:pathLst>
            </a:custGeom>
            <a:solidFill>
              <a:schemeClr val="lt1"/>
            </a:solidFill>
            <a:ln w="14525" cap="rnd" cmpd="sng">
              <a:solidFill>
                <a:srgbClr val="FFFFFF"/>
              </a:solidFill>
              <a:prstDash val="solid"/>
              <a:miter lim="152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5" name="Google Shape;1044;p53"/>
            <p:cNvSpPr/>
            <p:nvPr/>
          </p:nvSpPr>
          <p:spPr>
            <a:xfrm>
              <a:off x="8696175" y="895075"/>
              <a:ext cx="84150" cy="81575"/>
            </a:xfrm>
            <a:custGeom>
              <a:avLst/>
              <a:gdLst/>
              <a:ahLst/>
              <a:cxnLst/>
              <a:rect l="l" t="t" r="r" b="b"/>
              <a:pathLst>
                <a:path w="3366" h="3263" extrusionOk="0">
                  <a:moveTo>
                    <a:pt x="1675" y="1"/>
                  </a:moveTo>
                  <a:cubicBezTo>
                    <a:pt x="795" y="1"/>
                    <a:pt x="75" y="689"/>
                    <a:pt x="31" y="1578"/>
                  </a:cubicBezTo>
                  <a:cubicBezTo>
                    <a:pt x="0" y="2481"/>
                    <a:pt x="704" y="3230"/>
                    <a:pt x="1622" y="3261"/>
                  </a:cubicBezTo>
                  <a:cubicBezTo>
                    <a:pt x="1650" y="3262"/>
                    <a:pt x="1677" y="3263"/>
                    <a:pt x="1705" y="3263"/>
                  </a:cubicBezTo>
                  <a:cubicBezTo>
                    <a:pt x="2571" y="3263"/>
                    <a:pt x="3290" y="2575"/>
                    <a:pt x="3335" y="1701"/>
                  </a:cubicBezTo>
                  <a:cubicBezTo>
                    <a:pt x="3365" y="798"/>
                    <a:pt x="2662" y="33"/>
                    <a:pt x="1759" y="3"/>
                  </a:cubicBezTo>
                  <a:cubicBezTo>
                    <a:pt x="1731" y="1"/>
                    <a:pt x="1703" y="1"/>
                    <a:pt x="1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6" name="Google Shape;1045;p53"/>
            <p:cNvSpPr/>
            <p:nvPr/>
          </p:nvSpPr>
          <p:spPr>
            <a:xfrm>
              <a:off x="8711075" y="912325"/>
              <a:ext cx="48975" cy="47475"/>
            </a:xfrm>
            <a:custGeom>
              <a:avLst/>
              <a:gdLst/>
              <a:ahLst/>
              <a:cxnLst/>
              <a:rect l="l" t="t" r="r" b="b"/>
              <a:pathLst>
                <a:path w="1959" h="1899" extrusionOk="0">
                  <a:moveTo>
                    <a:pt x="981" y="1"/>
                  </a:moveTo>
                  <a:cubicBezTo>
                    <a:pt x="459" y="1"/>
                    <a:pt x="31" y="393"/>
                    <a:pt x="16" y="903"/>
                  </a:cubicBezTo>
                  <a:cubicBezTo>
                    <a:pt x="1" y="1424"/>
                    <a:pt x="414" y="1867"/>
                    <a:pt x="934" y="1898"/>
                  </a:cubicBezTo>
                  <a:cubicBezTo>
                    <a:pt x="944" y="1898"/>
                    <a:pt x="953" y="1898"/>
                    <a:pt x="963" y="1898"/>
                  </a:cubicBezTo>
                  <a:cubicBezTo>
                    <a:pt x="1485" y="1898"/>
                    <a:pt x="1913" y="1491"/>
                    <a:pt x="1928" y="980"/>
                  </a:cubicBezTo>
                  <a:cubicBezTo>
                    <a:pt x="1959" y="460"/>
                    <a:pt x="1546" y="16"/>
                    <a:pt x="1010" y="1"/>
                  </a:cubicBezTo>
                  <a:cubicBezTo>
                    <a:pt x="1000" y="1"/>
                    <a:pt x="991"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7" name="Google Shape;1046;p53"/>
            <p:cNvSpPr/>
            <p:nvPr/>
          </p:nvSpPr>
          <p:spPr>
            <a:xfrm>
              <a:off x="8810900" y="888950"/>
              <a:ext cx="84150" cy="81600"/>
            </a:xfrm>
            <a:custGeom>
              <a:avLst/>
              <a:gdLst/>
              <a:ahLst/>
              <a:cxnLst/>
              <a:rect l="l" t="t" r="r" b="b"/>
              <a:pathLst>
                <a:path w="3366" h="3264" extrusionOk="0">
                  <a:moveTo>
                    <a:pt x="1674" y="1"/>
                  </a:moveTo>
                  <a:cubicBezTo>
                    <a:pt x="795" y="1"/>
                    <a:pt x="75" y="689"/>
                    <a:pt x="31" y="1563"/>
                  </a:cubicBezTo>
                  <a:cubicBezTo>
                    <a:pt x="0" y="2481"/>
                    <a:pt x="704" y="3230"/>
                    <a:pt x="1621" y="3261"/>
                  </a:cubicBezTo>
                  <a:cubicBezTo>
                    <a:pt x="1649" y="3262"/>
                    <a:pt x="1677" y="3263"/>
                    <a:pt x="1705" y="3263"/>
                  </a:cubicBezTo>
                  <a:cubicBezTo>
                    <a:pt x="2571" y="3263"/>
                    <a:pt x="3290" y="2575"/>
                    <a:pt x="3335" y="1701"/>
                  </a:cubicBezTo>
                  <a:cubicBezTo>
                    <a:pt x="3365" y="798"/>
                    <a:pt x="2662" y="34"/>
                    <a:pt x="1759" y="3"/>
                  </a:cubicBezTo>
                  <a:cubicBezTo>
                    <a:pt x="1731" y="2"/>
                    <a:pt x="1702" y="1"/>
                    <a:pt x="16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8" name="Google Shape;1047;p53"/>
            <p:cNvSpPr/>
            <p:nvPr/>
          </p:nvSpPr>
          <p:spPr>
            <a:xfrm>
              <a:off x="8828475" y="906175"/>
              <a:ext cx="48975" cy="47500"/>
            </a:xfrm>
            <a:custGeom>
              <a:avLst/>
              <a:gdLst/>
              <a:ahLst/>
              <a:cxnLst/>
              <a:rect l="l" t="t" r="r" b="b"/>
              <a:pathLst>
                <a:path w="1959" h="1900" extrusionOk="0">
                  <a:moveTo>
                    <a:pt x="970" y="1"/>
                  </a:moveTo>
                  <a:cubicBezTo>
                    <a:pt x="460" y="1"/>
                    <a:pt x="46" y="403"/>
                    <a:pt x="31" y="905"/>
                  </a:cubicBezTo>
                  <a:cubicBezTo>
                    <a:pt x="1" y="1425"/>
                    <a:pt x="414" y="1868"/>
                    <a:pt x="949" y="1899"/>
                  </a:cubicBezTo>
                  <a:cubicBezTo>
                    <a:pt x="958" y="1899"/>
                    <a:pt x="968" y="1899"/>
                    <a:pt x="977" y="1899"/>
                  </a:cubicBezTo>
                  <a:cubicBezTo>
                    <a:pt x="1485" y="1899"/>
                    <a:pt x="1913" y="1492"/>
                    <a:pt x="1943" y="981"/>
                  </a:cubicBezTo>
                  <a:cubicBezTo>
                    <a:pt x="1959" y="461"/>
                    <a:pt x="1546" y="18"/>
                    <a:pt x="1025" y="2"/>
                  </a:cubicBezTo>
                  <a:cubicBezTo>
                    <a:pt x="1007" y="1"/>
                    <a:pt x="988" y="1"/>
                    <a:pt x="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9" name="Google Shape;1048;p53"/>
            <p:cNvSpPr/>
            <p:nvPr/>
          </p:nvSpPr>
          <p:spPr>
            <a:xfrm>
              <a:off x="8775700" y="955925"/>
              <a:ext cx="44000" cy="15050"/>
            </a:xfrm>
            <a:custGeom>
              <a:avLst/>
              <a:gdLst/>
              <a:ahLst/>
              <a:cxnLst/>
              <a:rect l="l" t="t" r="r" b="b"/>
              <a:pathLst>
                <a:path w="1760" h="602" extrusionOk="0">
                  <a:moveTo>
                    <a:pt x="1584" y="1"/>
                  </a:moveTo>
                  <a:cubicBezTo>
                    <a:pt x="1542" y="1"/>
                    <a:pt x="1500" y="16"/>
                    <a:pt x="1469" y="47"/>
                  </a:cubicBezTo>
                  <a:cubicBezTo>
                    <a:pt x="1298" y="210"/>
                    <a:pt x="1074" y="290"/>
                    <a:pt x="847" y="290"/>
                  </a:cubicBezTo>
                  <a:cubicBezTo>
                    <a:pt x="648" y="290"/>
                    <a:pt x="447" y="229"/>
                    <a:pt x="276" y="108"/>
                  </a:cubicBezTo>
                  <a:cubicBezTo>
                    <a:pt x="244" y="82"/>
                    <a:pt x="210" y="70"/>
                    <a:pt x="177" y="70"/>
                  </a:cubicBezTo>
                  <a:cubicBezTo>
                    <a:pt x="131" y="70"/>
                    <a:pt x="89" y="94"/>
                    <a:pt x="62" y="138"/>
                  </a:cubicBezTo>
                  <a:cubicBezTo>
                    <a:pt x="1" y="200"/>
                    <a:pt x="16" y="291"/>
                    <a:pt x="93" y="353"/>
                  </a:cubicBezTo>
                  <a:cubicBezTo>
                    <a:pt x="276" y="490"/>
                    <a:pt x="506" y="567"/>
                    <a:pt x="750" y="597"/>
                  </a:cubicBezTo>
                  <a:cubicBezTo>
                    <a:pt x="786" y="600"/>
                    <a:pt x="821" y="602"/>
                    <a:pt x="856" y="602"/>
                  </a:cubicBezTo>
                  <a:cubicBezTo>
                    <a:pt x="1169" y="602"/>
                    <a:pt x="1465" y="481"/>
                    <a:pt x="1699" y="261"/>
                  </a:cubicBezTo>
                  <a:cubicBezTo>
                    <a:pt x="1760" y="200"/>
                    <a:pt x="1760" y="108"/>
                    <a:pt x="1699" y="47"/>
                  </a:cubicBezTo>
                  <a:cubicBezTo>
                    <a:pt x="1668" y="16"/>
                    <a:pt x="1626" y="1"/>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0" name="Google Shape;1049;p53"/>
            <p:cNvSpPr/>
            <p:nvPr/>
          </p:nvSpPr>
          <p:spPr>
            <a:xfrm>
              <a:off x="8713375" y="964925"/>
              <a:ext cx="42850" cy="37725"/>
            </a:xfrm>
            <a:custGeom>
              <a:avLst/>
              <a:gdLst/>
              <a:ahLst/>
              <a:cxnLst/>
              <a:rect l="l" t="t" r="r" b="b"/>
              <a:pathLst>
                <a:path w="1714" h="1509" extrusionOk="0">
                  <a:moveTo>
                    <a:pt x="767" y="0"/>
                  </a:moveTo>
                  <a:cubicBezTo>
                    <a:pt x="396" y="0"/>
                    <a:pt x="73" y="289"/>
                    <a:pt x="31" y="681"/>
                  </a:cubicBezTo>
                  <a:cubicBezTo>
                    <a:pt x="1" y="1109"/>
                    <a:pt x="307" y="1476"/>
                    <a:pt x="735" y="1507"/>
                  </a:cubicBezTo>
                  <a:cubicBezTo>
                    <a:pt x="756" y="1508"/>
                    <a:pt x="777" y="1509"/>
                    <a:pt x="798" y="1509"/>
                  </a:cubicBezTo>
                  <a:cubicBezTo>
                    <a:pt x="1230" y="1509"/>
                    <a:pt x="1595" y="1211"/>
                    <a:pt x="1668" y="788"/>
                  </a:cubicBezTo>
                  <a:cubicBezTo>
                    <a:pt x="1714" y="405"/>
                    <a:pt x="1347" y="54"/>
                    <a:pt x="873" y="8"/>
                  </a:cubicBezTo>
                  <a:cubicBezTo>
                    <a:pt x="837" y="3"/>
                    <a:pt x="802" y="0"/>
                    <a:pt x="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1" name="Google Shape;1050;p53"/>
            <p:cNvSpPr/>
            <p:nvPr/>
          </p:nvSpPr>
          <p:spPr>
            <a:xfrm>
              <a:off x="8839950" y="959700"/>
              <a:ext cx="42850" cy="37750"/>
            </a:xfrm>
            <a:custGeom>
              <a:avLst/>
              <a:gdLst/>
              <a:ahLst/>
              <a:cxnLst/>
              <a:rect l="l" t="t" r="r" b="b"/>
              <a:pathLst>
                <a:path w="1714" h="1510" extrusionOk="0">
                  <a:moveTo>
                    <a:pt x="918" y="1"/>
                  </a:moveTo>
                  <a:cubicBezTo>
                    <a:pt x="499" y="1"/>
                    <a:pt x="119" y="298"/>
                    <a:pt x="46" y="722"/>
                  </a:cubicBezTo>
                  <a:cubicBezTo>
                    <a:pt x="1" y="1104"/>
                    <a:pt x="352" y="1456"/>
                    <a:pt x="827" y="1502"/>
                  </a:cubicBezTo>
                  <a:cubicBezTo>
                    <a:pt x="863" y="1507"/>
                    <a:pt x="900" y="1509"/>
                    <a:pt x="936" y="1509"/>
                  </a:cubicBezTo>
                  <a:cubicBezTo>
                    <a:pt x="1318" y="1509"/>
                    <a:pt x="1641" y="1220"/>
                    <a:pt x="1683" y="829"/>
                  </a:cubicBezTo>
                  <a:cubicBezTo>
                    <a:pt x="1714" y="416"/>
                    <a:pt x="1408" y="33"/>
                    <a:pt x="979" y="3"/>
                  </a:cubicBezTo>
                  <a:cubicBezTo>
                    <a:pt x="959" y="1"/>
                    <a:pt x="939"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grpSp>
      <p:grpSp>
        <p:nvGrpSpPr>
          <p:cNvPr id="62" name="Google Shape;1004;p53"/>
          <p:cNvGrpSpPr/>
          <p:nvPr/>
        </p:nvGrpSpPr>
        <p:grpSpPr>
          <a:xfrm flipH="1">
            <a:off x="8849166" y="712560"/>
            <a:ext cx="864096" cy="784793"/>
            <a:chOff x="8571900" y="733375"/>
            <a:chExt cx="446275" cy="446275"/>
          </a:xfrm>
        </p:grpSpPr>
        <p:sp>
          <p:nvSpPr>
            <p:cNvPr id="63" name="Google Shape;1005;p53"/>
            <p:cNvSpPr/>
            <p:nvPr/>
          </p:nvSpPr>
          <p:spPr>
            <a:xfrm>
              <a:off x="8758875" y="733375"/>
              <a:ext cx="72700" cy="193525"/>
            </a:xfrm>
            <a:custGeom>
              <a:avLst/>
              <a:gdLst/>
              <a:ahLst/>
              <a:cxnLst/>
              <a:rect l="l" t="t" r="r" b="b"/>
              <a:pathLst>
                <a:path w="2908" h="7741" extrusionOk="0">
                  <a:moveTo>
                    <a:pt x="1454" y="1"/>
                  </a:moveTo>
                  <a:cubicBezTo>
                    <a:pt x="643" y="1"/>
                    <a:pt x="1" y="643"/>
                    <a:pt x="1" y="1454"/>
                  </a:cubicBezTo>
                  <a:cubicBezTo>
                    <a:pt x="1" y="1530"/>
                    <a:pt x="1" y="1622"/>
                    <a:pt x="16" y="1698"/>
                  </a:cubicBezTo>
                  <a:lnTo>
                    <a:pt x="781" y="7694"/>
                  </a:lnTo>
                  <a:lnTo>
                    <a:pt x="1301" y="7694"/>
                  </a:lnTo>
                  <a:lnTo>
                    <a:pt x="1301" y="7740"/>
                  </a:lnTo>
                  <a:lnTo>
                    <a:pt x="2127" y="7740"/>
                  </a:lnTo>
                  <a:lnTo>
                    <a:pt x="2892" y="1668"/>
                  </a:lnTo>
                  <a:cubicBezTo>
                    <a:pt x="2892" y="1607"/>
                    <a:pt x="2907" y="1561"/>
                    <a:pt x="2907" y="1500"/>
                  </a:cubicBezTo>
                  <a:lnTo>
                    <a:pt x="2907" y="1484"/>
                  </a:lnTo>
                  <a:lnTo>
                    <a:pt x="2907" y="1454"/>
                  </a:lnTo>
                  <a:cubicBezTo>
                    <a:pt x="2907" y="643"/>
                    <a:pt x="2249" y="1"/>
                    <a:pt x="1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4" name="Google Shape;1006;p53"/>
            <p:cNvSpPr/>
            <p:nvPr/>
          </p:nvSpPr>
          <p:spPr>
            <a:xfrm>
              <a:off x="8758875" y="986150"/>
              <a:ext cx="72700" cy="193500"/>
            </a:xfrm>
            <a:custGeom>
              <a:avLst/>
              <a:gdLst/>
              <a:ahLst/>
              <a:cxnLst/>
              <a:rect l="l" t="t" r="r" b="b"/>
              <a:pathLst>
                <a:path w="2908" h="7740" extrusionOk="0">
                  <a:moveTo>
                    <a:pt x="781" y="0"/>
                  </a:moveTo>
                  <a:lnTo>
                    <a:pt x="16" y="6072"/>
                  </a:lnTo>
                  <a:cubicBezTo>
                    <a:pt x="1" y="6134"/>
                    <a:pt x="1" y="6179"/>
                    <a:pt x="1" y="6241"/>
                  </a:cubicBezTo>
                  <a:lnTo>
                    <a:pt x="1" y="6256"/>
                  </a:lnTo>
                  <a:lnTo>
                    <a:pt x="1" y="6287"/>
                  </a:lnTo>
                  <a:cubicBezTo>
                    <a:pt x="1" y="7082"/>
                    <a:pt x="643" y="7740"/>
                    <a:pt x="1454" y="7740"/>
                  </a:cubicBezTo>
                  <a:cubicBezTo>
                    <a:pt x="2249" y="7740"/>
                    <a:pt x="2907" y="7082"/>
                    <a:pt x="2907" y="6287"/>
                  </a:cubicBezTo>
                  <a:cubicBezTo>
                    <a:pt x="2907" y="6195"/>
                    <a:pt x="2892" y="6118"/>
                    <a:pt x="2876" y="6042"/>
                  </a:cubicBezTo>
                  <a:lnTo>
                    <a:pt x="2112" y="46"/>
                  </a:lnTo>
                  <a:lnTo>
                    <a:pt x="1592" y="46"/>
                  </a:lnTo>
                  <a:lnTo>
                    <a:pt x="15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5" name="Google Shape;1007;p53"/>
            <p:cNvSpPr/>
            <p:nvPr/>
          </p:nvSpPr>
          <p:spPr>
            <a:xfrm>
              <a:off x="8824650" y="919975"/>
              <a:ext cx="193525" cy="72700"/>
            </a:xfrm>
            <a:custGeom>
              <a:avLst/>
              <a:gdLst/>
              <a:ahLst/>
              <a:cxnLst/>
              <a:rect l="l" t="t" r="r" b="b"/>
              <a:pathLst>
                <a:path w="7741" h="2908" extrusionOk="0">
                  <a:moveTo>
                    <a:pt x="6287" y="1"/>
                  </a:moveTo>
                  <a:cubicBezTo>
                    <a:pt x="6195" y="1"/>
                    <a:pt x="6119" y="16"/>
                    <a:pt x="6027" y="32"/>
                  </a:cubicBezTo>
                  <a:lnTo>
                    <a:pt x="47" y="796"/>
                  </a:lnTo>
                  <a:lnTo>
                    <a:pt x="47" y="1316"/>
                  </a:lnTo>
                  <a:lnTo>
                    <a:pt x="1" y="1316"/>
                  </a:lnTo>
                  <a:lnTo>
                    <a:pt x="1" y="2127"/>
                  </a:lnTo>
                  <a:lnTo>
                    <a:pt x="6073" y="2892"/>
                  </a:lnTo>
                  <a:cubicBezTo>
                    <a:pt x="6134" y="2907"/>
                    <a:pt x="6180" y="2907"/>
                    <a:pt x="6241" y="2907"/>
                  </a:cubicBezTo>
                  <a:lnTo>
                    <a:pt x="6287" y="2907"/>
                  </a:lnTo>
                  <a:cubicBezTo>
                    <a:pt x="7083" y="2907"/>
                    <a:pt x="7740" y="2265"/>
                    <a:pt x="7740" y="1454"/>
                  </a:cubicBezTo>
                  <a:cubicBezTo>
                    <a:pt x="7740" y="659"/>
                    <a:pt x="7083" y="1"/>
                    <a:pt x="6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6" name="Google Shape;1008;p53"/>
            <p:cNvSpPr/>
            <p:nvPr/>
          </p:nvSpPr>
          <p:spPr>
            <a:xfrm>
              <a:off x="8571900" y="920375"/>
              <a:ext cx="193500" cy="72675"/>
            </a:xfrm>
            <a:custGeom>
              <a:avLst/>
              <a:gdLst/>
              <a:ahLst/>
              <a:cxnLst/>
              <a:rect l="l" t="t" r="r" b="b"/>
              <a:pathLst>
                <a:path w="7740" h="2907" extrusionOk="0">
                  <a:moveTo>
                    <a:pt x="1453" y="0"/>
                  </a:moveTo>
                  <a:cubicBezTo>
                    <a:pt x="658" y="0"/>
                    <a:pt x="0" y="643"/>
                    <a:pt x="0" y="1453"/>
                  </a:cubicBezTo>
                  <a:cubicBezTo>
                    <a:pt x="0" y="2249"/>
                    <a:pt x="658" y="2906"/>
                    <a:pt x="1453" y="2906"/>
                  </a:cubicBezTo>
                  <a:cubicBezTo>
                    <a:pt x="1545" y="2891"/>
                    <a:pt x="1622" y="2891"/>
                    <a:pt x="1713" y="2876"/>
                  </a:cubicBezTo>
                  <a:lnTo>
                    <a:pt x="7709" y="2111"/>
                  </a:lnTo>
                  <a:lnTo>
                    <a:pt x="7709" y="1591"/>
                  </a:lnTo>
                  <a:lnTo>
                    <a:pt x="7740" y="1591"/>
                  </a:lnTo>
                  <a:lnTo>
                    <a:pt x="7740" y="780"/>
                  </a:lnTo>
                  <a:lnTo>
                    <a:pt x="1668" y="16"/>
                  </a:lnTo>
                  <a:cubicBezTo>
                    <a:pt x="1622" y="0"/>
                    <a:pt x="1560" y="0"/>
                    <a:pt x="1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7" name="Google Shape;1009;p53"/>
            <p:cNvSpPr/>
            <p:nvPr/>
          </p:nvSpPr>
          <p:spPr>
            <a:xfrm>
              <a:off x="8813575" y="827400"/>
              <a:ext cx="185475" cy="128950"/>
            </a:xfrm>
            <a:custGeom>
              <a:avLst/>
              <a:gdLst/>
              <a:ahLst/>
              <a:cxnLst/>
              <a:rect l="l" t="t" r="r" b="b"/>
              <a:pathLst>
                <a:path w="7419" h="5158" extrusionOk="0">
                  <a:moveTo>
                    <a:pt x="5756" y="0"/>
                  </a:moveTo>
                  <a:cubicBezTo>
                    <a:pt x="5509" y="0"/>
                    <a:pt x="5260" y="65"/>
                    <a:pt x="5032" y="201"/>
                  </a:cubicBezTo>
                  <a:cubicBezTo>
                    <a:pt x="4956" y="232"/>
                    <a:pt x="4895" y="278"/>
                    <a:pt x="4818" y="339"/>
                  </a:cubicBezTo>
                  <a:lnTo>
                    <a:pt x="0" y="3979"/>
                  </a:lnTo>
                  <a:lnTo>
                    <a:pt x="260" y="4423"/>
                  </a:lnTo>
                  <a:lnTo>
                    <a:pt x="230" y="4438"/>
                  </a:lnTo>
                  <a:lnTo>
                    <a:pt x="627" y="5157"/>
                  </a:lnTo>
                  <a:lnTo>
                    <a:pt x="6287" y="2801"/>
                  </a:lnTo>
                  <a:cubicBezTo>
                    <a:pt x="6333" y="2786"/>
                    <a:pt x="6378" y="2756"/>
                    <a:pt x="6424" y="2740"/>
                  </a:cubicBezTo>
                  <a:lnTo>
                    <a:pt x="6440" y="2740"/>
                  </a:lnTo>
                  <a:lnTo>
                    <a:pt x="6470" y="2710"/>
                  </a:lnTo>
                  <a:cubicBezTo>
                    <a:pt x="7174" y="2312"/>
                    <a:pt x="7419" y="1425"/>
                    <a:pt x="7021" y="737"/>
                  </a:cubicBezTo>
                  <a:cubicBezTo>
                    <a:pt x="6744" y="265"/>
                    <a:pt x="6255" y="0"/>
                    <a:pt x="5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8" name="Google Shape;1010;p53"/>
            <p:cNvSpPr/>
            <p:nvPr/>
          </p:nvSpPr>
          <p:spPr>
            <a:xfrm>
              <a:off x="8591400" y="956700"/>
              <a:ext cx="185475" cy="128775"/>
            </a:xfrm>
            <a:custGeom>
              <a:avLst/>
              <a:gdLst/>
              <a:ahLst/>
              <a:cxnLst/>
              <a:rect l="l" t="t" r="r" b="b"/>
              <a:pathLst>
                <a:path w="7419" h="5151" extrusionOk="0">
                  <a:moveTo>
                    <a:pt x="6792" y="0"/>
                  </a:moveTo>
                  <a:lnTo>
                    <a:pt x="1132" y="2341"/>
                  </a:lnTo>
                  <a:cubicBezTo>
                    <a:pt x="1086" y="2371"/>
                    <a:pt x="1041" y="2386"/>
                    <a:pt x="979" y="2417"/>
                  </a:cubicBezTo>
                  <a:lnTo>
                    <a:pt x="949" y="2432"/>
                  </a:lnTo>
                  <a:cubicBezTo>
                    <a:pt x="245" y="2830"/>
                    <a:pt x="0" y="3717"/>
                    <a:pt x="398" y="4421"/>
                  </a:cubicBezTo>
                  <a:cubicBezTo>
                    <a:pt x="664" y="4892"/>
                    <a:pt x="1150" y="5150"/>
                    <a:pt x="1653" y="5150"/>
                  </a:cubicBezTo>
                  <a:cubicBezTo>
                    <a:pt x="1902" y="5150"/>
                    <a:pt x="2154" y="5087"/>
                    <a:pt x="2387" y="4956"/>
                  </a:cubicBezTo>
                  <a:cubicBezTo>
                    <a:pt x="2463" y="4925"/>
                    <a:pt x="2524" y="4864"/>
                    <a:pt x="2601" y="4818"/>
                  </a:cubicBezTo>
                  <a:lnTo>
                    <a:pt x="7419" y="1178"/>
                  </a:lnTo>
                  <a:lnTo>
                    <a:pt x="7174" y="734"/>
                  </a:lnTo>
                  <a:lnTo>
                    <a:pt x="7205" y="719"/>
                  </a:lnTo>
                  <a:lnTo>
                    <a:pt x="67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9" name="Google Shape;1011;p53"/>
            <p:cNvSpPr/>
            <p:nvPr/>
          </p:nvSpPr>
          <p:spPr>
            <a:xfrm>
              <a:off x="8795200" y="974675"/>
              <a:ext cx="134250" cy="180300"/>
            </a:xfrm>
            <a:custGeom>
              <a:avLst/>
              <a:gdLst/>
              <a:ahLst/>
              <a:cxnLst/>
              <a:rect l="l" t="t" r="r" b="b"/>
              <a:pathLst>
                <a:path w="5370" h="7212" extrusionOk="0">
                  <a:moveTo>
                    <a:pt x="1194" y="0"/>
                  </a:moveTo>
                  <a:lnTo>
                    <a:pt x="735" y="260"/>
                  </a:lnTo>
                  <a:lnTo>
                    <a:pt x="720" y="230"/>
                  </a:lnTo>
                  <a:lnTo>
                    <a:pt x="1" y="643"/>
                  </a:lnTo>
                  <a:lnTo>
                    <a:pt x="2356" y="6287"/>
                  </a:lnTo>
                  <a:cubicBezTo>
                    <a:pt x="2372" y="6333"/>
                    <a:pt x="2387" y="6394"/>
                    <a:pt x="2418" y="6440"/>
                  </a:cubicBezTo>
                  <a:lnTo>
                    <a:pt x="2433" y="6440"/>
                  </a:lnTo>
                  <a:lnTo>
                    <a:pt x="2448" y="6470"/>
                  </a:lnTo>
                  <a:cubicBezTo>
                    <a:pt x="2717" y="6945"/>
                    <a:pt x="3209" y="7211"/>
                    <a:pt x="3717" y="7211"/>
                  </a:cubicBezTo>
                  <a:cubicBezTo>
                    <a:pt x="3961" y="7211"/>
                    <a:pt x="4208" y="7150"/>
                    <a:pt x="4437" y="7021"/>
                  </a:cubicBezTo>
                  <a:cubicBezTo>
                    <a:pt x="5125" y="6623"/>
                    <a:pt x="5370" y="5736"/>
                    <a:pt x="4972" y="5032"/>
                  </a:cubicBezTo>
                  <a:cubicBezTo>
                    <a:pt x="4926" y="4956"/>
                    <a:pt x="4880" y="4895"/>
                    <a:pt x="4819" y="4834"/>
                  </a:cubicBezTo>
                  <a:lnTo>
                    <a:pt x="11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0" name="Google Shape;1012;p53"/>
            <p:cNvSpPr/>
            <p:nvPr/>
          </p:nvSpPr>
          <p:spPr>
            <a:xfrm>
              <a:off x="8661000" y="758050"/>
              <a:ext cx="133850" cy="180325"/>
            </a:xfrm>
            <a:custGeom>
              <a:avLst/>
              <a:gdLst/>
              <a:ahLst/>
              <a:cxnLst/>
              <a:rect l="l" t="t" r="r" b="b"/>
              <a:pathLst>
                <a:path w="5354" h="7213" extrusionOk="0">
                  <a:moveTo>
                    <a:pt x="1658" y="1"/>
                  </a:moveTo>
                  <a:cubicBezTo>
                    <a:pt x="1416" y="1"/>
                    <a:pt x="1172" y="62"/>
                    <a:pt x="949" y="191"/>
                  </a:cubicBezTo>
                  <a:cubicBezTo>
                    <a:pt x="245" y="589"/>
                    <a:pt x="0" y="1476"/>
                    <a:pt x="398" y="2180"/>
                  </a:cubicBezTo>
                  <a:cubicBezTo>
                    <a:pt x="444" y="2256"/>
                    <a:pt x="490" y="2318"/>
                    <a:pt x="551" y="2394"/>
                  </a:cubicBezTo>
                  <a:lnTo>
                    <a:pt x="4176" y="7212"/>
                  </a:lnTo>
                  <a:lnTo>
                    <a:pt x="4635" y="6952"/>
                  </a:lnTo>
                  <a:lnTo>
                    <a:pt x="4650" y="6983"/>
                  </a:lnTo>
                  <a:lnTo>
                    <a:pt x="5354" y="6585"/>
                  </a:lnTo>
                  <a:lnTo>
                    <a:pt x="3013" y="926"/>
                  </a:lnTo>
                  <a:cubicBezTo>
                    <a:pt x="2998" y="880"/>
                    <a:pt x="2968" y="834"/>
                    <a:pt x="2952" y="773"/>
                  </a:cubicBezTo>
                  <a:lnTo>
                    <a:pt x="2937" y="773"/>
                  </a:lnTo>
                  <a:lnTo>
                    <a:pt x="2922" y="742"/>
                  </a:lnTo>
                  <a:cubicBezTo>
                    <a:pt x="2653" y="267"/>
                    <a:pt x="2161" y="1"/>
                    <a:pt x="16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1" name="Google Shape;1013;p53"/>
            <p:cNvSpPr/>
            <p:nvPr/>
          </p:nvSpPr>
          <p:spPr>
            <a:xfrm>
              <a:off x="8796750" y="759875"/>
              <a:ext cx="136150" cy="179625"/>
            </a:xfrm>
            <a:custGeom>
              <a:avLst/>
              <a:gdLst/>
              <a:ahLst/>
              <a:cxnLst/>
              <a:rect l="l" t="t" r="r" b="b"/>
              <a:pathLst>
                <a:path w="5446" h="7185" extrusionOk="0">
                  <a:moveTo>
                    <a:pt x="3775" y="0"/>
                  </a:moveTo>
                  <a:cubicBezTo>
                    <a:pt x="3286" y="0"/>
                    <a:pt x="2810" y="248"/>
                    <a:pt x="2539" y="700"/>
                  </a:cubicBezTo>
                  <a:cubicBezTo>
                    <a:pt x="2493" y="776"/>
                    <a:pt x="2463" y="853"/>
                    <a:pt x="2432" y="929"/>
                  </a:cubicBezTo>
                  <a:lnTo>
                    <a:pt x="0" y="6466"/>
                  </a:lnTo>
                  <a:lnTo>
                    <a:pt x="444" y="6726"/>
                  </a:lnTo>
                  <a:lnTo>
                    <a:pt x="413" y="6757"/>
                  </a:lnTo>
                  <a:lnTo>
                    <a:pt x="1117" y="7185"/>
                  </a:lnTo>
                  <a:lnTo>
                    <a:pt x="4910" y="2367"/>
                  </a:lnTo>
                  <a:cubicBezTo>
                    <a:pt x="4941" y="2321"/>
                    <a:pt x="4971" y="2290"/>
                    <a:pt x="5002" y="2245"/>
                  </a:cubicBezTo>
                  <a:lnTo>
                    <a:pt x="5002" y="2229"/>
                  </a:lnTo>
                  <a:lnTo>
                    <a:pt x="5032" y="2199"/>
                  </a:lnTo>
                  <a:cubicBezTo>
                    <a:pt x="5445" y="1510"/>
                    <a:pt x="5216" y="608"/>
                    <a:pt x="4528" y="210"/>
                  </a:cubicBezTo>
                  <a:cubicBezTo>
                    <a:pt x="4291" y="68"/>
                    <a:pt x="4031" y="0"/>
                    <a:pt x="37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2" name="Google Shape;1014;p53"/>
            <p:cNvSpPr/>
            <p:nvPr/>
          </p:nvSpPr>
          <p:spPr>
            <a:xfrm>
              <a:off x="8657550" y="973150"/>
              <a:ext cx="136150" cy="179900"/>
            </a:xfrm>
            <a:custGeom>
              <a:avLst/>
              <a:gdLst/>
              <a:ahLst/>
              <a:cxnLst/>
              <a:rect l="l" t="t" r="r" b="b"/>
              <a:pathLst>
                <a:path w="5446" h="7196" extrusionOk="0">
                  <a:moveTo>
                    <a:pt x="4314" y="0"/>
                  </a:moveTo>
                  <a:lnTo>
                    <a:pt x="536" y="4818"/>
                  </a:lnTo>
                  <a:cubicBezTo>
                    <a:pt x="505" y="4864"/>
                    <a:pt x="475" y="4895"/>
                    <a:pt x="444" y="4940"/>
                  </a:cubicBezTo>
                  <a:lnTo>
                    <a:pt x="429" y="4971"/>
                  </a:lnTo>
                  <a:lnTo>
                    <a:pt x="414" y="5002"/>
                  </a:lnTo>
                  <a:cubicBezTo>
                    <a:pt x="1" y="5675"/>
                    <a:pt x="230" y="6577"/>
                    <a:pt x="918" y="6990"/>
                  </a:cubicBezTo>
                  <a:cubicBezTo>
                    <a:pt x="1151" y="7130"/>
                    <a:pt x="1406" y="7196"/>
                    <a:pt x="1658" y="7196"/>
                  </a:cubicBezTo>
                  <a:cubicBezTo>
                    <a:pt x="2152" y="7196"/>
                    <a:pt x="2633" y="6941"/>
                    <a:pt x="2907" y="6485"/>
                  </a:cubicBezTo>
                  <a:cubicBezTo>
                    <a:pt x="2953" y="6409"/>
                    <a:pt x="2983" y="6332"/>
                    <a:pt x="3014" y="6256"/>
                  </a:cubicBezTo>
                  <a:lnTo>
                    <a:pt x="5446" y="734"/>
                  </a:lnTo>
                  <a:lnTo>
                    <a:pt x="5002" y="459"/>
                  </a:lnTo>
                  <a:lnTo>
                    <a:pt x="5018" y="428"/>
                  </a:lnTo>
                  <a:lnTo>
                    <a:pt x="43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3" name="Google Shape;1015;p53"/>
            <p:cNvSpPr/>
            <p:nvPr/>
          </p:nvSpPr>
          <p:spPr>
            <a:xfrm>
              <a:off x="8812025" y="957850"/>
              <a:ext cx="184725" cy="130975"/>
            </a:xfrm>
            <a:custGeom>
              <a:avLst/>
              <a:gdLst/>
              <a:ahLst/>
              <a:cxnLst/>
              <a:rect l="l" t="t" r="r" b="b"/>
              <a:pathLst>
                <a:path w="7389" h="5239" extrusionOk="0">
                  <a:moveTo>
                    <a:pt x="720" y="0"/>
                  </a:moveTo>
                  <a:lnTo>
                    <a:pt x="460" y="444"/>
                  </a:lnTo>
                  <a:lnTo>
                    <a:pt x="429" y="428"/>
                  </a:lnTo>
                  <a:lnTo>
                    <a:pt x="1" y="1132"/>
                  </a:lnTo>
                  <a:lnTo>
                    <a:pt x="4804" y="4910"/>
                  </a:lnTo>
                  <a:cubicBezTo>
                    <a:pt x="4850" y="4941"/>
                    <a:pt x="4896" y="4971"/>
                    <a:pt x="4941" y="5002"/>
                  </a:cubicBezTo>
                  <a:lnTo>
                    <a:pt x="4957" y="5017"/>
                  </a:lnTo>
                  <a:lnTo>
                    <a:pt x="4987" y="5032"/>
                  </a:lnTo>
                  <a:cubicBezTo>
                    <a:pt x="5220" y="5172"/>
                    <a:pt x="5475" y="5238"/>
                    <a:pt x="5727" y="5238"/>
                  </a:cubicBezTo>
                  <a:cubicBezTo>
                    <a:pt x="6221" y="5238"/>
                    <a:pt x="6702" y="4984"/>
                    <a:pt x="6976" y="4528"/>
                  </a:cubicBezTo>
                  <a:cubicBezTo>
                    <a:pt x="7389" y="3839"/>
                    <a:pt x="7175" y="2952"/>
                    <a:pt x="6486" y="2539"/>
                  </a:cubicBezTo>
                  <a:cubicBezTo>
                    <a:pt x="6410" y="2493"/>
                    <a:pt x="6333" y="2463"/>
                    <a:pt x="6257" y="2432"/>
                  </a:cubicBezTo>
                  <a:lnTo>
                    <a:pt x="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4" name="Google Shape;1016;p53"/>
            <p:cNvSpPr/>
            <p:nvPr/>
          </p:nvSpPr>
          <p:spPr>
            <a:xfrm>
              <a:off x="8593700" y="824225"/>
              <a:ext cx="184700" cy="130975"/>
            </a:xfrm>
            <a:custGeom>
              <a:avLst/>
              <a:gdLst/>
              <a:ahLst/>
              <a:cxnLst/>
              <a:rect l="l" t="t" r="r" b="b"/>
              <a:pathLst>
                <a:path w="7388" h="5239" extrusionOk="0">
                  <a:moveTo>
                    <a:pt x="1659" y="0"/>
                  </a:moveTo>
                  <a:cubicBezTo>
                    <a:pt x="1161" y="0"/>
                    <a:pt x="677" y="255"/>
                    <a:pt x="413" y="711"/>
                  </a:cubicBezTo>
                  <a:cubicBezTo>
                    <a:pt x="0" y="1399"/>
                    <a:pt x="214" y="2286"/>
                    <a:pt x="903" y="2699"/>
                  </a:cubicBezTo>
                  <a:cubicBezTo>
                    <a:pt x="979" y="2745"/>
                    <a:pt x="1056" y="2776"/>
                    <a:pt x="1132" y="2806"/>
                  </a:cubicBezTo>
                  <a:lnTo>
                    <a:pt x="6669" y="5238"/>
                  </a:lnTo>
                  <a:lnTo>
                    <a:pt x="6929" y="4795"/>
                  </a:lnTo>
                  <a:lnTo>
                    <a:pt x="6960" y="4810"/>
                  </a:lnTo>
                  <a:lnTo>
                    <a:pt x="7388" y="4106"/>
                  </a:lnTo>
                  <a:lnTo>
                    <a:pt x="2570" y="328"/>
                  </a:lnTo>
                  <a:cubicBezTo>
                    <a:pt x="2524" y="298"/>
                    <a:pt x="2493" y="267"/>
                    <a:pt x="2447" y="236"/>
                  </a:cubicBezTo>
                  <a:lnTo>
                    <a:pt x="2432" y="221"/>
                  </a:lnTo>
                  <a:lnTo>
                    <a:pt x="2402" y="206"/>
                  </a:lnTo>
                  <a:cubicBezTo>
                    <a:pt x="2169" y="66"/>
                    <a:pt x="1912" y="0"/>
                    <a:pt x="1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5" name="Google Shape;1017;p53"/>
            <p:cNvSpPr/>
            <p:nvPr/>
          </p:nvSpPr>
          <p:spPr>
            <a:xfrm>
              <a:off x="8686625" y="801550"/>
              <a:ext cx="43600" cy="56125"/>
            </a:xfrm>
            <a:custGeom>
              <a:avLst/>
              <a:gdLst/>
              <a:ahLst/>
              <a:cxnLst/>
              <a:rect l="l" t="t" r="r" b="b"/>
              <a:pathLst>
                <a:path w="1744" h="2245" extrusionOk="0">
                  <a:moveTo>
                    <a:pt x="138" y="0"/>
                  </a:moveTo>
                  <a:cubicBezTo>
                    <a:pt x="112" y="0"/>
                    <a:pt x="85" y="9"/>
                    <a:pt x="61" y="27"/>
                  </a:cubicBezTo>
                  <a:cubicBezTo>
                    <a:pt x="15" y="73"/>
                    <a:pt x="0" y="149"/>
                    <a:pt x="46" y="210"/>
                  </a:cubicBezTo>
                  <a:lnTo>
                    <a:pt x="1499" y="2184"/>
                  </a:lnTo>
                  <a:cubicBezTo>
                    <a:pt x="1530" y="2224"/>
                    <a:pt x="1567" y="2245"/>
                    <a:pt x="1607" y="2245"/>
                  </a:cubicBezTo>
                  <a:cubicBezTo>
                    <a:pt x="1626" y="2245"/>
                    <a:pt x="1647" y="2240"/>
                    <a:pt x="1667" y="2229"/>
                  </a:cubicBezTo>
                  <a:lnTo>
                    <a:pt x="1683" y="2214"/>
                  </a:lnTo>
                  <a:cubicBezTo>
                    <a:pt x="1744" y="2168"/>
                    <a:pt x="1744" y="2092"/>
                    <a:pt x="1713" y="2031"/>
                  </a:cubicBezTo>
                  <a:lnTo>
                    <a:pt x="245" y="57"/>
                  </a:lnTo>
                  <a:cubicBezTo>
                    <a:pt x="217" y="20"/>
                    <a:pt x="178" y="0"/>
                    <a:pt x="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6" name="Google Shape;1018;p53"/>
            <p:cNvSpPr/>
            <p:nvPr/>
          </p:nvSpPr>
          <p:spPr>
            <a:xfrm>
              <a:off x="8712625" y="786250"/>
              <a:ext cx="32125" cy="62925"/>
            </a:xfrm>
            <a:custGeom>
              <a:avLst/>
              <a:gdLst/>
              <a:ahLst/>
              <a:cxnLst/>
              <a:rect l="l" t="t" r="r" b="b"/>
              <a:pathLst>
                <a:path w="1285" h="2517" extrusionOk="0">
                  <a:moveTo>
                    <a:pt x="141" y="0"/>
                  </a:moveTo>
                  <a:cubicBezTo>
                    <a:pt x="125" y="0"/>
                    <a:pt x="108" y="4"/>
                    <a:pt x="92" y="12"/>
                  </a:cubicBezTo>
                  <a:cubicBezTo>
                    <a:pt x="15" y="42"/>
                    <a:pt x="0" y="119"/>
                    <a:pt x="31" y="180"/>
                  </a:cubicBezTo>
                  <a:lnTo>
                    <a:pt x="1025" y="2444"/>
                  </a:lnTo>
                  <a:cubicBezTo>
                    <a:pt x="1036" y="2489"/>
                    <a:pt x="1080" y="2517"/>
                    <a:pt x="1133" y="2517"/>
                  </a:cubicBezTo>
                  <a:cubicBezTo>
                    <a:pt x="1152" y="2517"/>
                    <a:pt x="1173" y="2513"/>
                    <a:pt x="1193" y="2505"/>
                  </a:cubicBezTo>
                  <a:lnTo>
                    <a:pt x="1208" y="2505"/>
                  </a:lnTo>
                  <a:cubicBezTo>
                    <a:pt x="1254" y="2474"/>
                    <a:pt x="1285" y="2398"/>
                    <a:pt x="1254" y="2337"/>
                  </a:cubicBezTo>
                  <a:lnTo>
                    <a:pt x="260" y="88"/>
                  </a:lnTo>
                  <a:cubicBezTo>
                    <a:pt x="237" y="32"/>
                    <a:pt x="19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7" name="Google Shape;1019;p53"/>
            <p:cNvSpPr/>
            <p:nvPr/>
          </p:nvSpPr>
          <p:spPr>
            <a:xfrm>
              <a:off x="8852950" y="1045900"/>
              <a:ext cx="44000" cy="56125"/>
            </a:xfrm>
            <a:custGeom>
              <a:avLst/>
              <a:gdLst/>
              <a:ahLst/>
              <a:cxnLst/>
              <a:rect l="l" t="t" r="r" b="b"/>
              <a:pathLst>
                <a:path w="1760" h="2245" extrusionOk="0">
                  <a:moveTo>
                    <a:pt x="146" y="0"/>
                  </a:moveTo>
                  <a:cubicBezTo>
                    <a:pt x="120" y="0"/>
                    <a:pt x="95" y="9"/>
                    <a:pt x="77" y="27"/>
                  </a:cubicBezTo>
                  <a:cubicBezTo>
                    <a:pt x="16" y="73"/>
                    <a:pt x="1" y="149"/>
                    <a:pt x="46" y="210"/>
                  </a:cubicBezTo>
                  <a:lnTo>
                    <a:pt x="1515" y="2183"/>
                  </a:lnTo>
                  <a:cubicBezTo>
                    <a:pt x="1535" y="2224"/>
                    <a:pt x="1576" y="2245"/>
                    <a:pt x="1619" y="2245"/>
                  </a:cubicBezTo>
                  <a:cubicBezTo>
                    <a:pt x="1641" y="2245"/>
                    <a:pt x="1663" y="2240"/>
                    <a:pt x="1683" y="2229"/>
                  </a:cubicBezTo>
                  <a:lnTo>
                    <a:pt x="1683" y="2214"/>
                  </a:lnTo>
                  <a:cubicBezTo>
                    <a:pt x="1744" y="2168"/>
                    <a:pt x="1760" y="2092"/>
                    <a:pt x="1714" y="2030"/>
                  </a:cubicBezTo>
                  <a:lnTo>
                    <a:pt x="245" y="57"/>
                  </a:lnTo>
                  <a:cubicBezTo>
                    <a:pt x="227" y="20"/>
                    <a:pt x="186" y="0"/>
                    <a:pt x="1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8" name="Google Shape;1020;p53"/>
            <p:cNvSpPr/>
            <p:nvPr/>
          </p:nvSpPr>
          <p:spPr>
            <a:xfrm>
              <a:off x="8838425" y="1053900"/>
              <a:ext cx="32150" cy="62950"/>
            </a:xfrm>
            <a:custGeom>
              <a:avLst/>
              <a:gdLst/>
              <a:ahLst/>
              <a:cxnLst/>
              <a:rect l="l" t="t" r="r" b="b"/>
              <a:pathLst>
                <a:path w="1286" h="2518" extrusionOk="0">
                  <a:moveTo>
                    <a:pt x="142" y="1"/>
                  </a:moveTo>
                  <a:cubicBezTo>
                    <a:pt x="125" y="1"/>
                    <a:pt x="108" y="5"/>
                    <a:pt x="92" y="13"/>
                  </a:cubicBezTo>
                  <a:cubicBezTo>
                    <a:pt x="31" y="43"/>
                    <a:pt x="0" y="120"/>
                    <a:pt x="31" y="181"/>
                  </a:cubicBezTo>
                  <a:lnTo>
                    <a:pt x="1025" y="2445"/>
                  </a:lnTo>
                  <a:cubicBezTo>
                    <a:pt x="1048" y="2489"/>
                    <a:pt x="1095" y="2518"/>
                    <a:pt x="1142" y="2518"/>
                  </a:cubicBezTo>
                  <a:cubicBezTo>
                    <a:pt x="1160" y="2518"/>
                    <a:pt x="1177" y="2514"/>
                    <a:pt x="1193" y="2506"/>
                  </a:cubicBezTo>
                  <a:lnTo>
                    <a:pt x="1209" y="2506"/>
                  </a:lnTo>
                  <a:cubicBezTo>
                    <a:pt x="1270" y="2475"/>
                    <a:pt x="1285" y="2399"/>
                    <a:pt x="1255" y="2338"/>
                  </a:cubicBezTo>
                  <a:lnTo>
                    <a:pt x="260" y="89"/>
                  </a:lnTo>
                  <a:cubicBezTo>
                    <a:pt x="238" y="32"/>
                    <a:pt x="190" y="1"/>
                    <a:pt x="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9" name="Google Shape;1021;p53"/>
            <p:cNvSpPr/>
            <p:nvPr/>
          </p:nvSpPr>
          <p:spPr>
            <a:xfrm>
              <a:off x="8847600" y="790175"/>
              <a:ext cx="34050" cy="62075"/>
            </a:xfrm>
            <a:custGeom>
              <a:avLst/>
              <a:gdLst/>
              <a:ahLst/>
              <a:cxnLst/>
              <a:rect l="l" t="t" r="r" b="b"/>
              <a:pathLst>
                <a:path w="1362" h="2483" extrusionOk="0">
                  <a:moveTo>
                    <a:pt x="1206" y="1"/>
                  </a:moveTo>
                  <a:cubicBezTo>
                    <a:pt x="1163" y="1"/>
                    <a:pt x="1122" y="28"/>
                    <a:pt x="1102" y="69"/>
                  </a:cubicBezTo>
                  <a:lnTo>
                    <a:pt x="16" y="2302"/>
                  </a:lnTo>
                  <a:cubicBezTo>
                    <a:pt x="0" y="2348"/>
                    <a:pt x="16" y="2424"/>
                    <a:pt x="62" y="2455"/>
                  </a:cubicBezTo>
                  <a:lnTo>
                    <a:pt x="77" y="2470"/>
                  </a:lnTo>
                  <a:cubicBezTo>
                    <a:pt x="93" y="2478"/>
                    <a:pt x="111" y="2482"/>
                    <a:pt x="128" y="2482"/>
                  </a:cubicBezTo>
                  <a:cubicBezTo>
                    <a:pt x="176" y="2482"/>
                    <a:pt x="223" y="2454"/>
                    <a:pt x="245" y="2409"/>
                  </a:cubicBezTo>
                  <a:lnTo>
                    <a:pt x="1331" y="191"/>
                  </a:lnTo>
                  <a:cubicBezTo>
                    <a:pt x="1362" y="115"/>
                    <a:pt x="1331" y="38"/>
                    <a:pt x="1270" y="23"/>
                  </a:cubicBezTo>
                  <a:cubicBezTo>
                    <a:pt x="1250" y="8"/>
                    <a:pt x="1228" y="1"/>
                    <a:pt x="1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0" name="Google Shape;1022;p53"/>
            <p:cNvSpPr/>
            <p:nvPr/>
          </p:nvSpPr>
          <p:spPr>
            <a:xfrm>
              <a:off x="8861375" y="806500"/>
              <a:ext cx="45525" cy="54400"/>
            </a:xfrm>
            <a:custGeom>
              <a:avLst/>
              <a:gdLst/>
              <a:ahLst/>
              <a:cxnLst/>
              <a:rect l="l" t="t" r="r" b="b"/>
              <a:pathLst>
                <a:path w="1821" h="2176" extrusionOk="0">
                  <a:moveTo>
                    <a:pt x="1678" y="0"/>
                  </a:moveTo>
                  <a:cubicBezTo>
                    <a:pt x="1639" y="0"/>
                    <a:pt x="1602" y="16"/>
                    <a:pt x="1576" y="43"/>
                  </a:cubicBezTo>
                  <a:lnTo>
                    <a:pt x="46" y="1986"/>
                  </a:lnTo>
                  <a:cubicBezTo>
                    <a:pt x="0" y="2031"/>
                    <a:pt x="15" y="2108"/>
                    <a:pt x="61" y="2154"/>
                  </a:cubicBezTo>
                  <a:lnTo>
                    <a:pt x="77" y="2154"/>
                  </a:lnTo>
                  <a:cubicBezTo>
                    <a:pt x="97" y="2168"/>
                    <a:pt x="124" y="2175"/>
                    <a:pt x="151" y="2175"/>
                  </a:cubicBezTo>
                  <a:cubicBezTo>
                    <a:pt x="185" y="2175"/>
                    <a:pt x="220" y="2164"/>
                    <a:pt x="245" y="2139"/>
                  </a:cubicBezTo>
                  <a:lnTo>
                    <a:pt x="1774" y="211"/>
                  </a:lnTo>
                  <a:cubicBezTo>
                    <a:pt x="1820" y="150"/>
                    <a:pt x="1805" y="74"/>
                    <a:pt x="1759" y="28"/>
                  </a:cubicBezTo>
                  <a:cubicBezTo>
                    <a:pt x="1733" y="8"/>
                    <a:pt x="1705" y="0"/>
                    <a:pt x="16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1" name="Google Shape;1023;p53"/>
            <p:cNvSpPr/>
            <p:nvPr/>
          </p:nvSpPr>
          <p:spPr>
            <a:xfrm>
              <a:off x="8708400" y="1050975"/>
              <a:ext cx="34075" cy="62050"/>
            </a:xfrm>
            <a:custGeom>
              <a:avLst/>
              <a:gdLst/>
              <a:ahLst/>
              <a:cxnLst/>
              <a:rect l="l" t="t" r="r" b="b"/>
              <a:pathLst>
                <a:path w="1363" h="2482" extrusionOk="0">
                  <a:moveTo>
                    <a:pt x="1206" y="1"/>
                  </a:moveTo>
                  <a:cubicBezTo>
                    <a:pt x="1163" y="1"/>
                    <a:pt x="1123" y="28"/>
                    <a:pt x="1102" y="69"/>
                  </a:cubicBezTo>
                  <a:lnTo>
                    <a:pt x="31" y="2302"/>
                  </a:lnTo>
                  <a:cubicBezTo>
                    <a:pt x="1" y="2348"/>
                    <a:pt x="16" y="2424"/>
                    <a:pt x="77" y="2455"/>
                  </a:cubicBezTo>
                  <a:lnTo>
                    <a:pt x="77" y="2470"/>
                  </a:lnTo>
                  <a:cubicBezTo>
                    <a:pt x="98" y="2478"/>
                    <a:pt x="118" y="2482"/>
                    <a:pt x="138" y="2482"/>
                  </a:cubicBezTo>
                  <a:cubicBezTo>
                    <a:pt x="192" y="2482"/>
                    <a:pt x="238" y="2454"/>
                    <a:pt x="261" y="2409"/>
                  </a:cubicBezTo>
                  <a:lnTo>
                    <a:pt x="1332" y="191"/>
                  </a:lnTo>
                  <a:cubicBezTo>
                    <a:pt x="1362" y="114"/>
                    <a:pt x="1332" y="38"/>
                    <a:pt x="1270" y="23"/>
                  </a:cubicBezTo>
                  <a:cubicBezTo>
                    <a:pt x="1250" y="7"/>
                    <a:pt x="1228" y="1"/>
                    <a:pt x="1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2" name="Google Shape;1024;p53"/>
            <p:cNvSpPr/>
            <p:nvPr/>
          </p:nvSpPr>
          <p:spPr>
            <a:xfrm>
              <a:off x="8682800" y="1042425"/>
              <a:ext cx="45525" cy="54400"/>
            </a:xfrm>
            <a:custGeom>
              <a:avLst/>
              <a:gdLst/>
              <a:ahLst/>
              <a:cxnLst/>
              <a:rect l="l" t="t" r="r" b="b"/>
              <a:pathLst>
                <a:path w="1821" h="2176" extrusionOk="0">
                  <a:moveTo>
                    <a:pt x="1677" y="0"/>
                  </a:moveTo>
                  <a:cubicBezTo>
                    <a:pt x="1639" y="0"/>
                    <a:pt x="1602" y="17"/>
                    <a:pt x="1576" y="43"/>
                  </a:cubicBezTo>
                  <a:lnTo>
                    <a:pt x="46" y="1986"/>
                  </a:lnTo>
                  <a:cubicBezTo>
                    <a:pt x="0" y="2032"/>
                    <a:pt x="15" y="2108"/>
                    <a:pt x="61" y="2154"/>
                  </a:cubicBezTo>
                  <a:lnTo>
                    <a:pt x="77" y="2154"/>
                  </a:lnTo>
                  <a:cubicBezTo>
                    <a:pt x="104" y="2168"/>
                    <a:pt x="132" y="2176"/>
                    <a:pt x="158" y="2176"/>
                  </a:cubicBezTo>
                  <a:cubicBezTo>
                    <a:pt x="190" y="2176"/>
                    <a:pt x="220" y="2164"/>
                    <a:pt x="245" y="2139"/>
                  </a:cubicBezTo>
                  <a:lnTo>
                    <a:pt x="1774" y="212"/>
                  </a:lnTo>
                  <a:cubicBezTo>
                    <a:pt x="1820" y="150"/>
                    <a:pt x="1805" y="74"/>
                    <a:pt x="1759" y="28"/>
                  </a:cubicBezTo>
                  <a:cubicBezTo>
                    <a:pt x="1733" y="9"/>
                    <a:pt x="1705" y="0"/>
                    <a:pt x="16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3" name="Google Shape;1025;p53"/>
            <p:cNvSpPr/>
            <p:nvPr/>
          </p:nvSpPr>
          <p:spPr>
            <a:xfrm>
              <a:off x="8776100" y="770475"/>
              <a:ext cx="13775" cy="67700"/>
            </a:xfrm>
            <a:custGeom>
              <a:avLst/>
              <a:gdLst/>
              <a:ahLst/>
              <a:cxnLst/>
              <a:rect l="l" t="t" r="r" b="b"/>
              <a:pathLst>
                <a:path w="551" h="2708" extrusionOk="0">
                  <a:moveTo>
                    <a:pt x="123" y="0"/>
                  </a:moveTo>
                  <a:cubicBezTo>
                    <a:pt x="61" y="16"/>
                    <a:pt x="0" y="77"/>
                    <a:pt x="15" y="138"/>
                  </a:cubicBezTo>
                  <a:lnTo>
                    <a:pt x="291" y="2601"/>
                  </a:lnTo>
                  <a:cubicBezTo>
                    <a:pt x="291" y="2662"/>
                    <a:pt x="352" y="2708"/>
                    <a:pt x="413" y="2708"/>
                  </a:cubicBezTo>
                  <a:lnTo>
                    <a:pt x="428" y="2708"/>
                  </a:lnTo>
                  <a:cubicBezTo>
                    <a:pt x="505" y="2692"/>
                    <a:pt x="551" y="2631"/>
                    <a:pt x="551" y="2570"/>
                  </a:cubicBezTo>
                  <a:lnTo>
                    <a:pt x="276" y="123"/>
                  </a:lnTo>
                  <a:cubicBezTo>
                    <a:pt x="260" y="46"/>
                    <a:pt x="199"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4" name="Google Shape;1026;p53"/>
            <p:cNvSpPr/>
            <p:nvPr/>
          </p:nvSpPr>
          <p:spPr>
            <a:xfrm>
              <a:off x="8799425" y="770475"/>
              <a:ext cx="13775" cy="67700"/>
            </a:xfrm>
            <a:custGeom>
              <a:avLst/>
              <a:gdLst/>
              <a:ahLst/>
              <a:cxnLst/>
              <a:rect l="l" t="t" r="r" b="b"/>
              <a:pathLst>
                <a:path w="551" h="2708" extrusionOk="0">
                  <a:moveTo>
                    <a:pt x="429" y="0"/>
                  </a:moveTo>
                  <a:cubicBezTo>
                    <a:pt x="352" y="0"/>
                    <a:pt x="291" y="46"/>
                    <a:pt x="291" y="123"/>
                  </a:cubicBezTo>
                  <a:lnTo>
                    <a:pt x="16" y="2570"/>
                  </a:lnTo>
                  <a:cubicBezTo>
                    <a:pt x="0" y="2631"/>
                    <a:pt x="61" y="2708"/>
                    <a:pt x="123" y="2708"/>
                  </a:cubicBezTo>
                  <a:lnTo>
                    <a:pt x="138" y="2708"/>
                  </a:lnTo>
                  <a:cubicBezTo>
                    <a:pt x="199" y="2708"/>
                    <a:pt x="260" y="2662"/>
                    <a:pt x="260" y="2601"/>
                  </a:cubicBezTo>
                  <a:lnTo>
                    <a:pt x="536" y="138"/>
                  </a:lnTo>
                  <a:cubicBezTo>
                    <a:pt x="551" y="77"/>
                    <a:pt x="490" y="16"/>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5" name="Google Shape;1027;p53"/>
            <p:cNvSpPr/>
            <p:nvPr/>
          </p:nvSpPr>
          <p:spPr>
            <a:xfrm>
              <a:off x="8797900" y="1065300"/>
              <a:ext cx="13400" cy="67700"/>
            </a:xfrm>
            <a:custGeom>
              <a:avLst/>
              <a:gdLst/>
              <a:ahLst/>
              <a:cxnLst/>
              <a:rect l="l" t="t" r="r" b="b"/>
              <a:pathLst>
                <a:path w="536" h="2708" extrusionOk="0">
                  <a:moveTo>
                    <a:pt x="122" y="0"/>
                  </a:moveTo>
                  <a:cubicBezTo>
                    <a:pt x="46" y="16"/>
                    <a:pt x="0" y="77"/>
                    <a:pt x="0" y="138"/>
                  </a:cubicBezTo>
                  <a:lnTo>
                    <a:pt x="275" y="2601"/>
                  </a:lnTo>
                  <a:cubicBezTo>
                    <a:pt x="275" y="2662"/>
                    <a:pt x="337" y="2708"/>
                    <a:pt x="398" y="2708"/>
                  </a:cubicBezTo>
                  <a:lnTo>
                    <a:pt x="413" y="2708"/>
                  </a:lnTo>
                  <a:cubicBezTo>
                    <a:pt x="490" y="2708"/>
                    <a:pt x="535" y="2631"/>
                    <a:pt x="520" y="2570"/>
                  </a:cubicBezTo>
                  <a:lnTo>
                    <a:pt x="260" y="123"/>
                  </a:lnTo>
                  <a:cubicBezTo>
                    <a:pt x="245" y="46"/>
                    <a:pt x="184" y="0"/>
                    <a:pt x="1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6" name="Google Shape;1028;p53"/>
            <p:cNvSpPr/>
            <p:nvPr/>
          </p:nvSpPr>
          <p:spPr>
            <a:xfrm>
              <a:off x="8774575" y="1065225"/>
              <a:ext cx="13400" cy="67775"/>
            </a:xfrm>
            <a:custGeom>
              <a:avLst/>
              <a:gdLst/>
              <a:ahLst/>
              <a:cxnLst/>
              <a:rect l="l" t="t" r="r" b="b"/>
              <a:pathLst>
                <a:path w="536" h="2711" extrusionOk="0">
                  <a:moveTo>
                    <a:pt x="393" y="1"/>
                  </a:moveTo>
                  <a:cubicBezTo>
                    <a:pt x="337" y="1"/>
                    <a:pt x="275" y="56"/>
                    <a:pt x="275" y="110"/>
                  </a:cubicBezTo>
                  <a:lnTo>
                    <a:pt x="0" y="2573"/>
                  </a:lnTo>
                  <a:cubicBezTo>
                    <a:pt x="0" y="2634"/>
                    <a:pt x="46" y="2695"/>
                    <a:pt x="122" y="2711"/>
                  </a:cubicBezTo>
                  <a:lnTo>
                    <a:pt x="138" y="2711"/>
                  </a:lnTo>
                  <a:cubicBezTo>
                    <a:pt x="199" y="2711"/>
                    <a:pt x="245" y="2665"/>
                    <a:pt x="260" y="2604"/>
                  </a:cubicBezTo>
                  <a:lnTo>
                    <a:pt x="520" y="141"/>
                  </a:lnTo>
                  <a:cubicBezTo>
                    <a:pt x="535" y="80"/>
                    <a:pt x="489" y="3"/>
                    <a:pt x="413" y="3"/>
                  </a:cubicBezTo>
                  <a:cubicBezTo>
                    <a:pt x="407" y="2"/>
                    <a:pt x="400" y="1"/>
                    <a:pt x="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7" name="Google Shape;1029;p53"/>
            <p:cNvSpPr/>
            <p:nvPr/>
          </p:nvSpPr>
          <p:spPr>
            <a:xfrm>
              <a:off x="8890425" y="847025"/>
              <a:ext cx="56625" cy="43050"/>
            </a:xfrm>
            <a:custGeom>
              <a:avLst/>
              <a:gdLst/>
              <a:ahLst/>
              <a:cxnLst/>
              <a:rect l="l" t="t" r="r" b="b"/>
              <a:pathLst>
                <a:path w="2265" h="1722" extrusionOk="0">
                  <a:moveTo>
                    <a:pt x="2124" y="0"/>
                  </a:moveTo>
                  <a:cubicBezTo>
                    <a:pt x="2097" y="0"/>
                    <a:pt x="2069" y="9"/>
                    <a:pt x="2050" y="28"/>
                  </a:cubicBezTo>
                  <a:lnTo>
                    <a:pt x="62" y="1481"/>
                  </a:lnTo>
                  <a:cubicBezTo>
                    <a:pt x="16" y="1527"/>
                    <a:pt x="1" y="1603"/>
                    <a:pt x="31" y="1649"/>
                  </a:cubicBezTo>
                  <a:lnTo>
                    <a:pt x="31" y="1665"/>
                  </a:lnTo>
                  <a:cubicBezTo>
                    <a:pt x="59" y="1702"/>
                    <a:pt x="98" y="1722"/>
                    <a:pt x="138" y="1722"/>
                  </a:cubicBezTo>
                  <a:cubicBezTo>
                    <a:pt x="164" y="1722"/>
                    <a:pt x="191" y="1713"/>
                    <a:pt x="215" y="1695"/>
                  </a:cubicBezTo>
                  <a:lnTo>
                    <a:pt x="2203" y="227"/>
                  </a:lnTo>
                  <a:cubicBezTo>
                    <a:pt x="2249" y="181"/>
                    <a:pt x="2264" y="105"/>
                    <a:pt x="2218" y="43"/>
                  </a:cubicBezTo>
                  <a:cubicBezTo>
                    <a:pt x="2201" y="17"/>
                    <a:pt x="2162" y="0"/>
                    <a:pt x="2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8" name="Google Shape;1030;p53"/>
            <p:cNvSpPr/>
            <p:nvPr/>
          </p:nvSpPr>
          <p:spPr>
            <a:xfrm>
              <a:off x="8898850" y="872975"/>
              <a:ext cx="63875" cy="31350"/>
            </a:xfrm>
            <a:custGeom>
              <a:avLst/>
              <a:gdLst/>
              <a:ahLst/>
              <a:cxnLst/>
              <a:rect l="l" t="t" r="r" b="b"/>
              <a:pathLst>
                <a:path w="2555" h="1254" extrusionOk="0">
                  <a:moveTo>
                    <a:pt x="2416" y="0"/>
                  </a:moveTo>
                  <a:cubicBezTo>
                    <a:pt x="2396" y="0"/>
                    <a:pt x="2375" y="5"/>
                    <a:pt x="2356" y="15"/>
                  </a:cubicBezTo>
                  <a:lnTo>
                    <a:pt x="92" y="1009"/>
                  </a:lnTo>
                  <a:cubicBezTo>
                    <a:pt x="31" y="1040"/>
                    <a:pt x="0" y="1116"/>
                    <a:pt x="31" y="1177"/>
                  </a:cubicBezTo>
                  <a:lnTo>
                    <a:pt x="31" y="1193"/>
                  </a:lnTo>
                  <a:cubicBezTo>
                    <a:pt x="51" y="1233"/>
                    <a:pt x="92" y="1254"/>
                    <a:pt x="135" y="1254"/>
                  </a:cubicBezTo>
                  <a:cubicBezTo>
                    <a:pt x="156" y="1254"/>
                    <a:pt x="179" y="1249"/>
                    <a:pt x="199" y="1239"/>
                  </a:cubicBezTo>
                  <a:lnTo>
                    <a:pt x="2447" y="244"/>
                  </a:lnTo>
                  <a:cubicBezTo>
                    <a:pt x="2524" y="214"/>
                    <a:pt x="2554" y="137"/>
                    <a:pt x="2524" y="76"/>
                  </a:cubicBezTo>
                  <a:cubicBezTo>
                    <a:pt x="2503" y="24"/>
                    <a:pt x="2461" y="0"/>
                    <a:pt x="24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9" name="Google Shape;1031;p53"/>
            <p:cNvSpPr/>
            <p:nvPr/>
          </p:nvSpPr>
          <p:spPr>
            <a:xfrm>
              <a:off x="8646075" y="1013375"/>
              <a:ext cx="57000" cy="43075"/>
            </a:xfrm>
            <a:custGeom>
              <a:avLst/>
              <a:gdLst/>
              <a:ahLst/>
              <a:cxnLst/>
              <a:rect l="l" t="t" r="r" b="b"/>
              <a:pathLst>
                <a:path w="2280" h="1723" extrusionOk="0">
                  <a:moveTo>
                    <a:pt x="2127" y="1"/>
                  </a:moveTo>
                  <a:cubicBezTo>
                    <a:pt x="2101" y="1"/>
                    <a:pt x="2074" y="10"/>
                    <a:pt x="2050" y="28"/>
                  </a:cubicBezTo>
                  <a:lnTo>
                    <a:pt x="62" y="1496"/>
                  </a:lnTo>
                  <a:cubicBezTo>
                    <a:pt x="16" y="1542"/>
                    <a:pt x="1" y="1603"/>
                    <a:pt x="31" y="1664"/>
                  </a:cubicBezTo>
                  <a:lnTo>
                    <a:pt x="47" y="1680"/>
                  </a:lnTo>
                  <a:cubicBezTo>
                    <a:pt x="64" y="1706"/>
                    <a:pt x="103" y="1723"/>
                    <a:pt x="141" y="1723"/>
                  </a:cubicBezTo>
                  <a:cubicBezTo>
                    <a:pt x="168" y="1723"/>
                    <a:pt x="196" y="1714"/>
                    <a:pt x="215" y="1695"/>
                  </a:cubicBezTo>
                  <a:lnTo>
                    <a:pt x="2203" y="242"/>
                  </a:lnTo>
                  <a:cubicBezTo>
                    <a:pt x="2264" y="196"/>
                    <a:pt x="2280" y="119"/>
                    <a:pt x="2234" y="58"/>
                  </a:cubicBezTo>
                  <a:cubicBezTo>
                    <a:pt x="2206" y="21"/>
                    <a:pt x="2167" y="1"/>
                    <a:pt x="21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0" name="Google Shape;1032;p53"/>
            <p:cNvSpPr/>
            <p:nvPr/>
          </p:nvSpPr>
          <p:spPr>
            <a:xfrm>
              <a:off x="8631175" y="999225"/>
              <a:ext cx="63875" cy="31300"/>
            </a:xfrm>
            <a:custGeom>
              <a:avLst/>
              <a:gdLst/>
              <a:ahLst/>
              <a:cxnLst/>
              <a:rect l="l" t="t" r="r" b="b"/>
              <a:pathLst>
                <a:path w="2555" h="1252" extrusionOk="0">
                  <a:moveTo>
                    <a:pt x="2407" y="0"/>
                  </a:moveTo>
                  <a:cubicBezTo>
                    <a:pt x="2390" y="0"/>
                    <a:pt x="2372" y="4"/>
                    <a:pt x="2356" y="12"/>
                  </a:cubicBezTo>
                  <a:lnTo>
                    <a:pt x="92" y="1007"/>
                  </a:lnTo>
                  <a:cubicBezTo>
                    <a:pt x="31" y="1037"/>
                    <a:pt x="0" y="1114"/>
                    <a:pt x="31" y="1175"/>
                  </a:cubicBezTo>
                  <a:lnTo>
                    <a:pt x="31" y="1190"/>
                  </a:lnTo>
                  <a:cubicBezTo>
                    <a:pt x="51" y="1231"/>
                    <a:pt x="92" y="1251"/>
                    <a:pt x="135" y="1251"/>
                  </a:cubicBezTo>
                  <a:cubicBezTo>
                    <a:pt x="157" y="1251"/>
                    <a:pt x="179" y="1246"/>
                    <a:pt x="199" y="1236"/>
                  </a:cubicBezTo>
                  <a:lnTo>
                    <a:pt x="2447" y="242"/>
                  </a:lnTo>
                  <a:cubicBezTo>
                    <a:pt x="2524" y="211"/>
                    <a:pt x="2555" y="135"/>
                    <a:pt x="2524" y="74"/>
                  </a:cubicBezTo>
                  <a:cubicBezTo>
                    <a:pt x="2502" y="29"/>
                    <a:pt x="2455" y="0"/>
                    <a:pt x="2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1" name="Google Shape;1033;p53"/>
            <p:cNvSpPr/>
            <p:nvPr/>
          </p:nvSpPr>
          <p:spPr>
            <a:xfrm>
              <a:off x="8908775" y="937875"/>
              <a:ext cx="67725" cy="13175"/>
            </a:xfrm>
            <a:custGeom>
              <a:avLst/>
              <a:gdLst/>
              <a:ahLst/>
              <a:cxnLst/>
              <a:rect l="l" t="t" r="r" b="b"/>
              <a:pathLst>
                <a:path w="2709" h="527" extrusionOk="0">
                  <a:moveTo>
                    <a:pt x="2594" y="1"/>
                  </a:moveTo>
                  <a:cubicBezTo>
                    <a:pt x="2586" y="1"/>
                    <a:pt x="2578" y="2"/>
                    <a:pt x="2570" y="4"/>
                  </a:cubicBezTo>
                  <a:lnTo>
                    <a:pt x="108" y="279"/>
                  </a:lnTo>
                  <a:cubicBezTo>
                    <a:pt x="47" y="279"/>
                    <a:pt x="1" y="340"/>
                    <a:pt x="1" y="402"/>
                  </a:cubicBezTo>
                  <a:cubicBezTo>
                    <a:pt x="1" y="402"/>
                    <a:pt x="1" y="402"/>
                    <a:pt x="1" y="417"/>
                  </a:cubicBezTo>
                  <a:cubicBezTo>
                    <a:pt x="1" y="472"/>
                    <a:pt x="50" y="526"/>
                    <a:pt x="115" y="526"/>
                  </a:cubicBezTo>
                  <a:cubicBezTo>
                    <a:pt x="122" y="526"/>
                    <a:pt x="130" y="525"/>
                    <a:pt x="138" y="524"/>
                  </a:cubicBezTo>
                  <a:lnTo>
                    <a:pt x="2586" y="249"/>
                  </a:lnTo>
                  <a:cubicBezTo>
                    <a:pt x="2662" y="249"/>
                    <a:pt x="2708" y="187"/>
                    <a:pt x="2708" y="111"/>
                  </a:cubicBezTo>
                  <a:cubicBezTo>
                    <a:pt x="2695" y="44"/>
                    <a:pt x="2647" y="1"/>
                    <a:pt x="25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2" name="Google Shape;1034;p53"/>
            <p:cNvSpPr/>
            <p:nvPr/>
          </p:nvSpPr>
          <p:spPr>
            <a:xfrm>
              <a:off x="8908775" y="961225"/>
              <a:ext cx="67725" cy="13075"/>
            </a:xfrm>
            <a:custGeom>
              <a:avLst/>
              <a:gdLst/>
              <a:ahLst/>
              <a:cxnLst/>
              <a:rect l="l" t="t" r="r" b="b"/>
              <a:pathLst>
                <a:path w="2709" h="523" extrusionOk="0">
                  <a:moveTo>
                    <a:pt x="115" y="0"/>
                  </a:moveTo>
                  <a:cubicBezTo>
                    <a:pt x="50" y="0"/>
                    <a:pt x="1" y="55"/>
                    <a:pt x="1" y="110"/>
                  </a:cubicBezTo>
                  <a:cubicBezTo>
                    <a:pt x="1" y="125"/>
                    <a:pt x="1" y="125"/>
                    <a:pt x="1" y="125"/>
                  </a:cubicBezTo>
                  <a:cubicBezTo>
                    <a:pt x="1" y="186"/>
                    <a:pt x="47" y="248"/>
                    <a:pt x="108" y="263"/>
                  </a:cubicBezTo>
                  <a:lnTo>
                    <a:pt x="2570" y="523"/>
                  </a:lnTo>
                  <a:cubicBezTo>
                    <a:pt x="2632" y="523"/>
                    <a:pt x="2693" y="477"/>
                    <a:pt x="2708" y="401"/>
                  </a:cubicBezTo>
                  <a:cubicBezTo>
                    <a:pt x="2708" y="339"/>
                    <a:pt x="2662" y="278"/>
                    <a:pt x="2586" y="263"/>
                  </a:cubicBezTo>
                  <a:lnTo>
                    <a:pt x="138" y="3"/>
                  </a:lnTo>
                  <a:cubicBezTo>
                    <a:pt x="130" y="1"/>
                    <a:pt x="122" y="0"/>
                    <a:pt x="1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3" name="Google Shape;1035;p53"/>
            <p:cNvSpPr/>
            <p:nvPr/>
          </p:nvSpPr>
          <p:spPr>
            <a:xfrm>
              <a:off x="8613950" y="959750"/>
              <a:ext cx="67725" cy="13475"/>
            </a:xfrm>
            <a:custGeom>
              <a:avLst/>
              <a:gdLst/>
              <a:ahLst/>
              <a:cxnLst/>
              <a:rect l="l" t="t" r="r" b="b"/>
              <a:pathLst>
                <a:path w="2709" h="539" extrusionOk="0">
                  <a:moveTo>
                    <a:pt x="2571" y="1"/>
                  </a:moveTo>
                  <a:lnTo>
                    <a:pt x="108" y="276"/>
                  </a:lnTo>
                  <a:cubicBezTo>
                    <a:pt x="47" y="291"/>
                    <a:pt x="1" y="337"/>
                    <a:pt x="1" y="414"/>
                  </a:cubicBezTo>
                  <a:cubicBezTo>
                    <a:pt x="1" y="414"/>
                    <a:pt x="1" y="414"/>
                    <a:pt x="1" y="429"/>
                  </a:cubicBezTo>
                  <a:cubicBezTo>
                    <a:pt x="15" y="484"/>
                    <a:pt x="65" y="538"/>
                    <a:pt x="130" y="538"/>
                  </a:cubicBezTo>
                  <a:cubicBezTo>
                    <a:pt x="138" y="538"/>
                    <a:pt x="146" y="538"/>
                    <a:pt x="154" y="536"/>
                  </a:cubicBezTo>
                  <a:lnTo>
                    <a:pt x="2586" y="261"/>
                  </a:lnTo>
                  <a:cubicBezTo>
                    <a:pt x="2662" y="245"/>
                    <a:pt x="2708" y="184"/>
                    <a:pt x="2708" y="123"/>
                  </a:cubicBezTo>
                  <a:cubicBezTo>
                    <a:pt x="2693" y="47"/>
                    <a:pt x="2632" y="1"/>
                    <a:pt x="2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4" name="Google Shape;1036;p53"/>
            <p:cNvSpPr/>
            <p:nvPr/>
          </p:nvSpPr>
          <p:spPr>
            <a:xfrm>
              <a:off x="8613950" y="936725"/>
              <a:ext cx="67725" cy="12800"/>
            </a:xfrm>
            <a:custGeom>
              <a:avLst/>
              <a:gdLst/>
              <a:ahLst/>
              <a:cxnLst/>
              <a:rect l="l" t="t" r="r" b="b"/>
              <a:pathLst>
                <a:path w="2709" h="512" extrusionOk="0">
                  <a:moveTo>
                    <a:pt x="110" y="1"/>
                  </a:moveTo>
                  <a:cubicBezTo>
                    <a:pt x="47" y="1"/>
                    <a:pt x="1" y="44"/>
                    <a:pt x="1" y="111"/>
                  </a:cubicBezTo>
                  <a:cubicBezTo>
                    <a:pt x="1" y="111"/>
                    <a:pt x="1" y="111"/>
                    <a:pt x="1" y="126"/>
                  </a:cubicBezTo>
                  <a:cubicBezTo>
                    <a:pt x="1" y="187"/>
                    <a:pt x="47" y="249"/>
                    <a:pt x="108" y="249"/>
                  </a:cubicBezTo>
                  <a:lnTo>
                    <a:pt x="2571" y="509"/>
                  </a:lnTo>
                  <a:cubicBezTo>
                    <a:pt x="2578" y="511"/>
                    <a:pt x="2586" y="512"/>
                    <a:pt x="2594" y="512"/>
                  </a:cubicBezTo>
                  <a:cubicBezTo>
                    <a:pt x="2647" y="512"/>
                    <a:pt x="2695" y="468"/>
                    <a:pt x="2708" y="402"/>
                  </a:cubicBezTo>
                  <a:cubicBezTo>
                    <a:pt x="2708" y="325"/>
                    <a:pt x="2662" y="264"/>
                    <a:pt x="2586" y="264"/>
                  </a:cubicBezTo>
                  <a:lnTo>
                    <a:pt x="139" y="4"/>
                  </a:lnTo>
                  <a:cubicBezTo>
                    <a:pt x="129" y="2"/>
                    <a:pt x="119" y="1"/>
                    <a:pt x="1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5" name="Google Shape;1037;p53"/>
            <p:cNvSpPr/>
            <p:nvPr/>
          </p:nvSpPr>
          <p:spPr>
            <a:xfrm>
              <a:off x="8895400" y="1005125"/>
              <a:ext cx="63875" cy="30850"/>
            </a:xfrm>
            <a:custGeom>
              <a:avLst/>
              <a:gdLst/>
              <a:ahLst/>
              <a:cxnLst/>
              <a:rect l="l" t="t" r="r" b="b"/>
              <a:pathLst>
                <a:path w="2555" h="1234" extrusionOk="0">
                  <a:moveTo>
                    <a:pt x="141" y="0"/>
                  </a:moveTo>
                  <a:cubicBezTo>
                    <a:pt x="96" y="0"/>
                    <a:pt x="54" y="20"/>
                    <a:pt x="31" y="67"/>
                  </a:cubicBezTo>
                  <a:lnTo>
                    <a:pt x="16" y="82"/>
                  </a:lnTo>
                  <a:cubicBezTo>
                    <a:pt x="0" y="144"/>
                    <a:pt x="31" y="220"/>
                    <a:pt x="92" y="251"/>
                  </a:cubicBezTo>
                  <a:lnTo>
                    <a:pt x="2356" y="1229"/>
                  </a:lnTo>
                  <a:cubicBezTo>
                    <a:pt x="2366" y="1232"/>
                    <a:pt x="2377" y="1233"/>
                    <a:pt x="2388" y="1233"/>
                  </a:cubicBezTo>
                  <a:cubicBezTo>
                    <a:pt x="2442" y="1233"/>
                    <a:pt x="2499" y="1204"/>
                    <a:pt x="2524" y="1153"/>
                  </a:cubicBezTo>
                  <a:cubicBezTo>
                    <a:pt x="2555" y="1092"/>
                    <a:pt x="2524" y="1015"/>
                    <a:pt x="2448" y="985"/>
                  </a:cubicBezTo>
                  <a:lnTo>
                    <a:pt x="184" y="6"/>
                  </a:lnTo>
                  <a:cubicBezTo>
                    <a:pt x="170" y="2"/>
                    <a:pt x="155"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6" name="Google Shape;1038;p53"/>
            <p:cNvSpPr/>
            <p:nvPr/>
          </p:nvSpPr>
          <p:spPr>
            <a:xfrm>
              <a:off x="8887375" y="1019500"/>
              <a:ext cx="57000" cy="42400"/>
            </a:xfrm>
            <a:custGeom>
              <a:avLst/>
              <a:gdLst/>
              <a:ahLst/>
              <a:cxnLst/>
              <a:rect l="l" t="t" r="r" b="b"/>
              <a:pathLst>
                <a:path w="2280" h="1696" extrusionOk="0">
                  <a:moveTo>
                    <a:pt x="122" y="1"/>
                  </a:moveTo>
                  <a:cubicBezTo>
                    <a:pt x="82" y="1"/>
                    <a:pt x="43" y="21"/>
                    <a:pt x="16" y="58"/>
                  </a:cubicBezTo>
                  <a:cubicBezTo>
                    <a:pt x="0" y="119"/>
                    <a:pt x="16" y="180"/>
                    <a:pt x="61" y="226"/>
                  </a:cubicBezTo>
                  <a:lnTo>
                    <a:pt x="2065" y="1679"/>
                  </a:lnTo>
                  <a:cubicBezTo>
                    <a:pt x="2081" y="1690"/>
                    <a:pt x="2103" y="1695"/>
                    <a:pt x="2126" y="1695"/>
                  </a:cubicBezTo>
                  <a:cubicBezTo>
                    <a:pt x="2168" y="1695"/>
                    <a:pt x="2214" y="1678"/>
                    <a:pt x="2233" y="1649"/>
                  </a:cubicBezTo>
                  <a:cubicBezTo>
                    <a:pt x="2279" y="1588"/>
                    <a:pt x="2264" y="1511"/>
                    <a:pt x="2218" y="1465"/>
                  </a:cubicBezTo>
                  <a:lnTo>
                    <a:pt x="199" y="27"/>
                  </a:lnTo>
                  <a:cubicBezTo>
                    <a:pt x="175" y="9"/>
                    <a:pt x="148" y="1"/>
                    <a:pt x="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7" name="Google Shape;1039;p53"/>
            <p:cNvSpPr/>
            <p:nvPr/>
          </p:nvSpPr>
          <p:spPr>
            <a:xfrm>
              <a:off x="8628500" y="877625"/>
              <a:ext cx="63875" cy="30825"/>
            </a:xfrm>
            <a:custGeom>
              <a:avLst/>
              <a:gdLst/>
              <a:ahLst/>
              <a:cxnLst/>
              <a:rect l="l" t="t" r="r" b="b"/>
              <a:pathLst>
                <a:path w="2555" h="1233" extrusionOk="0">
                  <a:moveTo>
                    <a:pt x="148" y="0"/>
                  </a:moveTo>
                  <a:cubicBezTo>
                    <a:pt x="100" y="0"/>
                    <a:pt x="53" y="29"/>
                    <a:pt x="31" y="74"/>
                  </a:cubicBezTo>
                  <a:lnTo>
                    <a:pt x="31" y="89"/>
                  </a:lnTo>
                  <a:cubicBezTo>
                    <a:pt x="0" y="150"/>
                    <a:pt x="31" y="227"/>
                    <a:pt x="92" y="242"/>
                  </a:cubicBezTo>
                  <a:lnTo>
                    <a:pt x="2356" y="1221"/>
                  </a:lnTo>
                  <a:cubicBezTo>
                    <a:pt x="2372" y="1229"/>
                    <a:pt x="2389" y="1233"/>
                    <a:pt x="2407" y="1233"/>
                  </a:cubicBezTo>
                  <a:cubicBezTo>
                    <a:pt x="2454" y="1233"/>
                    <a:pt x="2501" y="1204"/>
                    <a:pt x="2524" y="1160"/>
                  </a:cubicBezTo>
                  <a:cubicBezTo>
                    <a:pt x="2554" y="1098"/>
                    <a:pt x="2524" y="1022"/>
                    <a:pt x="2463" y="991"/>
                  </a:cubicBezTo>
                  <a:lnTo>
                    <a:pt x="199" y="12"/>
                  </a:lnTo>
                  <a:cubicBezTo>
                    <a:pt x="183" y="4"/>
                    <a:pt x="165"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8" name="Google Shape;1040;p53"/>
            <p:cNvSpPr/>
            <p:nvPr/>
          </p:nvSpPr>
          <p:spPr>
            <a:xfrm>
              <a:off x="8643400" y="851625"/>
              <a:ext cx="57375" cy="42675"/>
            </a:xfrm>
            <a:custGeom>
              <a:avLst/>
              <a:gdLst/>
              <a:ahLst/>
              <a:cxnLst/>
              <a:rect l="l" t="t" r="r" b="b"/>
              <a:pathLst>
                <a:path w="2295" h="1707" extrusionOk="0">
                  <a:moveTo>
                    <a:pt x="138" y="1"/>
                  </a:moveTo>
                  <a:cubicBezTo>
                    <a:pt x="98" y="1"/>
                    <a:pt x="59" y="21"/>
                    <a:pt x="31" y="58"/>
                  </a:cubicBezTo>
                  <a:cubicBezTo>
                    <a:pt x="1" y="119"/>
                    <a:pt x="16" y="196"/>
                    <a:pt x="77" y="226"/>
                  </a:cubicBezTo>
                  <a:lnTo>
                    <a:pt x="2066" y="1680"/>
                  </a:lnTo>
                  <a:cubicBezTo>
                    <a:pt x="2090" y="1698"/>
                    <a:pt x="2116" y="1706"/>
                    <a:pt x="2142" y="1706"/>
                  </a:cubicBezTo>
                  <a:cubicBezTo>
                    <a:pt x="2182" y="1706"/>
                    <a:pt x="2221" y="1686"/>
                    <a:pt x="2249" y="1649"/>
                  </a:cubicBezTo>
                  <a:cubicBezTo>
                    <a:pt x="2295" y="1588"/>
                    <a:pt x="2280" y="1511"/>
                    <a:pt x="2218" y="1465"/>
                  </a:cubicBezTo>
                  <a:lnTo>
                    <a:pt x="215" y="28"/>
                  </a:lnTo>
                  <a:cubicBezTo>
                    <a:pt x="191" y="9"/>
                    <a:pt x="164" y="1"/>
                    <a:pt x="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9" name="Google Shape;1041;p53"/>
            <p:cNvSpPr/>
            <p:nvPr/>
          </p:nvSpPr>
          <p:spPr>
            <a:xfrm>
              <a:off x="8642650" y="809900"/>
              <a:ext cx="309750" cy="293175"/>
            </a:xfrm>
            <a:custGeom>
              <a:avLst/>
              <a:gdLst/>
              <a:ahLst/>
              <a:cxnLst/>
              <a:rect l="l" t="t" r="r" b="b"/>
              <a:pathLst>
                <a:path w="12390" h="11727" extrusionOk="0">
                  <a:moveTo>
                    <a:pt x="6157" y="0"/>
                  </a:moveTo>
                  <a:cubicBezTo>
                    <a:pt x="3160" y="0"/>
                    <a:pt x="592" y="2277"/>
                    <a:pt x="291" y="5322"/>
                  </a:cubicBezTo>
                  <a:cubicBezTo>
                    <a:pt x="0" y="8564"/>
                    <a:pt x="2401" y="11425"/>
                    <a:pt x="5644" y="11700"/>
                  </a:cubicBezTo>
                  <a:cubicBezTo>
                    <a:pt x="5834" y="11718"/>
                    <a:pt x="6023" y="11727"/>
                    <a:pt x="6210" y="11727"/>
                  </a:cubicBezTo>
                  <a:cubicBezTo>
                    <a:pt x="9215" y="11727"/>
                    <a:pt x="11782" y="9460"/>
                    <a:pt x="12099" y="6408"/>
                  </a:cubicBezTo>
                  <a:cubicBezTo>
                    <a:pt x="12389" y="3165"/>
                    <a:pt x="9988" y="320"/>
                    <a:pt x="6745" y="29"/>
                  </a:cubicBezTo>
                  <a:cubicBezTo>
                    <a:pt x="6548" y="10"/>
                    <a:pt x="6352" y="0"/>
                    <a:pt x="61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0" name="Google Shape;1042;p53"/>
            <p:cNvSpPr/>
            <p:nvPr/>
          </p:nvSpPr>
          <p:spPr>
            <a:xfrm>
              <a:off x="8908775" y="887475"/>
              <a:ext cx="19150" cy="52800"/>
            </a:xfrm>
            <a:custGeom>
              <a:avLst/>
              <a:gdLst/>
              <a:ahLst/>
              <a:cxnLst/>
              <a:rect l="l" t="t" r="r" b="b"/>
              <a:pathLst>
                <a:path w="766" h="2112" fill="none" extrusionOk="0">
                  <a:moveTo>
                    <a:pt x="1" y="1"/>
                  </a:moveTo>
                  <a:cubicBezTo>
                    <a:pt x="398" y="643"/>
                    <a:pt x="658" y="1362"/>
                    <a:pt x="766" y="2112"/>
                  </a:cubicBezTo>
                </a:path>
              </a:pathLst>
            </a:custGeom>
            <a:solidFill>
              <a:schemeClr val="lt1"/>
            </a:solidFill>
            <a:ln w="14525" cap="rnd" cmpd="sng">
              <a:solidFill>
                <a:srgbClr val="FFFFFF"/>
              </a:solidFill>
              <a:prstDash val="solid"/>
              <a:miter lim="152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1" name="Google Shape;1043;p53"/>
            <p:cNvSpPr/>
            <p:nvPr/>
          </p:nvSpPr>
          <p:spPr>
            <a:xfrm>
              <a:off x="8791775" y="826675"/>
              <a:ext cx="107850" cy="48600"/>
            </a:xfrm>
            <a:custGeom>
              <a:avLst/>
              <a:gdLst/>
              <a:ahLst/>
              <a:cxnLst/>
              <a:rect l="l" t="t" r="r" b="b"/>
              <a:pathLst>
                <a:path w="4314" h="1944" fill="none" extrusionOk="0">
                  <a:moveTo>
                    <a:pt x="0" y="16"/>
                  </a:moveTo>
                  <a:cubicBezTo>
                    <a:pt x="230" y="1"/>
                    <a:pt x="474" y="1"/>
                    <a:pt x="719" y="31"/>
                  </a:cubicBezTo>
                  <a:cubicBezTo>
                    <a:pt x="2126" y="154"/>
                    <a:pt x="3427" y="842"/>
                    <a:pt x="4314" y="1943"/>
                  </a:cubicBezTo>
                </a:path>
              </a:pathLst>
            </a:custGeom>
            <a:solidFill>
              <a:schemeClr val="lt1"/>
            </a:solidFill>
            <a:ln w="14525" cap="rnd" cmpd="sng">
              <a:solidFill>
                <a:srgbClr val="FFFFFF"/>
              </a:solidFill>
              <a:prstDash val="solid"/>
              <a:miter lim="152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2" name="Google Shape;1044;p53"/>
            <p:cNvSpPr/>
            <p:nvPr/>
          </p:nvSpPr>
          <p:spPr>
            <a:xfrm>
              <a:off x="8696175" y="895075"/>
              <a:ext cx="84150" cy="81575"/>
            </a:xfrm>
            <a:custGeom>
              <a:avLst/>
              <a:gdLst/>
              <a:ahLst/>
              <a:cxnLst/>
              <a:rect l="l" t="t" r="r" b="b"/>
              <a:pathLst>
                <a:path w="3366" h="3263" extrusionOk="0">
                  <a:moveTo>
                    <a:pt x="1675" y="1"/>
                  </a:moveTo>
                  <a:cubicBezTo>
                    <a:pt x="795" y="1"/>
                    <a:pt x="75" y="689"/>
                    <a:pt x="31" y="1578"/>
                  </a:cubicBezTo>
                  <a:cubicBezTo>
                    <a:pt x="0" y="2481"/>
                    <a:pt x="704" y="3230"/>
                    <a:pt x="1622" y="3261"/>
                  </a:cubicBezTo>
                  <a:cubicBezTo>
                    <a:pt x="1650" y="3262"/>
                    <a:pt x="1677" y="3263"/>
                    <a:pt x="1705" y="3263"/>
                  </a:cubicBezTo>
                  <a:cubicBezTo>
                    <a:pt x="2571" y="3263"/>
                    <a:pt x="3290" y="2575"/>
                    <a:pt x="3335" y="1701"/>
                  </a:cubicBezTo>
                  <a:cubicBezTo>
                    <a:pt x="3365" y="798"/>
                    <a:pt x="2662" y="33"/>
                    <a:pt x="1759" y="3"/>
                  </a:cubicBezTo>
                  <a:cubicBezTo>
                    <a:pt x="1731" y="1"/>
                    <a:pt x="1703" y="1"/>
                    <a:pt x="1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3" name="Google Shape;1045;p53"/>
            <p:cNvSpPr/>
            <p:nvPr/>
          </p:nvSpPr>
          <p:spPr>
            <a:xfrm>
              <a:off x="8711075" y="912325"/>
              <a:ext cx="48975" cy="47475"/>
            </a:xfrm>
            <a:custGeom>
              <a:avLst/>
              <a:gdLst/>
              <a:ahLst/>
              <a:cxnLst/>
              <a:rect l="l" t="t" r="r" b="b"/>
              <a:pathLst>
                <a:path w="1959" h="1899" extrusionOk="0">
                  <a:moveTo>
                    <a:pt x="981" y="1"/>
                  </a:moveTo>
                  <a:cubicBezTo>
                    <a:pt x="459" y="1"/>
                    <a:pt x="31" y="393"/>
                    <a:pt x="16" y="903"/>
                  </a:cubicBezTo>
                  <a:cubicBezTo>
                    <a:pt x="1" y="1424"/>
                    <a:pt x="414" y="1867"/>
                    <a:pt x="934" y="1898"/>
                  </a:cubicBezTo>
                  <a:cubicBezTo>
                    <a:pt x="944" y="1898"/>
                    <a:pt x="953" y="1898"/>
                    <a:pt x="963" y="1898"/>
                  </a:cubicBezTo>
                  <a:cubicBezTo>
                    <a:pt x="1485" y="1898"/>
                    <a:pt x="1913" y="1491"/>
                    <a:pt x="1928" y="980"/>
                  </a:cubicBezTo>
                  <a:cubicBezTo>
                    <a:pt x="1959" y="460"/>
                    <a:pt x="1546" y="16"/>
                    <a:pt x="1010" y="1"/>
                  </a:cubicBezTo>
                  <a:cubicBezTo>
                    <a:pt x="1000" y="1"/>
                    <a:pt x="991"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4" name="Google Shape;1046;p53"/>
            <p:cNvSpPr/>
            <p:nvPr/>
          </p:nvSpPr>
          <p:spPr>
            <a:xfrm>
              <a:off x="8810900" y="888950"/>
              <a:ext cx="84150" cy="81600"/>
            </a:xfrm>
            <a:custGeom>
              <a:avLst/>
              <a:gdLst/>
              <a:ahLst/>
              <a:cxnLst/>
              <a:rect l="l" t="t" r="r" b="b"/>
              <a:pathLst>
                <a:path w="3366" h="3264" extrusionOk="0">
                  <a:moveTo>
                    <a:pt x="1674" y="1"/>
                  </a:moveTo>
                  <a:cubicBezTo>
                    <a:pt x="795" y="1"/>
                    <a:pt x="75" y="689"/>
                    <a:pt x="31" y="1563"/>
                  </a:cubicBezTo>
                  <a:cubicBezTo>
                    <a:pt x="0" y="2481"/>
                    <a:pt x="704" y="3230"/>
                    <a:pt x="1621" y="3261"/>
                  </a:cubicBezTo>
                  <a:cubicBezTo>
                    <a:pt x="1649" y="3262"/>
                    <a:pt x="1677" y="3263"/>
                    <a:pt x="1705" y="3263"/>
                  </a:cubicBezTo>
                  <a:cubicBezTo>
                    <a:pt x="2571" y="3263"/>
                    <a:pt x="3290" y="2575"/>
                    <a:pt x="3335" y="1701"/>
                  </a:cubicBezTo>
                  <a:cubicBezTo>
                    <a:pt x="3365" y="798"/>
                    <a:pt x="2662" y="34"/>
                    <a:pt x="1759" y="3"/>
                  </a:cubicBezTo>
                  <a:cubicBezTo>
                    <a:pt x="1731" y="2"/>
                    <a:pt x="1702" y="1"/>
                    <a:pt x="16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5" name="Google Shape;1047;p53"/>
            <p:cNvSpPr/>
            <p:nvPr/>
          </p:nvSpPr>
          <p:spPr>
            <a:xfrm>
              <a:off x="8828475" y="906175"/>
              <a:ext cx="48975" cy="47500"/>
            </a:xfrm>
            <a:custGeom>
              <a:avLst/>
              <a:gdLst/>
              <a:ahLst/>
              <a:cxnLst/>
              <a:rect l="l" t="t" r="r" b="b"/>
              <a:pathLst>
                <a:path w="1959" h="1900" extrusionOk="0">
                  <a:moveTo>
                    <a:pt x="970" y="1"/>
                  </a:moveTo>
                  <a:cubicBezTo>
                    <a:pt x="460" y="1"/>
                    <a:pt x="46" y="403"/>
                    <a:pt x="31" y="905"/>
                  </a:cubicBezTo>
                  <a:cubicBezTo>
                    <a:pt x="1" y="1425"/>
                    <a:pt x="414" y="1868"/>
                    <a:pt x="949" y="1899"/>
                  </a:cubicBezTo>
                  <a:cubicBezTo>
                    <a:pt x="958" y="1899"/>
                    <a:pt x="968" y="1899"/>
                    <a:pt x="977" y="1899"/>
                  </a:cubicBezTo>
                  <a:cubicBezTo>
                    <a:pt x="1485" y="1899"/>
                    <a:pt x="1913" y="1492"/>
                    <a:pt x="1943" y="981"/>
                  </a:cubicBezTo>
                  <a:cubicBezTo>
                    <a:pt x="1959" y="461"/>
                    <a:pt x="1546" y="18"/>
                    <a:pt x="1025" y="2"/>
                  </a:cubicBezTo>
                  <a:cubicBezTo>
                    <a:pt x="1007" y="1"/>
                    <a:pt x="988" y="1"/>
                    <a:pt x="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6" name="Google Shape;1048;p53"/>
            <p:cNvSpPr/>
            <p:nvPr/>
          </p:nvSpPr>
          <p:spPr>
            <a:xfrm>
              <a:off x="8775700" y="955925"/>
              <a:ext cx="44000" cy="15050"/>
            </a:xfrm>
            <a:custGeom>
              <a:avLst/>
              <a:gdLst/>
              <a:ahLst/>
              <a:cxnLst/>
              <a:rect l="l" t="t" r="r" b="b"/>
              <a:pathLst>
                <a:path w="1760" h="602" extrusionOk="0">
                  <a:moveTo>
                    <a:pt x="1584" y="1"/>
                  </a:moveTo>
                  <a:cubicBezTo>
                    <a:pt x="1542" y="1"/>
                    <a:pt x="1500" y="16"/>
                    <a:pt x="1469" y="47"/>
                  </a:cubicBezTo>
                  <a:cubicBezTo>
                    <a:pt x="1298" y="210"/>
                    <a:pt x="1074" y="290"/>
                    <a:pt x="847" y="290"/>
                  </a:cubicBezTo>
                  <a:cubicBezTo>
                    <a:pt x="648" y="290"/>
                    <a:pt x="447" y="229"/>
                    <a:pt x="276" y="108"/>
                  </a:cubicBezTo>
                  <a:cubicBezTo>
                    <a:pt x="244" y="82"/>
                    <a:pt x="210" y="70"/>
                    <a:pt x="177" y="70"/>
                  </a:cubicBezTo>
                  <a:cubicBezTo>
                    <a:pt x="131" y="70"/>
                    <a:pt x="89" y="94"/>
                    <a:pt x="62" y="138"/>
                  </a:cubicBezTo>
                  <a:cubicBezTo>
                    <a:pt x="1" y="200"/>
                    <a:pt x="16" y="291"/>
                    <a:pt x="93" y="353"/>
                  </a:cubicBezTo>
                  <a:cubicBezTo>
                    <a:pt x="276" y="490"/>
                    <a:pt x="506" y="567"/>
                    <a:pt x="750" y="597"/>
                  </a:cubicBezTo>
                  <a:cubicBezTo>
                    <a:pt x="786" y="600"/>
                    <a:pt x="821" y="602"/>
                    <a:pt x="856" y="602"/>
                  </a:cubicBezTo>
                  <a:cubicBezTo>
                    <a:pt x="1169" y="602"/>
                    <a:pt x="1465" y="481"/>
                    <a:pt x="1699" y="261"/>
                  </a:cubicBezTo>
                  <a:cubicBezTo>
                    <a:pt x="1760" y="200"/>
                    <a:pt x="1760" y="108"/>
                    <a:pt x="1699" y="47"/>
                  </a:cubicBezTo>
                  <a:cubicBezTo>
                    <a:pt x="1668" y="16"/>
                    <a:pt x="1626" y="1"/>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7" name="Google Shape;1049;p53"/>
            <p:cNvSpPr/>
            <p:nvPr/>
          </p:nvSpPr>
          <p:spPr>
            <a:xfrm>
              <a:off x="8713375" y="964925"/>
              <a:ext cx="42850" cy="37725"/>
            </a:xfrm>
            <a:custGeom>
              <a:avLst/>
              <a:gdLst/>
              <a:ahLst/>
              <a:cxnLst/>
              <a:rect l="l" t="t" r="r" b="b"/>
              <a:pathLst>
                <a:path w="1714" h="1509" extrusionOk="0">
                  <a:moveTo>
                    <a:pt x="767" y="0"/>
                  </a:moveTo>
                  <a:cubicBezTo>
                    <a:pt x="396" y="0"/>
                    <a:pt x="73" y="289"/>
                    <a:pt x="31" y="681"/>
                  </a:cubicBezTo>
                  <a:cubicBezTo>
                    <a:pt x="1" y="1109"/>
                    <a:pt x="307" y="1476"/>
                    <a:pt x="735" y="1507"/>
                  </a:cubicBezTo>
                  <a:cubicBezTo>
                    <a:pt x="756" y="1508"/>
                    <a:pt x="777" y="1509"/>
                    <a:pt x="798" y="1509"/>
                  </a:cubicBezTo>
                  <a:cubicBezTo>
                    <a:pt x="1230" y="1509"/>
                    <a:pt x="1595" y="1211"/>
                    <a:pt x="1668" y="788"/>
                  </a:cubicBezTo>
                  <a:cubicBezTo>
                    <a:pt x="1714" y="405"/>
                    <a:pt x="1347" y="54"/>
                    <a:pt x="873" y="8"/>
                  </a:cubicBezTo>
                  <a:cubicBezTo>
                    <a:pt x="837" y="3"/>
                    <a:pt x="802" y="0"/>
                    <a:pt x="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8" name="Google Shape;1050;p53"/>
            <p:cNvSpPr/>
            <p:nvPr/>
          </p:nvSpPr>
          <p:spPr>
            <a:xfrm>
              <a:off x="8839950" y="959700"/>
              <a:ext cx="42850" cy="37750"/>
            </a:xfrm>
            <a:custGeom>
              <a:avLst/>
              <a:gdLst/>
              <a:ahLst/>
              <a:cxnLst/>
              <a:rect l="l" t="t" r="r" b="b"/>
              <a:pathLst>
                <a:path w="1714" h="1510" extrusionOk="0">
                  <a:moveTo>
                    <a:pt x="918" y="1"/>
                  </a:moveTo>
                  <a:cubicBezTo>
                    <a:pt x="499" y="1"/>
                    <a:pt x="119" y="298"/>
                    <a:pt x="46" y="722"/>
                  </a:cubicBezTo>
                  <a:cubicBezTo>
                    <a:pt x="1" y="1104"/>
                    <a:pt x="352" y="1456"/>
                    <a:pt x="827" y="1502"/>
                  </a:cubicBezTo>
                  <a:cubicBezTo>
                    <a:pt x="863" y="1507"/>
                    <a:pt x="900" y="1509"/>
                    <a:pt x="936" y="1509"/>
                  </a:cubicBezTo>
                  <a:cubicBezTo>
                    <a:pt x="1318" y="1509"/>
                    <a:pt x="1641" y="1220"/>
                    <a:pt x="1683" y="829"/>
                  </a:cubicBezTo>
                  <a:cubicBezTo>
                    <a:pt x="1714" y="416"/>
                    <a:pt x="1408" y="33"/>
                    <a:pt x="979" y="3"/>
                  </a:cubicBezTo>
                  <a:cubicBezTo>
                    <a:pt x="959" y="1"/>
                    <a:pt x="939"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312712" y="0"/>
            <a:ext cx="13723912" cy="7077472"/>
          </a:xfrm>
          <a:prstGeom prst="rect">
            <a:avLst/>
          </a:prstGeom>
        </p:spPr>
      </p:pic>
      <p:pic>
        <p:nvPicPr>
          <p:cNvPr id="11268" name="图片 11267" descr="12"/>
          <p:cNvPicPr>
            <a:picLocks noChangeAspect="1"/>
          </p:cNvPicPr>
          <p:nvPr/>
        </p:nvPicPr>
        <p:blipFill>
          <a:blip r:embed="rId2"/>
          <a:stretch>
            <a:fillRect/>
          </a:stretch>
        </p:blipFill>
        <p:spPr>
          <a:xfrm>
            <a:off x="-255566" y="5960841"/>
            <a:ext cx="12143514" cy="1075440"/>
          </a:xfrm>
          <a:prstGeom prst="rect">
            <a:avLst/>
          </a:prstGeom>
          <a:noFill/>
          <a:ln w="9525">
            <a:noFill/>
          </a:ln>
        </p:spPr>
      </p:pic>
      <p:pic>
        <p:nvPicPr>
          <p:cNvPr id="11269" name="图片 11268" descr="24"/>
          <p:cNvPicPr>
            <a:picLocks noChangeAspect="1"/>
          </p:cNvPicPr>
          <p:nvPr/>
        </p:nvPicPr>
        <p:blipFill>
          <a:blip r:embed="rId3"/>
          <a:stretch>
            <a:fillRect/>
          </a:stretch>
        </p:blipFill>
        <p:spPr>
          <a:xfrm>
            <a:off x="5262534" y="240136"/>
            <a:ext cx="6656010" cy="6618094"/>
          </a:xfrm>
          <a:prstGeom prst="rect">
            <a:avLst/>
          </a:prstGeom>
          <a:noFill/>
          <a:ln w="9525">
            <a:noFill/>
          </a:ln>
        </p:spPr>
      </p:pic>
      <p:pic>
        <p:nvPicPr>
          <p:cNvPr id="11270" name="图片 11269" descr="25"/>
          <p:cNvPicPr>
            <a:picLocks noChangeAspect="1"/>
          </p:cNvPicPr>
          <p:nvPr/>
        </p:nvPicPr>
        <p:blipFill>
          <a:blip r:embed="rId4"/>
          <a:stretch>
            <a:fillRect/>
          </a:stretch>
        </p:blipFill>
        <p:spPr>
          <a:xfrm>
            <a:off x="727531" y="4389083"/>
            <a:ext cx="5029062" cy="2469147"/>
          </a:xfrm>
          <a:prstGeom prst="rect">
            <a:avLst/>
          </a:prstGeom>
          <a:noFill/>
          <a:ln w="9525">
            <a:noFill/>
          </a:ln>
        </p:spPr>
      </p:pic>
      <p:sp>
        <p:nvSpPr>
          <p:cNvPr id="2" name="Title 1"/>
          <p:cNvSpPr>
            <a:spLocks noGrp="1"/>
          </p:cNvSpPr>
          <p:nvPr/>
        </p:nvSpPr>
        <p:spPr>
          <a:xfrm>
            <a:off x="5598795" y="3140710"/>
            <a:ext cx="6032500" cy="3312160"/>
          </a:xfrm>
          <a:prstGeom prst="rect">
            <a:avLst/>
          </a:prstGeom>
          <a:noFill/>
          <a:ln>
            <a:noFill/>
          </a:ln>
          <a:effectLst>
            <a:outerShdw dist="57150" dir="1980000" algn="bl" rotWithShape="0">
              <a:schemeClr val="dk2"/>
            </a:outerShdw>
          </a:effectLst>
        </p:spPr>
        <p:txBody>
          <a:bodyPr wrap="square" lIns="116050" tIns="116050" rIns="116050" bIns="1160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000"/>
              <a:buFont typeface="Paytone One" panose="00000500000000000000"/>
              <a:buNone/>
              <a:defRPr sz="4535" b="0" i="0" u="none" strike="noStrike" cap="none">
                <a:solidFill>
                  <a:schemeClr val="dk1"/>
                </a:solidFill>
                <a:latin typeface="Paytone One" panose="00000500000000000000"/>
                <a:ea typeface="Paytone One" panose="00000500000000000000"/>
                <a:cs typeface="Paytone One" panose="00000500000000000000"/>
                <a:sym typeface="Paytone One" panose="00000500000000000000"/>
              </a:defRPr>
            </a:lvl1pPr>
            <a:lvl2pPr marR="0" lvl="1" algn="l" rtl="0">
              <a:lnSpc>
                <a:spcPct val="100000"/>
              </a:lnSpc>
              <a:spcBef>
                <a:spcPts val="0"/>
              </a:spcBef>
              <a:spcAft>
                <a:spcPts val="0"/>
              </a:spcAft>
              <a:buClr>
                <a:schemeClr val="dk1"/>
              </a:buClr>
              <a:buSzPts val="3600"/>
              <a:buFont typeface="Arial" panose="020B0604020202020204"/>
              <a:buNone/>
              <a:defRPr sz="3265"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3600"/>
              <a:buFont typeface="Arial" panose="020B0604020202020204"/>
              <a:buNone/>
              <a:defRPr sz="3265"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3600"/>
              <a:buFont typeface="Arial" panose="020B0604020202020204"/>
              <a:buNone/>
              <a:defRPr sz="3265"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3600"/>
              <a:buFont typeface="Arial" panose="020B0604020202020204"/>
              <a:buNone/>
              <a:defRPr sz="3265"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3600"/>
              <a:buFont typeface="Arial" panose="020B0604020202020204"/>
              <a:buNone/>
              <a:defRPr sz="3265"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3600"/>
              <a:buFont typeface="Arial" panose="020B0604020202020204"/>
              <a:buNone/>
              <a:defRPr sz="3265"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3600"/>
              <a:buFont typeface="Arial" panose="020B0604020202020204"/>
              <a:buNone/>
              <a:defRPr sz="3265"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3600"/>
              <a:buFont typeface="Arial" panose="020B0604020202020204"/>
              <a:buNone/>
              <a:defRPr sz="3265"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lgn="ctr"/>
            <a:r>
              <a:rPr lang="vi-VN" altLang="en-US" sz="5400" dirty="0">
                <a:solidFill>
                  <a:srgbClr val="FF0000"/>
                </a:solidFill>
              </a:rPr>
              <a:t>Luyện tập</a:t>
            </a:r>
            <a:br>
              <a:rPr lang="vi-VN" altLang="en-US" sz="5400" dirty="0">
                <a:solidFill>
                  <a:srgbClr val="FF0000"/>
                </a:solidFill>
              </a:rPr>
            </a:br>
            <a:r>
              <a:rPr lang="vi-VN" altLang="en-US" sz="5400" dirty="0">
                <a:solidFill>
                  <a:srgbClr val="FF0000"/>
                </a:solidFill>
              </a:rPr>
              <a:t>- </a:t>
            </a:r>
            <a:br>
              <a:rPr lang="vi-VN" altLang="en-US" sz="5400" dirty="0">
                <a:solidFill>
                  <a:srgbClr val="FF0000"/>
                </a:solidFill>
              </a:rPr>
            </a:br>
            <a:r>
              <a:rPr lang="vi-VN" altLang="en-US" sz="5400" dirty="0">
                <a:solidFill>
                  <a:srgbClr val="FF0000"/>
                </a:solidFill>
              </a:rPr>
              <a:t>Thực hành</a:t>
            </a:r>
            <a:endParaRPr lang="vi-VN" altLang="en-US" sz="5400" dirty="0">
              <a:solidFill>
                <a:srgbClr val="FF00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ppt_x"/>
                                          </p:val>
                                        </p:tav>
                                        <p:tav tm="100000">
                                          <p:val>
                                            <p:strVal val="#ppt_x"/>
                                          </p:val>
                                        </p:tav>
                                      </p:tavLst>
                                    </p:anim>
                                    <p:anim calcmode="lin" valueType="num">
                                      <p:cBhvr additive="base">
                                        <p:cTn id="8" dur="500" fill="hold"/>
                                        <p:tgtEl>
                                          <p:spTgt spid="1126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1270"/>
                                        </p:tgtEl>
                                        <p:attrNameLst>
                                          <p:attrName>style.visibility</p:attrName>
                                        </p:attrNameLst>
                                      </p:cBhvr>
                                      <p:to>
                                        <p:strVal val="visible"/>
                                      </p:to>
                                    </p:set>
                                    <p:anim calcmode="lin" valueType="num">
                                      <p:cBhvr additive="base">
                                        <p:cTn id="12" dur="1000" fill="hold"/>
                                        <p:tgtEl>
                                          <p:spTgt spid="11270"/>
                                        </p:tgtEl>
                                        <p:attrNameLst>
                                          <p:attrName>ppt_x</p:attrName>
                                        </p:attrNameLst>
                                      </p:cBhvr>
                                      <p:tavLst>
                                        <p:tav tm="0">
                                          <p:val>
                                            <p:strVal val="1+#ppt_w/2"/>
                                          </p:val>
                                        </p:tav>
                                        <p:tav tm="100000">
                                          <p:val>
                                            <p:strVal val="#ppt_x"/>
                                          </p:val>
                                        </p:tav>
                                      </p:tavLst>
                                    </p:anim>
                                    <p:anim calcmode="lin" valueType="num">
                                      <p:cBhvr additive="base">
                                        <p:cTn id="13" dur="1000" fill="hold"/>
                                        <p:tgtEl>
                                          <p:spTgt spid="11270"/>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9" presetClass="entr" presetSubtype="0" fill="hold" nodeType="afterEffect">
                                  <p:stCondLst>
                                    <p:cond delay="0"/>
                                  </p:stCondLst>
                                  <p:childTnLst>
                                    <p:set>
                                      <p:cBhvr>
                                        <p:cTn id="16" dur="1" fill="hold">
                                          <p:stCondLst>
                                            <p:cond delay="0"/>
                                          </p:stCondLst>
                                        </p:cTn>
                                        <p:tgtEl>
                                          <p:spTgt spid="11269"/>
                                        </p:tgtEl>
                                        <p:attrNameLst>
                                          <p:attrName>style.visibility</p:attrName>
                                        </p:attrNameLst>
                                      </p:cBhvr>
                                      <p:to>
                                        <p:strVal val="visible"/>
                                      </p:to>
                                    </p:set>
                                    <p:anim calcmode="lin" valueType="num">
                                      <p:cBhvr>
                                        <p:cTn id="17" dur="1000" fill="hold"/>
                                        <p:tgtEl>
                                          <p:spTgt spid="11269"/>
                                        </p:tgtEl>
                                        <p:attrNameLst>
                                          <p:attrName>ppt_x</p:attrName>
                                        </p:attrNameLst>
                                      </p:cBhvr>
                                      <p:tavLst>
                                        <p:tav tm="0">
                                          <p:val>
                                            <p:strVal val="#ppt_x-.2"/>
                                          </p:val>
                                        </p:tav>
                                        <p:tav tm="100000">
                                          <p:val>
                                            <p:strVal val="#ppt_x"/>
                                          </p:val>
                                        </p:tav>
                                      </p:tavLst>
                                    </p:anim>
                                    <p:anim calcmode="lin" valueType="num">
                                      <p:cBhvr>
                                        <p:cTn id="18" dur="1000" fill="hold"/>
                                        <p:tgtEl>
                                          <p:spTgt spid="1126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1269"/>
                                        </p:tgtEl>
                                      </p:cBhvr>
                                    </p:animEffect>
                                  </p:childTnLst>
                                </p:cTn>
                              </p:par>
                            </p:childTnLst>
                          </p:cTn>
                        </p:par>
                        <p:par>
                          <p:cTn id="20" fill="hold">
                            <p:stCondLst>
                              <p:cond delay="2500"/>
                            </p:stCondLst>
                            <p:childTnLst>
                              <p:par>
                                <p:cTn id="21" presetID="3" presetClass="entr" presetSubtype="1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linds(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Grp="1" noChangeAspect="1"/>
          </p:cNvPicPr>
          <p:nvPr/>
        </p:nvPicPr>
        <p:blipFill>
          <a:blip r:embed="rId1"/>
          <a:stretch>
            <a:fillRect/>
          </a:stretch>
        </p:blipFill>
        <p:spPr>
          <a:xfrm>
            <a:off x="-96520" y="78740"/>
            <a:ext cx="12169775" cy="6715760"/>
          </a:xfrm>
          <a:prstGeom prst="rect">
            <a:avLst/>
          </a:prstGeom>
          <a:noFill/>
          <a:ln w="9525">
            <a:noFill/>
          </a:ln>
        </p:spPr>
      </p:pic>
      <p:sp>
        <p:nvSpPr>
          <p:cNvPr id="764952" name="Rectangle 24"/>
          <p:cNvSpPr>
            <a:spLocks noChangeArrowheads="1"/>
          </p:cNvSpPr>
          <p:nvPr/>
        </p:nvSpPr>
        <p:spPr bwMode="auto">
          <a:xfrm>
            <a:off x="1120140" y="651510"/>
            <a:ext cx="10546715" cy="5655310"/>
          </a:xfrm>
          <a:prstGeom prst="rect">
            <a:avLst/>
          </a:prstGeom>
          <a:noFill/>
          <a:ln w="12700" cap="sq">
            <a:noFill/>
            <a:miter lim="800000"/>
            <a:headEnd type="none" w="sm" len="sm"/>
            <a:tailEnd type="none" w="sm" len="sm"/>
          </a:ln>
        </p:spPr>
        <p:txBody>
          <a:bodyPr wrap="none" anchor="ctr"/>
          <a:lstStyle/>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vi-VN" alt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chọn</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từ</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ngoặc</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đơn</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đã</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đang</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sắp</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vi-VN" alt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điền</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vào</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ô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trống</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lphaLcParenR"/>
              <a:defRPr/>
            </a:pP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lphaLcParenR"/>
              <a:defRPr/>
            </a:pP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Mới</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dạo</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nào</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những</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ngô</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còn</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lấm</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tấm</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như</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mạ</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non.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Thế</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mà</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R="0" lvl="0" algn="l" defTabSz="914400" rtl="0" eaLnBrk="0" fontAlgn="base" latinLnBrk="0" hangingPunct="0">
              <a:lnSpc>
                <a:spcPct val="100000"/>
              </a:lnSpc>
              <a:spcBef>
                <a:spcPct val="0"/>
              </a:spcBef>
              <a:spcAft>
                <a:spcPct val="0"/>
              </a:spcAft>
              <a:buClrTx/>
              <a:buSzTx/>
              <a:defRPr/>
            </a:pP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chỉ</a:t>
            </a:r>
            <a:r>
              <a:rPr lang="en-US" sz="2800" b="1" kern="1200" dirty="0" err="1">
                <a:solidFill>
                  <a:schemeClr val="accent5">
                    <a:lumMod val="25000"/>
                  </a:schemeClr>
                </a:solidFill>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ít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lâu</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sau</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ngô</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thành</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rung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rung</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trước</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gió</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ánh</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nắng</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vi-VN" alt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1600" b="1" i="1"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Theo</a:t>
            </a:r>
            <a:r>
              <a:rPr kumimoji="0" lang="en-US" sz="1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NGUYÊN HỒNG</a:t>
            </a:r>
            <a:endParaRPr kumimoji="0" lang="en-US" sz="1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b)</a:t>
            </a:r>
            <a:r>
              <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Sao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cháu</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không</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về</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với</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bà</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Chào</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mào</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hót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vườn</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na</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mỗi</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chiều</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Sốt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ruột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bà</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nghe</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chim</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kêu</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Tiếng</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chim</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rơi</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với</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rất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nhiều</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hạt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na</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Hết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hè</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cháu</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vẫn</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xa</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Chào</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mào</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vẫn</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hót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Mùa</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na</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tàn</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vi-VN" altLang="en-US" sz="28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1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LÊ THÁI SƠN</a:t>
            </a:r>
            <a:endParaRPr kumimoji="0" lang="en-US" sz="16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sp>
        <p:nvSpPr>
          <p:cNvPr id="764953" name="Rectangle 25"/>
          <p:cNvSpPr/>
          <p:nvPr/>
        </p:nvSpPr>
        <p:spPr>
          <a:xfrm>
            <a:off x="4078005" y="2357754"/>
            <a:ext cx="430213" cy="412751"/>
          </a:xfrm>
          <a:prstGeom prst="rect">
            <a:avLst/>
          </a:prstGeom>
          <a:solidFill>
            <a:srgbClr val="81CCFF"/>
          </a:solidFill>
          <a:ln w="12700">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endParaRPr lang="en-US" altLang="en-US" sz="2800" dirty="0">
              <a:latin typeface="Cambria" panose="02040503050406030204" pitchFamily="18" charset="0"/>
            </a:endParaRPr>
          </a:p>
        </p:txBody>
      </p:sp>
      <p:sp>
        <p:nvSpPr>
          <p:cNvPr id="764954" name="Rectangle 26"/>
          <p:cNvSpPr/>
          <p:nvPr/>
        </p:nvSpPr>
        <p:spPr>
          <a:xfrm>
            <a:off x="5961151" y="5353262"/>
            <a:ext cx="430213" cy="412751"/>
          </a:xfrm>
          <a:prstGeom prst="rect">
            <a:avLst/>
          </a:prstGeom>
          <a:solidFill>
            <a:srgbClr val="81CCFF"/>
          </a:solidFill>
          <a:ln w="12700">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endParaRPr lang="en-US" altLang="en-US" sz="2800" dirty="0">
              <a:latin typeface="Cambria" panose="02040503050406030204" pitchFamily="18" charset="0"/>
            </a:endParaRPr>
          </a:p>
        </p:txBody>
      </p:sp>
      <p:sp>
        <p:nvSpPr>
          <p:cNvPr id="764955" name="Rectangle 27"/>
          <p:cNvSpPr/>
          <p:nvPr/>
        </p:nvSpPr>
        <p:spPr>
          <a:xfrm>
            <a:off x="4853505" y="4940406"/>
            <a:ext cx="430213" cy="412751"/>
          </a:xfrm>
          <a:prstGeom prst="rect">
            <a:avLst/>
          </a:prstGeom>
          <a:solidFill>
            <a:srgbClr val="81CCFF"/>
          </a:solidFill>
          <a:ln w="12700">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endParaRPr lang="en-US" altLang="en-US" sz="2800" dirty="0">
              <a:latin typeface="Cambria" panose="02040503050406030204" pitchFamily="18" charset="0"/>
            </a:endParaRPr>
          </a:p>
        </p:txBody>
      </p:sp>
      <p:sp>
        <p:nvSpPr>
          <p:cNvPr id="764956" name="Rectangle 28"/>
          <p:cNvSpPr/>
          <p:nvPr/>
        </p:nvSpPr>
        <p:spPr>
          <a:xfrm>
            <a:off x="3287752" y="3644266"/>
            <a:ext cx="430213" cy="412751"/>
          </a:xfrm>
          <a:prstGeom prst="rect">
            <a:avLst/>
          </a:prstGeom>
          <a:solidFill>
            <a:srgbClr val="81CCFF"/>
          </a:solidFill>
          <a:ln w="12700">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endParaRPr lang="en-US" altLang="en-US" sz="2800" dirty="0">
              <a:latin typeface="Cambria" panose="02040503050406030204" pitchFamily="18" charset="0"/>
            </a:endParaRPr>
          </a:p>
        </p:txBody>
      </p:sp>
      <p:sp>
        <p:nvSpPr>
          <p:cNvPr id="764961" name="Line 33"/>
          <p:cNvSpPr/>
          <p:nvPr/>
        </p:nvSpPr>
        <p:spPr>
          <a:xfrm>
            <a:off x="3485867" y="1124057"/>
            <a:ext cx="1022351" cy="0"/>
          </a:xfrm>
          <a:prstGeom prst="line">
            <a:avLst/>
          </a:prstGeom>
          <a:ln w="38100" cap="sq" cmpd="sng">
            <a:solidFill>
              <a:srgbClr val="FF0000"/>
            </a:solidFill>
            <a:prstDash val="solid"/>
            <a:headEnd type="none" w="sm" len="sm"/>
            <a:tailEnd type="none" w="sm" len="sm"/>
          </a:ln>
        </p:spPr>
      </p:sp>
      <p:sp>
        <p:nvSpPr>
          <p:cNvPr id="764962" name="Line 34"/>
          <p:cNvSpPr/>
          <p:nvPr/>
        </p:nvSpPr>
        <p:spPr>
          <a:xfrm>
            <a:off x="8182684" y="1124057"/>
            <a:ext cx="2232025" cy="0"/>
          </a:xfrm>
          <a:prstGeom prst="line">
            <a:avLst/>
          </a:prstGeom>
          <a:ln w="38100" cap="sq" cmpd="sng">
            <a:solidFill>
              <a:srgbClr val="FF0000"/>
            </a:solidFill>
            <a:prstDash val="solid"/>
            <a:headEnd type="none" w="sm" len="sm"/>
            <a:tailEnd type="none" w="sm" len="sm"/>
          </a:ln>
        </p:spPr>
      </p:sp>
      <p:sp>
        <p:nvSpPr>
          <p:cNvPr id="764963" name="Line 35"/>
          <p:cNvSpPr/>
          <p:nvPr/>
        </p:nvSpPr>
        <p:spPr>
          <a:xfrm>
            <a:off x="1605492" y="1579775"/>
            <a:ext cx="2433639" cy="0"/>
          </a:xfrm>
          <a:prstGeom prst="line">
            <a:avLst/>
          </a:prstGeom>
          <a:ln w="38100" cap="sq" cmpd="sng">
            <a:solidFill>
              <a:srgbClr val="FF0000"/>
            </a:solidFill>
            <a:prstDash val="solid"/>
            <a:headEnd type="none" w="sm" len="sm"/>
            <a:tailEnd type="none" w="sm" len="sm"/>
          </a:ln>
        </p:spPr>
      </p:sp>
      <p:cxnSp>
        <p:nvCxnSpPr>
          <p:cNvPr id="5" name="Straight Connector 4"/>
          <p:cNvCxnSpPr/>
          <p:nvPr/>
        </p:nvCxnSpPr>
        <p:spPr>
          <a:xfrm>
            <a:off x="4564380" y="2780665"/>
            <a:ext cx="100838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792220" y="4076700"/>
            <a:ext cx="57467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304155" y="5353050"/>
            <a:ext cx="43180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528435" y="5765800"/>
            <a:ext cx="43180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3" name="Rectangles 2"/>
          <p:cNvSpPr/>
          <p:nvPr/>
        </p:nvSpPr>
        <p:spPr>
          <a:xfrm>
            <a:off x="10560685" y="260350"/>
            <a:ext cx="1224280" cy="4324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latin typeface="Cambria" panose="02040503050406030204" pitchFamily="18" charset="0"/>
                <a:cs typeface="Cambria" panose="02040503050406030204" pitchFamily="18" charset="0"/>
              </a:rPr>
              <a:t>3 phút</a:t>
            </a:r>
            <a:endParaRPr lang="vi-VN" altLang="en-US" sz="2400" b="1">
              <a:latin typeface="Cambria" panose="02040503050406030204" pitchFamily="18" charset="0"/>
              <a:cs typeface="Cambria" panose="02040503050406030204" pitchFamily="18" charset="0"/>
            </a:endParaRPr>
          </a:p>
        </p:txBody>
      </p:sp>
      <p:pic>
        <p:nvPicPr>
          <p:cNvPr id="10" name="Picture 9"/>
          <p:cNvPicPr>
            <a:picLocks noChangeAspect="1"/>
          </p:cNvPicPr>
          <p:nvPr/>
        </p:nvPicPr>
        <p:blipFill>
          <a:blip r:embed="rId2">
            <a:clrChange>
              <a:clrFrom>
                <a:srgbClr val="F5F5F5">
                  <a:alpha val="100000"/>
                </a:srgbClr>
              </a:clrFrom>
              <a:clrTo>
                <a:srgbClr val="F5F5F5">
                  <a:alpha val="100000"/>
                  <a:alpha val="0"/>
                </a:srgbClr>
              </a:clrTo>
            </a:clrChange>
          </a:blip>
          <a:stretch>
            <a:fillRect/>
          </a:stretch>
        </p:blipFill>
        <p:spPr>
          <a:xfrm>
            <a:off x="10273030" y="4364990"/>
            <a:ext cx="1977390" cy="2202180"/>
          </a:xfrm>
          <a:prstGeom prst="rect">
            <a:avLst/>
          </a:prstGeom>
        </p:spPr>
      </p:pic>
      <p:sp>
        <p:nvSpPr>
          <p:cNvPr id="9" name="Cloud Callout 8"/>
          <p:cNvSpPr/>
          <p:nvPr/>
        </p:nvSpPr>
        <p:spPr>
          <a:xfrm>
            <a:off x="7248525" y="2708910"/>
            <a:ext cx="4323715" cy="1817370"/>
          </a:xfrm>
          <a:prstGeom prst="cloudCallout">
            <a:avLst>
              <a:gd name="adj1" fmla="val 35313"/>
              <a:gd name="adj2" fmla="val 48521"/>
            </a:avLst>
          </a:prstGeom>
          <a:solidFill>
            <a:schemeClr val="tx1">
              <a:lumMod val="20000"/>
              <a:lumOff val="80000"/>
            </a:schemeClr>
          </a:solidFill>
          <a:ln w="12700" cmpd="sng">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dirty="0">
                <a:solidFill>
                  <a:srgbClr val="002060"/>
                </a:solidFill>
                <a:latin typeface="Cambria" panose="02040503050406030204" pitchFamily="18" charset="0"/>
                <a:cs typeface="Times New Roman" panose="02020603050405020304" pitchFamily="18" charset="0"/>
              </a:rPr>
              <a:t> </a:t>
            </a:r>
            <a:r>
              <a:rPr lang="vi-VN" altLang="en-US" sz="2400" i="1" dirty="0">
                <a:solidFill>
                  <a:srgbClr val="002060"/>
                </a:solidFill>
                <a:latin typeface="Cambria" panose="02040503050406030204" pitchFamily="18" charset="0"/>
                <a:cs typeface="Times New Roman" panose="02020603050405020304" pitchFamily="18" charset="0"/>
              </a:rPr>
              <a:t>Hãy gạch dưới các </a:t>
            </a:r>
            <a:r>
              <a:rPr lang="vi-VN" altLang="en-US" sz="2400" b="1" i="1" dirty="0">
                <a:solidFill>
                  <a:srgbClr val="002060"/>
                </a:solidFill>
                <a:latin typeface="Cambria" panose="02040503050406030204" pitchFamily="18" charset="0"/>
                <a:cs typeface="Times New Roman" panose="02020603050405020304" pitchFamily="18" charset="0"/>
              </a:rPr>
              <a:t>động từ</a:t>
            </a:r>
            <a:r>
              <a:rPr lang="vi-VN" altLang="en-US" sz="2400" i="1" dirty="0">
                <a:solidFill>
                  <a:srgbClr val="002060"/>
                </a:solidFill>
                <a:latin typeface="Cambria" panose="02040503050406030204" pitchFamily="18" charset="0"/>
                <a:cs typeface="Times New Roman" panose="02020603050405020304" pitchFamily="18" charset="0"/>
              </a:rPr>
              <a:t> </a:t>
            </a:r>
            <a:r>
              <a:rPr lang="vi-VN" altLang="en-US" sz="2400" b="1" i="1" dirty="0">
                <a:solidFill>
                  <a:srgbClr val="002060"/>
                </a:solidFill>
                <a:latin typeface="Cambria" panose="02040503050406030204" pitchFamily="18" charset="0"/>
                <a:cs typeface="Times New Roman" panose="02020603050405020304" pitchFamily="18" charset="0"/>
              </a:rPr>
              <a:t>được bổ sung ý nghĩa</a:t>
            </a:r>
            <a:r>
              <a:rPr lang="en-US" altLang="vi-VN" sz="2400" b="1" i="1" dirty="0">
                <a:solidFill>
                  <a:srgbClr val="002060"/>
                </a:solidFill>
                <a:latin typeface="Cambria" panose="02040503050406030204" pitchFamily="18" charset="0"/>
                <a:cs typeface="Times New Roman" panose="02020603050405020304" pitchFamily="18" charset="0"/>
              </a:rPr>
              <a:t>.</a:t>
            </a:r>
            <a:endParaRPr lang="en-US" altLang="vi-VN" sz="2400" b="1" i="1" dirty="0">
              <a:solidFill>
                <a:srgbClr val="002060"/>
              </a:solidFill>
              <a:highlight>
                <a:srgbClr val="FFFF00"/>
              </a:highlight>
              <a:latin typeface="Cambria" panose="02040503050406030204" pitchFamily="18" charset="0"/>
              <a:cs typeface="Times New Roman" panose="02020603050405020304" pitchFamily="18" charset="0"/>
            </a:endParaRPr>
          </a:p>
        </p:txBody>
      </p:sp>
      <p:pic>
        <p:nvPicPr>
          <p:cNvPr id="11" name="btnInknoeActivity"/>
          <p:cNvPicPr>
            <a:picLocks noChangeAspect="1"/>
          </p:cNvPicPr>
          <p:nvPr>
            <p:custDataLst>
              <p:tags r:id="rId3"/>
            </p:custDataLst>
          </p:nvPr>
        </p:nvPicPr>
        <p:blipFill>
          <a:blip r:embed="rId4" r:link="rId5"/>
          <a:stretch>
            <a:fillRect/>
          </a:stretch>
        </p:blipFill>
        <p:spPr>
          <a:xfrm>
            <a:off x="4078005" y="5904350"/>
            <a:ext cx="2219546" cy="571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64961"/>
                                        </p:tgtEl>
                                        <p:attrNameLst>
                                          <p:attrName>style.visibility</p:attrName>
                                        </p:attrNameLst>
                                      </p:cBhvr>
                                      <p:to>
                                        <p:strVal val="visible"/>
                                      </p:to>
                                    </p:set>
                                    <p:animEffect transition="in" filter="barn(inVertical)">
                                      <p:cBhvr>
                                        <p:cTn id="7" dur="500"/>
                                        <p:tgtEl>
                                          <p:spTgt spid="764961"/>
                                        </p:tgtEl>
                                      </p:cBhvr>
                                    </p:animEffect>
                                  </p:childTnLst>
                                </p:cTn>
                              </p:par>
                              <p:par>
                                <p:cTn id="8" presetID="16" presetClass="entr" presetSubtype="21" fill="hold" nodeType="withEffect">
                                  <p:stCondLst>
                                    <p:cond delay="0"/>
                                  </p:stCondLst>
                                  <p:childTnLst>
                                    <p:set>
                                      <p:cBhvr>
                                        <p:cTn id="9" dur="1" fill="hold">
                                          <p:stCondLst>
                                            <p:cond delay="0"/>
                                          </p:stCondLst>
                                        </p:cTn>
                                        <p:tgtEl>
                                          <p:spTgt spid="764962"/>
                                        </p:tgtEl>
                                        <p:attrNameLst>
                                          <p:attrName>style.visibility</p:attrName>
                                        </p:attrNameLst>
                                      </p:cBhvr>
                                      <p:to>
                                        <p:strVal val="visible"/>
                                      </p:to>
                                    </p:set>
                                    <p:animEffect transition="in" filter="barn(inVertical)">
                                      <p:cBhvr>
                                        <p:cTn id="10" dur="500"/>
                                        <p:tgtEl>
                                          <p:spTgt spid="764962"/>
                                        </p:tgtEl>
                                      </p:cBhvr>
                                    </p:animEffect>
                                  </p:childTnLst>
                                </p:cTn>
                              </p:par>
                              <p:par>
                                <p:cTn id="11" presetID="16" presetClass="entr" presetSubtype="21" fill="hold" nodeType="withEffect">
                                  <p:stCondLst>
                                    <p:cond delay="0"/>
                                  </p:stCondLst>
                                  <p:childTnLst>
                                    <p:set>
                                      <p:cBhvr>
                                        <p:cTn id="12" dur="1" fill="hold">
                                          <p:stCondLst>
                                            <p:cond delay="0"/>
                                          </p:stCondLst>
                                        </p:cTn>
                                        <p:tgtEl>
                                          <p:spTgt spid="764963"/>
                                        </p:tgtEl>
                                        <p:attrNameLst>
                                          <p:attrName>style.visibility</p:attrName>
                                        </p:attrNameLst>
                                      </p:cBhvr>
                                      <p:to>
                                        <p:strVal val="visible"/>
                                      </p:to>
                                    </p:set>
                                    <p:animEffect transition="in" filter="barn(inVertical)">
                                      <p:cBhvr>
                                        <p:cTn id="13" dur="500"/>
                                        <p:tgtEl>
                                          <p:spTgt spid="76496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grpId="2" nodeType="clickEffect">
                                  <p:stCondLst>
                                    <p:cond delay="0"/>
                                  </p:stCondLst>
                                  <p:childTnLst>
                                    <p:animEffect transition="out" filter="blinds(horizontal)">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bldLvl="0" animBg="1"/>
      <p:bldP spid="9" grpId="1" animBg="1"/>
      <p:bldP spid="9" grpId="2"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Grp="1" noChangeAspect="1"/>
          </p:cNvPicPr>
          <p:nvPr/>
        </p:nvPicPr>
        <p:blipFill>
          <a:blip r:embed="rId1"/>
          <a:stretch>
            <a:fillRect/>
          </a:stretch>
        </p:blipFill>
        <p:spPr>
          <a:xfrm>
            <a:off x="-96520" y="78740"/>
            <a:ext cx="12169775" cy="6715760"/>
          </a:xfrm>
          <a:prstGeom prst="rect">
            <a:avLst/>
          </a:prstGeom>
          <a:noFill/>
          <a:ln w="9525">
            <a:noFill/>
          </a:ln>
        </p:spPr>
      </p:pic>
      <p:sp>
        <p:nvSpPr>
          <p:cNvPr id="24" name="Rectangle 5"/>
          <p:cNvSpPr>
            <a:spLocks noChangeArrowheads="1"/>
          </p:cNvSpPr>
          <p:nvPr/>
        </p:nvSpPr>
        <p:spPr bwMode="auto">
          <a:xfrm>
            <a:off x="1213802" y="1111885"/>
            <a:ext cx="10625455" cy="4634230"/>
          </a:xfrm>
          <a:prstGeom prst="rect">
            <a:avLst/>
          </a:prstGeom>
          <a:noFill/>
          <a:ln w="12700" cap="sq">
            <a:noFill/>
            <a:miter lim="800000"/>
            <a:headEnd type="none" w="sm" len="sm"/>
            <a:tailEnd type="none" w="sm" len="sm"/>
          </a:ln>
        </p:spPr>
        <p:txBody>
          <a:bodyPr wrap="none" anchor="ctr"/>
          <a:lstStyle/>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chọn</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từ</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ngoặc</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đơn</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đã</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đang</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sắp</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điền</a:t>
            </a:r>
            <a:endPar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vào</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ô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trống</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lphaLcParenR"/>
              <a:defRPr/>
            </a:pP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Mới</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dạo</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nào</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những</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ngô</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còn</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lấm</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tấm</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như</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mạ</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non.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Thế</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mà</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R="0" lvl="0" algn="l" defTabSz="914400" rtl="0" eaLnBrk="0" fontAlgn="base" latinLnBrk="0" hangingPunct="0">
              <a:lnSpc>
                <a:spcPct val="100000"/>
              </a:lnSpc>
              <a:spcBef>
                <a:spcPct val="0"/>
              </a:spcBef>
              <a:spcAft>
                <a:spcPct val="0"/>
              </a:spcAft>
              <a:buClrTx/>
              <a:buSzTx/>
              <a:defRPr/>
            </a:pP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chỉ</a:t>
            </a:r>
            <a:r>
              <a:rPr lang="en-US" sz="2800" b="1" kern="1200" dirty="0">
                <a:solidFill>
                  <a:schemeClr val="accent5">
                    <a:lumMod val="25000"/>
                  </a:schemeClr>
                </a:solidFill>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ít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lâu</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sau</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ngô</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đã</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thành</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rung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rung</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trước</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gió</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ánh</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nắng</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vi-VN" alt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000" b="1" i="1"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Theo</a:t>
            </a:r>
            <a:r>
              <a:rPr kumimoji="0" lang="en-US" sz="2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NGUYÊN HỒNG</a:t>
            </a:r>
            <a:endPar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endParaRPr kumimoji="0" lang="en-US" sz="28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a:p>
            <a:pPr marL="457200" marR="0" lvl="0" indent="-457200" defTabSz="914400" rtl="0" eaLnBrk="0" fontAlgn="base" latinLnBrk="0" hangingPunct="0">
              <a:lnSpc>
                <a:spcPct val="100000"/>
              </a:lnSpc>
              <a:spcBef>
                <a:spcPct val="0"/>
              </a:spcBef>
              <a:spcAft>
                <a:spcPct val="0"/>
              </a:spcAft>
              <a:buClrTx/>
              <a:buSzTx/>
              <a:buFontTx/>
              <a:buNone/>
              <a:defRPr/>
            </a:pPr>
            <a:r>
              <a:rPr lang="en-US" sz="2800" b="1" kern="1200" dirty="0">
                <a:solidFill>
                  <a:schemeClr val="accent5">
                    <a:lumMod val="25000"/>
                  </a:schemeClr>
                </a:solidFill>
                <a:latin typeface="Cambria" panose="02040503050406030204" pitchFamily="18" charset="0"/>
                <a:ea typeface="Cambria" panose="02040503050406030204" pitchFamily="18" charset="0"/>
                <a:cs typeface="+mn-cs"/>
              </a:rPr>
              <a:t>                              </a:t>
            </a:r>
            <a:r>
              <a:rPr lang="vi-VN" altLang="en-US" sz="2800" b="1" kern="1200" dirty="0">
                <a:solidFill>
                  <a:schemeClr val="accent5">
                    <a:lumMod val="25000"/>
                  </a:schemeClr>
                </a:solidFill>
                <a:latin typeface="Cambria" panose="02040503050406030204" pitchFamily="18" charset="0"/>
                <a:ea typeface="Cambria" panose="02040503050406030204" pitchFamily="18" charset="0"/>
                <a:cs typeface="+mn-cs"/>
              </a:rPr>
              <a:t>   </a:t>
            </a:r>
            <a:r>
              <a:rPr lang="en-US" sz="2800" b="1" kern="1200" dirty="0">
                <a:solidFill>
                  <a:schemeClr val="accent5">
                    <a:lumMod val="25000"/>
                  </a:schemeClr>
                </a:solidFill>
                <a:latin typeface="Cambria" panose="02040503050406030204" pitchFamily="18" charset="0"/>
                <a:ea typeface="Cambria" panose="02040503050406030204" pitchFamily="18" charset="0"/>
                <a:cs typeface="+mn-cs"/>
              </a:rPr>
              <a:t>b</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Sao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cháu</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không</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về</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với</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bà</a:t>
            </a:r>
            <a:endParaRPr lang="vi-VN" sz="2800" b="1" kern="1200" dirty="0">
              <a:solidFill>
                <a:schemeClr val="accent5">
                  <a:lumMod val="25000"/>
                </a:schemeClr>
              </a:solidFill>
              <a:latin typeface="Cambria" panose="02040503050406030204" pitchFamily="18" charset="0"/>
              <a:ea typeface="Cambria" panose="02040503050406030204" pitchFamily="18" charset="0"/>
              <a:cs typeface="+mn-cs"/>
            </a:endParaRPr>
          </a:p>
          <a:p>
            <a:pPr marL="457200" marR="0" lvl="0" indent="-457200" defTabSz="914400" rtl="0" eaLnBrk="0" fontAlgn="base" latinLnBrk="0" hangingPunct="0">
              <a:lnSpc>
                <a:spcPct val="100000"/>
              </a:lnSpc>
              <a:spcBef>
                <a:spcPct val="0"/>
              </a:spcBef>
              <a:spcAft>
                <a:spcPct val="0"/>
              </a:spcAft>
              <a:buClrTx/>
              <a:buSzTx/>
              <a:buFontTx/>
              <a:buNone/>
              <a:defRPr/>
            </a:pPr>
            <a:r>
              <a:rPr kumimoji="0" lang="vi-VN" altLang="en-US" sz="2800" b="1" i="0" u="none" strike="noStrike" kern="1200" cap="none" spc="0" normalizeH="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vi-VN" alt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Chào</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mào</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lang="en-US" sz="2800" b="1" kern="1200" dirty="0" err="1">
                <a:solidFill>
                  <a:srgbClr val="FF0000"/>
                </a:solidFill>
                <a:latin typeface="Cambria" panose="02040503050406030204" pitchFamily="18" charset="0"/>
                <a:ea typeface="Cambria" panose="02040503050406030204" pitchFamily="18" charset="0"/>
                <a:cs typeface="+mn-cs"/>
              </a:rPr>
              <a:t>đã</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hót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vườn</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na</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mỗi</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chiều</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ctr" defTabSz="914400" rtl="0" eaLnBrk="0" fontAlgn="base" latinLnBrk="0" hangingPunct="0">
              <a:lnSpc>
                <a:spcPct val="100000"/>
              </a:lnSpc>
              <a:spcBef>
                <a:spcPct val="0"/>
              </a:spcBef>
              <a:spcAft>
                <a:spcPct val="0"/>
              </a:spcAft>
              <a:buClrTx/>
              <a:buSzTx/>
              <a:buFontTx/>
              <a:buNone/>
              <a:defRPr/>
            </a:pPr>
            <a:r>
              <a:rPr kumimoji="0" lang="vi-VN" alt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Sốt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ruột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bà</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nghe</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chim</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kêu</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Tiếng</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chim</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rơi</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với</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rất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nhiều</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hạt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na</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ctr" defTabSz="914400" rtl="0" eaLnBrk="0" fontAlgn="base" latinLnBrk="0" hangingPunct="0">
              <a:lnSpc>
                <a:spcPct val="100000"/>
              </a:lnSpc>
              <a:spcBef>
                <a:spcPct val="0"/>
              </a:spcBef>
              <a:spcAft>
                <a:spcPct val="0"/>
              </a:spcAft>
              <a:buClrTx/>
              <a:buSzTx/>
              <a:buFontTx/>
              <a:buNone/>
              <a:defRPr/>
            </a:pPr>
            <a:r>
              <a:rPr kumimoji="0" lang="vi-VN" alt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Hết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hè</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cháu</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vẫn</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lang="en-US" sz="2800" b="1" kern="1200" dirty="0" err="1">
                <a:solidFill>
                  <a:srgbClr val="FF0000"/>
                </a:solidFill>
                <a:latin typeface="Cambria" panose="02040503050406030204" pitchFamily="18" charset="0"/>
                <a:ea typeface="Cambria" panose="02040503050406030204" pitchFamily="18" charset="0"/>
                <a:cs typeface="+mn-cs"/>
              </a:rPr>
              <a:t>đang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xa</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Chào</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mào</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vẫn</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hót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Mùa</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na</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sắp</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tàn</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LÊ THÁI SƠN</a:t>
            </a:r>
            <a:endPar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Grp="1" noChangeAspect="1"/>
          </p:cNvPicPr>
          <p:nvPr/>
        </p:nvPicPr>
        <p:blipFill>
          <a:blip r:embed="rId1"/>
          <a:stretch>
            <a:fillRect/>
          </a:stretch>
        </p:blipFill>
        <p:spPr>
          <a:xfrm>
            <a:off x="-96520" y="78740"/>
            <a:ext cx="12169775" cy="6715760"/>
          </a:xfrm>
          <a:prstGeom prst="rect">
            <a:avLst/>
          </a:prstGeom>
          <a:noFill/>
          <a:ln w="9525">
            <a:noFill/>
          </a:ln>
        </p:spPr>
      </p:pic>
      <p:sp>
        <p:nvSpPr>
          <p:cNvPr id="867333" name="Rectangle 5"/>
          <p:cNvSpPr>
            <a:spLocks noChangeArrowheads="1"/>
          </p:cNvSpPr>
          <p:nvPr/>
        </p:nvSpPr>
        <p:spPr bwMode="auto">
          <a:xfrm>
            <a:off x="1198880" y="548640"/>
            <a:ext cx="10205085" cy="3110230"/>
          </a:xfrm>
          <a:prstGeom prst="rect">
            <a:avLst/>
          </a:prstGeom>
          <a:noFill/>
          <a:ln w="12700" cap="sq">
            <a:noFill/>
            <a:miter lim="800000"/>
            <a:headEnd type="none" w="sm" len="sm"/>
            <a:tailEnd type="none" w="sm" len="sm"/>
          </a:ln>
        </p:spPr>
        <p:txBody>
          <a:bodyPr wrap="none" anchor="ctr"/>
          <a:lstStyle/>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0000CC"/>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chọn</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từ</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ngoặc</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đơn</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đã</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đang,sắp</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alt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điền</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vào</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ô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trống</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60000"/>
              </a:lnSpc>
              <a:spcBef>
                <a:spcPct val="0"/>
              </a:spcBef>
              <a:spcAft>
                <a:spcPct val="0"/>
              </a:spcAft>
              <a:buClrTx/>
              <a:buSzTx/>
              <a:buFontTx/>
              <a:buNone/>
              <a:defRPr/>
            </a:pPr>
            <a:endParaRPr kumimoji="0" lang="en-US" sz="2800" b="1" i="1"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mn-cs"/>
            </a:endParaRPr>
          </a:p>
          <a:p>
            <a:pPr marL="514350" marR="0" lvl="0" indent="-514350" algn="l" defTabSz="914400" rtl="0" eaLnBrk="0" fontAlgn="base" latinLnBrk="0" hangingPunct="0">
              <a:lnSpc>
                <a:spcPct val="100000"/>
              </a:lnSpc>
              <a:spcBef>
                <a:spcPct val="0"/>
              </a:spcBef>
              <a:spcAft>
                <a:spcPct val="0"/>
              </a:spcAft>
              <a:buClrTx/>
              <a:buSzTx/>
              <a:buFontTx/>
              <a:buAutoNum type="alphaLcParenR"/>
              <a:defRPr/>
            </a:pP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Mới</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dạo</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nào</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những</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ngô</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còn</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lấm</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tấm</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như</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mạ</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non.</a:t>
            </a:r>
            <a:r>
              <a:rPr kumimoji="0" lang="vi-VN" alt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Thế</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mà</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chỉ</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ít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lâu</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sau</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ngô</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thành</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rung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rung</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trước</a:t>
            </a:r>
            <a:r>
              <a:rPr kumimoji="0" lang="vi-VN" alt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gió</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và</a:t>
            </a:r>
            <a:endPar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ánh</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nắng</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vi-VN" alt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endParaRPr kumimoji="0" lang="en-US" sz="16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sp>
        <p:nvSpPr>
          <p:cNvPr id="867334" name="Rectangle 6"/>
          <p:cNvSpPr/>
          <p:nvPr/>
        </p:nvSpPr>
        <p:spPr>
          <a:xfrm>
            <a:off x="4716145" y="2182823"/>
            <a:ext cx="493395" cy="412750"/>
          </a:xfrm>
          <a:prstGeom prst="rect">
            <a:avLst/>
          </a:prstGeom>
          <a:solidFill>
            <a:srgbClr val="81CCFF"/>
          </a:solidFill>
          <a:ln w="12700">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endParaRPr lang="en-US" altLang="en-US" sz="2800" dirty="0">
              <a:latin typeface="Cambria" panose="02040503050406030204" pitchFamily="18" charset="0"/>
            </a:endParaRPr>
          </a:p>
        </p:txBody>
      </p:sp>
      <p:sp>
        <p:nvSpPr>
          <p:cNvPr id="867338" name="Rectangle 10"/>
          <p:cNvSpPr/>
          <p:nvPr/>
        </p:nvSpPr>
        <p:spPr>
          <a:xfrm>
            <a:off x="4601845" y="2234565"/>
            <a:ext cx="743585" cy="354330"/>
          </a:xfrm>
          <a:prstGeom prst="rect">
            <a:avLst/>
          </a:prstGeom>
          <a:noFill/>
          <a:ln w="12700">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en-US" sz="2800" b="1" i="1" dirty="0">
                <a:solidFill>
                  <a:srgbClr val="FF0000"/>
                </a:solidFill>
                <a:latin typeface="Cambria" panose="02040503050406030204" pitchFamily="18" charset="0"/>
                <a:cs typeface="Cambria" panose="02040503050406030204" pitchFamily="18" charset="0"/>
              </a:rPr>
              <a:t>đã</a:t>
            </a:r>
            <a:endParaRPr lang="en-US" altLang="en-US" sz="2800" b="1" i="1" dirty="0">
              <a:solidFill>
                <a:srgbClr val="FF0000"/>
              </a:solidFill>
              <a:latin typeface="Cambria" panose="02040503050406030204" pitchFamily="18" charset="0"/>
              <a:ea typeface="Times New Roman" panose="02020603050405020304" pitchFamily="18" charset="0"/>
              <a:cs typeface="Cambria" panose="02040503050406030204" pitchFamily="18" charset="0"/>
            </a:endParaRPr>
          </a:p>
        </p:txBody>
      </p:sp>
      <p:sp>
        <p:nvSpPr>
          <p:cNvPr id="867342" name="Line 14"/>
          <p:cNvSpPr/>
          <p:nvPr/>
        </p:nvSpPr>
        <p:spPr>
          <a:xfrm>
            <a:off x="3169285" y="1083310"/>
            <a:ext cx="1174115" cy="635"/>
          </a:xfrm>
          <a:prstGeom prst="line">
            <a:avLst/>
          </a:prstGeom>
          <a:ln w="28575" cap="sq" cmpd="sng">
            <a:solidFill>
              <a:srgbClr val="FF0000"/>
            </a:solidFill>
            <a:prstDash val="solid"/>
            <a:headEnd type="none" w="sm" len="sm"/>
            <a:tailEnd type="none" w="sm" len="sm"/>
          </a:ln>
        </p:spPr>
      </p:sp>
      <p:sp>
        <p:nvSpPr>
          <p:cNvPr id="867343" name="Line 15"/>
          <p:cNvSpPr/>
          <p:nvPr/>
        </p:nvSpPr>
        <p:spPr>
          <a:xfrm>
            <a:off x="7896860" y="1099185"/>
            <a:ext cx="2068830" cy="3175"/>
          </a:xfrm>
          <a:prstGeom prst="line">
            <a:avLst/>
          </a:prstGeom>
          <a:ln w="28575" cap="sq" cmpd="sng">
            <a:solidFill>
              <a:srgbClr val="FF0000"/>
            </a:solidFill>
            <a:prstDash val="solid"/>
            <a:headEnd type="none" w="sm" len="sm"/>
            <a:tailEnd type="none" w="sm" len="sm"/>
          </a:ln>
        </p:spPr>
      </p:sp>
      <p:sp>
        <p:nvSpPr>
          <p:cNvPr id="867344" name="Line 16"/>
          <p:cNvSpPr/>
          <p:nvPr/>
        </p:nvSpPr>
        <p:spPr>
          <a:xfrm>
            <a:off x="1774825" y="1515110"/>
            <a:ext cx="1202690" cy="4445"/>
          </a:xfrm>
          <a:prstGeom prst="line">
            <a:avLst/>
          </a:prstGeom>
          <a:ln w="28575" cap="sq" cmpd="sng">
            <a:solidFill>
              <a:srgbClr val="FF0000"/>
            </a:solidFill>
            <a:prstDash val="solid"/>
            <a:headEnd type="none" w="sm" len="sm"/>
            <a:tailEnd type="none" w="sm" len="sm"/>
          </a:ln>
        </p:spPr>
      </p:sp>
      <p:sp>
        <p:nvSpPr>
          <p:cNvPr id="3" name="Line 16"/>
          <p:cNvSpPr/>
          <p:nvPr/>
        </p:nvSpPr>
        <p:spPr>
          <a:xfrm>
            <a:off x="10703560" y="1082675"/>
            <a:ext cx="656590" cy="635"/>
          </a:xfrm>
          <a:prstGeom prst="line">
            <a:avLst/>
          </a:prstGeom>
          <a:ln w="28575" cap="sq" cmpd="sng">
            <a:solidFill>
              <a:srgbClr val="FF0000"/>
            </a:solidFill>
            <a:prstDash val="solid"/>
            <a:headEnd type="none" w="sm" len="sm"/>
            <a:tailEnd type="none" w="sm" len="sm"/>
          </a:ln>
        </p:spPr>
      </p:sp>
      <p:pic>
        <p:nvPicPr>
          <p:cNvPr id="6" name="Picture 8" descr="ngo l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3336290"/>
            <a:ext cx="4596130" cy="2700655"/>
          </a:xfrm>
          <a:prstGeom prst="round2DiagRect">
            <a:avLst>
              <a:gd name="adj1" fmla="val 16667"/>
              <a:gd name="adj2" fmla="val 0"/>
            </a:avLst>
          </a:prstGeom>
          <a:ln w="88900" cap="sq">
            <a:solidFill>
              <a:srgbClr val="DDF2F5"/>
            </a:solidFill>
            <a:miter lim="800000"/>
            <a:headEnd/>
            <a:tailEnd/>
          </a:ln>
          <a:effectLst>
            <a:outerShdw blurRad="254000" algn="tl" rotWithShape="0">
              <a:srgbClr val="000000">
                <a:alpha val="43000"/>
              </a:srgbClr>
            </a:outerShdw>
          </a:effectLst>
        </p:spPr>
      </p:pic>
      <p:pic>
        <p:nvPicPr>
          <p:cNvPr id="2" name="Picture 1"/>
          <p:cNvPicPr>
            <a:picLocks noChangeAspect="1"/>
          </p:cNvPicPr>
          <p:nvPr/>
        </p:nvPicPr>
        <p:blipFill>
          <a:blip r:embed="rId3"/>
          <a:stretch>
            <a:fillRect/>
          </a:stretch>
        </p:blipFill>
        <p:spPr>
          <a:xfrm>
            <a:off x="1595755" y="3336290"/>
            <a:ext cx="4175125" cy="2580005"/>
          </a:xfrm>
          <a:prstGeom prst="round2DiagRect">
            <a:avLst>
              <a:gd name="adj1" fmla="val 16667"/>
              <a:gd name="adj2" fmla="val 0"/>
            </a:avLst>
          </a:prstGeom>
          <a:ln w="88900" cap="sq">
            <a:solidFill>
              <a:srgbClr val="DDF2F5"/>
            </a:solidFill>
            <a:miter lim="800000"/>
            <a:headEnd/>
            <a:tailEnd/>
          </a:ln>
          <a:effectLst>
            <a:outerShdw blurRad="254000" algn="tl" rotWithShape="0">
              <a:srgbClr val="000000">
                <a:alpha val="43000"/>
              </a:srgbClr>
            </a:outerShdw>
          </a:effectLst>
        </p:spPr>
      </p:pic>
      <p:sp>
        <p:nvSpPr>
          <p:cNvPr id="4" name="Rectangle 3"/>
          <p:cNvSpPr/>
          <p:nvPr/>
        </p:nvSpPr>
        <p:spPr>
          <a:xfrm>
            <a:off x="7896860" y="2935710"/>
            <a:ext cx="1641796" cy="307777"/>
          </a:xfrm>
          <a:prstGeom prst="rect">
            <a:avLst/>
          </a:prstGeom>
        </p:spPr>
        <p:txBody>
          <a:bodyPr wrap="none">
            <a:spAutoFit/>
          </a:bodyPr>
          <a:lstStyle/>
          <a:p>
            <a:pPr marL="457200" lvl="0" indent="-457200" eaLnBrk="0" fontAlgn="base" hangingPunct="0">
              <a:spcBef>
                <a:spcPct val="0"/>
              </a:spcBef>
              <a:spcAft>
                <a:spcPct val="0"/>
              </a:spcAft>
              <a:buClrTx/>
              <a:defRPr/>
            </a:pPr>
            <a:r>
              <a:rPr lang="en-US" b="1" i="1" kern="1200" dirty="0">
                <a:solidFill>
                  <a:schemeClr val="tx1"/>
                </a:solidFill>
                <a:latin typeface="Cambria" panose="02040503050406030204" pitchFamily="18" charset="0"/>
                <a:ea typeface="Cambria" panose="02040503050406030204" pitchFamily="18" charset="0"/>
              </a:rPr>
              <a:t>Theo </a:t>
            </a:r>
            <a:r>
              <a:rPr lang="en-US" kern="1200" dirty="0">
                <a:solidFill>
                  <a:schemeClr val="tx1"/>
                </a:solidFill>
                <a:latin typeface="Cambria" panose="02040503050406030204" pitchFamily="18" charset="0"/>
                <a:ea typeface="Cambria" panose="02040503050406030204" pitchFamily="18" charset="0"/>
              </a:rPr>
              <a:t>LÊ THÁI SƠN</a:t>
            </a:r>
            <a:endParaRPr lang="en-US" kern="1200" dirty="0">
              <a:solidFill>
                <a:schemeClr val="tx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Grp="1" noChangeAspect="1"/>
          </p:cNvPicPr>
          <p:nvPr/>
        </p:nvPicPr>
        <p:blipFill>
          <a:blip r:embed="rId1"/>
          <a:stretch>
            <a:fillRect/>
          </a:stretch>
        </p:blipFill>
        <p:spPr>
          <a:xfrm>
            <a:off x="-96520" y="71120"/>
            <a:ext cx="12169775" cy="6715760"/>
          </a:xfrm>
          <a:prstGeom prst="rect">
            <a:avLst/>
          </a:prstGeom>
          <a:noFill/>
          <a:ln w="9525">
            <a:noFill/>
          </a:ln>
        </p:spPr>
      </p:pic>
      <p:sp>
        <p:nvSpPr>
          <p:cNvPr id="764952" name="Rectangle 24"/>
          <p:cNvSpPr>
            <a:spLocks noChangeArrowheads="1"/>
          </p:cNvSpPr>
          <p:nvPr/>
        </p:nvSpPr>
        <p:spPr bwMode="auto">
          <a:xfrm>
            <a:off x="1120140" y="364490"/>
            <a:ext cx="10546715" cy="5655310"/>
          </a:xfrm>
          <a:prstGeom prst="rect">
            <a:avLst/>
          </a:prstGeom>
          <a:noFill/>
          <a:ln w="12700" cap="sq">
            <a:noFill/>
            <a:miter lim="800000"/>
            <a:headEnd type="none" w="sm" len="sm"/>
            <a:tailEnd type="none" w="sm" len="sm"/>
          </a:ln>
        </p:spPr>
        <p:txBody>
          <a:bodyPr wrap="none" anchor="ctr"/>
          <a:lstStyle/>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alt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chọn</a:t>
            </a:r>
            <a:r>
              <a:rPr kumimoji="0" lang="en-US" sz="28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từ</a:t>
            </a:r>
            <a:r>
              <a:rPr kumimoji="0" lang="en-US" sz="28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ngoặc</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đơn</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đã</a:t>
            </a:r>
            <a:r>
              <a:rPr kumimoji="0" lang="en-US" sz="28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đang</a:t>
            </a:r>
            <a:r>
              <a:rPr kumimoji="0" lang="en-US" sz="28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sắp</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vi-VN" alt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điền</a:t>
            </a:r>
            <a:r>
              <a:rPr kumimoji="0" lang="en-US" sz="28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vào</a:t>
            </a:r>
            <a:r>
              <a:rPr kumimoji="0" lang="en-US" sz="28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ô </a:t>
            </a:r>
            <a:r>
              <a:rPr kumimoji="0" lang="en-US" sz="28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trống</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Sao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cháu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Chào</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mào</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vườn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mỗi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chiều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nghe</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kêu</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Hết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cháu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vẫn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xa</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alt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Chào</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mào</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vẫn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tàn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alt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LÊ THÁI SƠN</a:t>
            </a:r>
            <a:endParaRPr kumimoji="0" lang="en-US" sz="1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64954" name="Rectangle 26"/>
          <p:cNvSpPr/>
          <p:nvPr/>
        </p:nvSpPr>
        <p:spPr>
          <a:xfrm>
            <a:off x="7607935" y="4705985"/>
            <a:ext cx="556260" cy="412750"/>
          </a:xfrm>
          <a:prstGeom prst="rect">
            <a:avLst/>
          </a:prstGeom>
          <a:solidFill>
            <a:srgbClr val="81CCFF"/>
          </a:solidFill>
          <a:ln w="12700">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en-US" sz="2800" b="1" dirty="0">
                <a:solidFill>
                  <a:srgbClr val="FF0000"/>
                </a:solidFill>
                <a:latin typeface="Cambria" panose="02040503050406030204" pitchFamily="18" charset="0"/>
              </a:rPr>
              <a:t>sắp</a:t>
            </a:r>
            <a:endParaRPr lang="en-US" altLang="en-US" sz="2800" b="1" dirty="0">
              <a:solidFill>
                <a:srgbClr val="FF0000"/>
              </a:solidFill>
              <a:latin typeface="Cambria" panose="02040503050406030204" pitchFamily="18" charset="0"/>
            </a:endParaRPr>
          </a:p>
        </p:txBody>
      </p:sp>
      <p:sp>
        <p:nvSpPr>
          <p:cNvPr id="764955" name="Rectangle 27"/>
          <p:cNvSpPr/>
          <p:nvPr/>
        </p:nvSpPr>
        <p:spPr>
          <a:xfrm>
            <a:off x="6671945" y="4293235"/>
            <a:ext cx="861060" cy="412750"/>
          </a:xfrm>
          <a:prstGeom prst="rect">
            <a:avLst/>
          </a:prstGeom>
          <a:solidFill>
            <a:srgbClr val="81CCFF"/>
          </a:solidFill>
          <a:ln w="12700">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en-US" sz="2800" b="1" dirty="0">
                <a:solidFill>
                  <a:srgbClr val="FF0000"/>
                </a:solidFill>
                <a:latin typeface="Cambria" panose="02040503050406030204" pitchFamily="18" charset="0"/>
              </a:rPr>
              <a:t>đang</a:t>
            </a:r>
            <a:endParaRPr lang="en-US" altLang="en-US" sz="2800" b="1" dirty="0">
              <a:solidFill>
                <a:srgbClr val="FF0000"/>
              </a:solidFill>
              <a:latin typeface="Cambria" panose="02040503050406030204" pitchFamily="18" charset="0"/>
            </a:endParaRPr>
          </a:p>
        </p:txBody>
      </p:sp>
      <p:sp>
        <p:nvSpPr>
          <p:cNvPr id="764956" name="Rectangle 28"/>
          <p:cNvSpPr/>
          <p:nvPr/>
        </p:nvSpPr>
        <p:spPr>
          <a:xfrm>
            <a:off x="4871720" y="2924810"/>
            <a:ext cx="507365" cy="453390"/>
          </a:xfrm>
          <a:prstGeom prst="rect">
            <a:avLst/>
          </a:prstGeom>
          <a:solidFill>
            <a:srgbClr val="81CCFF"/>
          </a:solidFill>
          <a:ln w="12700">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en-US" sz="2800" b="1" dirty="0">
                <a:solidFill>
                  <a:srgbClr val="FF0000"/>
                </a:solidFill>
                <a:latin typeface="Cambria" panose="02040503050406030204" pitchFamily="18" charset="0"/>
              </a:rPr>
              <a:t>đã</a:t>
            </a:r>
            <a:endParaRPr lang="en-US" altLang="en-US" sz="2800" b="1" dirty="0">
              <a:solidFill>
                <a:srgbClr val="FF0000"/>
              </a:solidFill>
              <a:latin typeface="Cambria" panose="020405030504060302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Grp="1" noChangeAspect="1"/>
          </p:cNvPicPr>
          <p:nvPr/>
        </p:nvPicPr>
        <p:blipFill>
          <a:blip r:embed="rId1"/>
          <a:stretch>
            <a:fillRect/>
          </a:stretch>
        </p:blipFill>
        <p:spPr>
          <a:xfrm>
            <a:off x="-96520" y="78740"/>
            <a:ext cx="12169775" cy="6715760"/>
          </a:xfrm>
          <a:prstGeom prst="rect">
            <a:avLst/>
          </a:prstGeom>
          <a:noFill/>
          <a:ln w="9525">
            <a:noFill/>
          </a:ln>
        </p:spPr>
      </p:pic>
      <p:sp>
        <p:nvSpPr>
          <p:cNvPr id="24" name="Rectangle 5"/>
          <p:cNvSpPr>
            <a:spLocks noChangeArrowheads="1"/>
          </p:cNvSpPr>
          <p:nvPr/>
        </p:nvSpPr>
        <p:spPr bwMode="auto">
          <a:xfrm>
            <a:off x="1213802" y="1111885"/>
            <a:ext cx="10625455" cy="4634230"/>
          </a:xfrm>
          <a:prstGeom prst="rect">
            <a:avLst/>
          </a:prstGeom>
          <a:noFill/>
          <a:ln w="12700" cap="sq">
            <a:noFill/>
            <a:miter lim="800000"/>
            <a:headEnd type="none" w="sm" len="sm"/>
            <a:tailEnd type="none" w="sm" len="sm"/>
          </a:ln>
        </p:spPr>
        <p:txBody>
          <a:bodyPr wrap="none" anchor="ctr"/>
          <a:lstStyle/>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chọn</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từ</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trong</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ngoặc</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đơn</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đã</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đang</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sắp</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điền</a:t>
            </a:r>
            <a:endPar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vào</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ô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trống</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lphaLcParenR"/>
              <a:defRPr/>
            </a:pP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Mới</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dạo</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nào</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những</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ngô</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còn</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lấm</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tấm</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như</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mạ</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non.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Thế</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mà</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R="0" lvl="0" algn="l" defTabSz="914400" rtl="0" eaLnBrk="0" fontAlgn="base" latinLnBrk="0" hangingPunct="0">
              <a:lnSpc>
                <a:spcPct val="100000"/>
              </a:lnSpc>
              <a:spcBef>
                <a:spcPct val="0"/>
              </a:spcBef>
              <a:spcAft>
                <a:spcPct val="0"/>
              </a:spcAft>
              <a:buClrTx/>
              <a:buSzTx/>
              <a:defRPr/>
            </a:pP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chỉ</a:t>
            </a:r>
            <a:r>
              <a:rPr lang="en-US" sz="2800" b="1" kern="1200" dirty="0">
                <a:solidFill>
                  <a:schemeClr val="accent5">
                    <a:lumMod val="25000"/>
                  </a:schemeClr>
                </a:solidFill>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ít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lâu</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sau</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ngô</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đã</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thành</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cây</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rung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rung</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trước</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gió</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ánh</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nắng</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vi-VN" alt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000" b="1" i="1"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Theo</a:t>
            </a:r>
            <a:r>
              <a:rPr kumimoji="0" lang="en-US" sz="2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NGUYÊN HỒNG</a:t>
            </a:r>
            <a:endPar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endParaRPr kumimoji="0" lang="en-US" sz="28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a:p>
            <a:pPr marL="457200" marR="0" lvl="0" indent="-457200" defTabSz="914400" rtl="0" eaLnBrk="0" fontAlgn="base" latinLnBrk="0" hangingPunct="0">
              <a:lnSpc>
                <a:spcPct val="100000"/>
              </a:lnSpc>
              <a:spcBef>
                <a:spcPct val="0"/>
              </a:spcBef>
              <a:spcAft>
                <a:spcPct val="0"/>
              </a:spcAft>
              <a:buClrTx/>
              <a:buSzTx/>
              <a:buFontTx/>
              <a:buNone/>
              <a:defRPr/>
            </a:pPr>
            <a:r>
              <a:rPr lang="en-US" sz="2800" b="1" kern="1200" dirty="0">
                <a:solidFill>
                  <a:schemeClr val="accent5">
                    <a:lumMod val="25000"/>
                  </a:schemeClr>
                </a:solidFill>
                <a:latin typeface="Cambria" panose="02040503050406030204" pitchFamily="18" charset="0"/>
                <a:ea typeface="Cambria" panose="02040503050406030204" pitchFamily="18" charset="0"/>
                <a:cs typeface="+mn-cs"/>
              </a:rPr>
              <a:t>                              </a:t>
            </a:r>
            <a:r>
              <a:rPr lang="vi-VN" altLang="en-US" sz="2800" b="1" kern="1200" dirty="0">
                <a:solidFill>
                  <a:schemeClr val="accent5">
                    <a:lumMod val="25000"/>
                  </a:schemeClr>
                </a:solidFill>
                <a:latin typeface="Cambria" panose="02040503050406030204" pitchFamily="18" charset="0"/>
                <a:ea typeface="Cambria" panose="02040503050406030204" pitchFamily="18" charset="0"/>
                <a:cs typeface="+mn-cs"/>
              </a:rPr>
              <a:t>   </a:t>
            </a:r>
            <a:r>
              <a:rPr lang="en-US" sz="2800" b="1" kern="1200" dirty="0">
                <a:solidFill>
                  <a:schemeClr val="accent5">
                    <a:lumMod val="25000"/>
                  </a:schemeClr>
                </a:solidFill>
                <a:latin typeface="Cambria" panose="02040503050406030204" pitchFamily="18" charset="0"/>
                <a:ea typeface="Cambria" panose="02040503050406030204" pitchFamily="18" charset="0"/>
                <a:cs typeface="+mn-cs"/>
              </a:rPr>
              <a:t>b</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Sao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cháu</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không</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về</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với</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bà</a:t>
            </a:r>
            <a:endParaRPr lang="vi-VN" sz="2800" b="1" kern="1200" dirty="0">
              <a:solidFill>
                <a:schemeClr val="accent5">
                  <a:lumMod val="25000"/>
                </a:schemeClr>
              </a:solidFill>
              <a:latin typeface="Cambria" panose="02040503050406030204" pitchFamily="18" charset="0"/>
              <a:ea typeface="Cambria" panose="02040503050406030204" pitchFamily="18" charset="0"/>
              <a:cs typeface="+mn-cs"/>
            </a:endParaRPr>
          </a:p>
          <a:p>
            <a:pPr marL="457200" marR="0" lvl="0" indent="-457200" defTabSz="914400" rtl="0" eaLnBrk="0" fontAlgn="base" latinLnBrk="0" hangingPunct="0">
              <a:lnSpc>
                <a:spcPct val="100000"/>
              </a:lnSpc>
              <a:spcBef>
                <a:spcPct val="0"/>
              </a:spcBef>
              <a:spcAft>
                <a:spcPct val="0"/>
              </a:spcAft>
              <a:buClrTx/>
              <a:buSzTx/>
              <a:buFontTx/>
              <a:buNone/>
              <a:defRPr/>
            </a:pPr>
            <a:r>
              <a:rPr kumimoji="0" lang="vi-VN" altLang="en-US" sz="2800" b="1" i="0" u="none" strike="noStrike" kern="1200" cap="none" spc="0" normalizeH="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vi-VN" alt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Chào</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mào</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lang="en-US" sz="2800" b="1" kern="1200" dirty="0" err="1">
                <a:solidFill>
                  <a:srgbClr val="FF0000"/>
                </a:solidFill>
                <a:latin typeface="Cambria" panose="02040503050406030204" pitchFamily="18" charset="0"/>
                <a:ea typeface="Cambria" panose="02040503050406030204" pitchFamily="18" charset="0"/>
                <a:cs typeface="+mn-cs"/>
              </a:rPr>
              <a:t>đã</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hót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vườn</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na</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mỗi</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chiều</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ctr" defTabSz="914400" rtl="0" eaLnBrk="0" fontAlgn="base" latinLnBrk="0" hangingPunct="0">
              <a:lnSpc>
                <a:spcPct val="100000"/>
              </a:lnSpc>
              <a:spcBef>
                <a:spcPct val="0"/>
              </a:spcBef>
              <a:spcAft>
                <a:spcPct val="0"/>
              </a:spcAft>
              <a:buClrTx/>
              <a:buSzTx/>
              <a:buFontTx/>
              <a:buNone/>
              <a:defRPr/>
            </a:pPr>
            <a:r>
              <a:rPr kumimoji="0" lang="vi-VN" alt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Sốt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ruột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bà</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nghe</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chim</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kêu</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Tiếng</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chim</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rơi</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với</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rất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nhiều</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hạt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na</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ctr" defTabSz="914400" rtl="0" eaLnBrk="0" fontAlgn="base" latinLnBrk="0" hangingPunct="0">
              <a:lnSpc>
                <a:spcPct val="100000"/>
              </a:lnSpc>
              <a:spcBef>
                <a:spcPct val="0"/>
              </a:spcBef>
              <a:spcAft>
                <a:spcPct val="0"/>
              </a:spcAft>
              <a:buClrTx/>
              <a:buSzTx/>
              <a:buFontTx/>
              <a:buNone/>
              <a:defRPr/>
            </a:pPr>
            <a:r>
              <a:rPr kumimoji="0" lang="vi-VN" alt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Hết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hè</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cháu</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vẫn</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lang="en-US" sz="2800" b="1" kern="1200" dirty="0" err="1">
                <a:solidFill>
                  <a:srgbClr val="FF0000"/>
                </a:solidFill>
                <a:latin typeface="Cambria" panose="02040503050406030204" pitchFamily="18" charset="0"/>
                <a:ea typeface="Cambria" panose="02040503050406030204" pitchFamily="18" charset="0"/>
                <a:cs typeface="+mn-cs"/>
              </a:rPr>
              <a:t>đang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xa</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Chào</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mào</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vẫn</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hót</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Mùa</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na</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sắp</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tàn</a:t>
            </a:r>
            <a:r>
              <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Cambria" panose="02040503050406030204" pitchFamily="18" charset="0"/>
              <a:cs typeface="+mn-cs"/>
            </a:endParaRPr>
          </a:p>
          <a:p>
            <a:pPr marL="457200" marR="0" lvl="0" indent="-45720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LÊ THÁI SƠN</a:t>
            </a:r>
            <a:endPar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pic>
        <p:nvPicPr>
          <p:cNvPr id="10" name="Picture 9"/>
          <p:cNvPicPr>
            <a:picLocks noChangeAspect="1"/>
          </p:cNvPicPr>
          <p:nvPr/>
        </p:nvPicPr>
        <p:blipFill>
          <a:blip r:embed="rId2">
            <a:clrChange>
              <a:clrFrom>
                <a:srgbClr val="F5F5F5">
                  <a:alpha val="100000"/>
                </a:srgbClr>
              </a:clrFrom>
              <a:clrTo>
                <a:srgbClr val="F5F5F5">
                  <a:alpha val="100000"/>
                  <a:alpha val="0"/>
                </a:srgbClr>
              </a:clrTo>
            </a:clrChange>
          </a:blip>
          <a:stretch>
            <a:fillRect/>
          </a:stretch>
        </p:blipFill>
        <p:spPr>
          <a:xfrm flipH="1">
            <a:off x="407670" y="4004945"/>
            <a:ext cx="1977390" cy="2202180"/>
          </a:xfrm>
          <a:prstGeom prst="rect">
            <a:avLst/>
          </a:prstGeom>
        </p:spPr>
      </p:pic>
      <p:sp>
        <p:nvSpPr>
          <p:cNvPr id="4" name="Oval Callout 3"/>
          <p:cNvSpPr/>
          <p:nvPr/>
        </p:nvSpPr>
        <p:spPr>
          <a:xfrm>
            <a:off x="1199515" y="2493010"/>
            <a:ext cx="2592070" cy="1614805"/>
          </a:xfrm>
          <a:prstGeom prst="wedgeEllipseCallout">
            <a:avLst>
              <a:gd name="adj1" fmla="val -35301"/>
              <a:gd name="adj2" fmla="val 55952"/>
            </a:avLst>
          </a:prstGeom>
          <a:solidFill>
            <a:schemeClr val="tx1">
              <a:lumMod val="40000"/>
              <a:lumOff val="60000"/>
            </a:schemeClr>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000">
                <a:solidFill>
                  <a:srgbClr val="002060"/>
                </a:solidFill>
                <a:latin typeface="Cambria" panose="02040503050406030204" pitchFamily="18" charset="0"/>
                <a:cs typeface="Cambria" panose="02040503050406030204" pitchFamily="18" charset="0"/>
              </a:rPr>
              <a:t>C</a:t>
            </a:r>
            <a:r>
              <a:rPr lang="en-US" sz="2000">
                <a:solidFill>
                  <a:srgbClr val="002060"/>
                </a:solidFill>
                <a:latin typeface="Cambria" panose="02040503050406030204" pitchFamily="18" charset="0"/>
                <a:cs typeface="Cambria" panose="02040503050406030204" pitchFamily="18" charset="0"/>
              </a:rPr>
              <a:t>ác từ </a:t>
            </a:r>
            <a:r>
              <a:rPr lang="en-US" sz="2000" b="1">
                <a:solidFill>
                  <a:srgbClr val="002060"/>
                </a:solidFill>
                <a:latin typeface="Cambria" panose="02040503050406030204" pitchFamily="18" charset="0"/>
                <a:cs typeface="Cambria" panose="02040503050406030204" pitchFamily="18" charset="0"/>
              </a:rPr>
              <a:t>đã, đang, sắp</a:t>
            </a:r>
            <a:r>
              <a:rPr lang="en-US" sz="2000">
                <a:solidFill>
                  <a:srgbClr val="002060"/>
                </a:solidFill>
                <a:latin typeface="Cambria" panose="02040503050406030204" pitchFamily="18" charset="0"/>
                <a:cs typeface="Cambria" panose="02040503050406030204" pitchFamily="18" charset="0"/>
              </a:rPr>
              <a:t> mỗi từ cho biết sự việc diễn ra ở thời điểm nào?</a:t>
            </a:r>
            <a:endParaRPr lang="en-US" sz="2000">
              <a:solidFill>
                <a:srgbClr val="002060"/>
              </a:solidFill>
              <a:latin typeface="Cambria" panose="02040503050406030204" pitchFamily="18" charset="0"/>
              <a:cs typeface="Cambria" panose="020405030504060302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KHOI DONG">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0" y="-27305"/>
            <a:ext cx="12221845" cy="688530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5"/>
          <p:cNvSpPr/>
          <p:nvPr/>
        </p:nvSpPr>
        <p:spPr>
          <a:xfrm>
            <a:off x="2168842" y="1051242"/>
            <a:ext cx="8329613" cy="52197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2400" b="1" dirty="0">
                <a:solidFill>
                  <a:srgbClr val="FF0000"/>
                </a:solidFill>
                <a:latin typeface="Cambria" panose="02040503050406030204" pitchFamily="18" charset="0"/>
              </a:rPr>
              <a:t>* </a:t>
            </a:r>
            <a:r>
              <a:rPr lang="en-US" altLang="en-US" sz="2800" b="1" dirty="0" err="1">
                <a:solidFill>
                  <a:srgbClr val="FF0000"/>
                </a:solidFill>
                <a:latin typeface="Cambria" panose="02040503050406030204" pitchFamily="18" charset="0"/>
              </a:rPr>
              <a:t>Những</a:t>
            </a:r>
            <a:r>
              <a:rPr lang="en-US" altLang="en-US" sz="2800" b="1">
                <a:solidFill>
                  <a:srgbClr val="FF0000"/>
                </a:solidFill>
                <a:latin typeface="Cambria" panose="02040503050406030204" pitchFamily="18" charset="0"/>
              </a:rPr>
              <a:t> </a:t>
            </a:r>
            <a:r>
              <a:rPr lang="en-US" altLang="en-US" sz="2800" b="1" dirty="0">
                <a:solidFill>
                  <a:srgbClr val="FF0000"/>
                </a:solidFill>
                <a:latin typeface="Cambria" panose="02040503050406030204" pitchFamily="18" charset="0"/>
              </a:rPr>
              <a:t>từ bổ sung ý nghĩa thời gian cho động từ:</a:t>
            </a:r>
            <a:endParaRPr lang="en-US" altLang="en-US" sz="2800" b="1" dirty="0">
              <a:solidFill>
                <a:srgbClr val="FF0000"/>
              </a:solidFill>
              <a:latin typeface="Cambria" panose="02040503050406030204" pitchFamily="18" charset="0"/>
            </a:endParaRPr>
          </a:p>
        </p:txBody>
      </p:sp>
      <p:grpSp>
        <p:nvGrpSpPr>
          <p:cNvPr id="2" name="Group 6"/>
          <p:cNvGrpSpPr/>
          <p:nvPr/>
        </p:nvGrpSpPr>
        <p:grpSpPr>
          <a:xfrm>
            <a:off x="3284855" y="1845310"/>
            <a:ext cx="5864225" cy="595313"/>
            <a:chOff x="621" y="3351"/>
            <a:chExt cx="3694" cy="375"/>
          </a:xfrm>
        </p:grpSpPr>
        <p:sp>
          <p:nvSpPr>
            <p:cNvPr id="16399" name="Rectangle 7"/>
            <p:cNvSpPr/>
            <p:nvPr/>
          </p:nvSpPr>
          <p:spPr>
            <a:xfrm>
              <a:off x="621" y="3351"/>
              <a:ext cx="974" cy="375"/>
            </a:xfrm>
            <a:prstGeom prst="rect">
              <a:avLst/>
            </a:prstGeom>
            <a:solidFill>
              <a:srgbClr val="FF0000"/>
            </a:solidFill>
            <a:ln w="12700" cap="sq" cmpd="sng">
              <a:solidFill>
                <a:schemeClr val="tx1"/>
              </a:solidFill>
              <a:prstDash val="solid"/>
              <a:miter/>
              <a:headEnd type="none" w="sm" len="sm"/>
              <a:tailEnd type="none" w="sm" len="sm"/>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endParaRPr lang="en-US" altLang="en-US" sz="1800" b="1" dirty="0">
                <a:effectLst>
                  <a:outerShdw blurRad="38100" dist="38100" dir="2700000" algn="tl">
                    <a:srgbClr val="000000">
                      <a:alpha val="43137"/>
                    </a:srgbClr>
                  </a:outerShdw>
                </a:effectLst>
                <a:latin typeface="Cambria" panose="02040503050406030204" pitchFamily="18" charset="0"/>
              </a:endParaRPr>
            </a:p>
          </p:txBody>
        </p:sp>
        <p:sp>
          <p:nvSpPr>
            <p:cNvPr id="16400" name="Rectangle 8"/>
            <p:cNvSpPr/>
            <p:nvPr/>
          </p:nvSpPr>
          <p:spPr>
            <a:xfrm>
              <a:off x="1589" y="3351"/>
              <a:ext cx="1575" cy="375"/>
            </a:xfrm>
            <a:prstGeom prst="rect">
              <a:avLst/>
            </a:prstGeom>
            <a:solidFill>
              <a:srgbClr val="FFFF00"/>
            </a:solidFill>
            <a:ln w="12700" cap="sq" cmpd="sng">
              <a:solidFill>
                <a:schemeClr val="tx1"/>
              </a:solidFill>
              <a:prstDash val="solid"/>
              <a:miter/>
              <a:headEnd type="none" w="sm" len="sm"/>
              <a:tailEnd type="none" w="sm" len="sm"/>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endParaRPr lang="en-US" altLang="en-US" sz="1800" b="1" dirty="0">
                <a:effectLst>
                  <a:outerShdw blurRad="38100" dist="38100" dir="2700000" algn="tl">
                    <a:srgbClr val="000000">
                      <a:alpha val="43137"/>
                    </a:srgbClr>
                  </a:outerShdw>
                </a:effectLst>
                <a:latin typeface="Cambria" panose="02040503050406030204" pitchFamily="18" charset="0"/>
              </a:endParaRPr>
            </a:p>
          </p:txBody>
        </p:sp>
        <p:sp>
          <p:nvSpPr>
            <p:cNvPr id="16401" name="Rectangle 9"/>
            <p:cNvSpPr/>
            <p:nvPr/>
          </p:nvSpPr>
          <p:spPr>
            <a:xfrm>
              <a:off x="3164" y="3351"/>
              <a:ext cx="1151" cy="375"/>
            </a:xfrm>
            <a:prstGeom prst="rect">
              <a:avLst/>
            </a:prstGeom>
            <a:solidFill>
              <a:srgbClr val="F26FF5"/>
            </a:solidFill>
            <a:ln w="12700" cap="sq" cmpd="sng">
              <a:solidFill>
                <a:schemeClr val="tx1"/>
              </a:solidFill>
              <a:prstDash val="solid"/>
              <a:miter/>
              <a:headEnd type="none" w="sm" len="sm"/>
              <a:tailEnd type="none" w="sm" len="sm"/>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endParaRPr lang="en-US" altLang="en-US" sz="1800" b="1" dirty="0">
                <a:effectLst>
                  <a:outerShdw blurRad="38100" dist="38100" dir="2700000" algn="tl">
                    <a:srgbClr val="000000">
                      <a:alpha val="43137"/>
                    </a:srgbClr>
                  </a:outerShdw>
                </a:effectLst>
                <a:latin typeface="Cambria" panose="02040503050406030204" pitchFamily="18" charset="0"/>
              </a:endParaRPr>
            </a:p>
          </p:txBody>
        </p:sp>
      </p:grpSp>
      <p:sp>
        <p:nvSpPr>
          <p:cNvPr id="861194" name="Text Box 10"/>
          <p:cNvSpPr txBox="1"/>
          <p:nvPr/>
        </p:nvSpPr>
        <p:spPr>
          <a:xfrm>
            <a:off x="3622358" y="1867536"/>
            <a:ext cx="850900" cy="52197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2800" b="1" i="1" dirty="0">
                <a:solidFill>
                  <a:schemeClr val="bg2"/>
                </a:solidFill>
                <a:effectLst>
                  <a:outerShdw blurRad="38100" dist="38100" dir="2700000" algn="tl">
                    <a:srgbClr val="000000">
                      <a:alpha val="43137"/>
                    </a:srgbClr>
                  </a:outerShdw>
                </a:effectLst>
                <a:latin typeface="Cambria" panose="02040503050406030204" pitchFamily="18" charset="0"/>
                <a:cs typeface="Times New Roman" panose="02020603050405020304" pitchFamily="18" charset="0"/>
              </a:rPr>
              <a:t>đã</a:t>
            </a:r>
            <a:endParaRPr lang="en-US" altLang="en-US" sz="2800" b="1" i="1" dirty="0">
              <a:solidFill>
                <a:schemeClr val="bg2"/>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861195" name="Text Box 11"/>
          <p:cNvSpPr txBox="1"/>
          <p:nvPr/>
        </p:nvSpPr>
        <p:spPr>
          <a:xfrm>
            <a:off x="7752715" y="1882458"/>
            <a:ext cx="850900" cy="52197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2800" b="1" i="1" dirty="0">
                <a:solidFill>
                  <a:schemeClr val="bg2"/>
                </a:solidFill>
                <a:effectLst>
                  <a:outerShdw blurRad="38100" dist="38100" dir="2700000" algn="tl">
                    <a:srgbClr val="000000">
                      <a:alpha val="43137"/>
                    </a:srgbClr>
                  </a:outerShdw>
                </a:effectLst>
                <a:latin typeface="Cambria" panose="02040503050406030204" pitchFamily="18" charset="0"/>
              </a:rPr>
              <a:t>sắp</a:t>
            </a:r>
            <a:endParaRPr lang="en-US" altLang="en-US" sz="2800" b="1" i="1" dirty="0">
              <a:solidFill>
                <a:schemeClr val="bg2"/>
              </a:solidFill>
              <a:effectLst>
                <a:outerShdw blurRad="38100" dist="38100" dir="2700000" algn="tl">
                  <a:srgbClr val="000000">
                    <a:alpha val="43137"/>
                  </a:srgbClr>
                </a:outerShdw>
              </a:effectLst>
              <a:latin typeface="Cambria" panose="02040503050406030204" pitchFamily="18" charset="0"/>
            </a:endParaRPr>
          </a:p>
        </p:txBody>
      </p:sp>
      <p:sp>
        <p:nvSpPr>
          <p:cNvPr id="861196" name="Text Box 12"/>
          <p:cNvSpPr txBox="1"/>
          <p:nvPr/>
        </p:nvSpPr>
        <p:spPr>
          <a:xfrm>
            <a:off x="5616893" y="1833563"/>
            <a:ext cx="1433512" cy="521970"/>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r>
              <a:rPr lang="en-US" altLang="en-US" sz="2800" b="1" dirty="0">
                <a:solidFill>
                  <a:schemeClr val="bg2"/>
                </a:solidFill>
                <a:effectLst>
                  <a:outerShdw blurRad="38100" dist="38100" dir="2700000" algn="tl">
                    <a:srgbClr val="000000">
                      <a:alpha val="43137"/>
                    </a:srgbClr>
                  </a:outerShdw>
                </a:effectLst>
                <a:latin typeface="Cambria" panose="02040503050406030204" pitchFamily="18" charset="0"/>
                <a:cs typeface="Times New Roman" panose="02020603050405020304" pitchFamily="18" charset="0"/>
              </a:rPr>
              <a:t>đang</a:t>
            </a:r>
            <a:endParaRPr lang="en-US" altLang="en-US" sz="2800" b="1" dirty="0">
              <a:solidFill>
                <a:schemeClr val="bg2"/>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861198" name="Text Box 14"/>
          <p:cNvSpPr txBox="1"/>
          <p:nvPr/>
        </p:nvSpPr>
        <p:spPr>
          <a:xfrm>
            <a:off x="5357337" y="2670175"/>
            <a:ext cx="1509712" cy="460375"/>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2400" b="1" dirty="0">
                <a:solidFill>
                  <a:schemeClr val="bg2"/>
                </a:solidFill>
                <a:effectLst>
                  <a:outerShdw blurRad="38100" dist="38100" dir="2700000" algn="tl">
                    <a:srgbClr val="000000">
                      <a:alpha val="43137"/>
                    </a:srgbClr>
                  </a:outerShdw>
                </a:effectLst>
                <a:latin typeface="Cambria" panose="02040503050406030204" pitchFamily="18" charset="0"/>
                <a:cs typeface="Times New Roman" panose="02020603050405020304" pitchFamily="18" charset="0"/>
              </a:rPr>
              <a:t>Hiện tại</a:t>
            </a:r>
            <a:endParaRPr lang="en-US" altLang="en-US" sz="2400" b="1" dirty="0">
              <a:solidFill>
                <a:schemeClr val="bg2"/>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861199" name="Text Box 15"/>
          <p:cNvSpPr txBox="1"/>
          <p:nvPr/>
        </p:nvSpPr>
        <p:spPr>
          <a:xfrm>
            <a:off x="3432016" y="2708594"/>
            <a:ext cx="1509713" cy="460375"/>
          </a:xfrm>
          <a:prstGeom prst="rect">
            <a:avLst/>
          </a:prstGeom>
          <a:noFill/>
          <a:ln w="12700">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2400" b="1" dirty="0">
                <a:solidFill>
                  <a:schemeClr val="bg2"/>
                </a:solidFill>
                <a:effectLst>
                  <a:outerShdw blurRad="38100" dist="38100" dir="2700000" algn="tl">
                    <a:srgbClr val="000000">
                      <a:alpha val="43137"/>
                    </a:srgbClr>
                  </a:outerShdw>
                </a:effectLst>
                <a:latin typeface="Cambria" panose="02040503050406030204" pitchFamily="18" charset="0"/>
                <a:cs typeface="Times New Roman" panose="02020603050405020304" pitchFamily="18" charset="0"/>
              </a:rPr>
              <a:t>Quá khứ</a:t>
            </a:r>
            <a:endParaRPr lang="en-US" altLang="en-US" sz="2400" b="1" dirty="0">
              <a:solidFill>
                <a:schemeClr val="bg2"/>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Times New Roman" panose="02020603050405020304" pitchFamily="18" charset="0"/>
            </a:endParaRPr>
          </a:p>
        </p:txBody>
      </p:sp>
      <p:sp>
        <p:nvSpPr>
          <p:cNvPr id="861200" name="Line 16"/>
          <p:cNvSpPr/>
          <p:nvPr/>
        </p:nvSpPr>
        <p:spPr>
          <a:xfrm>
            <a:off x="4016693" y="2438400"/>
            <a:ext cx="0" cy="246063"/>
          </a:xfrm>
          <a:prstGeom prst="line">
            <a:avLst/>
          </a:prstGeom>
          <a:ln w="38100" cap="sq" cmpd="sng">
            <a:solidFill>
              <a:srgbClr val="0510F5"/>
            </a:solidFill>
            <a:prstDash val="solid"/>
            <a:headEnd type="none" w="sm" len="sm"/>
            <a:tailEnd type="triangle" w="sm" len="sm"/>
          </a:ln>
        </p:spPr>
      </p:sp>
      <p:sp>
        <p:nvSpPr>
          <p:cNvPr id="861201" name="Line 17"/>
          <p:cNvSpPr/>
          <p:nvPr/>
        </p:nvSpPr>
        <p:spPr>
          <a:xfrm>
            <a:off x="6112193" y="2438400"/>
            <a:ext cx="0" cy="246063"/>
          </a:xfrm>
          <a:prstGeom prst="line">
            <a:avLst/>
          </a:prstGeom>
          <a:ln w="38100" cap="sq" cmpd="sng">
            <a:solidFill>
              <a:srgbClr val="0510F5"/>
            </a:solidFill>
            <a:prstDash val="solid"/>
            <a:headEnd type="none" w="sm" len="sm"/>
            <a:tailEnd type="triangle" w="sm" len="sm"/>
          </a:ln>
        </p:spPr>
      </p:sp>
      <p:sp>
        <p:nvSpPr>
          <p:cNvPr id="861202" name="Line 18"/>
          <p:cNvSpPr/>
          <p:nvPr/>
        </p:nvSpPr>
        <p:spPr>
          <a:xfrm>
            <a:off x="8201343" y="2438400"/>
            <a:ext cx="0" cy="246063"/>
          </a:xfrm>
          <a:prstGeom prst="line">
            <a:avLst/>
          </a:prstGeom>
          <a:ln w="38100" cap="sq" cmpd="sng">
            <a:solidFill>
              <a:srgbClr val="0510F5"/>
            </a:solidFill>
            <a:prstDash val="solid"/>
            <a:headEnd type="none" w="sm" len="sm"/>
            <a:tailEnd type="triangle" w="sm" len="sm"/>
          </a:ln>
        </p:spPr>
      </p:sp>
      <p:sp>
        <p:nvSpPr>
          <p:cNvPr id="861204" name="Text Box 20"/>
          <p:cNvSpPr txBox="1"/>
          <p:nvPr/>
        </p:nvSpPr>
        <p:spPr>
          <a:xfrm>
            <a:off x="7408187" y="2718435"/>
            <a:ext cx="1632029" cy="461665"/>
          </a:xfrm>
          <a:prstGeom prst="rect">
            <a:avLst/>
          </a:prstGeom>
          <a:noFill/>
          <a:ln w="12700">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2400" b="1" dirty="0">
                <a:solidFill>
                  <a:schemeClr val="bg2"/>
                </a:solidFill>
                <a:effectLst>
                  <a:outerShdw blurRad="38100" dist="38100" dir="2700000" algn="tl">
                    <a:srgbClr val="000000">
                      <a:alpha val="43137"/>
                    </a:srgbClr>
                  </a:outerShdw>
                </a:effectLst>
                <a:latin typeface="Cambria" panose="02040503050406030204" pitchFamily="18" charset="0"/>
                <a:cs typeface="Times New Roman" panose="02020603050405020304" pitchFamily="18" charset="0"/>
              </a:rPr>
              <a:t>Tương lai</a:t>
            </a:r>
            <a:endParaRPr lang="en-US" altLang="en-US" sz="2400" b="1" dirty="0">
              <a:solidFill>
                <a:schemeClr val="bg2"/>
              </a:solidFill>
              <a:effectLst>
                <a:outerShdw blurRad="38100" dist="38100" dir="2700000" algn="tl">
                  <a:srgbClr val="000000">
                    <a:alpha val="43137"/>
                  </a:srgbClr>
                </a:outerShdw>
              </a:effectLst>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11266" name="Picture 2" descr="Free Vector | Flat-hand drawn time management concep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752184" y="3784885"/>
            <a:ext cx="3636169" cy="2422176"/>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61194"/>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61195"/>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86119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861200"/>
                                        </p:tgtEl>
                                        <p:attrNameLst>
                                          <p:attrName>style.visibility</p:attrName>
                                        </p:attrNameLst>
                                      </p:cBhvr>
                                      <p:to>
                                        <p:strVal val="visible"/>
                                      </p:to>
                                    </p:set>
                                    <p:animEffect transition="in" filter="wedge">
                                      <p:cBhvr>
                                        <p:cTn id="21" dur="500"/>
                                        <p:tgtEl>
                                          <p:spTgt spid="861200"/>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861199"/>
                                        </p:tgtEl>
                                        <p:attrNameLst>
                                          <p:attrName>style.visibility</p:attrName>
                                        </p:attrNameLst>
                                      </p:cBhvr>
                                      <p:to>
                                        <p:strVal val="visible"/>
                                      </p:to>
                                    </p:set>
                                    <p:animEffect transition="in" filter="randombar(horizontal)">
                                      <p:cBhvr>
                                        <p:cTn id="25" dur="500"/>
                                        <p:tgtEl>
                                          <p:spTgt spid="861199"/>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nodeType="clickEffect">
                                  <p:stCondLst>
                                    <p:cond delay="0"/>
                                  </p:stCondLst>
                                  <p:childTnLst>
                                    <p:set>
                                      <p:cBhvr>
                                        <p:cTn id="29" dur="1" fill="hold">
                                          <p:stCondLst>
                                            <p:cond delay="0"/>
                                          </p:stCondLst>
                                        </p:cTn>
                                        <p:tgtEl>
                                          <p:spTgt spid="861201"/>
                                        </p:tgtEl>
                                        <p:attrNameLst>
                                          <p:attrName>style.visibility</p:attrName>
                                        </p:attrNameLst>
                                      </p:cBhvr>
                                      <p:to>
                                        <p:strVal val="visible"/>
                                      </p:to>
                                    </p:set>
                                    <p:animEffect transition="in" filter="wedge">
                                      <p:cBhvr>
                                        <p:cTn id="30" dur="500"/>
                                        <p:tgtEl>
                                          <p:spTgt spid="861201"/>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861198"/>
                                        </p:tgtEl>
                                        <p:attrNameLst>
                                          <p:attrName>style.visibility</p:attrName>
                                        </p:attrNameLst>
                                      </p:cBhvr>
                                      <p:to>
                                        <p:strVal val="visible"/>
                                      </p:to>
                                    </p:set>
                                    <p:animEffect transition="in" filter="randombar(horizontal)">
                                      <p:cBhvr>
                                        <p:cTn id="34" dur="500"/>
                                        <p:tgtEl>
                                          <p:spTgt spid="861198"/>
                                        </p:tgtEl>
                                      </p:cBhvr>
                                    </p:animEffect>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nodeType="clickEffect">
                                  <p:stCondLst>
                                    <p:cond delay="0"/>
                                  </p:stCondLst>
                                  <p:childTnLst>
                                    <p:set>
                                      <p:cBhvr>
                                        <p:cTn id="38" dur="1" fill="hold">
                                          <p:stCondLst>
                                            <p:cond delay="0"/>
                                          </p:stCondLst>
                                        </p:cTn>
                                        <p:tgtEl>
                                          <p:spTgt spid="861202"/>
                                        </p:tgtEl>
                                        <p:attrNameLst>
                                          <p:attrName>style.visibility</p:attrName>
                                        </p:attrNameLst>
                                      </p:cBhvr>
                                      <p:to>
                                        <p:strVal val="visible"/>
                                      </p:to>
                                    </p:set>
                                    <p:animEffect transition="in" filter="wedge">
                                      <p:cBhvr>
                                        <p:cTn id="39" dur="500"/>
                                        <p:tgtEl>
                                          <p:spTgt spid="861202"/>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861204"/>
                                        </p:tgtEl>
                                        <p:attrNameLst>
                                          <p:attrName>style.visibility</p:attrName>
                                        </p:attrNameLst>
                                      </p:cBhvr>
                                      <p:to>
                                        <p:strVal val="visible"/>
                                      </p:to>
                                    </p:set>
                                    <p:animEffect transition="in" filter="randombar(horizontal)">
                                      <p:cBhvr>
                                        <p:cTn id="43" dur="500"/>
                                        <p:tgtEl>
                                          <p:spTgt spid="86120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P spid="16387" grpId="1"/>
      <p:bldP spid="861194" grpId="0"/>
      <p:bldP spid="861195" grpId="0"/>
      <p:bldP spid="861196" grpId="0"/>
      <p:bldP spid="861198" grpId="0"/>
      <p:bldP spid="861199" grpId="0"/>
      <p:bldP spid="86120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31812" y="765101"/>
            <a:ext cx="5055326" cy="719138"/>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US" sz="3000" b="1" dirty="0" err="1">
                <a:solidFill>
                  <a:srgbClr val="FF0000"/>
                </a:solidFill>
                <a:latin typeface="Cambria" panose="02040503050406030204" pitchFamily="18" charset="0"/>
                <a:cs typeface="Times New Roman" panose="02020603050405020304" pitchFamily="18" charset="0"/>
              </a:rPr>
              <a:t>Yêu</a:t>
            </a:r>
            <a:r>
              <a:rPr lang="en-US" sz="3000" b="1" dirty="0">
                <a:solidFill>
                  <a:srgbClr val="FF0000"/>
                </a:solidFill>
                <a:latin typeface="Cambria" panose="02040503050406030204" pitchFamily="18" charset="0"/>
                <a:cs typeface="Times New Roman" panose="02020603050405020304" pitchFamily="18" charset="0"/>
              </a:rPr>
              <a:t> </a:t>
            </a:r>
            <a:r>
              <a:rPr lang="en-US" sz="3000" b="1" dirty="0" err="1">
                <a:solidFill>
                  <a:srgbClr val="FF0000"/>
                </a:solidFill>
                <a:latin typeface="Cambria" panose="02040503050406030204" pitchFamily="18" charset="0"/>
                <a:cs typeface="Times New Roman" panose="02020603050405020304" pitchFamily="18" charset="0"/>
              </a:rPr>
              <a:t>cầu</a:t>
            </a:r>
            <a:r>
              <a:rPr lang="en-US" sz="3000" b="1" dirty="0">
                <a:solidFill>
                  <a:srgbClr val="FF0000"/>
                </a:solidFill>
                <a:latin typeface="Cambria" panose="02040503050406030204" pitchFamily="18" charset="0"/>
                <a:cs typeface="Times New Roman" panose="02020603050405020304" pitchFamily="18" charset="0"/>
              </a:rPr>
              <a:t> </a:t>
            </a:r>
            <a:r>
              <a:rPr lang="en-US" sz="3000" b="1" dirty="0" err="1">
                <a:solidFill>
                  <a:srgbClr val="FF0000"/>
                </a:solidFill>
                <a:latin typeface="Cambria" panose="02040503050406030204" pitchFamily="18" charset="0"/>
                <a:cs typeface="Times New Roman" panose="02020603050405020304" pitchFamily="18" charset="0"/>
              </a:rPr>
              <a:t>cần</a:t>
            </a:r>
            <a:r>
              <a:rPr lang="en-US" sz="3000" b="1" dirty="0">
                <a:solidFill>
                  <a:srgbClr val="FF0000"/>
                </a:solidFill>
                <a:latin typeface="Cambria" panose="02040503050406030204" pitchFamily="18" charset="0"/>
                <a:cs typeface="Times New Roman" panose="02020603050405020304" pitchFamily="18" charset="0"/>
              </a:rPr>
              <a:t> </a:t>
            </a:r>
            <a:r>
              <a:rPr lang="en-US" sz="3000" b="1" dirty="0" err="1">
                <a:solidFill>
                  <a:srgbClr val="FF0000"/>
                </a:solidFill>
                <a:latin typeface="Cambria" panose="02040503050406030204" pitchFamily="18" charset="0"/>
                <a:cs typeface="Times New Roman" panose="02020603050405020304" pitchFamily="18" charset="0"/>
              </a:rPr>
              <a:t>đạt</a:t>
            </a:r>
            <a:endParaRPr lang="en-US" sz="3000" b="1" dirty="0" err="1">
              <a:solidFill>
                <a:srgbClr val="FF0000"/>
              </a:solidFill>
              <a:latin typeface="Cambria" panose="02040503050406030204" pitchFamily="18" charset="0"/>
              <a:cs typeface="Times New Roman" panose="02020603050405020304" pitchFamily="18" charset="0"/>
            </a:endParaRPr>
          </a:p>
        </p:txBody>
      </p:sp>
      <p:grpSp>
        <p:nvGrpSpPr>
          <p:cNvPr id="11" name="Group 10"/>
          <p:cNvGrpSpPr/>
          <p:nvPr/>
        </p:nvGrpSpPr>
        <p:grpSpPr bwMode="auto">
          <a:xfrm>
            <a:off x="709530" y="2061066"/>
            <a:ext cx="10138999" cy="1005680"/>
            <a:chOff x="-8052" y="1699617"/>
            <a:chExt cx="9297531" cy="1006257"/>
          </a:xfrm>
          <a:solidFill>
            <a:schemeClr val="accent3">
              <a:lumMod val="60000"/>
              <a:lumOff val="40000"/>
            </a:schemeClr>
          </a:solidFill>
        </p:grpSpPr>
        <p:sp>
          <p:nvSpPr>
            <p:cNvPr id="5" name="Rectangle 4"/>
            <p:cNvSpPr/>
            <p:nvPr/>
          </p:nvSpPr>
          <p:spPr>
            <a:xfrm>
              <a:off x="678063" y="1699617"/>
              <a:ext cx="8611416" cy="1006257"/>
            </a:xfrm>
            <a:prstGeom prst="rect">
              <a:avLst/>
            </a:prstGeom>
            <a:ln>
              <a:noFill/>
            </a:ln>
          </p:spPr>
          <p:style>
            <a:lnRef idx="2">
              <a:schemeClr val="accent3"/>
            </a:lnRef>
            <a:fillRef idx="1">
              <a:schemeClr val="lt1"/>
            </a:fillRef>
            <a:effectRef idx="0">
              <a:schemeClr val="accent3"/>
            </a:effectRef>
            <a:fontRef idx="minor">
              <a:schemeClr val="dk1"/>
            </a:fontRef>
          </p:style>
          <p:txBody>
            <a:bodyPr anchor="ctr"/>
            <a:lstStyle/>
            <a:p>
              <a:pPr algn="just"/>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Học</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sinh</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nêu</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được</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một</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số</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từ</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bổ</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sung ý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nghĩa</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thời</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gian</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cho</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động</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từ</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a:t>
              </a:r>
              <a:endPar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endParaRPr>
            </a:p>
          </p:txBody>
        </p:sp>
        <p:sp>
          <p:nvSpPr>
            <p:cNvPr id="8" name="Oval 7"/>
            <p:cNvSpPr/>
            <p:nvPr/>
          </p:nvSpPr>
          <p:spPr>
            <a:xfrm>
              <a:off x="-8052" y="1914449"/>
              <a:ext cx="576299" cy="576593"/>
            </a:xfrm>
            <a:prstGeom prst="ellipse">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US" sz="3200" b="1" dirty="0">
                  <a:solidFill>
                    <a:schemeClr val="bg2"/>
                  </a:solidFill>
                  <a:latin typeface="Cambria" panose="02040503050406030204" pitchFamily="18" charset="0"/>
                  <a:cs typeface="Arial" panose="020B0604020202020204" pitchFamily="34" charset="0"/>
                </a:rPr>
                <a:t>1</a:t>
              </a:r>
              <a:endParaRPr lang="en-US" sz="3200" b="1" dirty="0">
                <a:solidFill>
                  <a:schemeClr val="bg2"/>
                </a:solidFill>
                <a:latin typeface="Cambria" panose="02040503050406030204" pitchFamily="18" charset="0"/>
                <a:cs typeface="Arial" panose="020B0604020202020204" pitchFamily="34" charset="0"/>
              </a:endParaRPr>
            </a:p>
          </p:txBody>
        </p:sp>
      </p:grpSp>
      <p:grpSp>
        <p:nvGrpSpPr>
          <p:cNvPr id="10" name="Group 9"/>
          <p:cNvGrpSpPr/>
          <p:nvPr/>
        </p:nvGrpSpPr>
        <p:grpSpPr bwMode="auto">
          <a:xfrm>
            <a:off x="687583" y="3746043"/>
            <a:ext cx="9584880" cy="910467"/>
            <a:chOff x="-8052" y="1747250"/>
            <a:chExt cx="8349254" cy="910989"/>
          </a:xfrm>
        </p:grpSpPr>
        <p:sp>
          <p:nvSpPr>
            <p:cNvPr id="13" name="Rectangle 12"/>
            <p:cNvSpPr/>
            <p:nvPr/>
          </p:nvSpPr>
          <p:spPr>
            <a:xfrm>
              <a:off x="657899" y="1747250"/>
              <a:ext cx="7683303" cy="910989"/>
            </a:xfrm>
            <a:prstGeom prst="rect">
              <a:avLst/>
            </a:prstGeom>
            <a:ln>
              <a:noFill/>
            </a:ln>
          </p:spPr>
          <p:style>
            <a:lnRef idx="2">
              <a:schemeClr val="accent3"/>
            </a:lnRef>
            <a:fillRef idx="1">
              <a:schemeClr val="lt1"/>
            </a:fillRef>
            <a:effectRef idx="0">
              <a:schemeClr val="accent3"/>
            </a:effectRef>
            <a:fontRef idx="minor">
              <a:schemeClr val="dk1"/>
            </a:fontRef>
          </p:style>
          <p:txBody>
            <a:bodyPr anchor="ctr"/>
            <a:lstStyle/>
            <a:p>
              <a:pPr algn="just"/>
              <a:r>
                <a:rPr lang="en-US" sz="2800" b="1" dirty="0" err="1">
                  <a:solidFill>
                    <a:schemeClr val="bg2"/>
                  </a:solidFill>
                  <a:latin typeface="Cambria" panose="02040503050406030204" pitchFamily="18" charset="0"/>
                  <a:cs typeface="Times New Roman" panose="02020603050405020304" pitchFamily="18" charset="0"/>
                  <a:sym typeface="+mn-ea"/>
                </a:rPr>
                <a:t>Học</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sinh</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xác</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định</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được</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các</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từ</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đứng</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trước</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động</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từ</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sử</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dụng</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các</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từ</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bổ</a:t>
              </a:r>
              <a:r>
                <a:rPr lang="en-US" sz="2800" b="1" dirty="0">
                  <a:solidFill>
                    <a:schemeClr val="bg2"/>
                  </a:solidFill>
                  <a:latin typeface="Cambria" panose="02040503050406030204" pitchFamily="18" charset="0"/>
                  <a:cs typeface="Times New Roman" panose="02020603050405020304" pitchFamily="18" charset="0"/>
                  <a:sym typeface="+mn-ea"/>
                </a:rPr>
                <a:t> sung ý </a:t>
              </a:r>
              <a:r>
                <a:rPr lang="en-US" sz="2800" b="1" dirty="0" err="1">
                  <a:solidFill>
                    <a:schemeClr val="bg2"/>
                  </a:solidFill>
                  <a:latin typeface="Cambria" panose="02040503050406030204" pitchFamily="18" charset="0"/>
                  <a:cs typeface="Times New Roman" panose="02020603050405020304" pitchFamily="18" charset="0"/>
                  <a:sym typeface="+mn-ea"/>
                </a:rPr>
                <a:t>nghĩa</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thời</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gian</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cho</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động</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từ</a:t>
              </a:r>
              <a:r>
                <a:rPr lang="en-US" sz="2800" b="1" dirty="0">
                  <a:solidFill>
                    <a:schemeClr val="bg2"/>
                  </a:solidFill>
                  <a:latin typeface="Cambria" panose="02040503050406030204" pitchFamily="18" charset="0"/>
                  <a:cs typeface="Times New Roman" panose="02020603050405020304" pitchFamily="18" charset="0"/>
                  <a:sym typeface="+mn-ea"/>
                </a:rPr>
                <a:t>.</a:t>
              </a:r>
              <a:endParaRPr lang="en-US" sz="2800" b="1" dirty="0">
                <a:solidFill>
                  <a:schemeClr val="bg2"/>
                </a:solidFill>
                <a:latin typeface="Cambria" panose="02040503050406030204" pitchFamily="18" charset="0"/>
                <a:cs typeface="Times New Roman" panose="02020603050405020304" pitchFamily="18" charset="0"/>
                <a:sym typeface="+mn-ea"/>
              </a:endParaRPr>
            </a:p>
          </p:txBody>
        </p:sp>
        <p:sp>
          <p:nvSpPr>
            <p:cNvPr id="14" name="Oval 13"/>
            <p:cNvSpPr/>
            <p:nvPr/>
          </p:nvSpPr>
          <p:spPr>
            <a:xfrm>
              <a:off x="-8052" y="1914449"/>
              <a:ext cx="576299" cy="576593"/>
            </a:xfrm>
            <a:prstGeom prst="ellipse">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US" sz="3000" b="1" dirty="0">
                  <a:solidFill>
                    <a:schemeClr val="bg2"/>
                  </a:solidFill>
                  <a:latin typeface="Cambria" panose="02040503050406030204" pitchFamily="18" charset="0"/>
                  <a:cs typeface="Arial" panose="020B0604020202020204" pitchFamily="34" charset="0"/>
                </a:rPr>
                <a:t>2</a:t>
              </a:r>
              <a:endParaRPr lang="en-US" sz="3000" b="1" dirty="0">
                <a:solidFill>
                  <a:schemeClr val="bg2"/>
                </a:solidFill>
                <a:latin typeface="Cambria" panose="02040503050406030204" pitchFamily="18" charset="0"/>
                <a:cs typeface="Arial" panose="020B0604020202020204" pitchFamily="34" charset="0"/>
              </a:endParaRPr>
            </a:p>
          </p:txBody>
        </p:sp>
      </p:grpSp>
      <p:grpSp>
        <p:nvGrpSpPr>
          <p:cNvPr id="15" name="Google Shape;1004;p53"/>
          <p:cNvGrpSpPr/>
          <p:nvPr/>
        </p:nvGrpSpPr>
        <p:grpSpPr>
          <a:xfrm flipH="1">
            <a:off x="2371527" y="736104"/>
            <a:ext cx="864096" cy="784793"/>
            <a:chOff x="8571900" y="733375"/>
            <a:chExt cx="446275" cy="446275"/>
          </a:xfrm>
        </p:grpSpPr>
        <p:sp>
          <p:nvSpPr>
            <p:cNvPr id="16" name="Google Shape;1005;p53"/>
            <p:cNvSpPr/>
            <p:nvPr/>
          </p:nvSpPr>
          <p:spPr>
            <a:xfrm>
              <a:off x="8758875" y="733375"/>
              <a:ext cx="72700" cy="193525"/>
            </a:xfrm>
            <a:custGeom>
              <a:avLst/>
              <a:gdLst/>
              <a:ahLst/>
              <a:cxnLst/>
              <a:rect l="l" t="t" r="r" b="b"/>
              <a:pathLst>
                <a:path w="2908" h="7741" extrusionOk="0">
                  <a:moveTo>
                    <a:pt x="1454" y="1"/>
                  </a:moveTo>
                  <a:cubicBezTo>
                    <a:pt x="643" y="1"/>
                    <a:pt x="1" y="643"/>
                    <a:pt x="1" y="1454"/>
                  </a:cubicBezTo>
                  <a:cubicBezTo>
                    <a:pt x="1" y="1530"/>
                    <a:pt x="1" y="1622"/>
                    <a:pt x="16" y="1698"/>
                  </a:cubicBezTo>
                  <a:lnTo>
                    <a:pt x="781" y="7694"/>
                  </a:lnTo>
                  <a:lnTo>
                    <a:pt x="1301" y="7694"/>
                  </a:lnTo>
                  <a:lnTo>
                    <a:pt x="1301" y="7740"/>
                  </a:lnTo>
                  <a:lnTo>
                    <a:pt x="2127" y="7740"/>
                  </a:lnTo>
                  <a:lnTo>
                    <a:pt x="2892" y="1668"/>
                  </a:lnTo>
                  <a:cubicBezTo>
                    <a:pt x="2892" y="1607"/>
                    <a:pt x="2907" y="1561"/>
                    <a:pt x="2907" y="1500"/>
                  </a:cubicBezTo>
                  <a:lnTo>
                    <a:pt x="2907" y="1484"/>
                  </a:lnTo>
                  <a:lnTo>
                    <a:pt x="2907" y="1454"/>
                  </a:lnTo>
                  <a:cubicBezTo>
                    <a:pt x="2907" y="643"/>
                    <a:pt x="2249" y="1"/>
                    <a:pt x="1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7" name="Google Shape;1006;p53"/>
            <p:cNvSpPr/>
            <p:nvPr/>
          </p:nvSpPr>
          <p:spPr>
            <a:xfrm>
              <a:off x="8758875" y="986150"/>
              <a:ext cx="72700" cy="193500"/>
            </a:xfrm>
            <a:custGeom>
              <a:avLst/>
              <a:gdLst/>
              <a:ahLst/>
              <a:cxnLst/>
              <a:rect l="l" t="t" r="r" b="b"/>
              <a:pathLst>
                <a:path w="2908" h="7740" extrusionOk="0">
                  <a:moveTo>
                    <a:pt x="781" y="0"/>
                  </a:moveTo>
                  <a:lnTo>
                    <a:pt x="16" y="6072"/>
                  </a:lnTo>
                  <a:cubicBezTo>
                    <a:pt x="1" y="6134"/>
                    <a:pt x="1" y="6179"/>
                    <a:pt x="1" y="6241"/>
                  </a:cubicBezTo>
                  <a:lnTo>
                    <a:pt x="1" y="6256"/>
                  </a:lnTo>
                  <a:lnTo>
                    <a:pt x="1" y="6287"/>
                  </a:lnTo>
                  <a:cubicBezTo>
                    <a:pt x="1" y="7082"/>
                    <a:pt x="643" y="7740"/>
                    <a:pt x="1454" y="7740"/>
                  </a:cubicBezTo>
                  <a:cubicBezTo>
                    <a:pt x="2249" y="7740"/>
                    <a:pt x="2907" y="7082"/>
                    <a:pt x="2907" y="6287"/>
                  </a:cubicBezTo>
                  <a:cubicBezTo>
                    <a:pt x="2907" y="6195"/>
                    <a:pt x="2892" y="6118"/>
                    <a:pt x="2876" y="6042"/>
                  </a:cubicBezTo>
                  <a:lnTo>
                    <a:pt x="2112" y="46"/>
                  </a:lnTo>
                  <a:lnTo>
                    <a:pt x="1592" y="46"/>
                  </a:lnTo>
                  <a:lnTo>
                    <a:pt x="15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8" name="Google Shape;1007;p53"/>
            <p:cNvSpPr/>
            <p:nvPr/>
          </p:nvSpPr>
          <p:spPr>
            <a:xfrm>
              <a:off x="8824650" y="919975"/>
              <a:ext cx="193525" cy="72700"/>
            </a:xfrm>
            <a:custGeom>
              <a:avLst/>
              <a:gdLst/>
              <a:ahLst/>
              <a:cxnLst/>
              <a:rect l="l" t="t" r="r" b="b"/>
              <a:pathLst>
                <a:path w="7741" h="2908" extrusionOk="0">
                  <a:moveTo>
                    <a:pt x="6287" y="1"/>
                  </a:moveTo>
                  <a:cubicBezTo>
                    <a:pt x="6195" y="1"/>
                    <a:pt x="6119" y="16"/>
                    <a:pt x="6027" y="32"/>
                  </a:cubicBezTo>
                  <a:lnTo>
                    <a:pt x="47" y="796"/>
                  </a:lnTo>
                  <a:lnTo>
                    <a:pt x="47" y="1316"/>
                  </a:lnTo>
                  <a:lnTo>
                    <a:pt x="1" y="1316"/>
                  </a:lnTo>
                  <a:lnTo>
                    <a:pt x="1" y="2127"/>
                  </a:lnTo>
                  <a:lnTo>
                    <a:pt x="6073" y="2892"/>
                  </a:lnTo>
                  <a:cubicBezTo>
                    <a:pt x="6134" y="2907"/>
                    <a:pt x="6180" y="2907"/>
                    <a:pt x="6241" y="2907"/>
                  </a:cubicBezTo>
                  <a:lnTo>
                    <a:pt x="6287" y="2907"/>
                  </a:lnTo>
                  <a:cubicBezTo>
                    <a:pt x="7083" y="2907"/>
                    <a:pt x="7740" y="2265"/>
                    <a:pt x="7740" y="1454"/>
                  </a:cubicBezTo>
                  <a:cubicBezTo>
                    <a:pt x="7740" y="659"/>
                    <a:pt x="7083" y="1"/>
                    <a:pt x="6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9" name="Google Shape;1008;p53"/>
            <p:cNvSpPr/>
            <p:nvPr/>
          </p:nvSpPr>
          <p:spPr>
            <a:xfrm>
              <a:off x="8571900" y="920375"/>
              <a:ext cx="193500" cy="72675"/>
            </a:xfrm>
            <a:custGeom>
              <a:avLst/>
              <a:gdLst/>
              <a:ahLst/>
              <a:cxnLst/>
              <a:rect l="l" t="t" r="r" b="b"/>
              <a:pathLst>
                <a:path w="7740" h="2907" extrusionOk="0">
                  <a:moveTo>
                    <a:pt x="1453" y="0"/>
                  </a:moveTo>
                  <a:cubicBezTo>
                    <a:pt x="658" y="0"/>
                    <a:pt x="0" y="643"/>
                    <a:pt x="0" y="1453"/>
                  </a:cubicBezTo>
                  <a:cubicBezTo>
                    <a:pt x="0" y="2249"/>
                    <a:pt x="658" y="2906"/>
                    <a:pt x="1453" y="2906"/>
                  </a:cubicBezTo>
                  <a:cubicBezTo>
                    <a:pt x="1545" y="2891"/>
                    <a:pt x="1622" y="2891"/>
                    <a:pt x="1713" y="2876"/>
                  </a:cubicBezTo>
                  <a:lnTo>
                    <a:pt x="7709" y="2111"/>
                  </a:lnTo>
                  <a:lnTo>
                    <a:pt x="7709" y="1591"/>
                  </a:lnTo>
                  <a:lnTo>
                    <a:pt x="7740" y="1591"/>
                  </a:lnTo>
                  <a:lnTo>
                    <a:pt x="7740" y="780"/>
                  </a:lnTo>
                  <a:lnTo>
                    <a:pt x="1668" y="16"/>
                  </a:lnTo>
                  <a:cubicBezTo>
                    <a:pt x="1622" y="0"/>
                    <a:pt x="1560" y="0"/>
                    <a:pt x="1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0" name="Google Shape;1009;p53"/>
            <p:cNvSpPr/>
            <p:nvPr/>
          </p:nvSpPr>
          <p:spPr>
            <a:xfrm>
              <a:off x="8813575" y="827400"/>
              <a:ext cx="185475" cy="128950"/>
            </a:xfrm>
            <a:custGeom>
              <a:avLst/>
              <a:gdLst/>
              <a:ahLst/>
              <a:cxnLst/>
              <a:rect l="l" t="t" r="r" b="b"/>
              <a:pathLst>
                <a:path w="7419" h="5158" extrusionOk="0">
                  <a:moveTo>
                    <a:pt x="5756" y="0"/>
                  </a:moveTo>
                  <a:cubicBezTo>
                    <a:pt x="5509" y="0"/>
                    <a:pt x="5260" y="65"/>
                    <a:pt x="5032" y="201"/>
                  </a:cubicBezTo>
                  <a:cubicBezTo>
                    <a:pt x="4956" y="232"/>
                    <a:pt x="4895" y="278"/>
                    <a:pt x="4818" y="339"/>
                  </a:cubicBezTo>
                  <a:lnTo>
                    <a:pt x="0" y="3979"/>
                  </a:lnTo>
                  <a:lnTo>
                    <a:pt x="260" y="4423"/>
                  </a:lnTo>
                  <a:lnTo>
                    <a:pt x="230" y="4438"/>
                  </a:lnTo>
                  <a:lnTo>
                    <a:pt x="627" y="5157"/>
                  </a:lnTo>
                  <a:lnTo>
                    <a:pt x="6287" y="2801"/>
                  </a:lnTo>
                  <a:cubicBezTo>
                    <a:pt x="6333" y="2786"/>
                    <a:pt x="6378" y="2756"/>
                    <a:pt x="6424" y="2740"/>
                  </a:cubicBezTo>
                  <a:lnTo>
                    <a:pt x="6440" y="2740"/>
                  </a:lnTo>
                  <a:lnTo>
                    <a:pt x="6470" y="2710"/>
                  </a:lnTo>
                  <a:cubicBezTo>
                    <a:pt x="7174" y="2312"/>
                    <a:pt x="7419" y="1425"/>
                    <a:pt x="7021" y="737"/>
                  </a:cubicBezTo>
                  <a:cubicBezTo>
                    <a:pt x="6744" y="265"/>
                    <a:pt x="6255" y="0"/>
                    <a:pt x="5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1" name="Google Shape;1010;p53"/>
            <p:cNvSpPr/>
            <p:nvPr/>
          </p:nvSpPr>
          <p:spPr>
            <a:xfrm>
              <a:off x="8591400" y="956700"/>
              <a:ext cx="185475" cy="128775"/>
            </a:xfrm>
            <a:custGeom>
              <a:avLst/>
              <a:gdLst/>
              <a:ahLst/>
              <a:cxnLst/>
              <a:rect l="l" t="t" r="r" b="b"/>
              <a:pathLst>
                <a:path w="7419" h="5151" extrusionOk="0">
                  <a:moveTo>
                    <a:pt x="6792" y="0"/>
                  </a:moveTo>
                  <a:lnTo>
                    <a:pt x="1132" y="2341"/>
                  </a:lnTo>
                  <a:cubicBezTo>
                    <a:pt x="1086" y="2371"/>
                    <a:pt x="1041" y="2386"/>
                    <a:pt x="979" y="2417"/>
                  </a:cubicBezTo>
                  <a:lnTo>
                    <a:pt x="949" y="2432"/>
                  </a:lnTo>
                  <a:cubicBezTo>
                    <a:pt x="245" y="2830"/>
                    <a:pt x="0" y="3717"/>
                    <a:pt x="398" y="4421"/>
                  </a:cubicBezTo>
                  <a:cubicBezTo>
                    <a:pt x="664" y="4892"/>
                    <a:pt x="1150" y="5150"/>
                    <a:pt x="1653" y="5150"/>
                  </a:cubicBezTo>
                  <a:cubicBezTo>
                    <a:pt x="1902" y="5150"/>
                    <a:pt x="2154" y="5087"/>
                    <a:pt x="2387" y="4956"/>
                  </a:cubicBezTo>
                  <a:cubicBezTo>
                    <a:pt x="2463" y="4925"/>
                    <a:pt x="2524" y="4864"/>
                    <a:pt x="2601" y="4818"/>
                  </a:cubicBezTo>
                  <a:lnTo>
                    <a:pt x="7419" y="1178"/>
                  </a:lnTo>
                  <a:lnTo>
                    <a:pt x="7174" y="734"/>
                  </a:lnTo>
                  <a:lnTo>
                    <a:pt x="7205" y="719"/>
                  </a:lnTo>
                  <a:lnTo>
                    <a:pt x="67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2" name="Google Shape;1011;p53"/>
            <p:cNvSpPr/>
            <p:nvPr/>
          </p:nvSpPr>
          <p:spPr>
            <a:xfrm>
              <a:off x="8795200" y="974675"/>
              <a:ext cx="134250" cy="180300"/>
            </a:xfrm>
            <a:custGeom>
              <a:avLst/>
              <a:gdLst/>
              <a:ahLst/>
              <a:cxnLst/>
              <a:rect l="l" t="t" r="r" b="b"/>
              <a:pathLst>
                <a:path w="5370" h="7212" extrusionOk="0">
                  <a:moveTo>
                    <a:pt x="1194" y="0"/>
                  </a:moveTo>
                  <a:lnTo>
                    <a:pt x="735" y="260"/>
                  </a:lnTo>
                  <a:lnTo>
                    <a:pt x="720" y="230"/>
                  </a:lnTo>
                  <a:lnTo>
                    <a:pt x="1" y="643"/>
                  </a:lnTo>
                  <a:lnTo>
                    <a:pt x="2356" y="6287"/>
                  </a:lnTo>
                  <a:cubicBezTo>
                    <a:pt x="2372" y="6333"/>
                    <a:pt x="2387" y="6394"/>
                    <a:pt x="2418" y="6440"/>
                  </a:cubicBezTo>
                  <a:lnTo>
                    <a:pt x="2433" y="6440"/>
                  </a:lnTo>
                  <a:lnTo>
                    <a:pt x="2448" y="6470"/>
                  </a:lnTo>
                  <a:cubicBezTo>
                    <a:pt x="2717" y="6945"/>
                    <a:pt x="3209" y="7211"/>
                    <a:pt x="3717" y="7211"/>
                  </a:cubicBezTo>
                  <a:cubicBezTo>
                    <a:pt x="3961" y="7211"/>
                    <a:pt x="4208" y="7150"/>
                    <a:pt x="4437" y="7021"/>
                  </a:cubicBezTo>
                  <a:cubicBezTo>
                    <a:pt x="5125" y="6623"/>
                    <a:pt x="5370" y="5736"/>
                    <a:pt x="4972" y="5032"/>
                  </a:cubicBezTo>
                  <a:cubicBezTo>
                    <a:pt x="4926" y="4956"/>
                    <a:pt x="4880" y="4895"/>
                    <a:pt x="4819" y="4834"/>
                  </a:cubicBezTo>
                  <a:lnTo>
                    <a:pt x="11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3" name="Google Shape;1012;p53"/>
            <p:cNvSpPr/>
            <p:nvPr/>
          </p:nvSpPr>
          <p:spPr>
            <a:xfrm>
              <a:off x="8661000" y="758050"/>
              <a:ext cx="133850" cy="180325"/>
            </a:xfrm>
            <a:custGeom>
              <a:avLst/>
              <a:gdLst/>
              <a:ahLst/>
              <a:cxnLst/>
              <a:rect l="l" t="t" r="r" b="b"/>
              <a:pathLst>
                <a:path w="5354" h="7213" extrusionOk="0">
                  <a:moveTo>
                    <a:pt x="1658" y="1"/>
                  </a:moveTo>
                  <a:cubicBezTo>
                    <a:pt x="1416" y="1"/>
                    <a:pt x="1172" y="62"/>
                    <a:pt x="949" y="191"/>
                  </a:cubicBezTo>
                  <a:cubicBezTo>
                    <a:pt x="245" y="589"/>
                    <a:pt x="0" y="1476"/>
                    <a:pt x="398" y="2180"/>
                  </a:cubicBezTo>
                  <a:cubicBezTo>
                    <a:pt x="444" y="2256"/>
                    <a:pt x="490" y="2318"/>
                    <a:pt x="551" y="2394"/>
                  </a:cubicBezTo>
                  <a:lnTo>
                    <a:pt x="4176" y="7212"/>
                  </a:lnTo>
                  <a:lnTo>
                    <a:pt x="4635" y="6952"/>
                  </a:lnTo>
                  <a:lnTo>
                    <a:pt x="4650" y="6983"/>
                  </a:lnTo>
                  <a:lnTo>
                    <a:pt x="5354" y="6585"/>
                  </a:lnTo>
                  <a:lnTo>
                    <a:pt x="3013" y="926"/>
                  </a:lnTo>
                  <a:cubicBezTo>
                    <a:pt x="2998" y="880"/>
                    <a:pt x="2968" y="834"/>
                    <a:pt x="2952" y="773"/>
                  </a:cubicBezTo>
                  <a:lnTo>
                    <a:pt x="2937" y="773"/>
                  </a:lnTo>
                  <a:lnTo>
                    <a:pt x="2922" y="742"/>
                  </a:lnTo>
                  <a:cubicBezTo>
                    <a:pt x="2653" y="267"/>
                    <a:pt x="2161" y="1"/>
                    <a:pt x="16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4" name="Google Shape;1013;p53"/>
            <p:cNvSpPr/>
            <p:nvPr/>
          </p:nvSpPr>
          <p:spPr>
            <a:xfrm>
              <a:off x="8796750" y="759875"/>
              <a:ext cx="136150" cy="179625"/>
            </a:xfrm>
            <a:custGeom>
              <a:avLst/>
              <a:gdLst/>
              <a:ahLst/>
              <a:cxnLst/>
              <a:rect l="l" t="t" r="r" b="b"/>
              <a:pathLst>
                <a:path w="5446" h="7185" extrusionOk="0">
                  <a:moveTo>
                    <a:pt x="3775" y="0"/>
                  </a:moveTo>
                  <a:cubicBezTo>
                    <a:pt x="3286" y="0"/>
                    <a:pt x="2810" y="248"/>
                    <a:pt x="2539" y="700"/>
                  </a:cubicBezTo>
                  <a:cubicBezTo>
                    <a:pt x="2493" y="776"/>
                    <a:pt x="2463" y="853"/>
                    <a:pt x="2432" y="929"/>
                  </a:cubicBezTo>
                  <a:lnTo>
                    <a:pt x="0" y="6466"/>
                  </a:lnTo>
                  <a:lnTo>
                    <a:pt x="444" y="6726"/>
                  </a:lnTo>
                  <a:lnTo>
                    <a:pt x="413" y="6757"/>
                  </a:lnTo>
                  <a:lnTo>
                    <a:pt x="1117" y="7185"/>
                  </a:lnTo>
                  <a:lnTo>
                    <a:pt x="4910" y="2367"/>
                  </a:lnTo>
                  <a:cubicBezTo>
                    <a:pt x="4941" y="2321"/>
                    <a:pt x="4971" y="2290"/>
                    <a:pt x="5002" y="2245"/>
                  </a:cubicBezTo>
                  <a:lnTo>
                    <a:pt x="5002" y="2229"/>
                  </a:lnTo>
                  <a:lnTo>
                    <a:pt x="5032" y="2199"/>
                  </a:lnTo>
                  <a:cubicBezTo>
                    <a:pt x="5445" y="1510"/>
                    <a:pt x="5216" y="608"/>
                    <a:pt x="4528" y="210"/>
                  </a:cubicBezTo>
                  <a:cubicBezTo>
                    <a:pt x="4291" y="68"/>
                    <a:pt x="4031" y="0"/>
                    <a:pt x="37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5" name="Google Shape;1014;p53"/>
            <p:cNvSpPr/>
            <p:nvPr/>
          </p:nvSpPr>
          <p:spPr>
            <a:xfrm>
              <a:off x="8657550" y="973150"/>
              <a:ext cx="136150" cy="179900"/>
            </a:xfrm>
            <a:custGeom>
              <a:avLst/>
              <a:gdLst/>
              <a:ahLst/>
              <a:cxnLst/>
              <a:rect l="l" t="t" r="r" b="b"/>
              <a:pathLst>
                <a:path w="5446" h="7196" extrusionOk="0">
                  <a:moveTo>
                    <a:pt x="4314" y="0"/>
                  </a:moveTo>
                  <a:lnTo>
                    <a:pt x="536" y="4818"/>
                  </a:lnTo>
                  <a:cubicBezTo>
                    <a:pt x="505" y="4864"/>
                    <a:pt x="475" y="4895"/>
                    <a:pt x="444" y="4940"/>
                  </a:cubicBezTo>
                  <a:lnTo>
                    <a:pt x="429" y="4971"/>
                  </a:lnTo>
                  <a:lnTo>
                    <a:pt x="414" y="5002"/>
                  </a:lnTo>
                  <a:cubicBezTo>
                    <a:pt x="1" y="5675"/>
                    <a:pt x="230" y="6577"/>
                    <a:pt x="918" y="6990"/>
                  </a:cubicBezTo>
                  <a:cubicBezTo>
                    <a:pt x="1151" y="7130"/>
                    <a:pt x="1406" y="7196"/>
                    <a:pt x="1658" y="7196"/>
                  </a:cubicBezTo>
                  <a:cubicBezTo>
                    <a:pt x="2152" y="7196"/>
                    <a:pt x="2633" y="6941"/>
                    <a:pt x="2907" y="6485"/>
                  </a:cubicBezTo>
                  <a:cubicBezTo>
                    <a:pt x="2953" y="6409"/>
                    <a:pt x="2983" y="6332"/>
                    <a:pt x="3014" y="6256"/>
                  </a:cubicBezTo>
                  <a:lnTo>
                    <a:pt x="5446" y="734"/>
                  </a:lnTo>
                  <a:lnTo>
                    <a:pt x="5002" y="459"/>
                  </a:lnTo>
                  <a:lnTo>
                    <a:pt x="5018" y="428"/>
                  </a:lnTo>
                  <a:lnTo>
                    <a:pt x="43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6" name="Google Shape;1015;p53"/>
            <p:cNvSpPr/>
            <p:nvPr/>
          </p:nvSpPr>
          <p:spPr>
            <a:xfrm>
              <a:off x="8812025" y="957850"/>
              <a:ext cx="184725" cy="130975"/>
            </a:xfrm>
            <a:custGeom>
              <a:avLst/>
              <a:gdLst/>
              <a:ahLst/>
              <a:cxnLst/>
              <a:rect l="l" t="t" r="r" b="b"/>
              <a:pathLst>
                <a:path w="7389" h="5239" extrusionOk="0">
                  <a:moveTo>
                    <a:pt x="720" y="0"/>
                  </a:moveTo>
                  <a:lnTo>
                    <a:pt x="460" y="444"/>
                  </a:lnTo>
                  <a:lnTo>
                    <a:pt x="429" y="428"/>
                  </a:lnTo>
                  <a:lnTo>
                    <a:pt x="1" y="1132"/>
                  </a:lnTo>
                  <a:lnTo>
                    <a:pt x="4804" y="4910"/>
                  </a:lnTo>
                  <a:cubicBezTo>
                    <a:pt x="4850" y="4941"/>
                    <a:pt x="4896" y="4971"/>
                    <a:pt x="4941" y="5002"/>
                  </a:cubicBezTo>
                  <a:lnTo>
                    <a:pt x="4957" y="5017"/>
                  </a:lnTo>
                  <a:lnTo>
                    <a:pt x="4987" y="5032"/>
                  </a:lnTo>
                  <a:cubicBezTo>
                    <a:pt x="5220" y="5172"/>
                    <a:pt x="5475" y="5238"/>
                    <a:pt x="5727" y="5238"/>
                  </a:cubicBezTo>
                  <a:cubicBezTo>
                    <a:pt x="6221" y="5238"/>
                    <a:pt x="6702" y="4984"/>
                    <a:pt x="6976" y="4528"/>
                  </a:cubicBezTo>
                  <a:cubicBezTo>
                    <a:pt x="7389" y="3839"/>
                    <a:pt x="7175" y="2952"/>
                    <a:pt x="6486" y="2539"/>
                  </a:cubicBezTo>
                  <a:cubicBezTo>
                    <a:pt x="6410" y="2493"/>
                    <a:pt x="6333" y="2463"/>
                    <a:pt x="6257" y="2432"/>
                  </a:cubicBezTo>
                  <a:lnTo>
                    <a:pt x="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7" name="Google Shape;1016;p53"/>
            <p:cNvSpPr/>
            <p:nvPr/>
          </p:nvSpPr>
          <p:spPr>
            <a:xfrm>
              <a:off x="8593700" y="824225"/>
              <a:ext cx="184700" cy="130975"/>
            </a:xfrm>
            <a:custGeom>
              <a:avLst/>
              <a:gdLst/>
              <a:ahLst/>
              <a:cxnLst/>
              <a:rect l="l" t="t" r="r" b="b"/>
              <a:pathLst>
                <a:path w="7388" h="5239" extrusionOk="0">
                  <a:moveTo>
                    <a:pt x="1659" y="0"/>
                  </a:moveTo>
                  <a:cubicBezTo>
                    <a:pt x="1161" y="0"/>
                    <a:pt x="677" y="255"/>
                    <a:pt x="413" y="711"/>
                  </a:cubicBezTo>
                  <a:cubicBezTo>
                    <a:pt x="0" y="1399"/>
                    <a:pt x="214" y="2286"/>
                    <a:pt x="903" y="2699"/>
                  </a:cubicBezTo>
                  <a:cubicBezTo>
                    <a:pt x="979" y="2745"/>
                    <a:pt x="1056" y="2776"/>
                    <a:pt x="1132" y="2806"/>
                  </a:cubicBezTo>
                  <a:lnTo>
                    <a:pt x="6669" y="5238"/>
                  </a:lnTo>
                  <a:lnTo>
                    <a:pt x="6929" y="4795"/>
                  </a:lnTo>
                  <a:lnTo>
                    <a:pt x="6960" y="4810"/>
                  </a:lnTo>
                  <a:lnTo>
                    <a:pt x="7388" y="4106"/>
                  </a:lnTo>
                  <a:lnTo>
                    <a:pt x="2570" y="328"/>
                  </a:lnTo>
                  <a:cubicBezTo>
                    <a:pt x="2524" y="298"/>
                    <a:pt x="2493" y="267"/>
                    <a:pt x="2447" y="236"/>
                  </a:cubicBezTo>
                  <a:lnTo>
                    <a:pt x="2432" y="221"/>
                  </a:lnTo>
                  <a:lnTo>
                    <a:pt x="2402" y="206"/>
                  </a:lnTo>
                  <a:cubicBezTo>
                    <a:pt x="2169" y="66"/>
                    <a:pt x="1912" y="0"/>
                    <a:pt x="1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8" name="Google Shape;1017;p53"/>
            <p:cNvSpPr/>
            <p:nvPr/>
          </p:nvSpPr>
          <p:spPr>
            <a:xfrm>
              <a:off x="8686625" y="801550"/>
              <a:ext cx="43600" cy="56125"/>
            </a:xfrm>
            <a:custGeom>
              <a:avLst/>
              <a:gdLst/>
              <a:ahLst/>
              <a:cxnLst/>
              <a:rect l="l" t="t" r="r" b="b"/>
              <a:pathLst>
                <a:path w="1744" h="2245" extrusionOk="0">
                  <a:moveTo>
                    <a:pt x="138" y="0"/>
                  </a:moveTo>
                  <a:cubicBezTo>
                    <a:pt x="112" y="0"/>
                    <a:pt x="85" y="9"/>
                    <a:pt x="61" y="27"/>
                  </a:cubicBezTo>
                  <a:cubicBezTo>
                    <a:pt x="15" y="73"/>
                    <a:pt x="0" y="149"/>
                    <a:pt x="46" y="210"/>
                  </a:cubicBezTo>
                  <a:lnTo>
                    <a:pt x="1499" y="2184"/>
                  </a:lnTo>
                  <a:cubicBezTo>
                    <a:pt x="1530" y="2224"/>
                    <a:pt x="1567" y="2245"/>
                    <a:pt x="1607" y="2245"/>
                  </a:cubicBezTo>
                  <a:cubicBezTo>
                    <a:pt x="1626" y="2245"/>
                    <a:pt x="1647" y="2240"/>
                    <a:pt x="1667" y="2229"/>
                  </a:cubicBezTo>
                  <a:lnTo>
                    <a:pt x="1683" y="2214"/>
                  </a:lnTo>
                  <a:cubicBezTo>
                    <a:pt x="1744" y="2168"/>
                    <a:pt x="1744" y="2092"/>
                    <a:pt x="1713" y="2031"/>
                  </a:cubicBezTo>
                  <a:lnTo>
                    <a:pt x="245" y="57"/>
                  </a:lnTo>
                  <a:cubicBezTo>
                    <a:pt x="217" y="20"/>
                    <a:pt x="178" y="0"/>
                    <a:pt x="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9" name="Google Shape;1018;p53"/>
            <p:cNvSpPr/>
            <p:nvPr/>
          </p:nvSpPr>
          <p:spPr>
            <a:xfrm>
              <a:off x="8712625" y="786250"/>
              <a:ext cx="32125" cy="62925"/>
            </a:xfrm>
            <a:custGeom>
              <a:avLst/>
              <a:gdLst/>
              <a:ahLst/>
              <a:cxnLst/>
              <a:rect l="l" t="t" r="r" b="b"/>
              <a:pathLst>
                <a:path w="1285" h="2517" extrusionOk="0">
                  <a:moveTo>
                    <a:pt x="141" y="0"/>
                  </a:moveTo>
                  <a:cubicBezTo>
                    <a:pt x="125" y="0"/>
                    <a:pt x="108" y="4"/>
                    <a:pt x="92" y="12"/>
                  </a:cubicBezTo>
                  <a:cubicBezTo>
                    <a:pt x="15" y="42"/>
                    <a:pt x="0" y="119"/>
                    <a:pt x="31" y="180"/>
                  </a:cubicBezTo>
                  <a:lnTo>
                    <a:pt x="1025" y="2444"/>
                  </a:lnTo>
                  <a:cubicBezTo>
                    <a:pt x="1036" y="2489"/>
                    <a:pt x="1080" y="2517"/>
                    <a:pt x="1133" y="2517"/>
                  </a:cubicBezTo>
                  <a:cubicBezTo>
                    <a:pt x="1152" y="2517"/>
                    <a:pt x="1173" y="2513"/>
                    <a:pt x="1193" y="2505"/>
                  </a:cubicBezTo>
                  <a:lnTo>
                    <a:pt x="1208" y="2505"/>
                  </a:lnTo>
                  <a:cubicBezTo>
                    <a:pt x="1254" y="2474"/>
                    <a:pt x="1285" y="2398"/>
                    <a:pt x="1254" y="2337"/>
                  </a:cubicBezTo>
                  <a:lnTo>
                    <a:pt x="260" y="88"/>
                  </a:lnTo>
                  <a:cubicBezTo>
                    <a:pt x="237" y="32"/>
                    <a:pt x="19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0" name="Google Shape;1019;p53"/>
            <p:cNvSpPr/>
            <p:nvPr/>
          </p:nvSpPr>
          <p:spPr>
            <a:xfrm>
              <a:off x="8852950" y="1045900"/>
              <a:ext cx="44000" cy="56125"/>
            </a:xfrm>
            <a:custGeom>
              <a:avLst/>
              <a:gdLst/>
              <a:ahLst/>
              <a:cxnLst/>
              <a:rect l="l" t="t" r="r" b="b"/>
              <a:pathLst>
                <a:path w="1760" h="2245" extrusionOk="0">
                  <a:moveTo>
                    <a:pt x="146" y="0"/>
                  </a:moveTo>
                  <a:cubicBezTo>
                    <a:pt x="120" y="0"/>
                    <a:pt x="95" y="9"/>
                    <a:pt x="77" y="27"/>
                  </a:cubicBezTo>
                  <a:cubicBezTo>
                    <a:pt x="16" y="73"/>
                    <a:pt x="1" y="149"/>
                    <a:pt x="46" y="210"/>
                  </a:cubicBezTo>
                  <a:lnTo>
                    <a:pt x="1515" y="2183"/>
                  </a:lnTo>
                  <a:cubicBezTo>
                    <a:pt x="1535" y="2224"/>
                    <a:pt x="1576" y="2245"/>
                    <a:pt x="1619" y="2245"/>
                  </a:cubicBezTo>
                  <a:cubicBezTo>
                    <a:pt x="1641" y="2245"/>
                    <a:pt x="1663" y="2240"/>
                    <a:pt x="1683" y="2229"/>
                  </a:cubicBezTo>
                  <a:lnTo>
                    <a:pt x="1683" y="2214"/>
                  </a:lnTo>
                  <a:cubicBezTo>
                    <a:pt x="1744" y="2168"/>
                    <a:pt x="1760" y="2092"/>
                    <a:pt x="1714" y="2030"/>
                  </a:cubicBezTo>
                  <a:lnTo>
                    <a:pt x="245" y="57"/>
                  </a:lnTo>
                  <a:cubicBezTo>
                    <a:pt x="227" y="20"/>
                    <a:pt x="186" y="0"/>
                    <a:pt x="1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1" name="Google Shape;1020;p53"/>
            <p:cNvSpPr/>
            <p:nvPr/>
          </p:nvSpPr>
          <p:spPr>
            <a:xfrm>
              <a:off x="8838425" y="1053900"/>
              <a:ext cx="32150" cy="62950"/>
            </a:xfrm>
            <a:custGeom>
              <a:avLst/>
              <a:gdLst/>
              <a:ahLst/>
              <a:cxnLst/>
              <a:rect l="l" t="t" r="r" b="b"/>
              <a:pathLst>
                <a:path w="1286" h="2518" extrusionOk="0">
                  <a:moveTo>
                    <a:pt x="142" y="1"/>
                  </a:moveTo>
                  <a:cubicBezTo>
                    <a:pt x="125" y="1"/>
                    <a:pt x="108" y="5"/>
                    <a:pt x="92" y="13"/>
                  </a:cubicBezTo>
                  <a:cubicBezTo>
                    <a:pt x="31" y="43"/>
                    <a:pt x="0" y="120"/>
                    <a:pt x="31" y="181"/>
                  </a:cubicBezTo>
                  <a:lnTo>
                    <a:pt x="1025" y="2445"/>
                  </a:lnTo>
                  <a:cubicBezTo>
                    <a:pt x="1048" y="2489"/>
                    <a:pt x="1095" y="2518"/>
                    <a:pt x="1142" y="2518"/>
                  </a:cubicBezTo>
                  <a:cubicBezTo>
                    <a:pt x="1160" y="2518"/>
                    <a:pt x="1177" y="2514"/>
                    <a:pt x="1193" y="2506"/>
                  </a:cubicBezTo>
                  <a:lnTo>
                    <a:pt x="1209" y="2506"/>
                  </a:lnTo>
                  <a:cubicBezTo>
                    <a:pt x="1270" y="2475"/>
                    <a:pt x="1285" y="2399"/>
                    <a:pt x="1255" y="2338"/>
                  </a:cubicBezTo>
                  <a:lnTo>
                    <a:pt x="260" y="89"/>
                  </a:lnTo>
                  <a:cubicBezTo>
                    <a:pt x="238" y="32"/>
                    <a:pt x="190" y="1"/>
                    <a:pt x="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2" name="Google Shape;1021;p53"/>
            <p:cNvSpPr/>
            <p:nvPr/>
          </p:nvSpPr>
          <p:spPr>
            <a:xfrm>
              <a:off x="8847600" y="790175"/>
              <a:ext cx="34050" cy="62075"/>
            </a:xfrm>
            <a:custGeom>
              <a:avLst/>
              <a:gdLst/>
              <a:ahLst/>
              <a:cxnLst/>
              <a:rect l="l" t="t" r="r" b="b"/>
              <a:pathLst>
                <a:path w="1362" h="2483" extrusionOk="0">
                  <a:moveTo>
                    <a:pt x="1206" y="1"/>
                  </a:moveTo>
                  <a:cubicBezTo>
                    <a:pt x="1163" y="1"/>
                    <a:pt x="1122" y="28"/>
                    <a:pt x="1102" y="69"/>
                  </a:cubicBezTo>
                  <a:lnTo>
                    <a:pt x="16" y="2302"/>
                  </a:lnTo>
                  <a:cubicBezTo>
                    <a:pt x="0" y="2348"/>
                    <a:pt x="16" y="2424"/>
                    <a:pt x="62" y="2455"/>
                  </a:cubicBezTo>
                  <a:lnTo>
                    <a:pt x="77" y="2470"/>
                  </a:lnTo>
                  <a:cubicBezTo>
                    <a:pt x="93" y="2478"/>
                    <a:pt x="111" y="2482"/>
                    <a:pt x="128" y="2482"/>
                  </a:cubicBezTo>
                  <a:cubicBezTo>
                    <a:pt x="176" y="2482"/>
                    <a:pt x="223" y="2454"/>
                    <a:pt x="245" y="2409"/>
                  </a:cubicBezTo>
                  <a:lnTo>
                    <a:pt x="1331" y="191"/>
                  </a:lnTo>
                  <a:cubicBezTo>
                    <a:pt x="1362" y="115"/>
                    <a:pt x="1331" y="38"/>
                    <a:pt x="1270" y="23"/>
                  </a:cubicBezTo>
                  <a:cubicBezTo>
                    <a:pt x="1250" y="8"/>
                    <a:pt x="1228" y="1"/>
                    <a:pt x="1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3" name="Google Shape;1022;p53"/>
            <p:cNvSpPr/>
            <p:nvPr/>
          </p:nvSpPr>
          <p:spPr>
            <a:xfrm>
              <a:off x="8861375" y="806500"/>
              <a:ext cx="45525" cy="54400"/>
            </a:xfrm>
            <a:custGeom>
              <a:avLst/>
              <a:gdLst/>
              <a:ahLst/>
              <a:cxnLst/>
              <a:rect l="l" t="t" r="r" b="b"/>
              <a:pathLst>
                <a:path w="1821" h="2176" extrusionOk="0">
                  <a:moveTo>
                    <a:pt x="1678" y="0"/>
                  </a:moveTo>
                  <a:cubicBezTo>
                    <a:pt x="1639" y="0"/>
                    <a:pt x="1602" y="16"/>
                    <a:pt x="1576" y="43"/>
                  </a:cubicBezTo>
                  <a:lnTo>
                    <a:pt x="46" y="1986"/>
                  </a:lnTo>
                  <a:cubicBezTo>
                    <a:pt x="0" y="2031"/>
                    <a:pt x="15" y="2108"/>
                    <a:pt x="61" y="2154"/>
                  </a:cubicBezTo>
                  <a:lnTo>
                    <a:pt x="77" y="2154"/>
                  </a:lnTo>
                  <a:cubicBezTo>
                    <a:pt x="97" y="2168"/>
                    <a:pt x="124" y="2175"/>
                    <a:pt x="151" y="2175"/>
                  </a:cubicBezTo>
                  <a:cubicBezTo>
                    <a:pt x="185" y="2175"/>
                    <a:pt x="220" y="2164"/>
                    <a:pt x="245" y="2139"/>
                  </a:cubicBezTo>
                  <a:lnTo>
                    <a:pt x="1774" y="211"/>
                  </a:lnTo>
                  <a:cubicBezTo>
                    <a:pt x="1820" y="150"/>
                    <a:pt x="1805" y="74"/>
                    <a:pt x="1759" y="28"/>
                  </a:cubicBezTo>
                  <a:cubicBezTo>
                    <a:pt x="1733" y="8"/>
                    <a:pt x="1705" y="0"/>
                    <a:pt x="16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4" name="Google Shape;1023;p53"/>
            <p:cNvSpPr/>
            <p:nvPr/>
          </p:nvSpPr>
          <p:spPr>
            <a:xfrm>
              <a:off x="8708400" y="1050975"/>
              <a:ext cx="34075" cy="62050"/>
            </a:xfrm>
            <a:custGeom>
              <a:avLst/>
              <a:gdLst/>
              <a:ahLst/>
              <a:cxnLst/>
              <a:rect l="l" t="t" r="r" b="b"/>
              <a:pathLst>
                <a:path w="1363" h="2482" extrusionOk="0">
                  <a:moveTo>
                    <a:pt x="1206" y="1"/>
                  </a:moveTo>
                  <a:cubicBezTo>
                    <a:pt x="1163" y="1"/>
                    <a:pt x="1123" y="28"/>
                    <a:pt x="1102" y="69"/>
                  </a:cubicBezTo>
                  <a:lnTo>
                    <a:pt x="31" y="2302"/>
                  </a:lnTo>
                  <a:cubicBezTo>
                    <a:pt x="1" y="2348"/>
                    <a:pt x="16" y="2424"/>
                    <a:pt x="77" y="2455"/>
                  </a:cubicBezTo>
                  <a:lnTo>
                    <a:pt x="77" y="2470"/>
                  </a:lnTo>
                  <a:cubicBezTo>
                    <a:pt x="98" y="2478"/>
                    <a:pt x="118" y="2482"/>
                    <a:pt x="138" y="2482"/>
                  </a:cubicBezTo>
                  <a:cubicBezTo>
                    <a:pt x="192" y="2482"/>
                    <a:pt x="238" y="2454"/>
                    <a:pt x="261" y="2409"/>
                  </a:cubicBezTo>
                  <a:lnTo>
                    <a:pt x="1332" y="191"/>
                  </a:lnTo>
                  <a:cubicBezTo>
                    <a:pt x="1362" y="114"/>
                    <a:pt x="1332" y="38"/>
                    <a:pt x="1270" y="23"/>
                  </a:cubicBezTo>
                  <a:cubicBezTo>
                    <a:pt x="1250" y="7"/>
                    <a:pt x="1228" y="1"/>
                    <a:pt x="1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5" name="Google Shape;1024;p53"/>
            <p:cNvSpPr/>
            <p:nvPr/>
          </p:nvSpPr>
          <p:spPr>
            <a:xfrm>
              <a:off x="8682800" y="1042425"/>
              <a:ext cx="45525" cy="54400"/>
            </a:xfrm>
            <a:custGeom>
              <a:avLst/>
              <a:gdLst/>
              <a:ahLst/>
              <a:cxnLst/>
              <a:rect l="l" t="t" r="r" b="b"/>
              <a:pathLst>
                <a:path w="1821" h="2176" extrusionOk="0">
                  <a:moveTo>
                    <a:pt x="1677" y="0"/>
                  </a:moveTo>
                  <a:cubicBezTo>
                    <a:pt x="1639" y="0"/>
                    <a:pt x="1602" y="17"/>
                    <a:pt x="1576" y="43"/>
                  </a:cubicBezTo>
                  <a:lnTo>
                    <a:pt x="46" y="1986"/>
                  </a:lnTo>
                  <a:cubicBezTo>
                    <a:pt x="0" y="2032"/>
                    <a:pt x="15" y="2108"/>
                    <a:pt x="61" y="2154"/>
                  </a:cubicBezTo>
                  <a:lnTo>
                    <a:pt x="77" y="2154"/>
                  </a:lnTo>
                  <a:cubicBezTo>
                    <a:pt x="104" y="2168"/>
                    <a:pt x="132" y="2176"/>
                    <a:pt x="158" y="2176"/>
                  </a:cubicBezTo>
                  <a:cubicBezTo>
                    <a:pt x="190" y="2176"/>
                    <a:pt x="220" y="2164"/>
                    <a:pt x="245" y="2139"/>
                  </a:cubicBezTo>
                  <a:lnTo>
                    <a:pt x="1774" y="212"/>
                  </a:lnTo>
                  <a:cubicBezTo>
                    <a:pt x="1820" y="150"/>
                    <a:pt x="1805" y="74"/>
                    <a:pt x="1759" y="28"/>
                  </a:cubicBezTo>
                  <a:cubicBezTo>
                    <a:pt x="1733" y="9"/>
                    <a:pt x="1705" y="0"/>
                    <a:pt x="16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6" name="Google Shape;1025;p53"/>
            <p:cNvSpPr/>
            <p:nvPr/>
          </p:nvSpPr>
          <p:spPr>
            <a:xfrm>
              <a:off x="8776100" y="770475"/>
              <a:ext cx="13775" cy="67700"/>
            </a:xfrm>
            <a:custGeom>
              <a:avLst/>
              <a:gdLst/>
              <a:ahLst/>
              <a:cxnLst/>
              <a:rect l="l" t="t" r="r" b="b"/>
              <a:pathLst>
                <a:path w="551" h="2708" extrusionOk="0">
                  <a:moveTo>
                    <a:pt x="123" y="0"/>
                  </a:moveTo>
                  <a:cubicBezTo>
                    <a:pt x="61" y="16"/>
                    <a:pt x="0" y="77"/>
                    <a:pt x="15" y="138"/>
                  </a:cubicBezTo>
                  <a:lnTo>
                    <a:pt x="291" y="2601"/>
                  </a:lnTo>
                  <a:cubicBezTo>
                    <a:pt x="291" y="2662"/>
                    <a:pt x="352" y="2708"/>
                    <a:pt x="413" y="2708"/>
                  </a:cubicBezTo>
                  <a:lnTo>
                    <a:pt x="428" y="2708"/>
                  </a:lnTo>
                  <a:cubicBezTo>
                    <a:pt x="505" y="2692"/>
                    <a:pt x="551" y="2631"/>
                    <a:pt x="551" y="2570"/>
                  </a:cubicBezTo>
                  <a:lnTo>
                    <a:pt x="276" y="123"/>
                  </a:lnTo>
                  <a:cubicBezTo>
                    <a:pt x="260" y="46"/>
                    <a:pt x="199"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7" name="Google Shape;1026;p53"/>
            <p:cNvSpPr/>
            <p:nvPr/>
          </p:nvSpPr>
          <p:spPr>
            <a:xfrm>
              <a:off x="8799425" y="770475"/>
              <a:ext cx="13775" cy="67700"/>
            </a:xfrm>
            <a:custGeom>
              <a:avLst/>
              <a:gdLst/>
              <a:ahLst/>
              <a:cxnLst/>
              <a:rect l="l" t="t" r="r" b="b"/>
              <a:pathLst>
                <a:path w="551" h="2708" extrusionOk="0">
                  <a:moveTo>
                    <a:pt x="429" y="0"/>
                  </a:moveTo>
                  <a:cubicBezTo>
                    <a:pt x="352" y="0"/>
                    <a:pt x="291" y="46"/>
                    <a:pt x="291" y="123"/>
                  </a:cubicBezTo>
                  <a:lnTo>
                    <a:pt x="16" y="2570"/>
                  </a:lnTo>
                  <a:cubicBezTo>
                    <a:pt x="0" y="2631"/>
                    <a:pt x="61" y="2708"/>
                    <a:pt x="123" y="2708"/>
                  </a:cubicBezTo>
                  <a:lnTo>
                    <a:pt x="138" y="2708"/>
                  </a:lnTo>
                  <a:cubicBezTo>
                    <a:pt x="199" y="2708"/>
                    <a:pt x="260" y="2662"/>
                    <a:pt x="260" y="2601"/>
                  </a:cubicBezTo>
                  <a:lnTo>
                    <a:pt x="536" y="138"/>
                  </a:lnTo>
                  <a:cubicBezTo>
                    <a:pt x="551" y="77"/>
                    <a:pt x="490" y="16"/>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8" name="Google Shape;1027;p53"/>
            <p:cNvSpPr/>
            <p:nvPr/>
          </p:nvSpPr>
          <p:spPr>
            <a:xfrm>
              <a:off x="8797900" y="1065300"/>
              <a:ext cx="13400" cy="67700"/>
            </a:xfrm>
            <a:custGeom>
              <a:avLst/>
              <a:gdLst/>
              <a:ahLst/>
              <a:cxnLst/>
              <a:rect l="l" t="t" r="r" b="b"/>
              <a:pathLst>
                <a:path w="536" h="2708" extrusionOk="0">
                  <a:moveTo>
                    <a:pt x="122" y="0"/>
                  </a:moveTo>
                  <a:cubicBezTo>
                    <a:pt x="46" y="16"/>
                    <a:pt x="0" y="77"/>
                    <a:pt x="0" y="138"/>
                  </a:cubicBezTo>
                  <a:lnTo>
                    <a:pt x="275" y="2601"/>
                  </a:lnTo>
                  <a:cubicBezTo>
                    <a:pt x="275" y="2662"/>
                    <a:pt x="337" y="2708"/>
                    <a:pt x="398" y="2708"/>
                  </a:cubicBezTo>
                  <a:lnTo>
                    <a:pt x="413" y="2708"/>
                  </a:lnTo>
                  <a:cubicBezTo>
                    <a:pt x="490" y="2708"/>
                    <a:pt x="535" y="2631"/>
                    <a:pt x="520" y="2570"/>
                  </a:cubicBezTo>
                  <a:lnTo>
                    <a:pt x="260" y="123"/>
                  </a:lnTo>
                  <a:cubicBezTo>
                    <a:pt x="245" y="46"/>
                    <a:pt x="184" y="0"/>
                    <a:pt x="1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9" name="Google Shape;1028;p53"/>
            <p:cNvSpPr/>
            <p:nvPr/>
          </p:nvSpPr>
          <p:spPr>
            <a:xfrm>
              <a:off x="8774575" y="1065225"/>
              <a:ext cx="13400" cy="67775"/>
            </a:xfrm>
            <a:custGeom>
              <a:avLst/>
              <a:gdLst/>
              <a:ahLst/>
              <a:cxnLst/>
              <a:rect l="l" t="t" r="r" b="b"/>
              <a:pathLst>
                <a:path w="536" h="2711" extrusionOk="0">
                  <a:moveTo>
                    <a:pt x="393" y="1"/>
                  </a:moveTo>
                  <a:cubicBezTo>
                    <a:pt x="337" y="1"/>
                    <a:pt x="275" y="56"/>
                    <a:pt x="275" y="110"/>
                  </a:cubicBezTo>
                  <a:lnTo>
                    <a:pt x="0" y="2573"/>
                  </a:lnTo>
                  <a:cubicBezTo>
                    <a:pt x="0" y="2634"/>
                    <a:pt x="46" y="2695"/>
                    <a:pt x="122" y="2711"/>
                  </a:cubicBezTo>
                  <a:lnTo>
                    <a:pt x="138" y="2711"/>
                  </a:lnTo>
                  <a:cubicBezTo>
                    <a:pt x="199" y="2711"/>
                    <a:pt x="245" y="2665"/>
                    <a:pt x="260" y="2604"/>
                  </a:cubicBezTo>
                  <a:lnTo>
                    <a:pt x="520" y="141"/>
                  </a:lnTo>
                  <a:cubicBezTo>
                    <a:pt x="535" y="80"/>
                    <a:pt x="489" y="3"/>
                    <a:pt x="413" y="3"/>
                  </a:cubicBezTo>
                  <a:cubicBezTo>
                    <a:pt x="407" y="2"/>
                    <a:pt x="400" y="1"/>
                    <a:pt x="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0" name="Google Shape;1029;p53"/>
            <p:cNvSpPr/>
            <p:nvPr/>
          </p:nvSpPr>
          <p:spPr>
            <a:xfrm>
              <a:off x="8890425" y="847025"/>
              <a:ext cx="56625" cy="43050"/>
            </a:xfrm>
            <a:custGeom>
              <a:avLst/>
              <a:gdLst/>
              <a:ahLst/>
              <a:cxnLst/>
              <a:rect l="l" t="t" r="r" b="b"/>
              <a:pathLst>
                <a:path w="2265" h="1722" extrusionOk="0">
                  <a:moveTo>
                    <a:pt x="2124" y="0"/>
                  </a:moveTo>
                  <a:cubicBezTo>
                    <a:pt x="2097" y="0"/>
                    <a:pt x="2069" y="9"/>
                    <a:pt x="2050" y="28"/>
                  </a:cubicBezTo>
                  <a:lnTo>
                    <a:pt x="62" y="1481"/>
                  </a:lnTo>
                  <a:cubicBezTo>
                    <a:pt x="16" y="1527"/>
                    <a:pt x="1" y="1603"/>
                    <a:pt x="31" y="1649"/>
                  </a:cubicBezTo>
                  <a:lnTo>
                    <a:pt x="31" y="1665"/>
                  </a:lnTo>
                  <a:cubicBezTo>
                    <a:pt x="59" y="1702"/>
                    <a:pt x="98" y="1722"/>
                    <a:pt x="138" y="1722"/>
                  </a:cubicBezTo>
                  <a:cubicBezTo>
                    <a:pt x="164" y="1722"/>
                    <a:pt x="191" y="1713"/>
                    <a:pt x="215" y="1695"/>
                  </a:cubicBezTo>
                  <a:lnTo>
                    <a:pt x="2203" y="227"/>
                  </a:lnTo>
                  <a:cubicBezTo>
                    <a:pt x="2249" y="181"/>
                    <a:pt x="2264" y="105"/>
                    <a:pt x="2218" y="43"/>
                  </a:cubicBezTo>
                  <a:cubicBezTo>
                    <a:pt x="2201" y="17"/>
                    <a:pt x="2162" y="0"/>
                    <a:pt x="2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1" name="Google Shape;1030;p53"/>
            <p:cNvSpPr/>
            <p:nvPr/>
          </p:nvSpPr>
          <p:spPr>
            <a:xfrm>
              <a:off x="8898850" y="872975"/>
              <a:ext cx="63875" cy="31350"/>
            </a:xfrm>
            <a:custGeom>
              <a:avLst/>
              <a:gdLst/>
              <a:ahLst/>
              <a:cxnLst/>
              <a:rect l="l" t="t" r="r" b="b"/>
              <a:pathLst>
                <a:path w="2555" h="1254" extrusionOk="0">
                  <a:moveTo>
                    <a:pt x="2416" y="0"/>
                  </a:moveTo>
                  <a:cubicBezTo>
                    <a:pt x="2396" y="0"/>
                    <a:pt x="2375" y="5"/>
                    <a:pt x="2356" y="15"/>
                  </a:cubicBezTo>
                  <a:lnTo>
                    <a:pt x="92" y="1009"/>
                  </a:lnTo>
                  <a:cubicBezTo>
                    <a:pt x="31" y="1040"/>
                    <a:pt x="0" y="1116"/>
                    <a:pt x="31" y="1177"/>
                  </a:cubicBezTo>
                  <a:lnTo>
                    <a:pt x="31" y="1193"/>
                  </a:lnTo>
                  <a:cubicBezTo>
                    <a:pt x="51" y="1233"/>
                    <a:pt x="92" y="1254"/>
                    <a:pt x="135" y="1254"/>
                  </a:cubicBezTo>
                  <a:cubicBezTo>
                    <a:pt x="156" y="1254"/>
                    <a:pt x="179" y="1249"/>
                    <a:pt x="199" y="1239"/>
                  </a:cubicBezTo>
                  <a:lnTo>
                    <a:pt x="2447" y="244"/>
                  </a:lnTo>
                  <a:cubicBezTo>
                    <a:pt x="2524" y="214"/>
                    <a:pt x="2554" y="137"/>
                    <a:pt x="2524" y="76"/>
                  </a:cubicBezTo>
                  <a:cubicBezTo>
                    <a:pt x="2503" y="24"/>
                    <a:pt x="2461" y="0"/>
                    <a:pt x="24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2" name="Google Shape;1031;p53"/>
            <p:cNvSpPr/>
            <p:nvPr/>
          </p:nvSpPr>
          <p:spPr>
            <a:xfrm>
              <a:off x="8646075" y="1013375"/>
              <a:ext cx="57000" cy="43075"/>
            </a:xfrm>
            <a:custGeom>
              <a:avLst/>
              <a:gdLst/>
              <a:ahLst/>
              <a:cxnLst/>
              <a:rect l="l" t="t" r="r" b="b"/>
              <a:pathLst>
                <a:path w="2280" h="1723" extrusionOk="0">
                  <a:moveTo>
                    <a:pt x="2127" y="1"/>
                  </a:moveTo>
                  <a:cubicBezTo>
                    <a:pt x="2101" y="1"/>
                    <a:pt x="2074" y="10"/>
                    <a:pt x="2050" y="28"/>
                  </a:cubicBezTo>
                  <a:lnTo>
                    <a:pt x="62" y="1496"/>
                  </a:lnTo>
                  <a:cubicBezTo>
                    <a:pt x="16" y="1542"/>
                    <a:pt x="1" y="1603"/>
                    <a:pt x="31" y="1664"/>
                  </a:cubicBezTo>
                  <a:lnTo>
                    <a:pt x="47" y="1680"/>
                  </a:lnTo>
                  <a:cubicBezTo>
                    <a:pt x="64" y="1706"/>
                    <a:pt x="103" y="1723"/>
                    <a:pt x="141" y="1723"/>
                  </a:cubicBezTo>
                  <a:cubicBezTo>
                    <a:pt x="168" y="1723"/>
                    <a:pt x="196" y="1714"/>
                    <a:pt x="215" y="1695"/>
                  </a:cubicBezTo>
                  <a:lnTo>
                    <a:pt x="2203" y="242"/>
                  </a:lnTo>
                  <a:cubicBezTo>
                    <a:pt x="2264" y="196"/>
                    <a:pt x="2280" y="119"/>
                    <a:pt x="2234" y="58"/>
                  </a:cubicBezTo>
                  <a:cubicBezTo>
                    <a:pt x="2206" y="21"/>
                    <a:pt x="2167" y="1"/>
                    <a:pt x="21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3" name="Google Shape;1032;p53"/>
            <p:cNvSpPr/>
            <p:nvPr/>
          </p:nvSpPr>
          <p:spPr>
            <a:xfrm>
              <a:off x="8631175" y="999225"/>
              <a:ext cx="63875" cy="31300"/>
            </a:xfrm>
            <a:custGeom>
              <a:avLst/>
              <a:gdLst/>
              <a:ahLst/>
              <a:cxnLst/>
              <a:rect l="l" t="t" r="r" b="b"/>
              <a:pathLst>
                <a:path w="2555" h="1252" extrusionOk="0">
                  <a:moveTo>
                    <a:pt x="2407" y="0"/>
                  </a:moveTo>
                  <a:cubicBezTo>
                    <a:pt x="2390" y="0"/>
                    <a:pt x="2372" y="4"/>
                    <a:pt x="2356" y="12"/>
                  </a:cubicBezTo>
                  <a:lnTo>
                    <a:pt x="92" y="1007"/>
                  </a:lnTo>
                  <a:cubicBezTo>
                    <a:pt x="31" y="1037"/>
                    <a:pt x="0" y="1114"/>
                    <a:pt x="31" y="1175"/>
                  </a:cubicBezTo>
                  <a:lnTo>
                    <a:pt x="31" y="1190"/>
                  </a:lnTo>
                  <a:cubicBezTo>
                    <a:pt x="51" y="1231"/>
                    <a:pt x="92" y="1251"/>
                    <a:pt x="135" y="1251"/>
                  </a:cubicBezTo>
                  <a:cubicBezTo>
                    <a:pt x="157" y="1251"/>
                    <a:pt x="179" y="1246"/>
                    <a:pt x="199" y="1236"/>
                  </a:cubicBezTo>
                  <a:lnTo>
                    <a:pt x="2447" y="242"/>
                  </a:lnTo>
                  <a:cubicBezTo>
                    <a:pt x="2524" y="211"/>
                    <a:pt x="2555" y="135"/>
                    <a:pt x="2524" y="74"/>
                  </a:cubicBezTo>
                  <a:cubicBezTo>
                    <a:pt x="2502" y="29"/>
                    <a:pt x="2455" y="0"/>
                    <a:pt x="2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4" name="Google Shape;1033;p53"/>
            <p:cNvSpPr/>
            <p:nvPr/>
          </p:nvSpPr>
          <p:spPr>
            <a:xfrm>
              <a:off x="8908775" y="937875"/>
              <a:ext cx="67725" cy="13175"/>
            </a:xfrm>
            <a:custGeom>
              <a:avLst/>
              <a:gdLst/>
              <a:ahLst/>
              <a:cxnLst/>
              <a:rect l="l" t="t" r="r" b="b"/>
              <a:pathLst>
                <a:path w="2709" h="527" extrusionOk="0">
                  <a:moveTo>
                    <a:pt x="2594" y="1"/>
                  </a:moveTo>
                  <a:cubicBezTo>
                    <a:pt x="2586" y="1"/>
                    <a:pt x="2578" y="2"/>
                    <a:pt x="2570" y="4"/>
                  </a:cubicBezTo>
                  <a:lnTo>
                    <a:pt x="108" y="279"/>
                  </a:lnTo>
                  <a:cubicBezTo>
                    <a:pt x="47" y="279"/>
                    <a:pt x="1" y="340"/>
                    <a:pt x="1" y="402"/>
                  </a:cubicBezTo>
                  <a:cubicBezTo>
                    <a:pt x="1" y="402"/>
                    <a:pt x="1" y="402"/>
                    <a:pt x="1" y="417"/>
                  </a:cubicBezTo>
                  <a:cubicBezTo>
                    <a:pt x="1" y="472"/>
                    <a:pt x="50" y="526"/>
                    <a:pt x="115" y="526"/>
                  </a:cubicBezTo>
                  <a:cubicBezTo>
                    <a:pt x="122" y="526"/>
                    <a:pt x="130" y="525"/>
                    <a:pt x="138" y="524"/>
                  </a:cubicBezTo>
                  <a:lnTo>
                    <a:pt x="2586" y="249"/>
                  </a:lnTo>
                  <a:cubicBezTo>
                    <a:pt x="2662" y="249"/>
                    <a:pt x="2708" y="187"/>
                    <a:pt x="2708" y="111"/>
                  </a:cubicBezTo>
                  <a:cubicBezTo>
                    <a:pt x="2695" y="44"/>
                    <a:pt x="2647" y="1"/>
                    <a:pt x="25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5" name="Google Shape;1034;p53"/>
            <p:cNvSpPr/>
            <p:nvPr/>
          </p:nvSpPr>
          <p:spPr>
            <a:xfrm>
              <a:off x="8908775" y="961225"/>
              <a:ext cx="67725" cy="13075"/>
            </a:xfrm>
            <a:custGeom>
              <a:avLst/>
              <a:gdLst/>
              <a:ahLst/>
              <a:cxnLst/>
              <a:rect l="l" t="t" r="r" b="b"/>
              <a:pathLst>
                <a:path w="2709" h="523" extrusionOk="0">
                  <a:moveTo>
                    <a:pt x="115" y="0"/>
                  </a:moveTo>
                  <a:cubicBezTo>
                    <a:pt x="50" y="0"/>
                    <a:pt x="1" y="55"/>
                    <a:pt x="1" y="110"/>
                  </a:cubicBezTo>
                  <a:cubicBezTo>
                    <a:pt x="1" y="125"/>
                    <a:pt x="1" y="125"/>
                    <a:pt x="1" y="125"/>
                  </a:cubicBezTo>
                  <a:cubicBezTo>
                    <a:pt x="1" y="186"/>
                    <a:pt x="47" y="248"/>
                    <a:pt x="108" y="263"/>
                  </a:cubicBezTo>
                  <a:lnTo>
                    <a:pt x="2570" y="523"/>
                  </a:lnTo>
                  <a:cubicBezTo>
                    <a:pt x="2632" y="523"/>
                    <a:pt x="2693" y="477"/>
                    <a:pt x="2708" y="401"/>
                  </a:cubicBezTo>
                  <a:cubicBezTo>
                    <a:pt x="2708" y="339"/>
                    <a:pt x="2662" y="278"/>
                    <a:pt x="2586" y="263"/>
                  </a:cubicBezTo>
                  <a:lnTo>
                    <a:pt x="138" y="3"/>
                  </a:lnTo>
                  <a:cubicBezTo>
                    <a:pt x="130" y="1"/>
                    <a:pt x="122" y="0"/>
                    <a:pt x="1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6" name="Google Shape;1035;p53"/>
            <p:cNvSpPr/>
            <p:nvPr/>
          </p:nvSpPr>
          <p:spPr>
            <a:xfrm>
              <a:off x="8613950" y="959750"/>
              <a:ext cx="67725" cy="13475"/>
            </a:xfrm>
            <a:custGeom>
              <a:avLst/>
              <a:gdLst/>
              <a:ahLst/>
              <a:cxnLst/>
              <a:rect l="l" t="t" r="r" b="b"/>
              <a:pathLst>
                <a:path w="2709" h="539" extrusionOk="0">
                  <a:moveTo>
                    <a:pt x="2571" y="1"/>
                  </a:moveTo>
                  <a:lnTo>
                    <a:pt x="108" y="276"/>
                  </a:lnTo>
                  <a:cubicBezTo>
                    <a:pt x="47" y="291"/>
                    <a:pt x="1" y="337"/>
                    <a:pt x="1" y="414"/>
                  </a:cubicBezTo>
                  <a:cubicBezTo>
                    <a:pt x="1" y="414"/>
                    <a:pt x="1" y="414"/>
                    <a:pt x="1" y="429"/>
                  </a:cubicBezTo>
                  <a:cubicBezTo>
                    <a:pt x="15" y="484"/>
                    <a:pt x="65" y="538"/>
                    <a:pt x="130" y="538"/>
                  </a:cubicBezTo>
                  <a:cubicBezTo>
                    <a:pt x="138" y="538"/>
                    <a:pt x="146" y="538"/>
                    <a:pt x="154" y="536"/>
                  </a:cubicBezTo>
                  <a:lnTo>
                    <a:pt x="2586" y="261"/>
                  </a:lnTo>
                  <a:cubicBezTo>
                    <a:pt x="2662" y="245"/>
                    <a:pt x="2708" y="184"/>
                    <a:pt x="2708" y="123"/>
                  </a:cubicBezTo>
                  <a:cubicBezTo>
                    <a:pt x="2693" y="47"/>
                    <a:pt x="2632" y="1"/>
                    <a:pt x="2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7" name="Google Shape;1036;p53"/>
            <p:cNvSpPr/>
            <p:nvPr/>
          </p:nvSpPr>
          <p:spPr>
            <a:xfrm>
              <a:off x="8613950" y="936725"/>
              <a:ext cx="67725" cy="12800"/>
            </a:xfrm>
            <a:custGeom>
              <a:avLst/>
              <a:gdLst/>
              <a:ahLst/>
              <a:cxnLst/>
              <a:rect l="l" t="t" r="r" b="b"/>
              <a:pathLst>
                <a:path w="2709" h="512" extrusionOk="0">
                  <a:moveTo>
                    <a:pt x="110" y="1"/>
                  </a:moveTo>
                  <a:cubicBezTo>
                    <a:pt x="47" y="1"/>
                    <a:pt x="1" y="44"/>
                    <a:pt x="1" y="111"/>
                  </a:cubicBezTo>
                  <a:cubicBezTo>
                    <a:pt x="1" y="111"/>
                    <a:pt x="1" y="111"/>
                    <a:pt x="1" y="126"/>
                  </a:cubicBezTo>
                  <a:cubicBezTo>
                    <a:pt x="1" y="187"/>
                    <a:pt x="47" y="249"/>
                    <a:pt x="108" y="249"/>
                  </a:cubicBezTo>
                  <a:lnTo>
                    <a:pt x="2571" y="509"/>
                  </a:lnTo>
                  <a:cubicBezTo>
                    <a:pt x="2578" y="511"/>
                    <a:pt x="2586" y="512"/>
                    <a:pt x="2594" y="512"/>
                  </a:cubicBezTo>
                  <a:cubicBezTo>
                    <a:pt x="2647" y="512"/>
                    <a:pt x="2695" y="468"/>
                    <a:pt x="2708" y="402"/>
                  </a:cubicBezTo>
                  <a:cubicBezTo>
                    <a:pt x="2708" y="325"/>
                    <a:pt x="2662" y="264"/>
                    <a:pt x="2586" y="264"/>
                  </a:cubicBezTo>
                  <a:lnTo>
                    <a:pt x="139" y="4"/>
                  </a:lnTo>
                  <a:cubicBezTo>
                    <a:pt x="129" y="2"/>
                    <a:pt x="119" y="1"/>
                    <a:pt x="1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8" name="Google Shape;1037;p53"/>
            <p:cNvSpPr/>
            <p:nvPr/>
          </p:nvSpPr>
          <p:spPr>
            <a:xfrm>
              <a:off x="8895400" y="1005125"/>
              <a:ext cx="63875" cy="30850"/>
            </a:xfrm>
            <a:custGeom>
              <a:avLst/>
              <a:gdLst/>
              <a:ahLst/>
              <a:cxnLst/>
              <a:rect l="l" t="t" r="r" b="b"/>
              <a:pathLst>
                <a:path w="2555" h="1234" extrusionOk="0">
                  <a:moveTo>
                    <a:pt x="141" y="0"/>
                  </a:moveTo>
                  <a:cubicBezTo>
                    <a:pt x="96" y="0"/>
                    <a:pt x="54" y="20"/>
                    <a:pt x="31" y="67"/>
                  </a:cubicBezTo>
                  <a:lnTo>
                    <a:pt x="16" y="82"/>
                  </a:lnTo>
                  <a:cubicBezTo>
                    <a:pt x="0" y="144"/>
                    <a:pt x="31" y="220"/>
                    <a:pt x="92" y="251"/>
                  </a:cubicBezTo>
                  <a:lnTo>
                    <a:pt x="2356" y="1229"/>
                  </a:lnTo>
                  <a:cubicBezTo>
                    <a:pt x="2366" y="1232"/>
                    <a:pt x="2377" y="1233"/>
                    <a:pt x="2388" y="1233"/>
                  </a:cubicBezTo>
                  <a:cubicBezTo>
                    <a:pt x="2442" y="1233"/>
                    <a:pt x="2499" y="1204"/>
                    <a:pt x="2524" y="1153"/>
                  </a:cubicBezTo>
                  <a:cubicBezTo>
                    <a:pt x="2555" y="1092"/>
                    <a:pt x="2524" y="1015"/>
                    <a:pt x="2448" y="985"/>
                  </a:cubicBezTo>
                  <a:lnTo>
                    <a:pt x="184" y="6"/>
                  </a:lnTo>
                  <a:cubicBezTo>
                    <a:pt x="170" y="2"/>
                    <a:pt x="155"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9" name="Google Shape;1038;p53"/>
            <p:cNvSpPr/>
            <p:nvPr/>
          </p:nvSpPr>
          <p:spPr>
            <a:xfrm>
              <a:off x="8887375" y="1019500"/>
              <a:ext cx="57000" cy="42400"/>
            </a:xfrm>
            <a:custGeom>
              <a:avLst/>
              <a:gdLst/>
              <a:ahLst/>
              <a:cxnLst/>
              <a:rect l="l" t="t" r="r" b="b"/>
              <a:pathLst>
                <a:path w="2280" h="1696" extrusionOk="0">
                  <a:moveTo>
                    <a:pt x="122" y="1"/>
                  </a:moveTo>
                  <a:cubicBezTo>
                    <a:pt x="82" y="1"/>
                    <a:pt x="43" y="21"/>
                    <a:pt x="16" y="58"/>
                  </a:cubicBezTo>
                  <a:cubicBezTo>
                    <a:pt x="0" y="119"/>
                    <a:pt x="16" y="180"/>
                    <a:pt x="61" y="226"/>
                  </a:cubicBezTo>
                  <a:lnTo>
                    <a:pt x="2065" y="1679"/>
                  </a:lnTo>
                  <a:cubicBezTo>
                    <a:pt x="2081" y="1690"/>
                    <a:pt x="2103" y="1695"/>
                    <a:pt x="2126" y="1695"/>
                  </a:cubicBezTo>
                  <a:cubicBezTo>
                    <a:pt x="2168" y="1695"/>
                    <a:pt x="2214" y="1678"/>
                    <a:pt x="2233" y="1649"/>
                  </a:cubicBezTo>
                  <a:cubicBezTo>
                    <a:pt x="2279" y="1588"/>
                    <a:pt x="2264" y="1511"/>
                    <a:pt x="2218" y="1465"/>
                  </a:cubicBezTo>
                  <a:lnTo>
                    <a:pt x="199" y="27"/>
                  </a:lnTo>
                  <a:cubicBezTo>
                    <a:pt x="175" y="9"/>
                    <a:pt x="148" y="1"/>
                    <a:pt x="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0" name="Google Shape;1039;p53"/>
            <p:cNvSpPr/>
            <p:nvPr/>
          </p:nvSpPr>
          <p:spPr>
            <a:xfrm>
              <a:off x="8628500" y="877625"/>
              <a:ext cx="63875" cy="30825"/>
            </a:xfrm>
            <a:custGeom>
              <a:avLst/>
              <a:gdLst/>
              <a:ahLst/>
              <a:cxnLst/>
              <a:rect l="l" t="t" r="r" b="b"/>
              <a:pathLst>
                <a:path w="2555" h="1233" extrusionOk="0">
                  <a:moveTo>
                    <a:pt x="148" y="0"/>
                  </a:moveTo>
                  <a:cubicBezTo>
                    <a:pt x="100" y="0"/>
                    <a:pt x="53" y="29"/>
                    <a:pt x="31" y="74"/>
                  </a:cubicBezTo>
                  <a:lnTo>
                    <a:pt x="31" y="89"/>
                  </a:lnTo>
                  <a:cubicBezTo>
                    <a:pt x="0" y="150"/>
                    <a:pt x="31" y="227"/>
                    <a:pt x="92" y="242"/>
                  </a:cubicBezTo>
                  <a:lnTo>
                    <a:pt x="2356" y="1221"/>
                  </a:lnTo>
                  <a:cubicBezTo>
                    <a:pt x="2372" y="1229"/>
                    <a:pt x="2389" y="1233"/>
                    <a:pt x="2407" y="1233"/>
                  </a:cubicBezTo>
                  <a:cubicBezTo>
                    <a:pt x="2454" y="1233"/>
                    <a:pt x="2501" y="1204"/>
                    <a:pt x="2524" y="1160"/>
                  </a:cubicBezTo>
                  <a:cubicBezTo>
                    <a:pt x="2554" y="1098"/>
                    <a:pt x="2524" y="1022"/>
                    <a:pt x="2463" y="991"/>
                  </a:cubicBezTo>
                  <a:lnTo>
                    <a:pt x="199" y="12"/>
                  </a:lnTo>
                  <a:cubicBezTo>
                    <a:pt x="183" y="4"/>
                    <a:pt x="165"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1" name="Google Shape;1040;p53"/>
            <p:cNvSpPr/>
            <p:nvPr/>
          </p:nvSpPr>
          <p:spPr>
            <a:xfrm>
              <a:off x="8643400" y="851625"/>
              <a:ext cx="57375" cy="42675"/>
            </a:xfrm>
            <a:custGeom>
              <a:avLst/>
              <a:gdLst/>
              <a:ahLst/>
              <a:cxnLst/>
              <a:rect l="l" t="t" r="r" b="b"/>
              <a:pathLst>
                <a:path w="2295" h="1707" extrusionOk="0">
                  <a:moveTo>
                    <a:pt x="138" y="1"/>
                  </a:moveTo>
                  <a:cubicBezTo>
                    <a:pt x="98" y="1"/>
                    <a:pt x="59" y="21"/>
                    <a:pt x="31" y="58"/>
                  </a:cubicBezTo>
                  <a:cubicBezTo>
                    <a:pt x="1" y="119"/>
                    <a:pt x="16" y="196"/>
                    <a:pt x="77" y="226"/>
                  </a:cubicBezTo>
                  <a:lnTo>
                    <a:pt x="2066" y="1680"/>
                  </a:lnTo>
                  <a:cubicBezTo>
                    <a:pt x="2090" y="1698"/>
                    <a:pt x="2116" y="1706"/>
                    <a:pt x="2142" y="1706"/>
                  </a:cubicBezTo>
                  <a:cubicBezTo>
                    <a:pt x="2182" y="1706"/>
                    <a:pt x="2221" y="1686"/>
                    <a:pt x="2249" y="1649"/>
                  </a:cubicBezTo>
                  <a:cubicBezTo>
                    <a:pt x="2295" y="1588"/>
                    <a:pt x="2280" y="1511"/>
                    <a:pt x="2218" y="1465"/>
                  </a:cubicBezTo>
                  <a:lnTo>
                    <a:pt x="215" y="28"/>
                  </a:lnTo>
                  <a:cubicBezTo>
                    <a:pt x="191" y="9"/>
                    <a:pt x="164" y="1"/>
                    <a:pt x="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2" name="Google Shape;1041;p53"/>
            <p:cNvSpPr/>
            <p:nvPr/>
          </p:nvSpPr>
          <p:spPr>
            <a:xfrm>
              <a:off x="8642650" y="809900"/>
              <a:ext cx="309750" cy="293175"/>
            </a:xfrm>
            <a:custGeom>
              <a:avLst/>
              <a:gdLst/>
              <a:ahLst/>
              <a:cxnLst/>
              <a:rect l="l" t="t" r="r" b="b"/>
              <a:pathLst>
                <a:path w="12390" h="11727" extrusionOk="0">
                  <a:moveTo>
                    <a:pt x="6157" y="0"/>
                  </a:moveTo>
                  <a:cubicBezTo>
                    <a:pt x="3160" y="0"/>
                    <a:pt x="592" y="2277"/>
                    <a:pt x="291" y="5322"/>
                  </a:cubicBezTo>
                  <a:cubicBezTo>
                    <a:pt x="0" y="8564"/>
                    <a:pt x="2401" y="11425"/>
                    <a:pt x="5644" y="11700"/>
                  </a:cubicBezTo>
                  <a:cubicBezTo>
                    <a:pt x="5834" y="11718"/>
                    <a:pt x="6023" y="11727"/>
                    <a:pt x="6210" y="11727"/>
                  </a:cubicBezTo>
                  <a:cubicBezTo>
                    <a:pt x="9215" y="11727"/>
                    <a:pt x="11782" y="9460"/>
                    <a:pt x="12099" y="6408"/>
                  </a:cubicBezTo>
                  <a:cubicBezTo>
                    <a:pt x="12389" y="3165"/>
                    <a:pt x="9988" y="320"/>
                    <a:pt x="6745" y="29"/>
                  </a:cubicBezTo>
                  <a:cubicBezTo>
                    <a:pt x="6548" y="10"/>
                    <a:pt x="6352" y="0"/>
                    <a:pt x="61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3" name="Google Shape;1042;p53"/>
            <p:cNvSpPr/>
            <p:nvPr/>
          </p:nvSpPr>
          <p:spPr>
            <a:xfrm>
              <a:off x="8908775" y="887475"/>
              <a:ext cx="19150" cy="52800"/>
            </a:xfrm>
            <a:custGeom>
              <a:avLst/>
              <a:gdLst/>
              <a:ahLst/>
              <a:cxnLst/>
              <a:rect l="l" t="t" r="r" b="b"/>
              <a:pathLst>
                <a:path w="766" h="2112" fill="none" extrusionOk="0">
                  <a:moveTo>
                    <a:pt x="1" y="1"/>
                  </a:moveTo>
                  <a:cubicBezTo>
                    <a:pt x="398" y="643"/>
                    <a:pt x="658" y="1362"/>
                    <a:pt x="766" y="2112"/>
                  </a:cubicBezTo>
                </a:path>
              </a:pathLst>
            </a:custGeom>
            <a:solidFill>
              <a:schemeClr val="lt1"/>
            </a:solidFill>
            <a:ln w="14525" cap="rnd" cmpd="sng">
              <a:solidFill>
                <a:srgbClr val="FFFFFF"/>
              </a:solidFill>
              <a:prstDash val="solid"/>
              <a:miter lim="152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4" name="Google Shape;1043;p53"/>
            <p:cNvSpPr/>
            <p:nvPr/>
          </p:nvSpPr>
          <p:spPr>
            <a:xfrm>
              <a:off x="8791775" y="826675"/>
              <a:ext cx="107850" cy="48600"/>
            </a:xfrm>
            <a:custGeom>
              <a:avLst/>
              <a:gdLst/>
              <a:ahLst/>
              <a:cxnLst/>
              <a:rect l="l" t="t" r="r" b="b"/>
              <a:pathLst>
                <a:path w="4314" h="1944" fill="none" extrusionOk="0">
                  <a:moveTo>
                    <a:pt x="0" y="16"/>
                  </a:moveTo>
                  <a:cubicBezTo>
                    <a:pt x="230" y="1"/>
                    <a:pt x="474" y="1"/>
                    <a:pt x="719" y="31"/>
                  </a:cubicBezTo>
                  <a:cubicBezTo>
                    <a:pt x="2126" y="154"/>
                    <a:pt x="3427" y="842"/>
                    <a:pt x="4314" y="1943"/>
                  </a:cubicBezTo>
                </a:path>
              </a:pathLst>
            </a:custGeom>
            <a:solidFill>
              <a:schemeClr val="lt1"/>
            </a:solidFill>
            <a:ln w="14525" cap="rnd" cmpd="sng">
              <a:solidFill>
                <a:srgbClr val="FFFFFF"/>
              </a:solidFill>
              <a:prstDash val="solid"/>
              <a:miter lim="152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5" name="Google Shape;1044;p53"/>
            <p:cNvSpPr/>
            <p:nvPr/>
          </p:nvSpPr>
          <p:spPr>
            <a:xfrm>
              <a:off x="8696175" y="895075"/>
              <a:ext cx="84150" cy="81575"/>
            </a:xfrm>
            <a:custGeom>
              <a:avLst/>
              <a:gdLst/>
              <a:ahLst/>
              <a:cxnLst/>
              <a:rect l="l" t="t" r="r" b="b"/>
              <a:pathLst>
                <a:path w="3366" h="3263" extrusionOk="0">
                  <a:moveTo>
                    <a:pt x="1675" y="1"/>
                  </a:moveTo>
                  <a:cubicBezTo>
                    <a:pt x="795" y="1"/>
                    <a:pt x="75" y="689"/>
                    <a:pt x="31" y="1578"/>
                  </a:cubicBezTo>
                  <a:cubicBezTo>
                    <a:pt x="0" y="2481"/>
                    <a:pt x="704" y="3230"/>
                    <a:pt x="1622" y="3261"/>
                  </a:cubicBezTo>
                  <a:cubicBezTo>
                    <a:pt x="1650" y="3262"/>
                    <a:pt x="1677" y="3263"/>
                    <a:pt x="1705" y="3263"/>
                  </a:cubicBezTo>
                  <a:cubicBezTo>
                    <a:pt x="2571" y="3263"/>
                    <a:pt x="3290" y="2575"/>
                    <a:pt x="3335" y="1701"/>
                  </a:cubicBezTo>
                  <a:cubicBezTo>
                    <a:pt x="3365" y="798"/>
                    <a:pt x="2662" y="33"/>
                    <a:pt x="1759" y="3"/>
                  </a:cubicBezTo>
                  <a:cubicBezTo>
                    <a:pt x="1731" y="1"/>
                    <a:pt x="1703" y="1"/>
                    <a:pt x="1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6" name="Google Shape;1045;p53"/>
            <p:cNvSpPr/>
            <p:nvPr/>
          </p:nvSpPr>
          <p:spPr>
            <a:xfrm>
              <a:off x="8711075" y="912325"/>
              <a:ext cx="48975" cy="47475"/>
            </a:xfrm>
            <a:custGeom>
              <a:avLst/>
              <a:gdLst/>
              <a:ahLst/>
              <a:cxnLst/>
              <a:rect l="l" t="t" r="r" b="b"/>
              <a:pathLst>
                <a:path w="1959" h="1899" extrusionOk="0">
                  <a:moveTo>
                    <a:pt x="981" y="1"/>
                  </a:moveTo>
                  <a:cubicBezTo>
                    <a:pt x="459" y="1"/>
                    <a:pt x="31" y="393"/>
                    <a:pt x="16" y="903"/>
                  </a:cubicBezTo>
                  <a:cubicBezTo>
                    <a:pt x="1" y="1424"/>
                    <a:pt x="414" y="1867"/>
                    <a:pt x="934" y="1898"/>
                  </a:cubicBezTo>
                  <a:cubicBezTo>
                    <a:pt x="944" y="1898"/>
                    <a:pt x="953" y="1898"/>
                    <a:pt x="963" y="1898"/>
                  </a:cubicBezTo>
                  <a:cubicBezTo>
                    <a:pt x="1485" y="1898"/>
                    <a:pt x="1913" y="1491"/>
                    <a:pt x="1928" y="980"/>
                  </a:cubicBezTo>
                  <a:cubicBezTo>
                    <a:pt x="1959" y="460"/>
                    <a:pt x="1546" y="16"/>
                    <a:pt x="1010" y="1"/>
                  </a:cubicBezTo>
                  <a:cubicBezTo>
                    <a:pt x="1000" y="1"/>
                    <a:pt x="991"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7" name="Google Shape;1046;p53"/>
            <p:cNvSpPr/>
            <p:nvPr/>
          </p:nvSpPr>
          <p:spPr>
            <a:xfrm>
              <a:off x="8810900" y="888950"/>
              <a:ext cx="84150" cy="81600"/>
            </a:xfrm>
            <a:custGeom>
              <a:avLst/>
              <a:gdLst/>
              <a:ahLst/>
              <a:cxnLst/>
              <a:rect l="l" t="t" r="r" b="b"/>
              <a:pathLst>
                <a:path w="3366" h="3264" extrusionOk="0">
                  <a:moveTo>
                    <a:pt x="1674" y="1"/>
                  </a:moveTo>
                  <a:cubicBezTo>
                    <a:pt x="795" y="1"/>
                    <a:pt x="75" y="689"/>
                    <a:pt x="31" y="1563"/>
                  </a:cubicBezTo>
                  <a:cubicBezTo>
                    <a:pt x="0" y="2481"/>
                    <a:pt x="704" y="3230"/>
                    <a:pt x="1621" y="3261"/>
                  </a:cubicBezTo>
                  <a:cubicBezTo>
                    <a:pt x="1649" y="3262"/>
                    <a:pt x="1677" y="3263"/>
                    <a:pt x="1705" y="3263"/>
                  </a:cubicBezTo>
                  <a:cubicBezTo>
                    <a:pt x="2571" y="3263"/>
                    <a:pt x="3290" y="2575"/>
                    <a:pt x="3335" y="1701"/>
                  </a:cubicBezTo>
                  <a:cubicBezTo>
                    <a:pt x="3365" y="798"/>
                    <a:pt x="2662" y="34"/>
                    <a:pt x="1759" y="3"/>
                  </a:cubicBezTo>
                  <a:cubicBezTo>
                    <a:pt x="1731" y="2"/>
                    <a:pt x="1702" y="1"/>
                    <a:pt x="16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8" name="Google Shape;1047;p53"/>
            <p:cNvSpPr/>
            <p:nvPr/>
          </p:nvSpPr>
          <p:spPr>
            <a:xfrm>
              <a:off x="8828475" y="906175"/>
              <a:ext cx="48975" cy="47500"/>
            </a:xfrm>
            <a:custGeom>
              <a:avLst/>
              <a:gdLst/>
              <a:ahLst/>
              <a:cxnLst/>
              <a:rect l="l" t="t" r="r" b="b"/>
              <a:pathLst>
                <a:path w="1959" h="1900" extrusionOk="0">
                  <a:moveTo>
                    <a:pt x="970" y="1"/>
                  </a:moveTo>
                  <a:cubicBezTo>
                    <a:pt x="460" y="1"/>
                    <a:pt x="46" y="403"/>
                    <a:pt x="31" y="905"/>
                  </a:cubicBezTo>
                  <a:cubicBezTo>
                    <a:pt x="1" y="1425"/>
                    <a:pt x="414" y="1868"/>
                    <a:pt x="949" y="1899"/>
                  </a:cubicBezTo>
                  <a:cubicBezTo>
                    <a:pt x="958" y="1899"/>
                    <a:pt x="968" y="1899"/>
                    <a:pt x="977" y="1899"/>
                  </a:cubicBezTo>
                  <a:cubicBezTo>
                    <a:pt x="1485" y="1899"/>
                    <a:pt x="1913" y="1492"/>
                    <a:pt x="1943" y="981"/>
                  </a:cubicBezTo>
                  <a:cubicBezTo>
                    <a:pt x="1959" y="461"/>
                    <a:pt x="1546" y="18"/>
                    <a:pt x="1025" y="2"/>
                  </a:cubicBezTo>
                  <a:cubicBezTo>
                    <a:pt x="1007" y="1"/>
                    <a:pt x="988" y="1"/>
                    <a:pt x="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9" name="Google Shape;1048;p53"/>
            <p:cNvSpPr/>
            <p:nvPr/>
          </p:nvSpPr>
          <p:spPr>
            <a:xfrm>
              <a:off x="8775700" y="955925"/>
              <a:ext cx="44000" cy="15050"/>
            </a:xfrm>
            <a:custGeom>
              <a:avLst/>
              <a:gdLst/>
              <a:ahLst/>
              <a:cxnLst/>
              <a:rect l="l" t="t" r="r" b="b"/>
              <a:pathLst>
                <a:path w="1760" h="602" extrusionOk="0">
                  <a:moveTo>
                    <a:pt x="1584" y="1"/>
                  </a:moveTo>
                  <a:cubicBezTo>
                    <a:pt x="1542" y="1"/>
                    <a:pt x="1500" y="16"/>
                    <a:pt x="1469" y="47"/>
                  </a:cubicBezTo>
                  <a:cubicBezTo>
                    <a:pt x="1298" y="210"/>
                    <a:pt x="1074" y="290"/>
                    <a:pt x="847" y="290"/>
                  </a:cubicBezTo>
                  <a:cubicBezTo>
                    <a:pt x="648" y="290"/>
                    <a:pt x="447" y="229"/>
                    <a:pt x="276" y="108"/>
                  </a:cubicBezTo>
                  <a:cubicBezTo>
                    <a:pt x="244" y="82"/>
                    <a:pt x="210" y="70"/>
                    <a:pt x="177" y="70"/>
                  </a:cubicBezTo>
                  <a:cubicBezTo>
                    <a:pt x="131" y="70"/>
                    <a:pt x="89" y="94"/>
                    <a:pt x="62" y="138"/>
                  </a:cubicBezTo>
                  <a:cubicBezTo>
                    <a:pt x="1" y="200"/>
                    <a:pt x="16" y="291"/>
                    <a:pt x="93" y="353"/>
                  </a:cubicBezTo>
                  <a:cubicBezTo>
                    <a:pt x="276" y="490"/>
                    <a:pt x="506" y="567"/>
                    <a:pt x="750" y="597"/>
                  </a:cubicBezTo>
                  <a:cubicBezTo>
                    <a:pt x="786" y="600"/>
                    <a:pt x="821" y="602"/>
                    <a:pt x="856" y="602"/>
                  </a:cubicBezTo>
                  <a:cubicBezTo>
                    <a:pt x="1169" y="602"/>
                    <a:pt x="1465" y="481"/>
                    <a:pt x="1699" y="261"/>
                  </a:cubicBezTo>
                  <a:cubicBezTo>
                    <a:pt x="1760" y="200"/>
                    <a:pt x="1760" y="108"/>
                    <a:pt x="1699" y="47"/>
                  </a:cubicBezTo>
                  <a:cubicBezTo>
                    <a:pt x="1668" y="16"/>
                    <a:pt x="1626" y="1"/>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0" name="Google Shape;1049;p53"/>
            <p:cNvSpPr/>
            <p:nvPr/>
          </p:nvSpPr>
          <p:spPr>
            <a:xfrm>
              <a:off x="8713375" y="964925"/>
              <a:ext cx="42850" cy="37725"/>
            </a:xfrm>
            <a:custGeom>
              <a:avLst/>
              <a:gdLst/>
              <a:ahLst/>
              <a:cxnLst/>
              <a:rect l="l" t="t" r="r" b="b"/>
              <a:pathLst>
                <a:path w="1714" h="1509" extrusionOk="0">
                  <a:moveTo>
                    <a:pt x="767" y="0"/>
                  </a:moveTo>
                  <a:cubicBezTo>
                    <a:pt x="396" y="0"/>
                    <a:pt x="73" y="289"/>
                    <a:pt x="31" y="681"/>
                  </a:cubicBezTo>
                  <a:cubicBezTo>
                    <a:pt x="1" y="1109"/>
                    <a:pt x="307" y="1476"/>
                    <a:pt x="735" y="1507"/>
                  </a:cubicBezTo>
                  <a:cubicBezTo>
                    <a:pt x="756" y="1508"/>
                    <a:pt x="777" y="1509"/>
                    <a:pt x="798" y="1509"/>
                  </a:cubicBezTo>
                  <a:cubicBezTo>
                    <a:pt x="1230" y="1509"/>
                    <a:pt x="1595" y="1211"/>
                    <a:pt x="1668" y="788"/>
                  </a:cubicBezTo>
                  <a:cubicBezTo>
                    <a:pt x="1714" y="405"/>
                    <a:pt x="1347" y="54"/>
                    <a:pt x="873" y="8"/>
                  </a:cubicBezTo>
                  <a:cubicBezTo>
                    <a:pt x="837" y="3"/>
                    <a:pt x="802" y="0"/>
                    <a:pt x="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1" name="Google Shape;1050;p53"/>
            <p:cNvSpPr/>
            <p:nvPr/>
          </p:nvSpPr>
          <p:spPr>
            <a:xfrm>
              <a:off x="8839950" y="959700"/>
              <a:ext cx="42850" cy="37750"/>
            </a:xfrm>
            <a:custGeom>
              <a:avLst/>
              <a:gdLst/>
              <a:ahLst/>
              <a:cxnLst/>
              <a:rect l="l" t="t" r="r" b="b"/>
              <a:pathLst>
                <a:path w="1714" h="1510" extrusionOk="0">
                  <a:moveTo>
                    <a:pt x="918" y="1"/>
                  </a:moveTo>
                  <a:cubicBezTo>
                    <a:pt x="499" y="1"/>
                    <a:pt x="119" y="298"/>
                    <a:pt x="46" y="722"/>
                  </a:cubicBezTo>
                  <a:cubicBezTo>
                    <a:pt x="1" y="1104"/>
                    <a:pt x="352" y="1456"/>
                    <a:pt x="827" y="1502"/>
                  </a:cubicBezTo>
                  <a:cubicBezTo>
                    <a:pt x="863" y="1507"/>
                    <a:pt x="900" y="1509"/>
                    <a:pt x="936" y="1509"/>
                  </a:cubicBezTo>
                  <a:cubicBezTo>
                    <a:pt x="1318" y="1509"/>
                    <a:pt x="1641" y="1220"/>
                    <a:pt x="1683" y="829"/>
                  </a:cubicBezTo>
                  <a:cubicBezTo>
                    <a:pt x="1714" y="416"/>
                    <a:pt x="1408" y="33"/>
                    <a:pt x="979" y="3"/>
                  </a:cubicBezTo>
                  <a:cubicBezTo>
                    <a:pt x="959" y="1"/>
                    <a:pt x="939"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grpSp>
      <p:grpSp>
        <p:nvGrpSpPr>
          <p:cNvPr id="62" name="Google Shape;1004;p53"/>
          <p:cNvGrpSpPr/>
          <p:nvPr/>
        </p:nvGrpSpPr>
        <p:grpSpPr>
          <a:xfrm flipH="1">
            <a:off x="8849166" y="712560"/>
            <a:ext cx="864096" cy="784793"/>
            <a:chOff x="8571900" y="733375"/>
            <a:chExt cx="446275" cy="446275"/>
          </a:xfrm>
        </p:grpSpPr>
        <p:sp>
          <p:nvSpPr>
            <p:cNvPr id="63" name="Google Shape;1005;p53"/>
            <p:cNvSpPr/>
            <p:nvPr/>
          </p:nvSpPr>
          <p:spPr>
            <a:xfrm>
              <a:off x="8758875" y="733375"/>
              <a:ext cx="72700" cy="193525"/>
            </a:xfrm>
            <a:custGeom>
              <a:avLst/>
              <a:gdLst/>
              <a:ahLst/>
              <a:cxnLst/>
              <a:rect l="l" t="t" r="r" b="b"/>
              <a:pathLst>
                <a:path w="2908" h="7741" extrusionOk="0">
                  <a:moveTo>
                    <a:pt x="1454" y="1"/>
                  </a:moveTo>
                  <a:cubicBezTo>
                    <a:pt x="643" y="1"/>
                    <a:pt x="1" y="643"/>
                    <a:pt x="1" y="1454"/>
                  </a:cubicBezTo>
                  <a:cubicBezTo>
                    <a:pt x="1" y="1530"/>
                    <a:pt x="1" y="1622"/>
                    <a:pt x="16" y="1698"/>
                  </a:cubicBezTo>
                  <a:lnTo>
                    <a:pt x="781" y="7694"/>
                  </a:lnTo>
                  <a:lnTo>
                    <a:pt x="1301" y="7694"/>
                  </a:lnTo>
                  <a:lnTo>
                    <a:pt x="1301" y="7740"/>
                  </a:lnTo>
                  <a:lnTo>
                    <a:pt x="2127" y="7740"/>
                  </a:lnTo>
                  <a:lnTo>
                    <a:pt x="2892" y="1668"/>
                  </a:lnTo>
                  <a:cubicBezTo>
                    <a:pt x="2892" y="1607"/>
                    <a:pt x="2907" y="1561"/>
                    <a:pt x="2907" y="1500"/>
                  </a:cubicBezTo>
                  <a:lnTo>
                    <a:pt x="2907" y="1484"/>
                  </a:lnTo>
                  <a:lnTo>
                    <a:pt x="2907" y="1454"/>
                  </a:lnTo>
                  <a:cubicBezTo>
                    <a:pt x="2907" y="643"/>
                    <a:pt x="2249" y="1"/>
                    <a:pt x="1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4" name="Google Shape;1006;p53"/>
            <p:cNvSpPr/>
            <p:nvPr/>
          </p:nvSpPr>
          <p:spPr>
            <a:xfrm>
              <a:off x="8758875" y="986150"/>
              <a:ext cx="72700" cy="193500"/>
            </a:xfrm>
            <a:custGeom>
              <a:avLst/>
              <a:gdLst/>
              <a:ahLst/>
              <a:cxnLst/>
              <a:rect l="l" t="t" r="r" b="b"/>
              <a:pathLst>
                <a:path w="2908" h="7740" extrusionOk="0">
                  <a:moveTo>
                    <a:pt x="781" y="0"/>
                  </a:moveTo>
                  <a:lnTo>
                    <a:pt x="16" y="6072"/>
                  </a:lnTo>
                  <a:cubicBezTo>
                    <a:pt x="1" y="6134"/>
                    <a:pt x="1" y="6179"/>
                    <a:pt x="1" y="6241"/>
                  </a:cubicBezTo>
                  <a:lnTo>
                    <a:pt x="1" y="6256"/>
                  </a:lnTo>
                  <a:lnTo>
                    <a:pt x="1" y="6287"/>
                  </a:lnTo>
                  <a:cubicBezTo>
                    <a:pt x="1" y="7082"/>
                    <a:pt x="643" y="7740"/>
                    <a:pt x="1454" y="7740"/>
                  </a:cubicBezTo>
                  <a:cubicBezTo>
                    <a:pt x="2249" y="7740"/>
                    <a:pt x="2907" y="7082"/>
                    <a:pt x="2907" y="6287"/>
                  </a:cubicBezTo>
                  <a:cubicBezTo>
                    <a:pt x="2907" y="6195"/>
                    <a:pt x="2892" y="6118"/>
                    <a:pt x="2876" y="6042"/>
                  </a:cubicBezTo>
                  <a:lnTo>
                    <a:pt x="2112" y="46"/>
                  </a:lnTo>
                  <a:lnTo>
                    <a:pt x="1592" y="46"/>
                  </a:lnTo>
                  <a:lnTo>
                    <a:pt x="15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5" name="Google Shape;1007;p53"/>
            <p:cNvSpPr/>
            <p:nvPr/>
          </p:nvSpPr>
          <p:spPr>
            <a:xfrm>
              <a:off x="8824650" y="919975"/>
              <a:ext cx="193525" cy="72700"/>
            </a:xfrm>
            <a:custGeom>
              <a:avLst/>
              <a:gdLst/>
              <a:ahLst/>
              <a:cxnLst/>
              <a:rect l="l" t="t" r="r" b="b"/>
              <a:pathLst>
                <a:path w="7741" h="2908" extrusionOk="0">
                  <a:moveTo>
                    <a:pt x="6287" y="1"/>
                  </a:moveTo>
                  <a:cubicBezTo>
                    <a:pt x="6195" y="1"/>
                    <a:pt x="6119" y="16"/>
                    <a:pt x="6027" y="32"/>
                  </a:cubicBezTo>
                  <a:lnTo>
                    <a:pt x="47" y="796"/>
                  </a:lnTo>
                  <a:lnTo>
                    <a:pt x="47" y="1316"/>
                  </a:lnTo>
                  <a:lnTo>
                    <a:pt x="1" y="1316"/>
                  </a:lnTo>
                  <a:lnTo>
                    <a:pt x="1" y="2127"/>
                  </a:lnTo>
                  <a:lnTo>
                    <a:pt x="6073" y="2892"/>
                  </a:lnTo>
                  <a:cubicBezTo>
                    <a:pt x="6134" y="2907"/>
                    <a:pt x="6180" y="2907"/>
                    <a:pt x="6241" y="2907"/>
                  </a:cubicBezTo>
                  <a:lnTo>
                    <a:pt x="6287" y="2907"/>
                  </a:lnTo>
                  <a:cubicBezTo>
                    <a:pt x="7083" y="2907"/>
                    <a:pt x="7740" y="2265"/>
                    <a:pt x="7740" y="1454"/>
                  </a:cubicBezTo>
                  <a:cubicBezTo>
                    <a:pt x="7740" y="659"/>
                    <a:pt x="7083" y="1"/>
                    <a:pt x="6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6" name="Google Shape;1008;p53"/>
            <p:cNvSpPr/>
            <p:nvPr/>
          </p:nvSpPr>
          <p:spPr>
            <a:xfrm>
              <a:off x="8571900" y="920375"/>
              <a:ext cx="193500" cy="72675"/>
            </a:xfrm>
            <a:custGeom>
              <a:avLst/>
              <a:gdLst/>
              <a:ahLst/>
              <a:cxnLst/>
              <a:rect l="l" t="t" r="r" b="b"/>
              <a:pathLst>
                <a:path w="7740" h="2907" extrusionOk="0">
                  <a:moveTo>
                    <a:pt x="1453" y="0"/>
                  </a:moveTo>
                  <a:cubicBezTo>
                    <a:pt x="658" y="0"/>
                    <a:pt x="0" y="643"/>
                    <a:pt x="0" y="1453"/>
                  </a:cubicBezTo>
                  <a:cubicBezTo>
                    <a:pt x="0" y="2249"/>
                    <a:pt x="658" y="2906"/>
                    <a:pt x="1453" y="2906"/>
                  </a:cubicBezTo>
                  <a:cubicBezTo>
                    <a:pt x="1545" y="2891"/>
                    <a:pt x="1622" y="2891"/>
                    <a:pt x="1713" y="2876"/>
                  </a:cubicBezTo>
                  <a:lnTo>
                    <a:pt x="7709" y="2111"/>
                  </a:lnTo>
                  <a:lnTo>
                    <a:pt x="7709" y="1591"/>
                  </a:lnTo>
                  <a:lnTo>
                    <a:pt x="7740" y="1591"/>
                  </a:lnTo>
                  <a:lnTo>
                    <a:pt x="7740" y="780"/>
                  </a:lnTo>
                  <a:lnTo>
                    <a:pt x="1668" y="16"/>
                  </a:lnTo>
                  <a:cubicBezTo>
                    <a:pt x="1622" y="0"/>
                    <a:pt x="1560" y="0"/>
                    <a:pt x="1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7" name="Google Shape;1009;p53"/>
            <p:cNvSpPr/>
            <p:nvPr/>
          </p:nvSpPr>
          <p:spPr>
            <a:xfrm>
              <a:off x="8813575" y="827400"/>
              <a:ext cx="185475" cy="128950"/>
            </a:xfrm>
            <a:custGeom>
              <a:avLst/>
              <a:gdLst/>
              <a:ahLst/>
              <a:cxnLst/>
              <a:rect l="l" t="t" r="r" b="b"/>
              <a:pathLst>
                <a:path w="7419" h="5158" extrusionOk="0">
                  <a:moveTo>
                    <a:pt x="5756" y="0"/>
                  </a:moveTo>
                  <a:cubicBezTo>
                    <a:pt x="5509" y="0"/>
                    <a:pt x="5260" y="65"/>
                    <a:pt x="5032" y="201"/>
                  </a:cubicBezTo>
                  <a:cubicBezTo>
                    <a:pt x="4956" y="232"/>
                    <a:pt x="4895" y="278"/>
                    <a:pt x="4818" y="339"/>
                  </a:cubicBezTo>
                  <a:lnTo>
                    <a:pt x="0" y="3979"/>
                  </a:lnTo>
                  <a:lnTo>
                    <a:pt x="260" y="4423"/>
                  </a:lnTo>
                  <a:lnTo>
                    <a:pt x="230" y="4438"/>
                  </a:lnTo>
                  <a:lnTo>
                    <a:pt x="627" y="5157"/>
                  </a:lnTo>
                  <a:lnTo>
                    <a:pt x="6287" y="2801"/>
                  </a:lnTo>
                  <a:cubicBezTo>
                    <a:pt x="6333" y="2786"/>
                    <a:pt x="6378" y="2756"/>
                    <a:pt x="6424" y="2740"/>
                  </a:cubicBezTo>
                  <a:lnTo>
                    <a:pt x="6440" y="2740"/>
                  </a:lnTo>
                  <a:lnTo>
                    <a:pt x="6470" y="2710"/>
                  </a:lnTo>
                  <a:cubicBezTo>
                    <a:pt x="7174" y="2312"/>
                    <a:pt x="7419" y="1425"/>
                    <a:pt x="7021" y="737"/>
                  </a:cubicBezTo>
                  <a:cubicBezTo>
                    <a:pt x="6744" y="265"/>
                    <a:pt x="6255" y="0"/>
                    <a:pt x="5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8" name="Google Shape;1010;p53"/>
            <p:cNvSpPr/>
            <p:nvPr/>
          </p:nvSpPr>
          <p:spPr>
            <a:xfrm>
              <a:off x="8591400" y="956700"/>
              <a:ext cx="185475" cy="128775"/>
            </a:xfrm>
            <a:custGeom>
              <a:avLst/>
              <a:gdLst/>
              <a:ahLst/>
              <a:cxnLst/>
              <a:rect l="l" t="t" r="r" b="b"/>
              <a:pathLst>
                <a:path w="7419" h="5151" extrusionOk="0">
                  <a:moveTo>
                    <a:pt x="6792" y="0"/>
                  </a:moveTo>
                  <a:lnTo>
                    <a:pt x="1132" y="2341"/>
                  </a:lnTo>
                  <a:cubicBezTo>
                    <a:pt x="1086" y="2371"/>
                    <a:pt x="1041" y="2386"/>
                    <a:pt x="979" y="2417"/>
                  </a:cubicBezTo>
                  <a:lnTo>
                    <a:pt x="949" y="2432"/>
                  </a:lnTo>
                  <a:cubicBezTo>
                    <a:pt x="245" y="2830"/>
                    <a:pt x="0" y="3717"/>
                    <a:pt x="398" y="4421"/>
                  </a:cubicBezTo>
                  <a:cubicBezTo>
                    <a:pt x="664" y="4892"/>
                    <a:pt x="1150" y="5150"/>
                    <a:pt x="1653" y="5150"/>
                  </a:cubicBezTo>
                  <a:cubicBezTo>
                    <a:pt x="1902" y="5150"/>
                    <a:pt x="2154" y="5087"/>
                    <a:pt x="2387" y="4956"/>
                  </a:cubicBezTo>
                  <a:cubicBezTo>
                    <a:pt x="2463" y="4925"/>
                    <a:pt x="2524" y="4864"/>
                    <a:pt x="2601" y="4818"/>
                  </a:cubicBezTo>
                  <a:lnTo>
                    <a:pt x="7419" y="1178"/>
                  </a:lnTo>
                  <a:lnTo>
                    <a:pt x="7174" y="734"/>
                  </a:lnTo>
                  <a:lnTo>
                    <a:pt x="7205" y="719"/>
                  </a:lnTo>
                  <a:lnTo>
                    <a:pt x="67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9" name="Google Shape;1011;p53"/>
            <p:cNvSpPr/>
            <p:nvPr/>
          </p:nvSpPr>
          <p:spPr>
            <a:xfrm>
              <a:off x="8795200" y="974675"/>
              <a:ext cx="134250" cy="180300"/>
            </a:xfrm>
            <a:custGeom>
              <a:avLst/>
              <a:gdLst/>
              <a:ahLst/>
              <a:cxnLst/>
              <a:rect l="l" t="t" r="r" b="b"/>
              <a:pathLst>
                <a:path w="5370" h="7212" extrusionOk="0">
                  <a:moveTo>
                    <a:pt x="1194" y="0"/>
                  </a:moveTo>
                  <a:lnTo>
                    <a:pt x="735" y="260"/>
                  </a:lnTo>
                  <a:lnTo>
                    <a:pt x="720" y="230"/>
                  </a:lnTo>
                  <a:lnTo>
                    <a:pt x="1" y="643"/>
                  </a:lnTo>
                  <a:lnTo>
                    <a:pt x="2356" y="6287"/>
                  </a:lnTo>
                  <a:cubicBezTo>
                    <a:pt x="2372" y="6333"/>
                    <a:pt x="2387" y="6394"/>
                    <a:pt x="2418" y="6440"/>
                  </a:cubicBezTo>
                  <a:lnTo>
                    <a:pt x="2433" y="6440"/>
                  </a:lnTo>
                  <a:lnTo>
                    <a:pt x="2448" y="6470"/>
                  </a:lnTo>
                  <a:cubicBezTo>
                    <a:pt x="2717" y="6945"/>
                    <a:pt x="3209" y="7211"/>
                    <a:pt x="3717" y="7211"/>
                  </a:cubicBezTo>
                  <a:cubicBezTo>
                    <a:pt x="3961" y="7211"/>
                    <a:pt x="4208" y="7150"/>
                    <a:pt x="4437" y="7021"/>
                  </a:cubicBezTo>
                  <a:cubicBezTo>
                    <a:pt x="5125" y="6623"/>
                    <a:pt x="5370" y="5736"/>
                    <a:pt x="4972" y="5032"/>
                  </a:cubicBezTo>
                  <a:cubicBezTo>
                    <a:pt x="4926" y="4956"/>
                    <a:pt x="4880" y="4895"/>
                    <a:pt x="4819" y="4834"/>
                  </a:cubicBezTo>
                  <a:lnTo>
                    <a:pt x="11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0" name="Google Shape;1012;p53"/>
            <p:cNvSpPr/>
            <p:nvPr/>
          </p:nvSpPr>
          <p:spPr>
            <a:xfrm>
              <a:off x="8661000" y="758050"/>
              <a:ext cx="133850" cy="180325"/>
            </a:xfrm>
            <a:custGeom>
              <a:avLst/>
              <a:gdLst/>
              <a:ahLst/>
              <a:cxnLst/>
              <a:rect l="l" t="t" r="r" b="b"/>
              <a:pathLst>
                <a:path w="5354" h="7213" extrusionOk="0">
                  <a:moveTo>
                    <a:pt x="1658" y="1"/>
                  </a:moveTo>
                  <a:cubicBezTo>
                    <a:pt x="1416" y="1"/>
                    <a:pt x="1172" y="62"/>
                    <a:pt x="949" y="191"/>
                  </a:cubicBezTo>
                  <a:cubicBezTo>
                    <a:pt x="245" y="589"/>
                    <a:pt x="0" y="1476"/>
                    <a:pt x="398" y="2180"/>
                  </a:cubicBezTo>
                  <a:cubicBezTo>
                    <a:pt x="444" y="2256"/>
                    <a:pt x="490" y="2318"/>
                    <a:pt x="551" y="2394"/>
                  </a:cubicBezTo>
                  <a:lnTo>
                    <a:pt x="4176" y="7212"/>
                  </a:lnTo>
                  <a:lnTo>
                    <a:pt x="4635" y="6952"/>
                  </a:lnTo>
                  <a:lnTo>
                    <a:pt x="4650" y="6983"/>
                  </a:lnTo>
                  <a:lnTo>
                    <a:pt x="5354" y="6585"/>
                  </a:lnTo>
                  <a:lnTo>
                    <a:pt x="3013" y="926"/>
                  </a:lnTo>
                  <a:cubicBezTo>
                    <a:pt x="2998" y="880"/>
                    <a:pt x="2968" y="834"/>
                    <a:pt x="2952" y="773"/>
                  </a:cubicBezTo>
                  <a:lnTo>
                    <a:pt x="2937" y="773"/>
                  </a:lnTo>
                  <a:lnTo>
                    <a:pt x="2922" y="742"/>
                  </a:lnTo>
                  <a:cubicBezTo>
                    <a:pt x="2653" y="267"/>
                    <a:pt x="2161" y="1"/>
                    <a:pt x="16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1" name="Google Shape;1013;p53"/>
            <p:cNvSpPr/>
            <p:nvPr/>
          </p:nvSpPr>
          <p:spPr>
            <a:xfrm>
              <a:off x="8796750" y="759875"/>
              <a:ext cx="136150" cy="179625"/>
            </a:xfrm>
            <a:custGeom>
              <a:avLst/>
              <a:gdLst/>
              <a:ahLst/>
              <a:cxnLst/>
              <a:rect l="l" t="t" r="r" b="b"/>
              <a:pathLst>
                <a:path w="5446" h="7185" extrusionOk="0">
                  <a:moveTo>
                    <a:pt x="3775" y="0"/>
                  </a:moveTo>
                  <a:cubicBezTo>
                    <a:pt x="3286" y="0"/>
                    <a:pt x="2810" y="248"/>
                    <a:pt x="2539" y="700"/>
                  </a:cubicBezTo>
                  <a:cubicBezTo>
                    <a:pt x="2493" y="776"/>
                    <a:pt x="2463" y="853"/>
                    <a:pt x="2432" y="929"/>
                  </a:cubicBezTo>
                  <a:lnTo>
                    <a:pt x="0" y="6466"/>
                  </a:lnTo>
                  <a:lnTo>
                    <a:pt x="444" y="6726"/>
                  </a:lnTo>
                  <a:lnTo>
                    <a:pt x="413" y="6757"/>
                  </a:lnTo>
                  <a:lnTo>
                    <a:pt x="1117" y="7185"/>
                  </a:lnTo>
                  <a:lnTo>
                    <a:pt x="4910" y="2367"/>
                  </a:lnTo>
                  <a:cubicBezTo>
                    <a:pt x="4941" y="2321"/>
                    <a:pt x="4971" y="2290"/>
                    <a:pt x="5002" y="2245"/>
                  </a:cubicBezTo>
                  <a:lnTo>
                    <a:pt x="5002" y="2229"/>
                  </a:lnTo>
                  <a:lnTo>
                    <a:pt x="5032" y="2199"/>
                  </a:lnTo>
                  <a:cubicBezTo>
                    <a:pt x="5445" y="1510"/>
                    <a:pt x="5216" y="608"/>
                    <a:pt x="4528" y="210"/>
                  </a:cubicBezTo>
                  <a:cubicBezTo>
                    <a:pt x="4291" y="68"/>
                    <a:pt x="4031" y="0"/>
                    <a:pt x="37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2" name="Google Shape;1014;p53"/>
            <p:cNvSpPr/>
            <p:nvPr/>
          </p:nvSpPr>
          <p:spPr>
            <a:xfrm>
              <a:off x="8657550" y="973150"/>
              <a:ext cx="136150" cy="179900"/>
            </a:xfrm>
            <a:custGeom>
              <a:avLst/>
              <a:gdLst/>
              <a:ahLst/>
              <a:cxnLst/>
              <a:rect l="l" t="t" r="r" b="b"/>
              <a:pathLst>
                <a:path w="5446" h="7196" extrusionOk="0">
                  <a:moveTo>
                    <a:pt x="4314" y="0"/>
                  </a:moveTo>
                  <a:lnTo>
                    <a:pt x="536" y="4818"/>
                  </a:lnTo>
                  <a:cubicBezTo>
                    <a:pt x="505" y="4864"/>
                    <a:pt x="475" y="4895"/>
                    <a:pt x="444" y="4940"/>
                  </a:cubicBezTo>
                  <a:lnTo>
                    <a:pt x="429" y="4971"/>
                  </a:lnTo>
                  <a:lnTo>
                    <a:pt x="414" y="5002"/>
                  </a:lnTo>
                  <a:cubicBezTo>
                    <a:pt x="1" y="5675"/>
                    <a:pt x="230" y="6577"/>
                    <a:pt x="918" y="6990"/>
                  </a:cubicBezTo>
                  <a:cubicBezTo>
                    <a:pt x="1151" y="7130"/>
                    <a:pt x="1406" y="7196"/>
                    <a:pt x="1658" y="7196"/>
                  </a:cubicBezTo>
                  <a:cubicBezTo>
                    <a:pt x="2152" y="7196"/>
                    <a:pt x="2633" y="6941"/>
                    <a:pt x="2907" y="6485"/>
                  </a:cubicBezTo>
                  <a:cubicBezTo>
                    <a:pt x="2953" y="6409"/>
                    <a:pt x="2983" y="6332"/>
                    <a:pt x="3014" y="6256"/>
                  </a:cubicBezTo>
                  <a:lnTo>
                    <a:pt x="5446" y="734"/>
                  </a:lnTo>
                  <a:lnTo>
                    <a:pt x="5002" y="459"/>
                  </a:lnTo>
                  <a:lnTo>
                    <a:pt x="5018" y="428"/>
                  </a:lnTo>
                  <a:lnTo>
                    <a:pt x="43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3" name="Google Shape;1015;p53"/>
            <p:cNvSpPr/>
            <p:nvPr/>
          </p:nvSpPr>
          <p:spPr>
            <a:xfrm>
              <a:off x="8812025" y="957850"/>
              <a:ext cx="184725" cy="130975"/>
            </a:xfrm>
            <a:custGeom>
              <a:avLst/>
              <a:gdLst/>
              <a:ahLst/>
              <a:cxnLst/>
              <a:rect l="l" t="t" r="r" b="b"/>
              <a:pathLst>
                <a:path w="7389" h="5239" extrusionOk="0">
                  <a:moveTo>
                    <a:pt x="720" y="0"/>
                  </a:moveTo>
                  <a:lnTo>
                    <a:pt x="460" y="444"/>
                  </a:lnTo>
                  <a:lnTo>
                    <a:pt x="429" y="428"/>
                  </a:lnTo>
                  <a:lnTo>
                    <a:pt x="1" y="1132"/>
                  </a:lnTo>
                  <a:lnTo>
                    <a:pt x="4804" y="4910"/>
                  </a:lnTo>
                  <a:cubicBezTo>
                    <a:pt x="4850" y="4941"/>
                    <a:pt x="4896" y="4971"/>
                    <a:pt x="4941" y="5002"/>
                  </a:cubicBezTo>
                  <a:lnTo>
                    <a:pt x="4957" y="5017"/>
                  </a:lnTo>
                  <a:lnTo>
                    <a:pt x="4987" y="5032"/>
                  </a:lnTo>
                  <a:cubicBezTo>
                    <a:pt x="5220" y="5172"/>
                    <a:pt x="5475" y="5238"/>
                    <a:pt x="5727" y="5238"/>
                  </a:cubicBezTo>
                  <a:cubicBezTo>
                    <a:pt x="6221" y="5238"/>
                    <a:pt x="6702" y="4984"/>
                    <a:pt x="6976" y="4528"/>
                  </a:cubicBezTo>
                  <a:cubicBezTo>
                    <a:pt x="7389" y="3839"/>
                    <a:pt x="7175" y="2952"/>
                    <a:pt x="6486" y="2539"/>
                  </a:cubicBezTo>
                  <a:cubicBezTo>
                    <a:pt x="6410" y="2493"/>
                    <a:pt x="6333" y="2463"/>
                    <a:pt x="6257" y="2432"/>
                  </a:cubicBezTo>
                  <a:lnTo>
                    <a:pt x="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4" name="Google Shape;1016;p53"/>
            <p:cNvSpPr/>
            <p:nvPr/>
          </p:nvSpPr>
          <p:spPr>
            <a:xfrm>
              <a:off x="8593700" y="824225"/>
              <a:ext cx="184700" cy="130975"/>
            </a:xfrm>
            <a:custGeom>
              <a:avLst/>
              <a:gdLst/>
              <a:ahLst/>
              <a:cxnLst/>
              <a:rect l="l" t="t" r="r" b="b"/>
              <a:pathLst>
                <a:path w="7388" h="5239" extrusionOk="0">
                  <a:moveTo>
                    <a:pt x="1659" y="0"/>
                  </a:moveTo>
                  <a:cubicBezTo>
                    <a:pt x="1161" y="0"/>
                    <a:pt x="677" y="255"/>
                    <a:pt x="413" y="711"/>
                  </a:cubicBezTo>
                  <a:cubicBezTo>
                    <a:pt x="0" y="1399"/>
                    <a:pt x="214" y="2286"/>
                    <a:pt x="903" y="2699"/>
                  </a:cubicBezTo>
                  <a:cubicBezTo>
                    <a:pt x="979" y="2745"/>
                    <a:pt x="1056" y="2776"/>
                    <a:pt x="1132" y="2806"/>
                  </a:cubicBezTo>
                  <a:lnTo>
                    <a:pt x="6669" y="5238"/>
                  </a:lnTo>
                  <a:lnTo>
                    <a:pt x="6929" y="4795"/>
                  </a:lnTo>
                  <a:lnTo>
                    <a:pt x="6960" y="4810"/>
                  </a:lnTo>
                  <a:lnTo>
                    <a:pt x="7388" y="4106"/>
                  </a:lnTo>
                  <a:lnTo>
                    <a:pt x="2570" y="328"/>
                  </a:lnTo>
                  <a:cubicBezTo>
                    <a:pt x="2524" y="298"/>
                    <a:pt x="2493" y="267"/>
                    <a:pt x="2447" y="236"/>
                  </a:cubicBezTo>
                  <a:lnTo>
                    <a:pt x="2432" y="221"/>
                  </a:lnTo>
                  <a:lnTo>
                    <a:pt x="2402" y="206"/>
                  </a:lnTo>
                  <a:cubicBezTo>
                    <a:pt x="2169" y="66"/>
                    <a:pt x="1912" y="0"/>
                    <a:pt x="1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5" name="Google Shape;1017;p53"/>
            <p:cNvSpPr/>
            <p:nvPr/>
          </p:nvSpPr>
          <p:spPr>
            <a:xfrm>
              <a:off x="8686625" y="801550"/>
              <a:ext cx="43600" cy="56125"/>
            </a:xfrm>
            <a:custGeom>
              <a:avLst/>
              <a:gdLst/>
              <a:ahLst/>
              <a:cxnLst/>
              <a:rect l="l" t="t" r="r" b="b"/>
              <a:pathLst>
                <a:path w="1744" h="2245" extrusionOk="0">
                  <a:moveTo>
                    <a:pt x="138" y="0"/>
                  </a:moveTo>
                  <a:cubicBezTo>
                    <a:pt x="112" y="0"/>
                    <a:pt x="85" y="9"/>
                    <a:pt x="61" y="27"/>
                  </a:cubicBezTo>
                  <a:cubicBezTo>
                    <a:pt x="15" y="73"/>
                    <a:pt x="0" y="149"/>
                    <a:pt x="46" y="210"/>
                  </a:cubicBezTo>
                  <a:lnTo>
                    <a:pt x="1499" y="2184"/>
                  </a:lnTo>
                  <a:cubicBezTo>
                    <a:pt x="1530" y="2224"/>
                    <a:pt x="1567" y="2245"/>
                    <a:pt x="1607" y="2245"/>
                  </a:cubicBezTo>
                  <a:cubicBezTo>
                    <a:pt x="1626" y="2245"/>
                    <a:pt x="1647" y="2240"/>
                    <a:pt x="1667" y="2229"/>
                  </a:cubicBezTo>
                  <a:lnTo>
                    <a:pt x="1683" y="2214"/>
                  </a:lnTo>
                  <a:cubicBezTo>
                    <a:pt x="1744" y="2168"/>
                    <a:pt x="1744" y="2092"/>
                    <a:pt x="1713" y="2031"/>
                  </a:cubicBezTo>
                  <a:lnTo>
                    <a:pt x="245" y="57"/>
                  </a:lnTo>
                  <a:cubicBezTo>
                    <a:pt x="217" y="20"/>
                    <a:pt x="178" y="0"/>
                    <a:pt x="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6" name="Google Shape;1018;p53"/>
            <p:cNvSpPr/>
            <p:nvPr/>
          </p:nvSpPr>
          <p:spPr>
            <a:xfrm>
              <a:off x="8712625" y="786250"/>
              <a:ext cx="32125" cy="62925"/>
            </a:xfrm>
            <a:custGeom>
              <a:avLst/>
              <a:gdLst/>
              <a:ahLst/>
              <a:cxnLst/>
              <a:rect l="l" t="t" r="r" b="b"/>
              <a:pathLst>
                <a:path w="1285" h="2517" extrusionOk="0">
                  <a:moveTo>
                    <a:pt x="141" y="0"/>
                  </a:moveTo>
                  <a:cubicBezTo>
                    <a:pt x="125" y="0"/>
                    <a:pt x="108" y="4"/>
                    <a:pt x="92" y="12"/>
                  </a:cubicBezTo>
                  <a:cubicBezTo>
                    <a:pt x="15" y="42"/>
                    <a:pt x="0" y="119"/>
                    <a:pt x="31" y="180"/>
                  </a:cubicBezTo>
                  <a:lnTo>
                    <a:pt x="1025" y="2444"/>
                  </a:lnTo>
                  <a:cubicBezTo>
                    <a:pt x="1036" y="2489"/>
                    <a:pt x="1080" y="2517"/>
                    <a:pt x="1133" y="2517"/>
                  </a:cubicBezTo>
                  <a:cubicBezTo>
                    <a:pt x="1152" y="2517"/>
                    <a:pt x="1173" y="2513"/>
                    <a:pt x="1193" y="2505"/>
                  </a:cubicBezTo>
                  <a:lnTo>
                    <a:pt x="1208" y="2505"/>
                  </a:lnTo>
                  <a:cubicBezTo>
                    <a:pt x="1254" y="2474"/>
                    <a:pt x="1285" y="2398"/>
                    <a:pt x="1254" y="2337"/>
                  </a:cubicBezTo>
                  <a:lnTo>
                    <a:pt x="260" y="88"/>
                  </a:lnTo>
                  <a:cubicBezTo>
                    <a:pt x="237" y="32"/>
                    <a:pt x="19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7" name="Google Shape;1019;p53"/>
            <p:cNvSpPr/>
            <p:nvPr/>
          </p:nvSpPr>
          <p:spPr>
            <a:xfrm>
              <a:off x="8852950" y="1045900"/>
              <a:ext cx="44000" cy="56125"/>
            </a:xfrm>
            <a:custGeom>
              <a:avLst/>
              <a:gdLst/>
              <a:ahLst/>
              <a:cxnLst/>
              <a:rect l="l" t="t" r="r" b="b"/>
              <a:pathLst>
                <a:path w="1760" h="2245" extrusionOk="0">
                  <a:moveTo>
                    <a:pt x="146" y="0"/>
                  </a:moveTo>
                  <a:cubicBezTo>
                    <a:pt x="120" y="0"/>
                    <a:pt x="95" y="9"/>
                    <a:pt x="77" y="27"/>
                  </a:cubicBezTo>
                  <a:cubicBezTo>
                    <a:pt x="16" y="73"/>
                    <a:pt x="1" y="149"/>
                    <a:pt x="46" y="210"/>
                  </a:cubicBezTo>
                  <a:lnTo>
                    <a:pt x="1515" y="2183"/>
                  </a:lnTo>
                  <a:cubicBezTo>
                    <a:pt x="1535" y="2224"/>
                    <a:pt x="1576" y="2245"/>
                    <a:pt x="1619" y="2245"/>
                  </a:cubicBezTo>
                  <a:cubicBezTo>
                    <a:pt x="1641" y="2245"/>
                    <a:pt x="1663" y="2240"/>
                    <a:pt x="1683" y="2229"/>
                  </a:cubicBezTo>
                  <a:lnTo>
                    <a:pt x="1683" y="2214"/>
                  </a:lnTo>
                  <a:cubicBezTo>
                    <a:pt x="1744" y="2168"/>
                    <a:pt x="1760" y="2092"/>
                    <a:pt x="1714" y="2030"/>
                  </a:cubicBezTo>
                  <a:lnTo>
                    <a:pt x="245" y="57"/>
                  </a:lnTo>
                  <a:cubicBezTo>
                    <a:pt x="227" y="20"/>
                    <a:pt x="186" y="0"/>
                    <a:pt x="1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8" name="Google Shape;1020;p53"/>
            <p:cNvSpPr/>
            <p:nvPr/>
          </p:nvSpPr>
          <p:spPr>
            <a:xfrm>
              <a:off x="8838425" y="1053900"/>
              <a:ext cx="32150" cy="62950"/>
            </a:xfrm>
            <a:custGeom>
              <a:avLst/>
              <a:gdLst/>
              <a:ahLst/>
              <a:cxnLst/>
              <a:rect l="l" t="t" r="r" b="b"/>
              <a:pathLst>
                <a:path w="1286" h="2518" extrusionOk="0">
                  <a:moveTo>
                    <a:pt x="142" y="1"/>
                  </a:moveTo>
                  <a:cubicBezTo>
                    <a:pt x="125" y="1"/>
                    <a:pt x="108" y="5"/>
                    <a:pt x="92" y="13"/>
                  </a:cubicBezTo>
                  <a:cubicBezTo>
                    <a:pt x="31" y="43"/>
                    <a:pt x="0" y="120"/>
                    <a:pt x="31" y="181"/>
                  </a:cubicBezTo>
                  <a:lnTo>
                    <a:pt x="1025" y="2445"/>
                  </a:lnTo>
                  <a:cubicBezTo>
                    <a:pt x="1048" y="2489"/>
                    <a:pt x="1095" y="2518"/>
                    <a:pt x="1142" y="2518"/>
                  </a:cubicBezTo>
                  <a:cubicBezTo>
                    <a:pt x="1160" y="2518"/>
                    <a:pt x="1177" y="2514"/>
                    <a:pt x="1193" y="2506"/>
                  </a:cubicBezTo>
                  <a:lnTo>
                    <a:pt x="1209" y="2506"/>
                  </a:lnTo>
                  <a:cubicBezTo>
                    <a:pt x="1270" y="2475"/>
                    <a:pt x="1285" y="2399"/>
                    <a:pt x="1255" y="2338"/>
                  </a:cubicBezTo>
                  <a:lnTo>
                    <a:pt x="260" y="89"/>
                  </a:lnTo>
                  <a:cubicBezTo>
                    <a:pt x="238" y="32"/>
                    <a:pt x="190" y="1"/>
                    <a:pt x="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9" name="Google Shape;1021;p53"/>
            <p:cNvSpPr/>
            <p:nvPr/>
          </p:nvSpPr>
          <p:spPr>
            <a:xfrm>
              <a:off x="8847600" y="790175"/>
              <a:ext cx="34050" cy="62075"/>
            </a:xfrm>
            <a:custGeom>
              <a:avLst/>
              <a:gdLst/>
              <a:ahLst/>
              <a:cxnLst/>
              <a:rect l="l" t="t" r="r" b="b"/>
              <a:pathLst>
                <a:path w="1362" h="2483" extrusionOk="0">
                  <a:moveTo>
                    <a:pt x="1206" y="1"/>
                  </a:moveTo>
                  <a:cubicBezTo>
                    <a:pt x="1163" y="1"/>
                    <a:pt x="1122" y="28"/>
                    <a:pt x="1102" y="69"/>
                  </a:cubicBezTo>
                  <a:lnTo>
                    <a:pt x="16" y="2302"/>
                  </a:lnTo>
                  <a:cubicBezTo>
                    <a:pt x="0" y="2348"/>
                    <a:pt x="16" y="2424"/>
                    <a:pt x="62" y="2455"/>
                  </a:cubicBezTo>
                  <a:lnTo>
                    <a:pt x="77" y="2470"/>
                  </a:lnTo>
                  <a:cubicBezTo>
                    <a:pt x="93" y="2478"/>
                    <a:pt x="111" y="2482"/>
                    <a:pt x="128" y="2482"/>
                  </a:cubicBezTo>
                  <a:cubicBezTo>
                    <a:pt x="176" y="2482"/>
                    <a:pt x="223" y="2454"/>
                    <a:pt x="245" y="2409"/>
                  </a:cubicBezTo>
                  <a:lnTo>
                    <a:pt x="1331" y="191"/>
                  </a:lnTo>
                  <a:cubicBezTo>
                    <a:pt x="1362" y="115"/>
                    <a:pt x="1331" y="38"/>
                    <a:pt x="1270" y="23"/>
                  </a:cubicBezTo>
                  <a:cubicBezTo>
                    <a:pt x="1250" y="8"/>
                    <a:pt x="1228" y="1"/>
                    <a:pt x="1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0" name="Google Shape;1022;p53"/>
            <p:cNvSpPr/>
            <p:nvPr/>
          </p:nvSpPr>
          <p:spPr>
            <a:xfrm>
              <a:off x="8861375" y="806500"/>
              <a:ext cx="45525" cy="54400"/>
            </a:xfrm>
            <a:custGeom>
              <a:avLst/>
              <a:gdLst/>
              <a:ahLst/>
              <a:cxnLst/>
              <a:rect l="l" t="t" r="r" b="b"/>
              <a:pathLst>
                <a:path w="1821" h="2176" extrusionOk="0">
                  <a:moveTo>
                    <a:pt x="1678" y="0"/>
                  </a:moveTo>
                  <a:cubicBezTo>
                    <a:pt x="1639" y="0"/>
                    <a:pt x="1602" y="16"/>
                    <a:pt x="1576" y="43"/>
                  </a:cubicBezTo>
                  <a:lnTo>
                    <a:pt x="46" y="1986"/>
                  </a:lnTo>
                  <a:cubicBezTo>
                    <a:pt x="0" y="2031"/>
                    <a:pt x="15" y="2108"/>
                    <a:pt x="61" y="2154"/>
                  </a:cubicBezTo>
                  <a:lnTo>
                    <a:pt x="77" y="2154"/>
                  </a:lnTo>
                  <a:cubicBezTo>
                    <a:pt x="97" y="2168"/>
                    <a:pt x="124" y="2175"/>
                    <a:pt x="151" y="2175"/>
                  </a:cubicBezTo>
                  <a:cubicBezTo>
                    <a:pt x="185" y="2175"/>
                    <a:pt x="220" y="2164"/>
                    <a:pt x="245" y="2139"/>
                  </a:cubicBezTo>
                  <a:lnTo>
                    <a:pt x="1774" y="211"/>
                  </a:lnTo>
                  <a:cubicBezTo>
                    <a:pt x="1820" y="150"/>
                    <a:pt x="1805" y="74"/>
                    <a:pt x="1759" y="28"/>
                  </a:cubicBezTo>
                  <a:cubicBezTo>
                    <a:pt x="1733" y="8"/>
                    <a:pt x="1705" y="0"/>
                    <a:pt x="16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1" name="Google Shape;1023;p53"/>
            <p:cNvSpPr/>
            <p:nvPr/>
          </p:nvSpPr>
          <p:spPr>
            <a:xfrm>
              <a:off x="8708400" y="1050975"/>
              <a:ext cx="34075" cy="62050"/>
            </a:xfrm>
            <a:custGeom>
              <a:avLst/>
              <a:gdLst/>
              <a:ahLst/>
              <a:cxnLst/>
              <a:rect l="l" t="t" r="r" b="b"/>
              <a:pathLst>
                <a:path w="1363" h="2482" extrusionOk="0">
                  <a:moveTo>
                    <a:pt x="1206" y="1"/>
                  </a:moveTo>
                  <a:cubicBezTo>
                    <a:pt x="1163" y="1"/>
                    <a:pt x="1123" y="28"/>
                    <a:pt x="1102" y="69"/>
                  </a:cubicBezTo>
                  <a:lnTo>
                    <a:pt x="31" y="2302"/>
                  </a:lnTo>
                  <a:cubicBezTo>
                    <a:pt x="1" y="2348"/>
                    <a:pt x="16" y="2424"/>
                    <a:pt x="77" y="2455"/>
                  </a:cubicBezTo>
                  <a:lnTo>
                    <a:pt x="77" y="2470"/>
                  </a:lnTo>
                  <a:cubicBezTo>
                    <a:pt x="98" y="2478"/>
                    <a:pt x="118" y="2482"/>
                    <a:pt x="138" y="2482"/>
                  </a:cubicBezTo>
                  <a:cubicBezTo>
                    <a:pt x="192" y="2482"/>
                    <a:pt x="238" y="2454"/>
                    <a:pt x="261" y="2409"/>
                  </a:cubicBezTo>
                  <a:lnTo>
                    <a:pt x="1332" y="191"/>
                  </a:lnTo>
                  <a:cubicBezTo>
                    <a:pt x="1362" y="114"/>
                    <a:pt x="1332" y="38"/>
                    <a:pt x="1270" y="23"/>
                  </a:cubicBezTo>
                  <a:cubicBezTo>
                    <a:pt x="1250" y="7"/>
                    <a:pt x="1228" y="1"/>
                    <a:pt x="1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2" name="Google Shape;1024;p53"/>
            <p:cNvSpPr/>
            <p:nvPr/>
          </p:nvSpPr>
          <p:spPr>
            <a:xfrm>
              <a:off x="8682800" y="1042425"/>
              <a:ext cx="45525" cy="54400"/>
            </a:xfrm>
            <a:custGeom>
              <a:avLst/>
              <a:gdLst/>
              <a:ahLst/>
              <a:cxnLst/>
              <a:rect l="l" t="t" r="r" b="b"/>
              <a:pathLst>
                <a:path w="1821" h="2176" extrusionOk="0">
                  <a:moveTo>
                    <a:pt x="1677" y="0"/>
                  </a:moveTo>
                  <a:cubicBezTo>
                    <a:pt x="1639" y="0"/>
                    <a:pt x="1602" y="17"/>
                    <a:pt x="1576" y="43"/>
                  </a:cubicBezTo>
                  <a:lnTo>
                    <a:pt x="46" y="1986"/>
                  </a:lnTo>
                  <a:cubicBezTo>
                    <a:pt x="0" y="2032"/>
                    <a:pt x="15" y="2108"/>
                    <a:pt x="61" y="2154"/>
                  </a:cubicBezTo>
                  <a:lnTo>
                    <a:pt x="77" y="2154"/>
                  </a:lnTo>
                  <a:cubicBezTo>
                    <a:pt x="104" y="2168"/>
                    <a:pt x="132" y="2176"/>
                    <a:pt x="158" y="2176"/>
                  </a:cubicBezTo>
                  <a:cubicBezTo>
                    <a:pt x="190" y="2176"/>
                    <a:pt x="220" y="2164"/>
                    <a:pt x="245" y="2139"/>
                  </a:cubicBezTo>
                  <a:lnTo>
                    <a:pt x="1774" y="212"/>
                  </a:lnTo>
                  <a:cubicBezTo>
                    <a:pt x="1820" y="150"/>
                    <a:pt x="1805" y="74"/>
                    <a:pt x="1759" y="28"/>
                  </a:cubicBezTo>
                  <a:cubicBezTo>
                    <a:pt x="1733" y="9"/>
                    <a:pt x="1705" y="0"/>
                    <a:pt x="16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3" name="Google Shape;1025;p53"/>
            <p:cNvSpPr/>
            <p:nvPr/>
          </p:nvSpPr>
          <p:spPr>
            <a:xfrm>
              <a:off x="8776100" y="770475"/>
              <a:ext cx="13775" cy="67700"/>
            </a:xfrm>
            <a:custGeom>
              <a:avLst/>
              <a:gdLst/>
              <a:ahLst/>
              <a:cxnLst/>
              <a:rect l="l" t="t" r="r" b="b"/>
              <a:pathLst>
                <a:path w="551" h="2708" extrusionOk="0">
                  <a:moveTo>
                    <a:pt x="123" y="0"/>
                  </a:moveTo>
                  <a:cubicBezTo>
                    <a:pt x="61" y="16"/>
                    <a:pt x="0" y="77"/>
                    <a:pt x="15" y="138"/>
                  </a:cubicBezTo>
                  <a:lnTo>
                    <a:pt x="291" y="2601"/>
                  </a:lnTo>
                  <a:cubicBezTo>
                    <a:pt x="291" y="2662"/>
                    <a:pt x="352" y="2708"/>
                    <a:pt x="413" y="2708"/>
                  </a:cubicBezTo>
                  <a:lnTo>
                    <a:pt x="428" y="2708"/>
                  </a:lnTo>
                  <a:cubicBezTo>
                    <a:pt x="505" y="2692"/>
                    <a:pt x="551" y="2631"/>
                    <a:pt x="551" y="2570"/>
                  </a:cubicBezTo>
                  <a:lnTo>
                    <a:pt x="276" y="123"/>
                  </a:lnTo>
                  <a:cubicBezTo>
                    <a:pt x="260" y="46"/>
                    <a:pt x="199"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4" name="Google Shape;1026;p53"/>
            <p:cNvSpPr/>
            <p:nvPr/>
          </p:nvSpPr>
          <p:spPr>
            <a:xfrm>
              <a:off x="8799425" y="770475"/>
              <a:ext cx="13775" cy="67700"/>
            </a:xfrm>
            <a:custGeom>
              <a:avLst/>
              <a:gdLst/>
              <a:ahLst/>
              <a:cxnLst/>
              <a:rect l="l" t="t" r="r" b="b"/>
              <a:pathLst>
                <a:path w="551" h="2708" extrusionOk="0">
                  <a:moveTo>
                    <a:pt x="429" y="0"/>
                  </a:moveTo>
                  <a:cubicBezTo>
                    <a:pt x="352" y="0"/>
                    <a:pt x="291" y="46"/>
                    <a:pt x="291" y="123"/>
                  </a:cubicBezTo>
                  <a:lnTo>
                    <a:pt x="16" y="2570"/>
                  </a:lnTo>
                  <a:cubicBezTo>
                    <a:pt x="0" y="2631"/>
                    <a:pt x="61" y="2708"/>
                    <a:pt x="123" y="2708"/>
                  </a:cubicBezTo>
                  <a:lnTo>
                    <a:pt x="138" y="2708"/>
                  </a:lnTo>
                  <a:cubicBezTo>
                    <a:pt x="199" y="2708"/>
                    <a:pt x="260" y="2662"/>
                    <a:pt x="260" y="2601"/>
                  </a:cubicBezTo>
                  <a:lnTo>
                    <a:pt x="536" y="138"/>
                  </a:lnTo>
                  <a:cubicBezTo>
                    <a:pt x="551" y="77"/>
                    <a:pt x="490" y="16"/>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5" name="Google Shape;1027;p53"/>
            <p:cNvSpPr/>
            <p:nvPr/>
          </p:nvSpPr>
          <p:spPr>
            <a:xfrm>
              <a:off x="8797900" y="1065300"/>
              <a:ext cx="13400" cy="67700"/>
            </a:xfrm>
            <a:custGeom>
              <a:avLst/>
              <a:gdLst/>
              <a:ahLst/>
              <a:cxnLst/>
              <a:rect l="l" t="t" r="r" b="b"/>
              <a:pathLst>
                <a:path w="536" h="2708" extrusionOk="0">
                  <a:moveTo>
                    <a:pt x="122" y="0"/>
                  </a:moveTo>
                  <a:cubicBezTo>
                    <a:pt x="46" y="16"/>
                    <a:pt x="0" y="77"/>
                    <a:pt x="0" y="138"/>
                  </a:cubicBezTo>
                  <a:lnTo>
                    <a:pt x="275" y="2601"/>
                  </a:lnTo>
                  <a:cubicBezTo>
                    <a:pt x="275" y="2662"/>
                    <a:pt x="337" y="2708"/>
                    <a:pt x="398" y="2708"/>
                  </a:cubicBezTo>
                  <a:lnTo>
                    <a:pt x="413" y="2708"/>
                  </a:lnTo>
                  <a:cubicBezTo>
                    <a:pt x="490" y="2708"/>
                    <a:pt x="535" y="2631"/>
                    <a:pt x="520" y="2570"/>
                  </a:cubicBezTo>
                  <a:lnTo>
                    <a:pt x="260" y="123"/>
                  </a:lnTo>
                  <a:cubicBezTo>
                    <a:pt x="245" y="46"/>
                    <a:pt x="184" y="0"/>
                    <a:pt x="1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6" name="Google Shape;1028;p53"/>
            <p:cNvSpPr/>
            <p:nvPr/>
          </p:nvSpPr>
          <p:spPr>
            <a:xfrm>
              <a:off x="8774575" y="1065225"/>
              <a:ext cx="13400" cy="67775"/>
            </a:xfrm>
            <a:custGeom>
              <a:avLst/>
              <a:gdLst/>
              <a:ahLst/>
              <a:cxnLst/>
              <a:rect l="l" t="t" r="r" b="b"/>
              <a:pathLst>
                <a:path w="536" h="2711" extrusionOk="0">
                  <a:moveTo>
                    <a:pt x="393" y="1"/>
                  </a:moveTo>
                  <a:cubicBezTo>
                    <a:pt x="337" y="1"/>
                    <a:pt x="275" y="56"/>
                    <a:pt x="275" y="110"/>
                  </a:cubicBezTo>
                  <a:lnTo>
                    <a:pt x="0" y="2573"/>
                  </a:lnTo>
                  <a:cubicBezTo>
                    <a:pt x="0" y="2634"/>
                    <a:pt x="46" y="2695"/>
                    <a:pt x="122" y="2711"/>
                  </a:cubicBezTo>
                  <a:lnTo>
                    <a:pt x="138" y="2711"/>
                  </a:lnTo>
                  <a:cubicBezTo>
                    <a:pt x="199" y="2711"/>
                    <a:pt x="245" y="2665"/>
                    <a:pt x="260" y="2604"/>
                  </a:cubicBezTo>
                  <a:lnTo>
                    <a:pt x="520" y="141"/>
                  </a:lnTo>
                  <a:cubicBezTo>
                    <a:pt x="535" y="80"/>
                    <a:pt x="489" y="3"/>
                    <a:pt x="413" y="3"/>
                  </a:cubicBezTo>
                  <a:cubicBezTo>
                    <a:pt x="407" y="2"/>
                    <a:pt x="400" y="1"/>
                    <a:pt x="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7" name="Google Shape;1029;p53"/>
            <p:cNvSpPr/>
            <p:nvPr/>
          </p:nvSpPr>
          <p:spPr>
            <a:xfrm>
              <a:off x="8890425" y="847025"/>
              <a:ext cx="56625" cy="43050"/>
            </a:xfrm>
            <a:custGeom>
              <a:avLst/>
              <a:gdLst/>
              <a:ahLst/>
              <a:cxnLst/>
              <a:rect l="l" t="t" r="r" b="b"/>
              <a:pathLst>
                <a:path w="2265" h="1722" extrusionOk="0">
                  <a:moveTo>
                    <a:pt x="2124" y="0"/>
                  </a:moveTo>
                  <a:cubicBezTo>
                    <a:pt x="2097" y="0"/>
                    <a:pt x="2069" y="9"/>
                    <a:pt x="2050" y="28"/>
                  </a:cubicBezTo>
                  <a:lnTo>
                    <a:pt x="62" y="1481"/>
                  </a:lnTo>
                  <a:cubicBezTo>
                    <a:pt x="16" y="1527"/>
                    <a:pt x="1" y="1603"/>
                    <a:pt x="31" y="1649"/>
                  </a:cubicBezTo>
                  <a:lnTo>
                    <a:pt x="31" y="1665"/>
                  </a:lnTo>
                  <a:cubicBezTo>
                    <a:pt x="59" y="1702"/>
                    <a:pt x="98" y="1722"/>
                    <a:pt x="138" y="1722"/>
                  </a:cubicBezTo>
                  <a:cubicBezTo>
                    <a:pt x="164" y="1722"/>
                    <a:pt x="191" y="1713"/>
                    <a:pt x="215" y="1695"/>
                  </a:cubicBezTo>
                  <a:lnTo>
                    <a:pt x="2203" y="227"/>
                  </a:lnTo>
                  <a:cubicBezTo>
                    <a:pt x="2249" y="181"/>
                    <a:pt x="2264" y="105"/>
                    <a:pt x="2218" y="43"/>
                  </a:cubicBezTo>
                  <a:cubicBezTo>
                    <a:pt x="2201" y="17"/>
                    <a:pt x="2162" y="0"/>
                    <a:pt x="2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8" name="Google Shape;1030;p53"/>
            <p:cNvSpPr/>
            <p:nvPr/>
          </p:nvSpPr>
          <p:spPr>
            <a:xfrm>
              <a:off x="8898850" y="872975"/>
              <a:ext cx="63875" cy="31350"/>
            </a:xfrm>
            <a:custGeom>
              <a:avLst/>
              <a:gdLst/>
              <a:ahLst/>
              <a:cxnLst/>
              <a:rect l="l" t="t" r="r" b="b"/>
              <a:pathLst>
                <a:path w="2555" h="1254" extrusionOk="0">
                  <a:moveTo>
                    <a:pt x="2416" y="0"/>
                  </a:moveTo>
                  <a:cubicBezTo>
                    <a:pt x="2396" y="0"/>
                    <a:pt x="2375" y="5"/>
                    <a:pt x="2356" y="15"/>
                  </a:cubicBezTo>
                  <a:lnTo>
                    <a:pt x="92" y="1009"/>
                  </a:lnTo>
                  <a:cubicBezTo>
                    <a:pt x="31" y="1040"/>
                    <a:pt x="0" y="1116"/>
                    <a:pt x="31" y="1177"/>
                  </a:cubicBezTo>
                  <a:lnTo>
                    <a:pt x="31" y="1193"/>
                  </a:lnTo>
                  <a:cubicBezTo>
                    <a:pt x="51" y="1233"/>
                    <a:pt x="92" y="1254"/>
                    <a:pt x="135" y="1254"/>
                  </a:cubicBezTo>
                  <a:cubicBezTo>
                    <a:pt x="156" y="1254"/>
                    <a:pt x="179" y="1249"/>
                    <a:pt x="199" y="1239"/>
                  </a:cubicBezTo>
                  <a:lnTo>
                    <a:pt x="2447" y="244"/>
                  </a:lnTo>
                  <a:cubicBezTo>
                    <a:pt x="2524" y="214"/>
                    <a:pt x="2554" y="137"/>
                    <a:pt x="2524" y="76"/>
                  </a:cubicBezTo>
                  <a:cubicBezTo>
                    <a:pt x="2503" y="24"/>
                    <a:pt x="2461" y="0"/>
                    <a:pt x="24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9" name="Google Shape;1031;p53"/>
            <p:cNvSpPr/>
            <p:nvPr/>
          </p:nvSpPr>
          <p:spPr>
            <a:xfrm>
              <a:off x="8646075" y="1013375"/>
              <a:ext cx="57000" cy="43075"/>
            </a:xfrm>
            <a:custGeom>
              <a:avLst/>
              <a:gdLst/>
              <a:ahLst/>
              <a:cxnLst/>
              <a:rect l="l" t="t" r="r" b="b"/>
              <a:pathLst>
                <a:path w="2280" h="1723" extrusionOk="0">
                  <a:moveTo>
                    <a:pt x="2127" y="1"/>
                  </a:moveTo>
                  <a:cubicBezTo>
                    <a:pt x="2101" y="1"/>
                    <a:pt x="2074" y="10"/>
                    <a:pt x="2050" y="28"/>
                  </a:cubicBezTo>
                  <a:lnTo>
                    <a:pt x="62" y="1496"/>
                  </a:lnTo>
                  <a:cubicBezTo>
                    <a:pt x="16" y="1542"/>
                    <a:pt x="1" y="1603"/>
                    <a:pt x="31" y="1664"/>
                  </a:cubicBezTo>
                  <a:lnTo>
                    <a:pt x="47" y="1680"/>
                  </a:lnTo>
                  <a:cubicBezTo>
                    <a:pt x="64" y="1706"/>
                    <a:pt x="103" y="1723"/>
                    <a:pt x="141" y="1723"/>
                  </a:cubicBezTo>
                  <a:cubicBezTo>
                    <a:pt x="168" y="1723"/>
                    <a:pt x="196" y="1714"/>
                    <a:pt x="215" y="1695"/>
                  </a:cubicBezTo>
                  <a:lnTo>
                    <a:pt x="2203" y="242"/>
                  </a:lnTo>
                  <a:cubicBezTo>
                    <a:pt x="2264" y="196"/>
                    <a:pt x="2280" y="119"/>
                    <a:pt x="2234" y="58"/>
                  </a:cubicBezTo>
                  <a:cubicBezTo>
                    <a:pt x="2206" y="21"/>
                    <a:pt x="2167" y="1"/>
                    <a:pt x="21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0" name="Google Shape;1032;p53"/>
            <p:cNvSpPr/>
            <p:nvPr/>
          </p:nvSpPr>
          <p:spPr>
            <a:xfrm>
              <a:off x="8631175" y="999225"/>
              <a:ext cx="63875" cy="31300"/>
            </a:xfrm>
            <a:custGeom>
              <a:avLst/>
              <a:gdLst/>
              <a:ahLst/>
              <a:cxnLst/>
              <a:rect l="l" t="t" r="r" b="b"/>
              <a:pathLst>
                <a:path w="2555" h="1252" extrusionOk="0">
                  <a:moveTo>
                    <a:pt x="2407" y="0"/>
                  </a:moveTo>
                  <a:cubicBezTo>
                    <a:pt x="2390" y="0"/>
                    <a:pt x="2372" y="4"/>
                    <a:pt x="2356" y="12"/>
                  </a:cubicBezTo>
                  <a:lnTo>
                    <a:pt x="92" y="1007"/>
                  </a:lnTo>
                  <a:cubicBezTo>
                    <a:pt x="31" y="1037"/>
                    <a:pt x="0" y="1114"/>
                    <a:pt x="31" y="1175"/>
                  </a:cubicBezTo>
                  <a:lnTo>
                    <a:pt x="31" y="1190"/>
                  </a:lnTo>
                  <a:cubicBezTo>
                    <a:pt x="51" y="1231"/>
                    <a:pt x="92" y="1251"/>
                    <a:pt x="135" y="1251"/>
                  </a:cubicBezTo>
                  <a:cubicBezTo>
                    <a:pt x="157" y="1251"/>
                    <a:pt x="179" y="1246"/>
                    <a:pt x="199" y="1236"/>
                  </a:cubicBezTo>
                  <a:lnTo>
                    <a:pt x="2447" y="242"/>
                  </a:lnTo>
                  <a:cubicBezTo>
                    <a:pt x="2524" y="211"/>
                    <a:pt x="2555" y="135"/>
                    <a:pt x="2524" y="74"/>
                  </a:cubicBezTo>
                  <a:cubicBezTo>
                    <a:pt x="2502" y="29"/>
                    <a:pt x="2455" y="0"/>
                    <a:pt x="2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1" name="Google Shape;1033;p53"/>
            <p:cNvSpPr/>
            <p:nvPr/>
          </p:nvSpPr>
          <p:spPr>
            <a:xfrm>
              <a:off x="8908775" y="937875"/>
              <a:ext cx="67725" cy="13175"/>
            </a:xfrm>
            <a:custGeom>
              <a:avLst/>
              <a:gdLst/>
              <a:ahLst/>
              <a:cxnLst/>
              <a:rect l="l" t="t" r="r" b="b"/>
              <a:pathLst>
                <a:path w="2709" h="527" extrusionOk="0">
                  <a:moveTo>
                    <a:pt x="2594" y="1"/>
                  </a:moveTo>
                  <a:cubicBezTo>
                    <a:pt x="2586" y="1"/>
                    <a:pt x="2578" y="2"/>
                    <a:pt x="2570" y="4"/>
                  </a:cubicBezTo>
                  <a:lnTo>
                    <a:pt x="108" y="279"/>
                  </a:lnTo>
                  <a:cubicBezTo>
                    <a:pt x="47" y="279"/>
                    <a:pt x="1" y="340"/>
                    <a:pt x="1" y="402"/>
                  </a:cubicBezTo>
                  <a:cubicBezTo>
                    <a:pt x="1" y="402"/>
                    <a:pt x="1" y="402"/>
                    <a:pt x="1" y="417"/>
                  </a:cubicBezTo>
                  <a:cubicBezTo>
                    <a:pt x="1" y="472"/>
                    <a:pt x="50" y="526"/>
                    <a:pt x="115" y="526"/>
                  </a:cubicBezTo>
                  <a:cubicBezTo>
                    <a:pt x="122" y="526"/>
                    <a:pt x="130" y="525"/>
                    <a:pt x="138" y="524"/>
                  </a:cubicBezTo>
                  <a:lnTo>
                    <a:pt x="2586" y="249"/>
                  </a:lnTo>
                  <a:cubicBezTo>
                    <a:pt x="2662" y="249"/>
                    <a:pt x="2708" y="187"/>
                    <a:pt x="2708" y="111"/>
                  </a:cubicBezTo>
                  <a:cubicBezTo>
                    <a:pt x="2695" y="44"/>
                    <a:pt x="2647" y="1"/>
                    <a:pt x="25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2" name="Google Shape;1034;p53"/>
            <p:cNvSpPr/>
            <p:nvPr/>
          </p:nvSpPr>
          <p:spPr>
            <a:xfrm>
              <a:off x="8908775" y="961225"/>
              <a:ext cx="67725" cy="13075"/>
            </a:xfrm>
            <a:custGeom>
              <a:avLst/>
              <a:gdLst/>
              <a:ahLst/>
              <a:cxnLst/>
              <a:rect l="l" t="t" r="r" b="b"/>
              <a:pathLst>
                <a:path w="2709" h="523" extrusionOk="0">
                  <a:moveTo>
                    <a:pt x="115" y="0"/>
                  </a:moveTo>
                  <a:cubicBezTo>
                    <a:pt x="50" y="0"/>
                    <a:pt x="1" y="55"/>
                    <a:pt x="1" y="110"/>
                  </a:cubicBezTo>
                  <a:cubicBezTo>
                    <a:pt x="1" y="125"/>
                    <a:pt x="1" y="125"/>
                    <a:pt x="1" y="125"/>
                  </a:cubicBezTo>
                  <a:cubicBezTo>
                    <a:pt x="1" y="186"/>
                    <a:pt x="47" y="248"/>
                    <a:pt x="108" y="263"/>
                  </a:cubicBezTo>
                  <a:lnTo>
                    <a:pt x="2570" y="523"/>
                  </a:lnTo>
                  <a:cubicBezTo>
                    <a:pt x="2632" y="523"/>
                    <a:pt x="2693" y="477"/>
                    <a:pt x="2708" y="401"/>
                  </a:cubicBezTo>
                  <a:cubicBezTo>
                    <a:pt x="2708" y="339"/>
                    <a:pt x="2662" y="278"/>
                    <a:pt x="2586" y="263"/>
                  </a:cubicBezTo>
                  <a:lnTo>
                    <a:pt x="138" y="3"/>
                  </a:lnTo>
                  <a:cubicBezTo>
                    <a:pt x="130" y="1"/>
                    <a:pt x="122" y="0"/>
                    <a:pt x="1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3" name="Google Shape;1035;p53"/>
            <p:cNvSpPr/>
            <p:nvPr/>
          </p:nvSpPr>
          <p:spPr>
            <a:xfrm>
              <a:off x="8613950" y="959750"/>
              <a:ext cx="67725" cy="13475"/>
            </a:xfrm>
            <a:custGeom>
              <a:avLst/>
              <a:gdLst/>
              <a:ahLst/>
              <a:cxnLst/>
              <a:rect l="l" t="t" r="r" b="b"/>
              <a:pathLst>
                <a:path w="2709" h="539" extrusionOk="0">
                  <a:moveTo>
                    <a:pt x="2571" y="1"/>
                  </a:moveTo>
                  <a:lnTo>
                    <a:pt x="108" y="276"/>
                  </a:lnTo>
                  <a:cubicBezTo>
                    <a:pt x="47" y="291"/>
                    <a:pt x="1" y="337"/>
                    <a:pt x="1" y="414"/>
                  </a:cubicBezTo>
                  <a:cubicBezTo>
                    <a:pt x="1" y="414"/>
                    <a:pt x="1" y="414"/>
                    <a:pt x="1" y="429"/>
                  </a:cubicBezTo>
                  <a:cubicBezTo>
                    <a:pt x="15" y="484"/>
                    <a:pt x="65" y="538"/>
                    <a:pt x="130" y="538"/>
                  </a:cubicBezTo>
                  <a:cubicBezTo>
                    <a:pt x="138" y="538"/>
                    <a:pt x="146" y="538"/>
                    <a:pt x="154" y="536"/>
                  </a:cubicBezTo>
                  <a:lnTo>
                    <a:pt x="2586" y="261"/>
                  </a:lnTo>
                  <a:cubicBezTo>
                    <a:pt x="2662" y="245"/>
                    <a:pt x="2708" y="184"/>
                    <a:pt x="2708" y="123"/>
                  </a:cubicBezTo>
                  <a:cubicBezTo>
                    <a:pt x="2693" y="47"/>
                    <a:pt x="2632" y="1"/>
                    <a:pt x="2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4" name="Google Shape;1036;p53"/>
            <p:cNvSpPr/>
            <p:nvPr/>
          </p:nvSpPr>
          <p:spPr>
            <a:xfrm>
              <a:off x="8613950" y="936725"/>
              <a:ext cx="67725" cy="12800"/>
            </a:xfrm>
            <a:custGeom>
              <a:avLst/>
              <a:gdLst/>
              <a:ahLst/>
              <a:cxnLst/>
              <a:rect l="l" t="t" r="r" b="b"/>
              <a:pathLst>
                <a:path w="2709" h="512" extrusionOk="0">
                  <a:moveTo>
                    <a:pt x="110" y="1"/>
                  </a:moveTo>
                  <a:cubicBezTo>
                    <a:pt x="47" y="1"/>
                    <a:pt x="1" y="44"/>
                    <a:pt x="1" y="111"/>
                  </a:cubicBezTo>
                  <a:cubicBezTo>
                    <a:pt x="1" y="111"/>
                    <a:pt x="1" y="111"/>
                    <a:pt x="1" y="126"/>
                  </a:cubicBezTo>
                  <a:cubicBezTo>
                    <a:pt x="1" y="187"/>
                    <a:pt x="47" y="249"/>
                    <a:pt x="108" y="249"/>
                  </a:cubicBezTo>
                  <a:lnTo>
                    <a:pt x="2571" y="509"/>
                  </a:lnTo>
                  <a:cubicBezTo>
                    <a:pt x="2578" y="511"/>
                    <a:pt x="2586" y="512"/>
                    <a:pt x="2594" y="512"/>
                  </a:cubicBezTo>
                  <a:cubicBezTo>
                    <a:pt x="2647" y="512"/>
                    <a:pt x="2695" y="468"/>
                    <a:pt x="2708" y="402"/>
                  </a:cubicBezTo>
                  <a:cubicBezTo>
                    <a:pt x="2708" y="325"/>
                    <a:pt x="2662" y="264"/>
                    <a:pt x="2586" y="264"/>
                  </a:cubicBezTo>
                  <a:lnTo>
                    <a:pt x="139" y="4"/>
                  </a:lnTo>
                  <a:cubicBezTo>
                    <a:pt x="129" y="2"/>
                    <a:pt x="119" y="1"/>
                    <a:pt x="1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5" name="Google Shape;1037;p53"/>
            <p:cNvSpPr/>
            <p:nvPr/>
          </p:nvSpPr>
          <p:spPr>
            <a:xfrm>
              <a:off x="8895400" y="1005125"/>
              <a:ext cx="63875" cy="30850"/>
            </a:xfrm>
            <a:custGeom>
              <a:avLst/>
              <a:gdLst/>
              <a:ahLst/>
              <a:cxnLst/>
              <a:rect l="l" t="t" r="r" b="b"/>
              <a:pathLst>
                <a:path w="2555" h="1234" extrusionOk="0">
                  <a:moveTo>
                    <a:pt x="141" y="0"/>
                  </a:moveTo>
                  <a:cubicBezTo>
                    <a:pt x="96" y="0"/>
                    <a:pt x="54" y="20"/>
                    <a:pt x="31" y="67"/>
                  </a:cubicBezTo>
                  <a:lnTo>
                    <a:pt x="16" y="82"/>
                  </a:lnTo>
                  <a:cubicBezTo>
                    <a:pt x="0" y="144"/>
                    <a:pt x="31" y="220"/>
                    <a:pt x="92" y="251"/>
                  </a:cubicBezTo>
                  <a:lnTo>
                    <a:pt x="2356" y="1229"/>
                  </a:lnTo>
                  <a:cubicBezTo>
                    <a:pt x="2366" y="1232"/>
                    <a:pt x="2377" y="1233"/>
                    <a:pt x="2388" y="1233"/>
                  </a:cubicBezTo>
                  <a:cubicBezTo>
                    <a:pt x="2442" y="1233"/>
                    <a:pt x="2499" y="1204"/>
                    <a:pt x="2524" y="1153"/>
                  </a:cubicBezTo>
                  <a:cubicBezTo>
                    <a:pt x="2555" y="1092"/>
                    <a:pt x="2524" y="1015"/>
                    <a:pt x="2448" y="985"/>
                  </a:cubicBezTo>
                  <a:lnTo>
                    <a:pt x="184" y="6"/>
                  </a:lnTo>
                  <a:cubicBezTo>
                    <a:pt x="170" y="2"/>
                    <a:pt x="155"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6" name="Google Shape;1038;p53"/>
            <p:cNvSpPr/>
            <p:nvPr/>
          </p:nvSpPr>
          <p:spPr>
            <a:xfrm>
              <a:off x="8887375" y="1019500"/>
              <a:ext cx="57000" cy="42400"/>
            </a:xfrm>
            <a:custGeom>
              <a:avLst/>
              <a:gdLst/>
              <a:ahLst/>
              <a:cxnLst/>
              <a:rect l="l" t="t" r="r" b="b"/>
              <a:pathLst>
                <a:path w="2280" h="1696" extrusionOk="0">
                  <a:moveTo>
                    <a:pt x="122" y="1"/>
                  </a:moveTo>
                  <a:cubicBezTo>
                    <a:pt x="82" y="1"/>
                    <a:pt x="43" y="21"/>
                    <a:pt x="16" y="58"/>
                  </a:cubicBezTo>
                  <a:cubicBezTo>
                    <a:pt x="0" y="119"/>
                    <a:pt x="16" y="180"/>
                    <a:pt x="61" y="226"/>
                  </a:cubicBezTo>
                  <a:lnTo>
                    <a:pt x="2065" y="1679"/>
                  </a:lnTo>
                  <a:cubicBezTo>
                    <a:pt x="2081" y="1690"/>
                    <a:pt x="2103" y="1695"/>
                    <a:pt x="2126" y="1695"/>
                  </a:cubicBezTo>
                  <a:cubicBezTo>
                    <a:pt x="2168" y="1695"/>
                    <a:pt x="2214" y="1678"/>
                    <a:pt x="2233" y="1649"/>
                  </a:cubicBezTo>
                  <a:cubicBezTo>
                    <a:pt x="2279" y="1588"/>
                    <a:pt x="2264" y="1511"/>
                    <a:pt x="2218" y="1465"/>
                  </a:cubicBezTo>
                  <a:lnTo>
                    <a:pt x="199" y="27"/>
                  </a:lnTo>
                  <a:cubicBezTo>
                    <a:pt x="175" y="9"/>
                    <a:pt x="148" y="1"/>
                    <a:pt x="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7" name="Google Shape;1039;p53"/>
            <p:cNvSpPr/>
            <p:nvPr/>
          </p:nvSpPr>
          <p:spPr>
            <a:xfrm>
              <a:off x="8628500" y="877625"/>
              <a:ext cx="63875" cy="30825"/>
            </a:xfrm>
            <a:custGeom>
              <a:avLst/>
              <a:gdLst/>
              <a:ahLst/>
              <a:cxnLst/>
              <a:rect l="l" t="t" r="r" b="b"/>
              <a:pathLst>
                <a:path w="2555" h="1233" extrusionOk="0">
                  <a:moveTo>
                    <a:pt x="148" y="0"/>
                  </a:moveTo>
                  <a:cubicBezTo>
                    <a:pt x="100" y="0"/>
                    <a:pt x="53" y="29"/>
                    <a:pt x="31" y="74"/>
                  </a:cubicBezTo>
                  <a:lnTo>
                    <a:pt x="31" y="89"/>
                  </a:lnTo>
                  <a:cubicBezTo>
                    <a:pt x="0" y="150"/>
                    <a:pt x="31" y="227"/>
                    <a:pt x="92" y="242"/>
                  </a:cubicBezTo>
                  <a:lnTo>
                    <a:pt x="2356" y="1221"/>
                  </a:lnTo>
                  <a:cubicBezTo>
                    <a:pt x="2372" y="1229"/>
                    <a:pt x="2389" y="1233"/>
                    <a:pt x="2407" y="1233"/>
                  </a:cubicBezTo>
                  <a:cubicBezTo>
                    <a:pt x="2454" y="1233"/>
                    <a:pt x="2501" y="1204"/>
                    <a:pt x="2524" y="1160"/>
                  </a:cubicBezTo>
                  <a:cubicBezTo>
                    <a:pt x="2554" y="1098"/>
                    <a:pt x="2524" y="1022"/>
                    <a:pt x="2463" y="991"/>
                  </a:cubicBezTo>
                  <a:lnTo>
                    <a:pt x="199" y="12"/>
                  </a:lnTo>
                  <a:cubicBezTo>
                    <a:pt x="183" y="4"/>
                    <a:pt x="165"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8" name="Google Shape;1040;p53"/>
            <p:cNvSpPr/>
            <p:nvPr/>
          </p:nvSpPr>
          <p:spPr>
            <a:xfrm>
              <a:off x="8643400" y="851625"/>
              <a:ext cx="57375" cy="42675"/>
            </a:xfrm>
            <a:custGeom>
              <a:avLst/>
              <a:gdLst/>
              <a:ahLst/>
              <a:cxnLst/>
              <a:rect l="l" t="t" r="r" b="b"/>
              <a:pathLst>
                <a:path w="2295" h="1707" extrusionOk="0">
                  <a:moveTo>
                    <a:pt x="138" y="1"/>
                  </a:moveTo>
                  <a:cubicBezTo>
                    <a:pt x="98" y="1"/>
                    <a:pt x="59" y="21"/>
                    <a:pt x="31" y="58"/>
                  </a:cubicBezTo>
                  <a:cubicBezTo>
                    <a:pt x="1" y="119"/>
                    <a:pt x="16" y="196"/>
                    <a:pt x="77" y="226"/>
                  </a:cubicBezTo>
                  <a:lnTo>
                    <a:pt x="2066" y="1680"/>
                  </a:lnTo>
                  <a:cubicBezTo>
                    <a:pt x="2090" y="1698"/>
                    <a:pt x="2116" y="1706"/>
                    <a:pt x="2142" y="1706"/>
                  </a:cubicBezTo>
                  <a:cubicBezTo>
                    <a:pt x="2182" y="1706"/>
                    <a:pt x="2221" y="1686"/>
                    <a:pt x="2249" y="1649"/>
                  </a:cubicBezTo>
                  <a:cubicBezTo>
                    <a:pt x="2295" y="1588"/>
                    <a:pt x="2280" y="1511"/>
                    <a:pt x="2218" y="1465"/>
                  </a:cubicBezTo>
                  <a:lnTo>
                    <a:pt x="215" y="28"/>
                  </a:lnTo>
                  <a:cubicBezTo>
                    <a:pt x="191" y="9"/>
                    <a:pt x="164" y="1"/>
                    <a:pt x="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9" name="Google Shape;1041;p53"/>
            <p:cNvSpPr/>
            <p:nvPr/>
          </p:nvSpPr>
          <p:spPr>
            <a:xfrm>
              <a:off x="8642650" y="809900"/>
              <a:ext cx="309750" cy="293175"/>
            </a:xfrm>
            <a:custGeom>
              <a:avLst/>
              <a:gdLst/>
              <a:ahLst/>
              <a:cxnLst/>
              <a:rect l="l" t="t" r="r" b="b"/>
              <a:pathLst>
                <a:path w="12390" h="11727" extrusionOk="0">
                  <a:moveTo>
                    <a:pt x="6157" y="0"/>
                  </a:moveTo>
                  <a:cubicBezTo>
                    <a:pt x="3160" y="0"/>
                    <a:pt x="592" y="2277"/>
                    <a:pt x="291" y="5322"/>
                  </a:cubicBezTo>
                  <a:cubicBezTo>
                    <a:pt x="0" y="8564"/>
                    <a:pt x="2401" y="11425"/>
                    <a:pt x="5644" y="11700"/>
                  </a:cubicBezTo>
                  <a:cubicBezTo>
                    <a:pt x="5834" y="11718"/>
                    <a:pt x="6023" y="11727"/>
                    <a:pt x="6210" y="11727"/>
                  </a:cubicBezTo>
                  <a:cubicBezTo>
                    <a:pt x="9215" y="11727"/>
                    <a:pt x="11782" y="9460"/>
                    <a:pt x="12099" y="6408"/>
                  </a:cubicBezTo>
                  <a:cubicBezTo>
                    <a:pt x="12389" y="3165"/>
                    <a:pt x="9988" y="320"/>
                    <a:pt x="6745" y="29"/>
                  </a:cubicBezTo>
                  <a:cubicBezTo>
                    <a:pt x="6548" y="10"/>
                    <a:pt x="6352" y="0"/>
                    <a:pt x="61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0" name="Google Shape;1042;p53"/>
            <p:cNvSpPr/>
            <p:nvPr/>
          </p:nvSpPr>
          <p:spPr>
            <a:xfrm>
              <a:off x="8908775" y="887475"/>
              <a:ext cx="19150" cy="52800"/>
            </a:xfrm>
            <a:custGeom>
              <a:avLst/>
              <a:gdLst/>
              <a:ahLst/>
              <a:cxnLst/>
              <a:rect l="l" t="t" r="r" b="b"/>
              <a:pathLst>
                <a:path w="766" h="2112" fill="none" extrusionOk="0">
                  <a:moveTo>
                    <a:pt x="1" y="1"/>
                  </a:moveTo>
                  <a:cubicBezTo>
                    <a:pt x="398" y="643"/>
                    <a:pt x="658" y="1362"/>
                    <a:pt x="766" y="2112"/>
                  </a:cubicBezTo>
                </a:path>
              </a:pathLst>
            </a:custGeom>
            <a:solidFill>
              <a:schemeClr val="lt1"/>
            </a:solidFill>
            <a:ln w="14525" cap="rnd" cmpd="sng">
              <a:solidFill>
                <a:srgbClr val="FFFFFF"/>
              </a:solidFill>
              <a:prstDash val="solid"/>
              <a:miter lim="152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1" name="Google Shape;1043;p53"/>
            <p:cNvSpPr/>
            <p:nvPr/>
          </p:nvSpPr>
          <p:spPr>
            <a:xfrm>
              <a:off x="8791775" y="826675"/>
              <a:ext cx="107850" cy="48600"/>
            </a:xfrm>
            <a:custGeom>
              <a:avLst/>
              <a:gdLst/>
              <a:ahLst/>
              <a:cxnLst/>
              <a:rect l="l" t="t" r="r" b="b"/>
              <a:pathLst>
                <a:path w="4314" h="1944" fill="none" extrusionOk="0">
                  <a:moveTo>
                    <a:pt x="0" y="16"/>
                  </a:moveTo>
                  <a:cubicBezTo>
                    <a:pt x="230" y="1"/>
                    <a:pt x="474" y="1"/>
                    <a:pt x="719" y="31"/>
                  </a:cubicBezTo>
                  <a:cubicBezTo>
                    <a:pt x="2126" y="154"/>
                    <a:pt x="3427" y="842"/>
                    <a:pt x="4314" y="1943"/>
                  </a:cubicBezTo>
                </a:path>
              </a:pathLst>
            </a:custGeom>
            <a:solidFill>
              <a:schemeClr val="lt1"/>
            </a:solidFill>
            <a:ln w="14525" cap="rnd" cmpd="sng">
              <a:solidFill>
                <a:srgbClr val="FFFFFF"/>
              </a:solidFill>
              <a:prstDash val="solid"/>
              <a:miter lim="152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2" name="Google Shape;1044;p53"/>
            <p:cNvSpPr/>
            <p:nvPr/>
          </p:nvSpPr>
          <p:spPr>
            <a:xfrm>
              <a:off x="8696175" y="895075"/>
              <a:ext cx="84150" cy="81575"/>
            </a:xfrm>
            <a:custGeom>
              <a:avLst/>
              <a:gdLst/>
              <a:ahLst/>
              <a:cxnLst/>
              <a:rect l="l" t="t" r="r" b="b"/>
              <a:pathLst>
                <a:path w="3366" h="3263" extrusionOk="0">
                  <a:moveTo>
                    <a:pt x="1675" y="1"/>
                  </a:moveTo>
                  <a:cubicBezTo>
                    <a:pt x="795" y="1"/>
                    <a:pt x="75" y="689"/>
                    <a:pt x="31" y="1578"/>
                  </a:cubicBezTo>
                  <a:cubicBezTo>
                    <a:pt x="0" y="2481"/>
                    <a:pt x="704" y="3230"/>
                    <a:pt x="1622" y="3261"/>
                  </a:cubicBezTo>
                  <a:cubicBezTo>
                    <a:pt x="1650" y="3262"/>
                    <a:pt x="1677" y="3263"/>
                    <a:pt x="1705" y="3263"/>
                  </a:cubicBezTo>
                  <a:cubicBezTo>
                    <a:pt x="2571" y="3263"/>
                    <a:pt x="3290" y="2575"/>
                    <a:pt x="3335" y="1701"/>
                  </a:cubicBezTo>
                  <a:cubicBezTo>
                    <a:pt x="3365" y="798"/>
                    <a:pt x="2662" y="33"/>
                    <a:pt x="1759" y="3"/>
                  </a:cubicBezTo>
                  <a:cubicBezTo>
                    <a:pt x="1731" y="1"/>
                    <a:pt x="1703" y="1"/>
                    <a:pt x="1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3" name="Google Shape;1045;p53"/>
            <p:cNvSpPr/>
            <p:nvPr/>
          </p:nvSpPr>
          <p:spPr>
            <a:xfrm>
              <a:off x="8711075" y="912325"/>
              <a:ext cx="48975" cy="47475"/>
            </a:xfrm>
            <a:custGeom>
              <a:avLst/>
              <a:gdLst/>
              <a:ahLst/>
              <a:cxnLst/>
              <a:rect l="l" t="t" r="r" b="b"/>
              <a:pathLst>
                <a:path w="1959" h="1899" extrusionOk="0">
                  <a:moveTo>
                    <a:pt x="981" y="1"/>
                  </a:moveTo>
                  <a:cubicBezTo>
                    <a:pt x="459" y="1"/>
                    <a:pt x="31" y="393"/>
                    <a:pt x="16" y="903"/>
                  </a:cubicBezTo>
                  <a:cubicBezTo>
                    <a:pt x="1" y="1424"/>
                    <a:pt x="414" y="1867"/>
                    <a:pt x="934" y="1898"/>
                  </a:cubicBezTo>
                  <a:cubicBezTo>
                    <a:pt x="944" y="1898"/>
                    <a:pt x="953" y="1898"/>
                    <a:pt x="963" y="1898"/>
                  </a:cubicBezTo>
                  <a:cubicBezTo>
                    <a:pt x="1485" y="1898"/>
                    <a:pt x="1913" y="1491"/>
                    <a:pt x="1928" y="980"/>
                  </a:cubicBezTo>
                  <a:cubicBezTo>
                    <a:pt x="1959" y="460"/>
                    <a:pt x="1546" y="16"/>
                    <a:pt x="1010" y="1"/>
                  </a:cubicBezTo>
                  <a:cubicBezTo>
                    <a:pt x="1000" y="1"/>
                    <a:pt x="991"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4" name="Google Shape;1046;p53"/>
            <p:cNvSpPr/>
            <p:nvPr/>
          </p:nvSpPr>
          <p:spPr>
            <a:xfrm>
              <a:off x="8810900" y="888950"/>
              <a:ext cx="84150" cy="81600"/>
            </a:xfrm>
            <a:custGeom>
              <a:avLst/>
              <a:gdLst/>
              <a:ahLst/>
              <a:cxnLst/>
              <a:rect l="l" t="t" r="r" b="b"/>
              <a:pathLst>
                <a:path w="3366" h="3264" extrusionOk="0">
                  <a:moveTo>
                    <a:pt x="1674" y="1"/>
                  </a:moveTo>
                  <a:cubicBezTo>
                    <a:pt x="795" y="1"/>
                    <a:pt x="75" y="689"/>
                    <a:pt x="31" y="1563"/>
                  </a:cubicBezTo>
                  <a:cubicBezTo>
                    <a:pt x="0" y="2481"/>
                    <a:pt x="704" y="3230"/>
                    <a:pt x="1621" y="3261"/>
                  </a:cubicBezTo>
                  <a:cubicBezTo>
                    <a:pt x="1649" y="3262"/>
                    <a:pt x="1677" y="3263"/>
                    <a:pt x="1705" y="3263"/>
                  </a:cubicBezTo>
                  <a:cubicBezTo>
                    <a:pt x="2571" y="3263"/>
                    <a:pt x="3290" y="2575"/>
                    <a:pt x="3335" y="1701"/>
                  </a:cubicBezTo>
                  <a:cubicBezTo>
                    <a:pt x="3365" y="798"/>
                    <a:pt x="2662" y="34"/>
                    <a:pt x="1759" y="3"/>
                  </a:cubicBezTo>
                  <a:cubicBezTo>
                    <a:pt x="1731" y="2"/>
                    <a:pt x="1702" y="1"/>
                    <a:pt x="16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5" name="Google Shape;1047;p53"/>
            <p:cNvSpPr/>
            <p:nvPr/>
          </p:nvSpPr>
          <p:spPr>
            <a:xfrm>
              <a:off x="8828475" y="906175"/>
              <a:ext cx="48975" cy="47500"/>
            </a:xfrm>
            <a:custGeom>
              <a:avLst/>
              <a:gdLst/>
              <a:ahLst/>
              <a:cxnLst/>
              <a:rect l="l" t="t" r="r" b="b"/>
              <a:pathLst>
                <a:path w="1959" h="1900" extrusionOk="0">
                  <a:moveTo>
                    <a:pt x="970" y="1"/>
                  </a:moveTo>
                  <a:cubicBezTo>
                    <a:pt x="460" y="1"/>
                    <a:pt x="46" y="403"/>
                    <a:pt x="31" y="905"/>
                  </a:cubicBezTo>
                  <a:cubicBezTo>
                    <a:pt x="1" y="1425"/>
                    <a:pt x="414" y="1868"/>
                    <a:pt x="949" y="1899"/>
                  </a:cubicBezTo>
                  <a:cubicBezTo>
                    <a:pt x="958" y="1899"/>
                    <a:pt x="968" y="1899"/>
                    <a:pt x="977" y="1899"/>
                  </a:cubicBezTo>
                  <a:cubicBezTo>
                    <a:pt x="1485" y="1899"/>
                    <a:pt x="1913" y="1492"/>
                    <a:pt x="1943" y="981"/>
                  </a:cubicBezTo>
                  <a:cubicBezTo>
                    <a:pt x="1959" y="461"/>
                    <a:pt x="1546" y="18"/>
                    <a:pt x="1025" y="2"/>
                  </a:cubicBezTo>
                  <a:cubicBezTo>
                    <a:pt x="1007" y="1"/>
                    <a:pt x="988" y="1"/>
                    <a:pt x="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6" name="Google Shape;1048;p53"/>
            <p:cNvSpPr/>
            <p:nvPr/>
          </p:nvSpPr>
          <p:spPr>
            <a:xfrm>
              <a:off x="8775700" y="955925"/>
              <a:ext cx="44000" cy="15050"/>
            </a:xfrm>
            <a:custGeom>
              <a:avLst/>
              <a:gdLst/>
              <a:ahLst/>
              <a:cxnLst/>
              <a:rect l="l" t="t" r="r" b="b"/>
              <a:pathLst>
                <a:path w="1760" h="602" extrusionOk="0">
                  <a:moveTo>
                    <a:pt x="1584" y="1"/>
                  </a:moveTo>
                  <a:cubicBezTo>
                    <a:pt x="1542" y="1"/>
                    <a:pt x="1500" y="16"/>
                    <a:pt x="1469" y="47"/>
                  </a:cubicBezTo>
                  <a:cubicBezTo>
                    <a:pt x="1298" y="210"/>
                    <a:pt x="1074" y="290"/>
                    <a:pt x="847" y="290"/>
                  </a:cubicBezTo>
                  <a:cubicBezTo>
                    <a:pt x="648" y="290"/>
                    <a:pt x="447" y="229"/>
                    <a:pt x="276" y="108"/>
                  </a:cubicBezTo>
                  <a:cubicBezTo>
                    <a:pt x="244" y="82"/>
                    <a:pt x="210" y="70"/>
                    <a:pt x="177" y="70"/>
                  </a:cubicBezTo>
                  <a:cubicBezTo>
                    <a:pt x="131" y="70"/>
                    <a:pt x="89" y="94"/>
                    <a:pt x="62" y="138"/>
                  </a:cubicBezTo>
                  <a:cubicBezTo>
                    <a:pt x="1" y="200"/>
                    <a:pt x="16" y="291"/>
                    <a:pt x="93" y="353"/>
                  </a:cubicBezTo>
                  <a:cubicBezTo>
                    <a:pt x="276" y="490"/>
                    <a:pt x="506" y="567"/>
                    <a:pt x="750" y="597"/>
                  </a:cubicBezTo>
                  <a:cubicBezTo>
                    <a:pt x="786" y="600"/>
                    <a:pt x="821" y="602"/>
                    <a:pt x="856" y="602"/>
                  </a:cubicBezTo>
                  <a:cubicBezTo>
                    <a:pt x="1169" y="602"/>
                    <a:pt x="1465" y="481"/>
                    <a:pt x="1699" y="261"/>
                  </a:cubicBezTo>
                  <a:cubicBezTo>
                    <a:pt x="1760" y="200"/>
                    <a:pt x="1760" y="108"/>
                    <a:pt x="1699" y="47"/>
                  </a:cubicBezTo>
                  <a:cubicBezTo>
                    <a:pt x="1668" y="16"/>
                    <a:pt x="1626" y="1"/>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7" name="Google Shape;1049;p53"/>
            <p:cNvSpPr/>
            <p:nvPr/>
          </p:nvSpPr>
          <p:spPr>
            <a:xfrm>
              <a:off x="8713375" y="964925"/>
              <a:ext cx="42850" cy="37725"/>
            </a:xfrm>
            <a:custGeom>
              <a:avLst/>
              <a:gdLst/>
              <a:ahLst/>
              <a:cxnLst/>
              <a:rect l="l" t="t" r="r" b="b"/>
              <a:pathLst>
                <a:path w="1714" h="1509" extrusionOk="0">
                  <a:moveTo>
                    <a:pt x="767" y="0"/>
                  </a:moveTo>
                  <a:cubicBezTo>
                    <a:pt x="396" y="0"/>
                    <a:pt x="73" y="289"/>
                    <a:pt x="31" y="681"/>
                  </a:cubicBezTo>
                  <a:cubicBezTo>
                    <a:pt x="1" y="1109"/>
                    <a:pt x="307" y="1476"/>
                    <a:pt x="735" y="1507"/>
                  </a:cubicBezTo>
                  <a:cubicBezTo>
                    <a:pt x="756" y="1508"/>
                    <a:pt x="777" y="1509"/>
                    <a:pt x="798" y="1509"/>
                  </a:cubicBezTo>
                  <a:cubicBezTo>
                    <a:pt x="1230" y="1509"/>
                    <a:pt x="1595" y="1211"/>
                    <a:pt x="1668" y="788"/>
                  </a:cubicBezTo>
                  <a:cubicBezTo>
                    <a:pt x="1714" y="405"/>
                    <a:pt x="1347" y="54"/>
                    <a:pt x="873" y="8"/>
                  </a:cubicBezTo>
                  <a:cubicBezTo>
                    <a:pt x="837" y="3"/>
                    <a:pt x="802" y="0"/>
                    <a:pt x="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8" name="Google Shape;1050;p53"/>
            <p:cNvSpPr/>
            <p:nvPr/>
          </p:nvSpPr>
          <p:spPr>
            <a:xfrm>
              <a:off x="8839950" y="959700"/>
              <a:ext cx="42850" cy="37750"/>
            </a:xfrm>
            <a:custGeom>
              <a:avLst/>
              <a:gdLst/>
              <a:ahLst/>
              <a:cxnLst/>
              <a:rect l="l" t="t" r="r" b="b"/>
              <a:pathLst>
                <a:path w="1714" h="1510" extrusionOk="0">
                  <a:moveTo>
                    <a:pt x="918" y="1"/>
                  </a:moveTo>
                  <a:cubicBezTo>
                    <a:pt x="499" y="1"/>
                    <a:pt x="119" y="298"/>
                    <a:pt x="46" y="722"/>
                  </a:cubicBezTo>
                  <a:cubicBezTo>
                    <a:pt x="1" y="1104"/>
                    <a:pt x="352" y="1456"/>
                    <a:pt x="827" y="1502"/>
                  </a:cubicBezTo>
                  <a:cubicBezTo>
                    <a:pt x="863" y="1507"/>
                    <a:pt x="900" y="1509"/>
                    <a:pt x="936" y="1509"/>
                  </a:cubicBezTo>
                  <a:cubicBezTo>
                    <a:pt x="1318" y="1509"/>
                    <a:pt x="1641" y="1220"/>
                    <a:pt x="1683" y="829"/>
                  </a:cubicBezTo>
                  <a:cubicBezTo>
                    <a:pt x="1714" y="416"/>
                    <a:pt x="1408" y="33"/>
                    <a:pt x="979" y="3"/>
                  </a:cubicBezTo>
                  <a:cubicBezTo>
                    <a:pt x="959" y="1"/>
                    <a:pt x="939"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grpSp>
      <p:pic>
        <p:nvPicPr>
          <p:cNvPr id="109" name="Picture 108"/>
          <p:cNvPicPr>
            <a:picLocks noChangeAspect="1"/>
          </p:cNvPicPr>
          <p:nvPr/>
        </p:nvPicPr>
        <p:blipFill>
          <a:blip r:embed="rId1"/>
          <a:stretch>
            <a:fillRect/>
          </a:stretch>
        </p:blipFill>
        <p:spPr>
          <a:xfrm>
            <a:off x="9840322" y="1556110"/>
            <a:ext cx="2190435" cy="23334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HET BAI 2 OK">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24765" y="0"/>
            <a:ext cx="12216130" cy="6858000"/>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Grp="1" noChangeAspect="1"/>
          </p:cNvPicPr>
          <p:nvPr/>
        </p:nvPicPr>
        <p:blipFill>
          <a:blip r:embed="rId1"/>
          <a:stretch>
            <a:fillRect/>
          </a:stretch>
        </p:blipFill>
        <p:spPr>
          <a:xfrm>
            <a:off x="-96520" y="78740"/>
            <a:ext cx="12169775" cy="6715760"/>
          </a:xfrm>
          <a:prstGeom prst="rect">
            <a:avLst/>
          </a:prstGeom>
          <a:noFill/>
          <a:ln w="9525">
            <a:noFill/>
          </a:ln>
        </p:spPr>
      </p:pic>
      <p:sp>
        <p:nvSpPr>
          <p:cNvPr id="17411" name="Text Box 13"/>
          <p:cNvSpPr txBox="1"/>
          <p:nvPr/>
        </p:nvSpPr>
        <p:spPr>
          <a:xfrm>
            <a:off x="1572260" y="1729740"/>
            <a:ext cx="8267700" cy="368300"/>
          </a:xfrm>
          <a:prstGeom prst="rect">
            <a:avLst/>
          </a:prstGeom>
          <a:noFill/>
          <a:ln w="12700">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en-US" altLang="en-US" sz="1800" dirty="0">
              <a:latin typeface="Cambria" panose="02040503050406030204" pitchFamily="18" charset="0"/>
            </a:endParaRPr>
          </a:p>
        </p:txBody>
      </p:sp>
      <p:sp>
        <p:nvSpPr>
          <p:cNvPr id="17412" name="Text Box 14"/>
          <p:cNvSpPr txBox="1"/>
          <p:nvPr/>
        </p:nvSpPr>
        <p:spPr>
          <a:xfrm>
            <a:off x="1527810" y="1663065"/>
            <a:ext cx="8950325" cy="368300"/>
          </a:xfrm>
          <a:prstGeom prst="rect">
            <a:avLst/>
          </a:prstGeom>
          <a:noFill/>
          <a:ln w="12700">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50000"/>
              </a:spcBef>
              <a:buNone/>
            </a:pPr>
            <a:endParaRPr lang="en-US" altLang="en-US" sz="1800" dirty="0">
              <a:latin typeface="Cambria" panose="02040503050406030204" pitchFamily="18" charset="0"/>
            </a:endParaRPr>
          </a:p>
        </p:txBody>
      </p:sp>
      <p:sp>
        <p:nvSpPr>
          <p:cNvPr id="17413" name="Text Box 18"/>
          <p:cNvSpPr txBox="1"/>
          <p:nvPr/>
        </p:nvSpPr>
        <p:spPr>
          <a:xfrm>
            <a:off x="1746885" y="2979420"/>
            <a:ext cx="6247765" cy="368300"/>
          </a:xfrm>
          <a:prstGeom prst="rect">
            <a:avLst/>
          </a:prstGeom>
          <a:noFill/>
          <a:ln w="12700">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0"/>
              </a:spcBef>
              <a:buNone/>
            </a:pPr>
            <a:endParaRPr lang="en-US" altLang="en-US" sz="1800" dirty="0">
              <a:latin typeface="Cambria" panose="02040503050406030204" pitchFamily="18" charset="0"/>
            </a:endParaRPr>
          </a:p>
        </p:txBody>
      </p:sp>
      <p:sp>
        <p:nvSpPr>
          <p:cNvPr id="17414" name="Rectangle 27"/>
          <p:cNvSpPr/>
          <p:nvPr/>
        </p:nvSpPr>
        <p:spPr>
          <a:xfrm>
            <a:off x="1487805" y="908685"/>
            <a:ext cx="9923145" cy="4041775"/>
          </a:xfrm>
          <a:prstGeom prst="rect">
            <a:avLst/>
          </a:prstGeom>
          <a:noFill/>
          <a:ln w="12700">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457200" lvl="0" indent="-457200" algn="just">
              <a:spcBef>
                <a:spcPct val="0"/>
              </a:spcBef>
              <a:buNone/>
            </a:pPr>
            <a:r>
              <a:rPr lang="en-US" altLang="en-US" sz="2800" b="1" dirty="0">
                <a:solidFill>
                  <a:srgbClr val="FF0000"/>
                </a:solidFill>
                <a:latin typeface="Cambria" panose="02040503050406030204" pitchFamily="18" charset="0"/>
                <a:cs typeface="Times New Roman" panose="02020603050405020304" pitchFamily="18" charset="0"/>
              </a:rPr>
              <a:t>B</a:t>
            </a:r>
            <a:r>
              <a:rPr lang="en-US" altLang="en-US" sz="2800" b="1" dirty="0">
                <a:solidFill>
                  <a:srgbClr val="FF0000"/>
                </a:solidFill>
                <a:latin typeface="Cambria" panose="02040503050406030204" pitchFamily="18" charset="0"/>
                <a:ea typeface="Times New Roman" panose="02020603050405020304" pitchFamily="18" charset="0"/>
              </a:rPr>
              <a:t>à</a:t>
            </a:r>
            <a:r>
              <a:rPr lang="en-US" altLang="en-US" sz="2800" b="1" dirty="0">
                <a:solidFill>
                  <a:srgbClr val="FF0000"/>
                </a:solidFill>
                <a:latin typeface="Cambria" panose="02040503050406030204" pitchFamily="18" charset="0"/>
                <a:cs typeface="Times New Roman" panose="02020603050405020304" pitchFamily="18" charset="0"/>
              </a:rPr>
              <a:t>i 3:</a:t>
            </a:r>
            <a:r>
              <a:rPr lang="en-US" altLang="en-US" sz="2800" dirty="0">
                <a:solidFill>
                  <a:srgbClr val="FF0000"/>
                </a:solidFill>
                <a:latin typeface="Cambria" panose="02040503050406030204" pitchFamily="18" charset="0"/>
                <a:cs typeface="Times New Roman" panose="02020603050405020304" pitchFamily="18" charset="0"/>
              </a:rPr>
              <a:t> </a:t>
            </a:r>
            <a:r>
              <a:rPr lang="en-US" altLang="en-US" sz="2800" b="1" i="1" dirty="0">
                <a:solidFill>
                  <a:srgbClr val="FF0000"/>
                </a:solidFill>
                <a:latin typeface="Cambria" panose="02040503050406030204" pitchFamily="18" charset="0"/>
                <a:cs typeface="Times New Roman" panose="02020603050405020304" pitchFamily="18" charset="0"/>
              </a:rPr>
              <a:t>Trong truyện vui sau có nhiều từ chỉ thời gian dùng</a:t>
            </a:r>
            <a:endParaRPr lang="en-US" altLang="en-US" sz="2800" b="1" i="1" dirty="0">
              <a:solidFill>
                <a:srgbClr val="FF0000"/>
              </a:solidFill>
              <a:latin typeface="Cambria" panose="02040503050406030204" pitchFamily="18" charset="0"/>
              <a:cs typeface="Times New Roman" panose="02020603050405020304" pitchFamily="18" charset="0"/>
            </a:endParaRPr>
          </a:p>
          <a:p>
            <a:pPr marL="457200" lvl="0" indent="-457200" algn="just">
              <a:spcBef>
                <a:spcPct val="0"/>
              </a:spcBef>
              <a:buNone/>
            </a:pPr>
            <a:r>
              <a:rPr lang="en-US" altLang="en-US" sz="2800" b="1" i="1" dirty="0">
                <a:solidFill>
                  <a:srgbClr val="FF0000"/>
                </a:solidFill>
                <a:latin typeface="Cambria" panose="02040503050406030204" pitchFamily="18" charset="0"/>
                <a:cs typeface="Times New Roman" panose="02020603050405020304" pitchFamily="18" charset="0"/>
              </a:rPr>
              <a:t> không đúng. Em hãy chữa lại cho đúng bằng cách thay </a:t>
            </a:r>
            <a:endParaRPr lang="en-US" altLang="en-US" sz="2800" b="1" i="1" dirty="0">
              <a:solidFill>
                <a:srgbClr val="FF0000"/>
              </a:solidFill>
              <a:latin typeface="Cambria" panose="02040503050406030204" pitchFamily="18" charset="0"/>
              <a:cs typeface="Times New Roman" panose="02020603050405020304" pitchFamily="18" charset="0"/>
            </a:endParaRPr>
          </a:p>
          <a:p>
            <a:pPr marL="457200" lvl="0" indent="-457200" algn="just">
              <a:spcBef>
                <a:spcPct val="0"/>
              </a:spcBef>
              <a:buNone/>
            </a:pPr>
            <a:r>
              <a:rPr lang="en-US" altLang="en-US" sz="2800" b="1" i="1" dirty="0">
                <a:solidFill>
                  <a:srgbClr val="FF0000"/>
                </a:solidFill>
                <a:latin typeface="Cambria" panose="02040503050406030204" pitchFamily="18" charset="0"/>
                <a:cs typeface="Times New Roman" panose="02020603050405020304" pitchFamily="18" charset="0"/>
              </a:rPr>
              <a:t>đổi các từ ấy hoặc bỏ bớt từ.</a:t>
            </a:r>
            <a:endParaRPr lang="en-US" altLang="en-US" sz="2800" b="1" i="1" dirty="0">
              <a:solidFill>
                <a:srgbClr val="FF0000"/>
              </a:solidFill>
              <a:latin typeface="Cambria" panose="02040503050406030204" pitchFamily="18" charset="0"/>
              <a:cs typeface="Times New Roman" panose="02020603050405020304" pitchFamily="18" charset="0"/>
            </a:endParaRPr>
          </a:p>
          <a:p>
            <a:pPr marL="457200" lvl="0" indent="-457200">
              <a:spcBef>
                <a:spcPct val="0"/>
              </a:spcBef>
              <a:buNone/>
            </a:pPr>
            <a:endParaRPr lang="en-US" altLang="en-US" sz="2800" b="1" i="1" dirty="0">
              <a:solidFill>
                <a:srgbClr val="006600"/>
              </a:solidFill>
              <a:latin typeface="Cambria" panose="02040503050406030204" pitchFamily="18" charset="0"/>
              <a:cs typeface="Times New Roman" panose="02020603050405020304" pitchFamily="18" charset="0"/>
            </a:endParaRPr>
          </a:p>
          <a:p>
            <a:pPr marL="457200" lvl="0" indent="-457200">
              <a:spcBef>
                <a:spcPct val="0"/>
              </a:spcBef>
              <a:buNone/>
            </a:pPr>
            <a:r>
              <a:rPr lang="en-US" altLang="en-US" sz="2800" b="1" i="1" dirty="0">
                <a:latin typeface="Cambria" panose="02040503050406030204" pitchFamily="18" charset="0"/>
                <a:cs typeface="Times New Roman" panose="02020603050405020304" pitchFamily="18" charset="0"/>
              </a:rPr>
              <a:t>				     </a:t>
            </a:r>
            <a:r>
              <a:rPr lang="en-US" altLang="en-US" sz="2800" b="1" i="1" dirty="0">
                <a:solidFill>
                  <a:schemeClr val="bg2"/>
                </a:solidFill>
                <a:latin typeface="Cambria" panose="02040503050406030204" pitchFamily="18" charset="0"/>
                <a:cs typeface="Times New Roman" panose="02020603050405020304" pitchFamily="18" charset="0"/>
              </a:rPr>
              <a:t>   Đãng trí</a:t>
            </a:r>
            <a:endParaRPr lang="en-US" altLang="en-US" sz="2800" b="1" i="1" dirty="0">
              <a:solidFill>
                <a:schemeClr val="bg2"/>
              </a:solidFill>
              <a:latin typeface="Cambria" panose="02040503050406030204" pitchFamily="18" charset="0"/>
              <a:cs typeface="Times New Roman" panose="02020603050405020304" pitchFamily="18" charset="0"/>
            </a:endParaRPr>
          </a:p>
          <a:p>
            <a:pPr marL="457200" lvl="0" indent="-457200">
              <a:spcBef>
                <a:spcPct val="0"/>
              </a:spcBef>
              <a:buNone/>
            </a:pPr>
            <a:r>
              <a:rPr lang="en-US" altLang="en-US" sz="2800" dirty="0">
                <a:solidFill>
                  <a:schemeClr val="bg2"/>
                </a:solidFill>
                <a:latin typeface="Cambria" panose="02040503050406030204" pitchFamily="18" charset="0"/>
                <a:cs typeface="Times New Roman" panose="02020603050405020304" pitchFamily="18" charset="0"/>
              </a:rPr>
              <a:t>	Một nh</a:t>
            </a:r>
            <a:r>
              <a:rPr lang="en-US" altLang="en-US" sz="2800" dirty="0">
                <a:solidFill>
                  <a:schemeClr val="bg2"/>
                </a:solidFill>
                <a:latin typeface="Cambria" panose="02040503050406030204" pitchFamily="18" charset="0"/>
                <a:ea typeface="Times New Roman" panose="02020603050405020304" pitchFamily="18" charset="0"/>
              </a:rPr>
              <a:t>à</a:t>
            </a:r>
            <a:r>
              <a:rPr lang="en-US" altLang="en-US" sz="2800" dirty="0">
                <a:solidFill>
                  <a:schemeClr val="bg2"/>
                </a:solidFill>
                <a:latin typeface="Cambria" panose="02040503050406030204" pitchFamily="18" charset="0"/>
                <a:cs typeface="Times New Roman" panose="02020603050405020304" pitchFamily="18" charset="0"/>
              </a:rPr>
              <a:t> bác học</a:t>
            </a:r>
            <a:endParaRPr lang="en-US" altLang="en-US" sz="2800" dirty="0">
              <a:solidFill>
                <a:schemeClr val="bg2"/>
              </a:solidFill>
              <a:latin typeface="Cambria" panose="02040503050406030204" pitchFamily="18" charset="0"/>
              <a:cs typeface="Times New Roman" panose="02020603050405020304" pitchFamily="18" charset="0"/>
            </a:endParaRPr>
          </a:p>
          <a:p>
            <a:pPr marL="457200" lvl="0" indent="-457200">
              <a:spcBef>
                <a:spcPct val="0"/>
              </a:spcBef>
              <a:buNone/>
            </a:pPr>
            <a:r>
              <a:rPr lang="en-US" altLang="en-US" sz="2800" dirty="0">
                <a:solidFill>
                  <a:schemeClr val="bg2"/>
                </a:solidFill>
                <a:latin typeface="Cambria" panose="02040503050406030204" pitchFamily="18" charset="0"/>
                <a:cs typeface="Times New Roman" panose="02020603050405020304" pitchFamily="18" charset="0"/>
              </a:rPr>
              <a:t>phục vụ</a:t>
            </a:r>
            <a:endParaRPr lang="en-US" altLang="en-US" sz="2800" dirty="0">
              <a:solidFill>
                <a:schemeClr val="bg2"/>
              </a:solidFill>
              <a:latin typeface="Cambria" panose="02040503050406030204" pitchFamily="18" charset="0"/>
              <a:cs typeface="Times New Roman" panose="02020603050405020304" pitchFamily="18" charset="0"/>
            </a:endParaRPr>
          </a:p>
          <a:p>
            <a:pPr marL="457200" lvl="0" indent="-457200">
              <a:spcBef>
                <a:spcPct val="0"/>
              </a:spcBef>
              <a:buNone/>
            </a:pPr>
            <a:r>
              <a:rPr lang="en-US" altLang="en-US" sz="2800" dirty="0">
                <a:solidFill>
                  <a:schemeClr val="bg2"/>
                </a:solidFill>
                <a:latin typeface="Cambria" panose="02040503050406030204" pitchFamily="18" charset="0"/>
                <a:cs typeface="Times New Roman" panose="02020603050405020304" pitchFamily="18" charset="0"/>
              </a:rPr>
              <a:t>	- Thưa giáo sư có trộm lẻn v</a:t>
            </a:r>
            <a:r>
              <a:rPr lang="en-US" altLang="en-US" sz="2800" dirty="0">
                <a:solidFill>
                  <a:schemeClr val="bg2"/>
                </a:solidFill>
                <a:latin typeface="Cambria" panose="02040503050406030204" pitchFamily="18" charset="0"/>
                <a:ea typeface="Times New Roman" panose="02020603050405020304" pitchFamily="18" charset="0"/>
              </a:rPr>
              <a:t>à</a:t>
            </a:r>
            <a:r>
              <a:rPr lang="en-US" altLang="en-US" sz="2800" dirty="0">
                <a:solidFill>
                  <a:schemeClr val="bg2"/>
                </a:solidFill>
                <a:latin typeface="Cambria" panose="02040503050406030204" pitchFamily="18" charset="0"/>
                <a:cs typeface="Times New Roman" panose="02020603050405020304" pitchFamily="18" charset="0"/>
              </a:rPr>
              <a:t>o thư viện của ng</a:t>
            </a:r>
            <a:r>
              <a:rPr lang="en-US" altLang="en-US" sz="2800" dirty="0">
                <a:solidFill>
                  <a:schemeClr val="bg2"/>
                </a:solidFill>
                <a:latin typeface="Cambria" panose="02040503050406030204" pitchFamily="18" charset="0"/>
                <a:ea typeface="Times New Roman" panose="02020603050405020304" pitchFamily="18" charset="0"/>
              </a:rPr>
              <a:t>à</a:t>
            </a:r>
            <a:r>
              <a:rPr lang="en-US" altLang="en-US" sz="2800" dirty="0">
                <a:solidFill>
                  <a:schemeClr val="bg2"/>
                </a:solidFill>
                <a:latin typeface="Cambria" panose="02040503050406030204" pitchFamily="18" charset="0"/>
                <a:cs typeface="Times New Roman" panose="02020603050405020304" pitchFamily="18" charset="0"/>
              </a:rPr>
              <a:t>i.</a:t>
            </a:r>
            <a:endParaRPr lang="en-US" altLang="en-US" sz="2800" dirty="0">
              <a:solidFill>
                <a:schemeClr val="bg2"/>
              </a:solidFill>
              <a:latin typeface="Cambria" panose="02040503050406030204" pitchFamily="18" charset="0"/>
              <a:cs typeface="Times New Roman" panose="02020603050405020304" pitchFamily="18" charset="0"/>
            </a:endParaRPr>
          </a:p>
          <a:p>
            <a:pPr marL="457200" lvl="0" indent="-457200">
              <a:spcBef>
                <a:spcPct val="0"/>
              </a:spcBef>
              <a:buNone/>
            </a:pPr>
            <a:r>
              <a:rPr lang="en-US" altLang="en-US" sz="2800" dirty="0">
                <a:solidFill>
                  <a:schemeClr val="bg2"/>
                </a:solidFill>
                <a:latin typeface="Cambria" panose="02040503050406030204" pitchFamily="18" charset="0"/>
                <a:cs typeface="Times New Roman" panose="02020603050405020304" pitchFamily="18" charset="0"/>
              </a:rPr>
              <a:t>	Nh</a:t>
            </a:r>
            <a:r>
              <a:rPr lang="en-US" altLang="en-US" sz="2800" dirty="0">
                <a:solidFill>
                  <a:schemeClr val="bg2"/>
                </a:solidFill>
                <a:latin typeface="Cambria" panose="02040503050406030204" pitchFamily="18" charset="0"/>
                <a:ea typeface="Times New Roman" panose="02020603050405020304" pitchFamily="18" charset="0"/>
              </a:rPr>
              <a:t>à</a:t>
            </a:r>
            <a:r>
              <a:rPr lang="en-US" altLang="en-US" sz="2800" dirty="0">
                <a:solidFill>
                  <a:schemeClr val="bg2"/>
                </a:solidFill>
                <a:latin typeface="Cambria" panose="02040503050406030204" pitchFamily="18" charset="0"/>
                <a:cs typeface="Times New Roman" panose="02020603050405020304" pitchFamily="18" charset="0"/>
              </a:rPr>
              <a:t> bác học hỏi:</a:t>
            </a:r>
            <a:endParaRPr lang="en-US" altLang="en-US" sz="2800" dirty="0">
              <a:solidFill>
                <a:schemeClr val="bg2"/>
              </a:solidFill>
              <a:latin typeface="Cambria" panose="02040503050406030204" pitchFamily="18" charset="0"/>
              <a:cs typeface="Times New Roman" panose="02020603050405020304" pitchFamily="18" charset="0"/>
            </a:endParaRPr>
          </a:p>
          <a:p>
            <a:pPr marL="457200" lvl="0" indent="-457200">
              <a:spcBef>
                <a:spcPct val="0"/>
              </a:spcBef>
              <a:buNone/>
            </a:pPr>
            <a:r>
              <a:rPr lang="en-US" altLang="en-US" sz="2800" dirty="0">
                <a:solidFill>
                  <a:schemeClr val="bg2"/>
                </a:solidFill>
                <a:latin typeface="Cambria" panose="02040503050406030204" pitchFamily="18" charset="0"/>
                <a:cs typeface="Times New Roman" panose="02020603050405020304" pitchFamily="18" charset="0"/>
              </a:rPr>
              <a:t>	- Nó</a:t>
            </a:r>
            <a:endParaRPr lang="en-US" altLang="en-US" sz="2800" dirty="0">
              <a:solidFill>
                <a:schemeClr val="bg2"/>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17415" name="Rectangle 28"/>
          <p:cNvSpPr/>
          <p:nvPr/>
        </p:nvSpPr>
        <p:spPr>
          <a:xfrm>
            <a:off x="5121910" y="2977515"/>
            <a:ext cx="4738370" cy="311150"/>
          </a:xfrm>
          <a:prstGeom prst="rect">
            <a:avLst/>
          </a:prstGeom>
          <a:noFill/>
          <a:ln w="12700">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en-US" sz="2800" dirty="0">
                <a:solidFill>
                  <a:schemeClr val="bg2"/>
                </a:solidFill>
                <a:latin typeface="Cambria" panose="02040503050406030204" pitchFamily="18" charset="0"/>
                <a:cs typeface="Times New Roman" panose="02020603050405020304" pitchFamily="18" charset="0"/>
              </a:rPr>
              <a:t>  </a:t>
            </a:r>
            <a:r>
              <a:rPr lang="en-US" altLang="en-US" sz="2800" dirty="0" err="1">
                <a:solidFill>
                  <a:schemeClr val="bg2"/>
                </a:solidFill>
                <a:latin typeface="Cambria" panose="02040503050406030204" pitchFamily="18" charset="0"/>
                <a:cs typeface="Times New Roman" panose="02020603050405020304" pitchFamily="18" charset="0"/>
              </a:rPr>
              <a:t>l</a:t>
            </a:r>
            <a:r>
              <a:rPr lang="en-US" altLang="en-US" sz="2800" dirty="0" err="1">
                <a:solidFill>
                  <a:schemeClr val="bg2"/>
                </a:solidFill>
                <a:latin typeface="Cambria" panose="02040503050406030204" pitchFamily="18" charset="0"/>
                <a:ea typeface="Times New Roman" panose="02020603050405020304" pitchFamily="18" charset="0"/>
              </a:rPr>
              <a:t>à</a:t>
            </a:r>
            <a:r>
              <a:rPr lang="en-US" altLang="en-US" sz="2800" dirty="0" err="1">
                <a:solidFill>
                  <a:schemeClr val="bg2"/>
                </a:solidFill>
                <a:latin typeface="Cambria" panose="02040503050406030204" pitchFamily="18" charset="0"/>
                <a:cs typeface="Times New Roman" panose="02020603050405020304" pitchFamily="18" charset="0"/>
              </a:rPr>
              <a:t>m</a:t>
            </a:r>
            <a:r>
              <a:rPr lang="en-US" altLang="en-US" sz="2800" dirty="0">
                <a:solidFill>
                  <a:schemeClr val="bg2"/>
                </a:solidFill>
                <a:latin typeface="Cambria" panose="02040503050406030204" pitchFamily="18" charset="0"/>
                <a:cs typeface="Times New Roman" panose="02020603050405020304" pitchFamily="18" charset="0"/>
              </a:rPr>
              <a:t> việc trong phòng. Bỗng người </a:t>
            </a:r>
            <a:endParaRPr lang="en-US" altLang="en-US" sz="2800" dirty="0">
              <a:solidFill>
                <a:schemeClr val="bg2"/>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2" name="Rectangle 29"/>
          <p:cNvSpPr/>
          <p:nvPr/>
        </p:nvSpPr>
        <p:spPr>
          <a:xfrm>
            <a:off x="4446905" y="2973070"/>
            <a:ext cx="609600" cy="311150"/>
          </a:xfrm>
          <a:prstGeom prst="rect">
            <a:avLst/>
          </a:prstGeom>
          <a:noFill/>
          <a:ln w="12700">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en-US" sz="2800" dirty="0">
                <a:solidFill>
                  <a:schemeClr val="bg2"/>
                </a:solidFill>
                <a:latin typeface="Cambria" panose="02040503050406030204" pitchFamily="18" charset="0"/>
                <a:cs typeface="Times New Roman" panose="02020603050405020304" pitchFamily="18" charset="0"/>
              </a:rPr>
              <a:t>đã</a:t>
            </a:r>
            <a:endParaRPr lang="en-US" altLang="en-US" sz="2800" dirty="0">
              <a:solidFill>
                <a:schemeClr val="bg2"/>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17417" name="Rectangle 31"/>
          <p:cNvSpPr/>
          <p:nvPr/>
        </p:nvSpPr>
        <p:spPr>
          <a:xfrm>
            <a:off x="3103880" y="3369945"/>
            <a:ext cx="4891405" cy="429895"/>
          </a:xfrm>
          <a:prstGeom prst="rect">
            <a:avLst/>
          </a:prstGeom>
          <a:noFill/>
          <a:ln w="12700">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en-US" sz="2800" dirty="0">
                <a:solidFill>
                  <a:schemeClr val="bg2"/>
                </a:solidFill>
                <a:latin typeface="Cambria" panose="02040503050406030204" pitchFamily="18" charset="0"/>
                <a:cs typeface="Times New Roman" panose="02020603050405020304" pitchFamily="18" charset="0"/>
              </a:rPr>
              <a:t>    </a:t>
            </a:r>
            <a:r>
              <a:rPr lang="en-US" altLang="en-US" sz="2800" dirty="0" err="1">
                <a:solidFill>
                  <a:schemeClr val="bg2"/>
                </a:solidFill>
                <a:latin typeface="Cambria" panose="02040503050406030204" pitchFamily="18" charset="0"/>
                <a:cs typeface="Times New Roman" panose="02020603050405020304" pitchFamily="18" charset="0"/>
              </a:rPr>
              <a:t>bước</a:t>
            </a:r>
            <a:r>
              <a:rPr lang="en-US" altLang="en-US" sz="2800" dirty="0">
                <a:solidFill>
                  <a:schemeClr val="bg2"/>
                </a:solidFill>
                <a:latin typeface="Cambria" panose="02040503050406030204" pitchFamily="18" charset="0"/>
                <a:cs typeface="Times New Roman" panose="02020603050405020304" pitchFamily="18" charset="0"/>
              </a:rPr>
              <a:t> v</a:t>
            </a:r>
            <a:r>
              <a:rPr lang="en-US" altLang="en-US" sz="2800" dirty="0">
                <a:solidFill>
                  <a:schemeClr val="bg2"/>
                </a:solidFill>
                <a:latin typeface="Cambria" panose="02040503050406030204" pitchFamily="18" charset="0"/>
                <a:ea typeface="Times New Roman" panose="02020603050405020304" pitchFamily="18" charset="0"/>
              </a:rPr>
              <a:t>à</a:t>
            </a:r>
            <a:r>
              <a:rPr lang="en-US" altLang="en-US" sz="2800" dirty="0">
                <a:solidFill>
                  <a:schemeClr val="bg2"/>
                </a:solidFill>
                <a:latin typeface="Cambria" panose="02040503050406030204" pitchFamily="18" charset="0"/>
                <a:cs typeface="Times New Roman" panose="02020603050405020304" pitchFamily="18" charset="0"/>
              </a:rPr>
              <a:t>o, nói nhỏ với ông:</a:t>
            </a:r>
            <a:endParaRPr lang="en-US" altLang="en-US" sz="2800" dirty="0">
              <a:solidFill>
                <a:schemeClr val="bg2"/>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3" name="Rectangle 32"/>
          <p:cNvSpPr/>
          <p:nvPr/>
        </p:nvSpPr>
        <p:spPr>
          <a:xfrm>
            <a:off x="2711624" y="3429000"/>
            <a:ext cx="1042670" cy="311150"/>
          </a:xfrm>
          <a:prstGeom prst="rect">
            <a:avLst/>
          </a:prstGeom>
          <a:noFill/>
          <a:ln w="12700">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en-US" sz="2800" dirty="0">
                <a:solidFill>
                  <a:schemeClr val="bg2"/>
                </a:solidFill>
                <a:latin typeface="Cambria" panose="02040503050406030204" pitchFamily="18" charset="0"/>
                <a:cs typeface="Times New Roman" panose="02020603050405020304" pitchFamily="18" charset="0"/>
              </a:rPr>
              <a:t>đang</a:t>
            </a:r>
            <a:endParaRPr lang="en-US" altLang="en-US" sz="2800" dirty="0">
              <a:solidFill>
                <a:schemeClr val="bg2"/>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17419" name="Rectangle 33"/>
          <p:cNvSpPr/>
          <p:nvPr/>
        </p:nvSpPr>
        <p:spPr>
          <a:xfrm>
            <a:off x="2891155" y="4669790"/>
            <a:ext cx="2058035" cy="352425"/>
          </a:xfrm>
          <a:prstGeom prst="rect">
            <a:avLst/>
          </a:prstGeom>
          <a:noFill/>
          <a:ln w="12700">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en-US" sz="2800" dirty="0">
                <a:solidFill>
                  <a:schemeClr val="bg2"/>
                </a:solidFill>
                <a:latin typeface="Cambria" panose="02040503050406030204" pitchFamily="18" charset="0"/>
                <a:cs typeface="Times New Roman" panose="02020603050405020304" pitchFamily="18" charset="0"/>
              </a:rPr>
              <a:t>đọc gì thế?</a:t>
            </a:r>
            <a:endParaRPr lang="en-US" altLang="en-US" sz="2800" dirty="0">
              <a:solidFill>
                <a:schemeClr val="bg2"/>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Rectangle 34"/>
          <p:cNvSpPr/>
          <p:nvPr/>
        </p:nvSpPr>
        <p:spPr>
          <a:xfrm>
            <a:off x="2639695" y="4662170"/>
            <a:ext cx="504825" cy="352425"/>
          </a:xfrm>
          <a:prstGeom prst="rect">
            <a:avLst/>
          </a:prstGeom>
          <a:noFill/>
          <a:ln w="12700">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en-US" sz="2800" dirty="0">
                <a:solidFill>
                  <a:schemeClr val="bg2"/>
                </a:solidFill>
                <a:latin typeface="Cambria" panose="02040503050406030204" pitchFamily="18" charset="0"/>
                <a:cs typeface="Times New Roman" panose="02020603050405020304" pitchFamily="18" charset="0"/>
              </a:rPr>
              <a:t>sẽ</a:t>
            </a:r>
            <a:endParaRPr lang="en-US" altLang="en-US" sz="2800" dirty="0">
              <a:solidFill>
                <a:schemeClr val="bg2"/>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770085" name="Line 37"/>
          <p:cNvSpPr/>
          <p:nvPr/>
        </p:nvSpPr>
        <p:spPr>
          <a:xfrm>
            <a:off x="1675130" y="1634490"/>
            <a:ext cx="1644650" cy="635"/>
          </a:xfrm>
          <a:prstGeom prst="line">
            <a:avLst/>
          </a:prstGeom>
          <a:ln w="28575" cap="sq" cmpd="sng">
            <a:solidFill>
              <a:srgbClr val="FF0000"/>
            </a:solidFill>
            <a:prstDash val="solid"/>
            <a:headEnd type="none" w="sm" len="sm"/>
            <a:tailEnd type="none" w="sm" len="sm"/>
          </a:ln>
        </p:spPr>
      </p:sp>
      <p:sp>
        <p:nvSpPr>
          <p:cNvPr id="770086" name="Line 38"/>
          <p:cNvSpPr/>
          <p:nvPr/>
        </p:nvSpPr>
        <p:spPr>
          <a:xfrm>
            <a:off x="5087888" y="1634490"/>
            <a:ext cx="2404341" cy="635"/>
          </a:xfrm>
          <a:prstGeom prst="line">
            <a:avLst/>
          </a:prstGeom>
          <a:ln w="38100" cap="sq" cmpd="dbl">
            <a:solidFill>
              <a:srgbClr val="FF0000"/>
            </a:solidFill>
            <a:prstDash val="solid"/>
            <a:headEnd type="none" w="sm" len="sm"/>
            <a:tailEnd type="none" w="sm" len="sm"/>
          </a:ln>
        </p:spPr>
      </p:sp>
      <p:sp>
        <p:nvSpPr>
          <p:cNvPr id="770087" name="Line 39"/>
          <p:cNvSpPr/>
          <p:nvPr/>
        </p:nvSpPr>
        <p:spPr>
          <a:xfrm>
            <a:off x="1756410" y="2085340"/>
            <a:ext cx="3904615" cy="11430"/>
          </a:xfrm>
          <a:prstGeom prst="line">
            <a:avLst/>
          </a:prstGeom>
          <a:ln w="38100" cap="sq" cmpd="dbl">
            <a:solidFill>
              <a:srgbClr val="FF0000"/>
            </a:solidFill>
            <a:prstDash val="solid"/>
            <a:headEnd type="none" w="sm" len="sm"/>
            <a:tailEnd type="none" w="sm" len="sm"/>
          </a:ln>
        </p:spPr>
      </p:sp>
      <p:sp>
        <p:nvSpPr>
          <p:cNvPr id="16" name="Line 37"/>
          <p:cNvSpPr/>
          <p:nvPr/>
        </p:nvSpPr>
        <p:spPr>
          <a:xfrm>
            <a:off x="6600056" y="1212850"/>
            <a:ext cx="3093720" cy="635"/>
          </a:xfrm>
          <a:prstGeom prst="line">
            <a:avLst/>
          </a:prstGeom>
          <a:ln w="28575" cap="sq" cmpd="sng">
            <a:solidFill>
              <a:srgbClr val="FF0000"/>
            </a:solidFill>
            <a:prstDash val="solid"/>
            <a:headEnd type="none" w="sm" len="sm"/>
            <a:tailEnd type="none" w="sm" len="sm"/>
          </a:ln>
        </p:spPr>
      </p:sp>
      <p:sp>
        <p:nvSpPr>
          <p:cNvPr id="18" name="Rectangle 29"/>
          <p:cNvSpPr/>
          <p:nvPr/>
        </p:nvSpPr>
        <p:spPr>
          <a:xfrm>
            <a:off x="4450715" y="2977515"/>
            <a:ext cx="609600" cy="311150"/>
          </a:xfrm>
          <a:prstGeom prst="rect">
            <a:avLst/>
          </a:prstGeom>
          <a:noFill/>
          <a:ln w="12700">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en-US" sz="2800" dirty="0">
                <a:solidFill>
                  <a:srgbClr val="FF0000"/>
                </a:solidFill>
                <a:latin typeface="Cambria" panose="02040503050406030204" pitchFamily="18" charset="0"/>
                <a:cs typeface="Times New Roman" panose="02020603050405020304" pitchFamily="18" charset="0"/>
              </a:rPr>
              <a:t>đã</a:t>
            </a:r>
            <a:endParaRPr lang="en-US" altLang="en-US" sz="2800" dirty="0">
              <a:solidFill>
                <a:srgbClr val="FF0000"/>
              </a:solidFill>
              <a:latin typeface="Cambria" panose="02040503050406030204" pitchFamily="18" charset="0"/>
              <a:ea typeface="Times New Roman" panose="02020603050405020304" pitchFamily="18" charset="0"/>
            </a:endParaRPr>
          </a:p>
        </p:txBody>
      </p:sp>
      <p:sp>
        <p:nvSpPr>
          <p:cNvPr id="19" name="Rectangle 32"/>
          <p:cNvSpPr/>
          <p:nvPr/>
        </p:nvSpPr>
        <p:spPr>
          <a:xfrm>
            <a:off x="2711624" y="3421380"/>
            <a:ext cx="1042670" cy="311150"/>
          </a:xfrm>
          <a:prstGeom prst="rect">
            <a:avLst/>
          </a:prstGeom>
          <a:noFill/>
          <a:ln w="12700">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en-US" sz="2800" dirty="0">
                <a:solidFill>
                  <a:srgbClr val="FF0000"/>
                </a:solidFill>
                <a:latin typeface="Cambria" panose="02040503050406030204" pitchFamily="18" charset="0"/>
                <a:cs typeface="Times New Roman" panose="02020603050405020304" pitchFamily="18" charset="0"/>
              </a:rPr>
              <a:t>đang</a:t>
            </a:r>
            <a:endParaRPr lang="en-US" altLang="en-US" sz="2800" dirty="0">
              <a:solidFill>
                <a:srgbClr val="FF0000"/>
              </a:solidFill>
              <a:latin typeface="Cambria" panose="02040503050406030204" pitchFamily="18" charset="0"/>
              <a:ea typeface="Times New Roman" panose="02020603050405020304" pitchFamily="18" charset="0"/>
            </a:endParaRPr>
          </a:p>
        </p:txBody>
      </p:sp>
      <p:sp>
        <p:nvSpPr>
          <p:cNvPr id="20" name="Rectangle 34"/>
          <p:cNvSpPr/>
          <p:nvPr/>
        </p:nvSpPr>
        <p:spPr>
          <a:xfrm>
            <a:off x="2639695" y="4662170"/>
            <a:ext cx="504825" cy="352425"/>
          </a:xfrm>
          <a:prstGeom prst="rect">
            <a:avLst/>
          </a:prstGeom>
          <a:noFill/>
          <a:ln w="12700">
            <a:noFill/>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lang="en-US" altLang="en-US" sz="2800" dirty="0">
                <a:solidFill>
                  <a:srgbClr val="FF0000"/>
                </a:solidFill>
                <a:latin typeface="Cambria" panose="02040503050406030204" pitchFamily="18" charset="0"/>
                <a:cs typeface="Times New Roman" panose="02020603050405020304" pitchFamily="18" charset="0"/>
              </a:rPr>
              <a:t>sẽ</a:t>
            </a:r>
            <a:endParaRPr lang="en-US" altLang="en-US" sz="2800" dirty="0">
              <a:solidFill>
                <a:srgbClr val="FF0000"/>
              </a:solidFill>
              <a:latin typeface="Cambria" panose="020405030504060302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nodeType="withEffect">
                                  <p:stCondLst>
                                    <p:cond delay="0"/>
                                  </p:stCondLst>
                                  <p:childTnLst>
                                    <p:set>
                                      <p:cBhvr>
                                        <p:cTn id="9" dur="1" fill="hold">
                                          <p:stCondLst>
                                            <p:cond delay="0"/>
                                          </p:stCondLst>
                                        </p:cTn>
                                        <p:tgtEl>
                                          <p:spTgt spid="770085"/>
                                        </p:tgtEl>
                                        <p:attrNameLst>
                                          <p:attrName>style.visibility</p:attrName>
                                        </p:attrNameLst>
                                      </p:cBhvr>
                                      <p:to>
                                        <p:strVal val="visible"/>
                                      </p:to>
                                    </p:set>
                                    <p:animEffect transition="in" filter="blinds(horizontal)">
                                      <p:cBhvr>
                                        <p:cTn id="10" dur="500"/>
                                        <p:tgtEl>
                                          <p:spTgt spid="770085"/>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770086"/>
                                        </p:tgtEl>
                                        <p:attrNameLst>
                                          <p:attrName>style.visibility</p:attrName>
                                        </p:attrNameLst>
                                      </p:cBhvr>
                                      <p:to>
                                        <p:strVal val="visible"/>
                                      </p:to>
                                    </p:set>
                                    <p:animEffect transition="in" filter="blinds(horizontal)">
                                      <p:cBhvr>
                                        <p:cTn id="14" dur="500"/>
                                        <p:tgtEl>
                                          <p:spTgt spid="770086"/>
                                        </p:tgtEl>
                                      </p:cBhvr>
                                    </p:animEffect>
                                  </p:childTnLst>
                                </p:cTn>
                              </p:par>
                              <p:par>
                                <p:cTn id="15" presetID="3" presetClass="entr" presetSubtype="10" fill="hold" nodeType="withEffect">
                                  <p:stCondLst>
                                    <p:cond delay="0"/>
                                  </p:stCondLst>
                                  <p:childTnLst>
                                    <p:set>
                                      <p:cBhvr>
                                        <p:cTn id="16" dur="1" fill="hold">
                                          <p:stCondLst>
                                            <p:cond delay="0"/>
                                          </p:stCondLst>
                                        </p:cTn>
                                        <p:tgtEl>
                                          <p:spTgt spid="770087"/>
                                        </p:tgtEl>
                                        <p:attrNameLst>
                                          <p:attrName>style.visibility</p:attrName>
                                        </p:attrNameLst>
                                      </p:cBhvr>
                                      <p:to>
                                        <p:strVal val="visible"/>
                                      </p:to>
                                    </p:set>
                                    <p:animEffect transition="in" filter="blinds(horizontal)">
                                      <p:cBhvr>
                                        <p:cTn id="17" dur="500"/>
                                        <p:tgtEl>
                                          <p:spTgt spid="770087"/>
                                        </p:tgtEl>
                                      </p:cBhvr>
                                    </p:animEffect>
                                  </p:childTnLst>
                                </p:cTn>
                              </p:par>
                            </p:childTnLst>
                          </p:cTn>
                        </p:par>
                        <p:par>
                          <p:cTn id="18" fill="hold">
                            <p:stCondLst>
                              <p:cond delay="1000"/>
                            </p:stCondLst>
                            <p:childTnLst>
                              <p:par>
                                <p:cTn id="19" presetID="3" presetClass="exit" presetSubtype="10" fill="hold" grpId="0" nodeType="afterEffect">
                                  <p:stCondLst>
                                    <p:cond delay="0"/>
                                  </p:stCondLst>
                                  <p:childTnLst>
                                    <p:animEffect transition="out" filter="blinds(horizont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par>
                                <p:cTn id="22" presetID="3"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linds(horizont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0" nodeType="clickEffect">
                                  <p:stCondLst>
                                    <p:cond delay="0"/>
                                  </p:stCondLst>
                                  <p:childTnLst>
                                    <p:animEffect transition="out" filter="blinds(horizontal)">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5"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heckerboard(across)">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5" presetClass="entr" presetSubtype="1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heckerboard(across)">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8"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Grp="1" noChangeAspect="1"/>
          </p:cNvPicPr>
          <p:nvPr/>
        </p:nvPicPr>
        <p:blipFill>
          <a:blip r:embed="rId1"/>
          <a:stretch>
            <a:fillRect/>
          </a:stretch>
        </p:blipFill>
        <p:spPr>
          <a:xfrm>
            <a:off x="-96520" y="116840"/>
            <a:ext cx="12169775" cy="6715760"/>
          </a:xfrm>
          <a:prstGeom prst="rect">
            <a:avLst/>
          </a:prstGeom>
          <a:noFill/>
          <a:ln w="9525">
            <a:noFill/>
          </a:ln>
        </p:spPr>
      </p:pic>
      <p:pic>
        <p:nvPicPr>
          <p:cNvPr id="2" name="Picture 1" descr="pp19"/>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3863975" y="2781300"/>
            <a:ext cx="5273040" cy="4582795"/>
          </a:xfrm>
          <a:prstGeom prst="rect">
            <a:avLst/>
          </a:prstGeom>
        </p:spPr>
      </p:pic>
      <p:sp>
        <p:nvSpPr>
          <p:cNvPr id="3" name="Cloud Callout 2"/>
          <p:cNvSpPr/>
          <p:nvPr/>
        </p:nvSpPr>
        <p:spPr>
          <a:xfrm>
            <a:off x="4512310" y="1196975"/>
            <a:ext cx="5472430" cy="2376170"/>
          </a:xfrm>
          <a:prstGeom prst="cloudCallout">
            <a:avLst/>
          </a:prstGeom>
          <a:solidFill>
            <a:schemeClr val="tx2">
              <a:lumMod val="60000"/>
              <a:lumOff val="40000"/>
            </a:schemeClr>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200" b="1">
                <a:solidFill>
                  <a:srgbClr val="002060"/>
                </a:solidFill>
                <a:latin typeface="Cambria" panose="02040503050406030204" pitchFamily="18" charset="0"/>
                <a:cs typeface="Cambria" panose="02040503050406030204" pitchFamily="18" charset="0"/>
              </a:rPr>
              <a:t>THẢO LUẬN NHÓM</a:t>
            </a:r>
            <a:endParaRPr lang="vi-VN" altLang="en-US" sz="3200" b="1">
              <a:solidFill>
                <a:srgbClr val="002060"/>
              </a:solidFill>
              <a:latin typeface="Cambria" panose="02040503050406030204" pitchFamily="18" charset="0"/>
              <a:cs typeface="Cambria" panose="02040503050406030204" pitchFamily="18" charset="0"/>
            </a:endParaRPr>
          </a:p>
        </p:txBody>
      </p:sp>
      <p:sp>
        <p:nvSpPr>
          <p:cNvPr id="4" name="Cloud Callout 3"/>
          <p:cNvSpPr/>
          <p:nvPr/>
        </p:nvSpPr>
        <p:spPr>
          <a:xfrm>
            <a:off x="4142740" y="982980"/>
            <a:ext cx="6402070" cy="2717165"/>
          </a:xfrm>
          <a:prstGeom prst="cloudCallout">
            <a:avLst>
              <a:gd name="adj1" fmla="val 872"/>
              <a:gd name="adj2" fmla="val 64746"/>
            </a:avLst>
          </a:prstGeom>
          <a:solidFill>
            <a:schemeClr val="tx2">
              <a:lumMod val="60000"/>
              <a:lumOff val="40000"/>
            </a:schemeClr>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200" b="1">
                <a:solidFill>
                  <a:srgbClr val="002060"/>
                </a:solidFill>
                <a:latin typeface="Cambria" panose="02040503050406030204" pitchFamily="18" charset="0"/>
                <a:cs typeface="Cambria" panose="02040503050406030204" pitchFamily="18" charset="0"/>
              </a:rPr>
              <a:t>TRÌNH BÀY KẾT QUẢ THẢO LUẬN</a:t>
            </a:r>
            <a:endParaRPr lang="vi-VN" altLang="en-US" sz="3200" b="1">
              <a:solidFill>
                <a:srgbClr val="002060"/>
              </a:solidFill>
              <a:latin typeface="Cambria" panose="02040503050406030204" pitchFamily="18" charset="0"/>
              <a:cs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2" nodeType="clickEffect">
                                  <p:stCondLst>
                                    <p:cond delay="0"/>
                                  </p:stCondLst>
                                  <p:childTnLst>
                                    <p:animEffect transition="out" filter="blinds(horizontal)">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3" grpId="2" bldLvl="0" animBg="1"/>
      <p:bldP spid="4" grpId="0" bldLvl="0" animBg="1"/>
      <p:bldP spid="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Grp="1" noChangeAspect="1"/>
          </p:cNvPicPr>
          <p:nvPr/>
        </p:nvPicPr>
        <p:blipFill>
          <a:blip r:embed="rId1"/>
          <a:stretch>
            <a:fillRect/>
          </a:stretch>
        </p:blipFill>
        <p:spPr>
          <a:xfrm>
            <a:off x="-312712" y="142240"/>
            <a:ext cx="12169775" cy="6715760"/>
          </a:xfrm>
          <a:prstGeom prst="rect">
            <a:avLst/>
          </a:prstGeom>
          <a:noFill/>
          <a:ln w="9525">
            <a:noFill/>
          </a:ln>
        </p:spPr>
      </p:pic>
      <p:sp>
        <p:nvSpPr>
          <p:cNvPr id="22" name="Rectangle 21"/>
          <p:cNvSpPr/>
          <p:nvPr/>
        </p:nvSpPr>
        <p:spPr>
          <a:xfrm>
            <a:off x="836786" y="3150642"/>
            <a:ext cx="5041265" cy="3046988"/>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Đãng</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trí</a:t>
            </a:r>
            <a:endParaRPr lang="en-US" altLang="en-US" sz="2400" b="1" i="1" dirty="0">
              <a:latin typeface="Cambria" panose="02040503050406030204" pitchFamily="18" charset="0"/>
              <a:ea typeface="Cambria" panose="02040503050406030204" pitchFamily="18" charset="0"/>
              <a:cs typeface="Times New Roman" panose="02020603050405020304" pitchFamily="18" charset="0"/>
            </a:endParaRPr>
          </a:p>
          <a:p>
            <a:pPr algn="just"/>
            <a:r>
              <a:rPr lang="vi-VN"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Một</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nhà</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bác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đang</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làm</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việc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phòng</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Bỗng</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người</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phục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vụ</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bước</a:t>
            </a:r>
            <a:r>
              <a:rPr lang="en-US" altLang="en-US" sz="2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vào</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nói</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nhỏ</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với</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ông</a:t>
            </a:r>
            <a:r>
              <a:rPr lang="en-US" altLang="en-US" sz="2400" dirty="0">
                <a:latin typeface="Cambria" panose="02040503050406030204" pitchFamily="18" charset="0"/>
                <a:ea typeface="Cambria" panose="02040503050406030204" pitchFamily="18" charset="0"/>
                <a:cs typeface="Times New Roman" panose="02020603050405020304" pitchFamily="18" charset="0"/>
              </a:rPr>
              <a:t>:</a:t>
            </a:r>
            <a:endParaRPr lang="en-US" altLang="en-US" sz="2400" dirty="0">
              <a:latin typeface="Cambria" panose="02040503050406030204" pitchFamily="18" charset="0"/>
              <a:ea typeface="Cambria" panose="02040503050406030204" pitchFamily="18" charset="0"/>
              <a:cs typeface="Times New Roman" panose="02020603050405020304" pitchFamily="18" charset="0"/>
            </a:endParaRPr>
          </a:p>
          <a:p>
            <a:pPr algn="just"/>
            <a:r>
              <a:rPr lang="vi-VN"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Thưa</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giáo</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sư</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trộm</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lẻn</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vào</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thư</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viện</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ngài</a:t>
            </a:r>
            <a:r>
              <a:rPr lang="en-US" altLang="en-US" sz="2400" dirty="0">
                <a:latin typeface="Cambria" panose="02040503050406030204" pitchFamily="18" charset="0"/>
                <a:ea typeface="Cambria" panose="02040503050406030204" pitchFamily="18" charset="0"/>
                <a:cs typeface="Times New Roman" panose="02020603050405020304" pitchFamily="18" charset="0"/>
              </a:rPr>
              <a:t>.</a:t>
            </a:r>
            <a:endParaRPr lang="en-US" altLang="en-US" sz="2400" dirty="0">
              <a:latin typeface="Cambria" panose="02040503050406030204" pitchFamily="18" charset="0"/>
              <a:ea typeface="Cambria" panose="02040503050406030204" pitchFamily="18" charset="0"/>
              <a:cs typeface="Times New Roman" panose="02020603050405020304" pitchFamily="18" charset="0"/>
            </a:endParaRPr>
          </a:p>
          <a:p>
            <a:pPr algn="just"/>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vi-VN"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Nhà</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bác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hỏi</a:t>
            </a:r>
            <a:r>
              <a:rPr lang="en-US" altLang="en-US" sz="2400" dirty="0">
                <a:latin typeface="Cambria" panose="02040503050406030204" pitchFamily="18" charset="0"/>
                <a:ea typeface="Cambria" panose="02040503050406030204" pitchFamily="18" charset="0"/>
                <a:cs typeface="Times New Roman" panose="02020603050405020304" pitchFamily="18" charset="0"/>
              </a:rPr>
              <a:t>:</a:t>
            </a:r>
            <a:endParaRPr lang="en-US" altLang="en-US" sz="2400" dirty="0">
              <a:latin typeface="Cambria" panose="02040503050406030204" pitchFamily="18" charset="0"/>
              <a:ea typeface="Cambria" panose="02040503050406030204" pitchFamily="18" charset="0"/>
              <a:cs typeface="Times New Roman" panose="02020603050405020304" pitchFamily="18" charset="0"/>
            </a:endParaRPr>
          </a:p>
          <a:p>
            <a:pPr algn="just"/>
            <a:r>
              <a:rPr lang="vi-VN"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Nó</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solidFill>
                  <a:schemeClr val="bg2"/>
                </a:solidFill>
                <a:latin typeface="Cambria" panose="02040503050406030204" pitchFamily="18" charset="0"/>
                <a:ea typeface="Cambria" panose="02040503050406030204" pitchFamily="18" charset="0"/>
                <a:cs typeface="Times New Roman" panose="02020603050405020304" pitchFamily="18" charset="0"/>
              </a:rPr>
              <a:t>đọc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gì</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thế</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endParaRPr lang="en-US" altLang="en-US" sz="2400" dirty="0">
              <a:latin typeface="Cambria" panose="02040503050406030204" pitchFamily="18" charset="0"/>
              <a:ea typeface="Cambria" panose="02040503050406030204" pitchFamily="18" charset="0"/>
              <a:cs typeface="Times New Roman" panose="02020603050405020304" pitchFamily="18" charset="0"/>
            </a:endParaRPr>
          </a:p>
        </p:txBody>
      </p:sp>
      <p:sp>
        <p:nvSpPr>
          <p:cNvPr id="23" name="Rectangle 22"/>
          <p:cNvSpPr/>
          <p:nvPr/>
        </p:nvSpPr>
        <p:spPr>
          <a:xfrm>
            <a:off x="6436216" y="3150642"/>
            <a:ext cx="5041265" cy="3046988"/>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Đãng</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trí</a:t>
            </a:r>
            <a:endParaRPr lang="en-US" altLang="en-US" sz="2400" b="1" i="1" dirty="0">
              <a:latin typeface="Cambria" panose="02040503050406030204" pitchFamily="18" charset="0"/>
              <a:ea typeface="Cambria" panose="02040503050406030204" pitchFamily="18" charset="0"/>
              <a:cs typeface="Times New Roman" panose="02020603050405020304" pitchFamily="18" charset="0"/>
            </a:endParaRPr>
          </a:p>
          <a:p>
            <a:pPr algn="just"/>
            <a:r>
              <a:rPr lang="vi-VN"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Một</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nhà</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bác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đang</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làm</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việc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phòng</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Bỗng</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người</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phục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vụ</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bước</a:t>
            </a:r>
            <a:r>
              <a:rPr lang="en-US" altLang="en-US" sz="2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vào</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nói</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nhỏ</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với</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ông</a:t>
            </a:r>
            <a:r>
              <a:rPr lang="en-US" altLang="en-US" sz="2400" dirty="0">
                <a:latin typeface="Cambria" panose="02040503050406030204" pitchFamily="18" charset="0"/>
                <a:ea typeface="Cambria" panose="02040503050406030204" pitchFamily="18" charset="0"/>
                <a:cs typeface="Times New Roman" panose="02020603050405020304" pitchFamily="18" charset="0"/>
              </a:rPr>
              <a:t>:</a:t>
            </a:r>
            <a:endParaRPr lang="en-US" altLang="en-US" sz="2400" dirty="0">
              <a:latin typeface="Cambria" panose="02040503050406030204" pitchFamily="18" charset="0"/>
              <a:ea typeface="Cambria" panose="02040503050406030204" pitchFamily="18" charset="0"/>
              <a:cs typeface="Times New Roman" panose="02020603050405020304" pitchFamily="18" charset="0"/>
            </a:endParaRPr>
          </a:p>
          <a:p>
            <a:pPr algn="just"/>
            <a:r>
              <a:rPr lang="vi-VN"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Thưa</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giáo</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sư</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trộm</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lẻn</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vào</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thư</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viện</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ngài</a:t>
            </a:r>
            <a:r>
              <a:rPr lang="en-US" altLang="en-US" sz="2400" dirty="0">
                <a:latin typeface="Cambria" panose="02040503050406030204" pitchFamily="18" charset="0"/>
                <a:ea typeface="Cambria" panose="02040503050406030204" pitchFamily="18" charset="0"/>
                <a:cs typeface="Times New Roman" panose="02020603050405020304" pitchFamily="18" charset="0"/>
              </a:rPr>
              <a:t>.</a:t>
            </a:r>
            <a:endParaRPr lang="en-US" altLang="en-US" sz="2400" dirty="0">
              <a:latin typeface="Cambria" panose="02040503050406030204" pitchFamily="18" charset="0"/>
              <a:ea typeface="Cambria" panose="02040503050406030204" pitchFamily="18" charset="0"/>
              <a:cs typeface="Times New Roman" panose="02020603050405020304" pitchFamily="18" charset="0"/>
            </a:endParaRPr>
          </a:p>
          <a:p>
            <a:pPr algn="just"/>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vi-VN"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Nhà</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bác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hỏi</a:t>
            </a:r>
            <a:r>
              <a:rPr lang="en-US" altLang="en-US" sz="2400" dirty="0">
                <a:latin typeface="Cambria" panose="02040503050406030204" pitchFamily="18" charset="0"/>
                <a:ea typeface="Cambria" panose="02040503050406030204" pitchFamily="18" charset="0"/>
                <a:cs typeface="Times New Roman" panose="02020603050405020304" pitchFamily="18" charset="0"/>
              </a:rPr>
              <a:t>:</a:t>
            </a:r>
            <a:endParaRPr lang="en-US" altLang="en-US" sz="2400" dirty="0">
              <a:latin typeface="Cambria" panose="02040503050406030204" pitchFamily="18" charset="0"/>
              <a:ea typeface="Cambria" panose="02040503050406030204" pitchFamily="18" charset="0"/>
              <a:cs typeface="Times New Roman" panose="02020603050405020304" pitchFamily="18" charset="0"/>
            </a:endParaRPr>
          </a:p>
          <a:p>
            <a:pPr algn="just"/>
            <a:r>
              <a:rPr lang="vi-VN"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Nó</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đang</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đọc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gì</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thế</a:t>
            </a:r>
            <a:r>
              <a:rPr lang="en-US" altLang="en-US" sz="2400" dirty="0">
                <a:latin typeface="Cambria" panose="02040503050406030204" pitchFamily="18" charset="0"/>
                <a:ea typeface="Cambria" panose="02040503050406030204" pitchFamily="18" charset="0"/>
                <a:cs typeface="Times New Roman" panose="02020603050405020304" pitchFamily="18" charset="0"/>
              </a:rPr>
              <a:t>?</a:t>
            </a:r>
            <a:endParaRPr lang="en-US" altLang="en-US" sz="2400" dirty="0">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p:cNvSpPr txBox="1"/>
          <p:nvPr/>
        </p:nvSpPr>
        <p:spPr>
          <a:xfrm>
            <a:off x="1271464" y="764704"/>
            <a:ext cx="10083750" cy="2677656"/>
          </a:xfrm>
          <a:prstGeom prst="rect">
            <a:avLst/>
          </a:prstGeom>
          <a:noFill/>
        </p:spPr>
        <p:txBody>
          <a:bodyPr wrap="square" rtlCol="0">
            <a:spAutoFit/>
          </a:bodyPr>
          <a:lstStyle/>
          <a:p>
            <a:pPr algn="ct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Đãng</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trí</a:t>
            </a:r>
            <a:endParaRPr lang="en-US" altLang="en-US" sz="2400" b="1" i="1" dirty="0">
              <a:latin typeface="Cambria" panose="02040503050406030204" pitchFamily="18" charset="0"/>
              <a:ea typeface="Cambria" panose="02040503050406030204" pitchFamily="18" charset="0"/>
              <a:cs typeface="Times New Roman" panose="02020603050405020304" pitchFamily="18" charset="0"/>
            </a:endParaRPr>
          </a:p>
          <a:p>
            <a:pPr algn="just"/>
            <a:r>
              <a:rPr lang="vi-VN"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Một</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nhà</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bác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đã</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làm</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việc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phòng</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Bỗng</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người</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phục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vụ</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đang</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solidFill>
                  <a:schemeClr val="bg2"/>
                </a:solidFill>
                <a:latin typeface="Cambria" panose="02040503050406030204" pitchFamily="18" charset="0"/>
                <a:ea typeface="Cambria" panose="02040503050406030204" pitchFamily="18" charset="0"/>
                <a:cs typeface="Times New Roman" panose="02020603050405020304" pitchFamily="18" charset="0"/>
              </a:rPr>
              <a:t>bước</a:t>
            </a:r>
            <a:r>
              <a:rPr lang="en-US" altLang="en-US" sz="2400" dirty="0">
                <a:solidFill>
                  <a:schemeClr val="bg2"/>
                </a:solidFill>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vào</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nói</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nhỏ</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với</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ông</a:t>
            </a:r>
            <a:r>
              <a:rPr lang="en-US" altLang="en-US" sz="2400" dirty="0">
                <a:latin typeface="Cambria" panose="02040503050406030204" pitchFamily="18" charset="0"/>
                <a:ea typeface="Cambria" panose="02040503050406030204" pitchFamily="18" charset="0"/>
                <a:cs typeface="Times New Roman" panose="02020603050405020304" pitchFamily="18" charset="0"/>
              </a:rPr>
              <a:t>:</a:t>
            </a:r>
            <a:endParaRPr lang="en-US" altLang="en-US" sz="2400" dirty="0">
              <a:latin typeface="Cambria" panose="02040503050406030204" pitchFamily="18" charset="0"/>
              <a:ea typeface="Cambria" panose="02040503050406030204" pitchFamily="18" charset="0"/>
              <a:cs typeface="Times New Roman" panose="02020603050405020304" pitchFamily="18" charset="0"/>
            </a:endParaRPr>
          </a:p>
          <a:p>
            <a:pPr algn="just"/>
            <a:r>
              <a:rPr lang="vi-VN"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Thưa</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giáo</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sư</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có</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trộm</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lẻn</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vào</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thư</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viện</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ngài</a:t>
            </a:r>
            <a:r>
              <a:rPr lang="en-US" altLang="en-US" sz="2400" dirty="0">
                <a:latin typeface="Cambria" panose="02040503050406030204" pitchFamily="18" charset="0"/>
                <a:ea typeface="Cambria" panose="02040503050406030204" pitchFamily="18" charset="0"/>
                <a:cs typeface="Times New Roman" panose="02020603050405020304" pitchFamily="18" charset="0"/>
              </a:rPr>
              <a:t>.</a:t>
            </a:r>
            <a:endParaRPr lang="en-US" altLang="en-US" sz="2400" dirty="0">
              <a:latin typeface="Cambria" panose="02040503050406030204" pitchFamily="18" charset="0"/>
              <a:ea typeface="Cambria" panose="02040503050406030204" pitchFamily="18" charset="0"/>
              <a:cs typeface="Times New Roman" panose="02020603050405020304" pitchFamily="18" charset="0"/>
            </a:endParaRPr>
          </a:p>
          <a:p>
            <a:pPr algn="just"/>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vi-VN"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Nhà</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bác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học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hỏi</a:t>
            </a:r>
            <a:r>
              <a:rPr lang="en-US" altLang="en-US" sz="2400" dirty="0">
                <a:latin typeface="Cambria" panose="02040503050406030204" pitchFamily="18" charset="0"/>
                <a:ea typeface="Cambria" panose="02040503050406030204" pitchFamily="18" charset="0"/>
                <a:cs typeface="Times New Roman" panose="02020603050405020304" pitchFamily="18" charset="0"/>
              </a:rPr>
              <a:t>:</a:t>
            </a:r>
            <a:endParaRPr lang="en-US" altLang="en-US" sz="2400" dirty="0">
              <a:latin typeface="Cambria" panose="02040503050406030204" pitchFamily="18" charset="0"/>
              <a:ea typeface="Cambria" panose="02040503050406030204" pitchFamily="18" charset="0"/>
              <a:cs typeface="Times New Roman" panose="02020603050405020304" pitchFamily="18" charset="0"/>
            </a:endParaRPr>
          </a:p>
          <a:p>
            <a:pPr algn="just"/>
            <a:r>
              <a:rPr lang="vi-VN"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Nó</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sẽ</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solidFill>
                  <a:schemeClr val="bg2"/>
                </a:solidFill>
                <a:latin typeface="Cambria" panose="02040503050406030204" pitchFamily="18" charset="0"/>
                <a:ea typeface="Cambria" panose="02040503050406030204" pitchFamily="18" charset="0"/>
                <a:cs typeface="Times New Roman" panose="02020603050405020304" pitchFamily="18" charset="0"/>
              </a:rPr>
              <a:t>đọc</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gì</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r>
              <a:rPr lang="en-US" altLang="en-US" sz="2400" dirty="0" err="1">
                <a:latin typeface="Cambria" panose="02040503050406030204" pitchFamily="18" charset="0"/>
                <a:ea typeface="Cambria" panose="02040503050406030204" pitchFamily="18" charset="0"/>
                <a:cs typeface="Times New Roman" panose="02020603050405020304" pitchFamily="18" charset="0"/>
              </a:rPr>
              <a:t>thế</a:t>
            </a:r>
            <a:r>
              <a:rPr lang="en-US" altLang="en-US" sz="2400" dirty="0">
                <a:latin typeface="Cambria" panose="02040503050406030204" pitchFamily="18" charset="0"/>
                <a:ea typeface="Cambria" panose="02040503050406030204" pitchFamily="18" charset="0"/>
                <a:cs typeface="Times New Roman" panose="02020603050405020304" pitchFamily="18" charset="0"/>
              </a:rPr>
              <a:t>? </a:t>
            </a:r>
            <a:endParaRPr lang="en-US" altLang="en-US" sz="2400" dirty="0">
              <a:latin typeface="Cambria" panose="02040503050406030204" pitchFamily="18" charset="0"/>
              <a:ea typeface="Cambria" panose="02040503050406030204" pitchFamily="18" charset="0"/>
              <a:cs typeface="Times New Roman" panose="02020603050405020304" pitchFamily="18" charset="0"/>
            </a:endParaRPr>
          </a:p>
          <a:p>
            <a:endParaRPr lang="vi-VN" sz="2400" dirty="0"/>
          </a:p>
        </p:txBody>
      </p:sp>
      <p:cxnSp>
        <p:nvCxnSpPr>
          <p:cNvPr id="7" name="Straight Connector 6"/>
          <p:cNvCxnSpPr/>
          <p:nvPr/>
        </p:nvCxnSpPr>
        <p:spPr>
          <a:xfrm>
            <a:off x="983432" y="3212976"/>
            <a:ext cx="105851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0" y="3212976"/>
            <a:ext cx="0" cy="298465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pngtree-chemical-experiment-cartoon-illustration-png-image_4724886"/>
          <p:cNvPicPr>
            <a:picLocks noGrp="1" noChangeAspect="1"/>
          </p:cNvPicPr>
          <p:nvPr>
            <p:ph idx="4294967295"/>
          </p:nvPr>
        </p:nvPicPr>
        <p:blipFill>
          <a:blip r:embed="rId1">
            <a:clrChange>
              <a:clrFrom>
                <a:srgbClr val="F5F5F5">
                  <a:alpha val="100000"/>
                </a:srgbClr>
              </a:clrFrom>
              <a:clrTo>
                <a:srgbClr val="F5F5F5">
                  <a:alpha val="100000"/>
                  <a:alpha val="0"/>
                </a:srgbClr>
              </a:clrTo>
            </a:clrChange>
            <a:extLst>
              <a:ext uri="{BEBA8EAE-BF5A-486C-A8C5-ECC9F3942E4B}">
                <a14:imgProps xmlns:a14="http://schemas.microsoft.com/office/drawing/2010/main">
                  <a14:imgLayer r:embed="rId2">
                    <a14:imgEffect>
                      <a14:backgroundRemoval t="10000" b="90000" l="6750" r="92750">
                        <a14:foregroundMark x1="36083" y1="15167" x2="48333" y2="22250"/>
                        <a14:foregroundMark x1="48333" y1="22250" x2="48333" y2="22250"/>
                        <a14:foregroundMark x1="39917" y1="30833" x2="31750" y2="47167"/>
                        <a14:foregroundMark x1="41583" y1="24083" x2="41333" y2="37917"/>
                        <a14:foregroundMark x1="50000" y1="24417" x2="40167" y2="38500"/>
                        <a14:foregroundMark x1="40583" y1="25000" x2="35083" y2="32417"/>
                        <a14:foregroundMark x1="6750" y1="50833" x2="34917" y2="52083"/>
                        <a14:foregroundMark x1="34917" y1="52083" x2="41083" y2="64917"/>
                        <a14:foregroundMark x1="41083" y1="64917" x2="30500" y2="82833"/>
                        <a14:foregroundMark x1="22333" y1="55167" x2="28583" y2="56417"/>
                        <a14:foregroundMark x1="86917" y1="80083" x2="92750" y2="81583"/>
                      </a14:backgroundRemoval>
                    </a14:imgEffect>
                  </a14:imgLayer>
                </a14:imgProps>
              </a:ext>
            </a:extLst>
          </a:blip>
          <a:stretch>
            <a:fillRect/>
          </a:stretch>
        </p:blipFill>
        <p:spPr>
          <a:xfrm>
            <a:off x="191344" y="3315650"/>
            <a:ext cx="4095115" cy="3195320"/>
          </a:xfrm>
          <a:prstGeom prst="rect">
            <a:avLst/>
          </a:prstGeom>
        </p:spPr>
      </p:pic>
      <p:sp>
        <p:nvSpPr>
          <p:cNvPr id="8" name="TextBox 7"/>
          <p:cNvSpPr txBox="1"/>
          <p:nvPr/>
        </p:nvSpPr>
        <p:spPr>
          <a:xfrm>
            <a:off x="584885" y="1145061"/>
            <a:ext cx="4676813" cy="953135"/>
          </a:xfrm>
          <a:prstGeom prst="rect">
            <a:avLst/>
          </a:prstGeom>
          <a:noFill/>
        </p:spPr>
        <p:txBody>
          <a:bodyPr wrap="square" rtlCol="0">
            <a:spAutoFit/>
          </a:bodyPr>
          <a:lstStyle/>
          <a:p>
            <a:pPr marL="457200" indent="-457200" algn="just">
              <a:buFont typeface="Wingdings" panose="05000000000000000000" pitchFamily="2" charset="2"/>
              <a:buChar char="Ø"/>
            </a:pPr>
            <a:r>
              <a:rPr lang="en-US" sz="2800" b="1">
                <a:solidFill>
                  <a:srgbClr val="FF0000"/>
                </a:solidFill>
                <a:latin typeface="Cambria" panose="02040503050406030204" pitchFamily="18" charset="0"/>
                <a:cs typeface="Times New Roman" panose="02020603050405020304" pitchFamily="18" charset="0"/>
              </a:rPr>
              <a:t>Truyện gây cười ở điểm nào?</a:t>
            </a:r>
            <a:endParaRPr lang="en-US" sz="2800" b="1">
              <a:solidFill>
                <a:srgbClr val="FF0000"/>
              </a:solidFill>
              <a:latin typeface="Cambria" panose="02040503050406030204" pitchFamily="18" charset="0"/>
              <a:cs typeface="Times New Roman" panose="02020603050405020304" pitchFamily="18" charset="0"/>
            </a:endParaRPr>
          </a:p>
        </p:txBody>
      </p:sp>
      <p:grpSp>
        <p:nvGrpSpPr>
          <p:cNvPr id="3" name="Group 2"/>
          <p:cNvGrpSpPr/>
          <p:nvPr/>
        </p:nvGrpSpPr>
        <p:grpSpPr>
          <a:xfrm>
            <a:off x="5573486" y="1145061"/>
            <a:ext cx="5660572" cy="4473572"/>
            <a:chOff x="5660571" y="1070527"/>
            <a:chExt cx="6037943" cy="4473572"/>
          </a:xfrm>
        </p:grpSpPr>
        <p:sp>
          <p:nvSpPr>
            <p:cNvPr id="12" name="TextBox 11"/>
            <p:cNvSpPr txBox="1"/>
            <p:nvPr/>
          </p:nvSpPr>
          <p:spPr>
            <a:xfrm>
              <a:off x="6379225" y="1144184"/>
              <a:ext cx="5319289" cy="4399915"/>
            </a:xfrm>
            <a:prstGeom prst="rect">
              <a:avLst/>
            </a:prstGeom>
            <a:noFill/>
          </p:spPr>
          <p:txBody>
            <a:bodyPr wrap="square" rtlCol="0">
              <a:spAutoFit/>
            </a:bodyPr>
            <a:lstStyle/>
            <a:p>
              <a:pPr marL="457200" indent="-457200" algn="just">
                <a:buFont typeface="Wingdings" panose="05000000000000000000" pitchFamily="2" charset="2"/>
                <a:buChar char="ü"/>
              </a:pPr>
              <a:r>
                <a:rPr lang="en-US" sz="2800">
                  <a:solidFill>
                    <a:srgbClr val="003FBC"/>
                  </a:solidFill>
                  <a:latin typeface="Cambria" panose="02040503050406030204" pitchFamily="18" charset="0"/>
                  <a:cs typeface="Times New Roman" panose="02020603050405020304" pitchFamily="18" charset="0"/>
                </a:rPr>
                <a:t> Gây cười ở chỗ nhà bác học đãng trí. Ông tập trung làm việc tới mức có thông báo là trộm vào thư viện thì ông chỉ hỏi tên trộm đọc sách gì. Ông nghĩ rằng vào thư viện chỉ để đọc sách mà quên mất trộm đâu cần đọc sách. Nó cần những đồ đạc quý giá của ông.</a:t>
              </a:r>
              <a:endParaRPr lang="en-US" sz="2800">
                <a:solidFill>
                  <a:srgbClr val="003FBC"/>
                </a:solidFill>
                <a:latin typeface="Cambria" panose="02040503050406030204" pitchFamily="18" charset="0"/>
                <a:cs typeface="Times New Roman" panose="02020603050405020304" pitchFamily="18" charset="0"/>
              </a:endParaRPr>
            </a:p>
          </p:txBody>
        </p:sp>
        <p:sp>
          <p:nvSpPr>
            <p:cNvPr id="2" name="Curved Down Arrow 1"/>
            <p:cNvSpPr/>
            <p:nvPr/>
          </p:nvSpPr>
          <p:spPr>
            <a:xfrm>
              <a:off x="5660571" y="1070527"/>
              <a:ext cx="718654" cy="30833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mbria" panose="02040503050406030204" pitchFamily="18"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7896225" y="4220845"/>
            <a:ext cx="43243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64952" name="Rectangle 24"/>
          <p:cNvSpPr>
            <a:spLocks noChangeArrowheads="1"/>
          </p:cNvSpPr>
          <p:nvPr/>
        </p:nvSpPr>
        <p:spPr bwMode="auto">
          <a:xfrm>
            <a:off x="623570" y="548640"/>
            <a:ext cx="5177155" cy="5595620"/>
          </a:xfrm>
          <a:prstGeom prst="rect">
            <a:avLst/>
          </a:prstGeom>
          <a:noFill/>
          <a:ln w="12700" cap="sq">
            <a:noFill/>
            <a:miter lim="800000"/>
            <a:headEnd type="none" w="sm" len="sm"/>
            <a:tailEnd type="none" w="sm" len="sm"/>
          </a:ln>
        </p:spPr>
        <p:txBody>
          <a:bodyPr wrap="none" anchor="ctr"/>
          <a:lstStyle/>
          <a:p>
            <a:pPr marL="457200" marR="0" lvl="0" indent="-457200" algn="l" defTabSz="914400" rtl="0" eaLnBrk="0" fontAlgn="base" latinLnBrk="0" hangingPunct="0">
              <a:lnSpc>
                <a:spcPct val="100000"/>
              </a:lnSpc>
              <a:spcBef>
                <a:spcPct val="0"/>
              </a:spcBef>
              <a:spcAft>
                <a:spcPct val="0"/>
              </a:spcAft>
              <a:buClrTx/>
              <a:buSzTx/>
              <a:buFontTx/>
              <a:buNone/>
              <a:defRPr/>
            </a:pPr>
            <a:r>
              <a:rPr kumimoji="0" lang="vi-VN" altLang="en-US" sz="2400" i="0" u="none" strike="noStrike" kern="1200" cap="none" spc="0" normalizeH="0" baseline="0" noProof="0" dirty="0">
                <a:ln>
                  <a:noFill/>
                </a:ln>
                <a:solidFill>
                  <a:srgbClr val="0000CC"/>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Bài</a:t>
            </a:r>
            <a:r>
              <a:rPr kumimoji="0" lang="en-US" sz="240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2:</a:t>
            </a:r>
            <a:endPar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lphaLcParenR"/>
              <a:defRPr/>
            </a:pP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Mới</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dạo</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nào</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những</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cây</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ngô</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còn</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lấm</a:t>
            </a:r>
            <a:endPar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tấm</a:t>
            </a:r>
            <a:r>
              <a:rPr kumimoji="0" lang="vi-VN" alt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như</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mạ</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non.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Thế</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mà</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chỉ</a:t>
            </a:r>
            <a:r>
              <a:rPr kumimoji="0" lang="vi-VN" alt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ít</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lâu</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sau</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endPar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ngô</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vi-VN" altLang="en-US" sz="240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đã</a:t>
            </a:r>
            <a:r>
              <a:rPr kumimoji="0" lang="en-US" sz="240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thành</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cây</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rung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rung</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trước</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gió</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và</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endPar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ánh</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nắng</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a:t>
            </a:r>
            <a:endPar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vi-VN" altLang="en-US" sz="240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       </a:t>
            </a:r>
            <a:r>
              <a:rPr kumimoji="0" lang="en-US" sz="240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			</a:t>
            </a:r>
            <a:r>
              <a:rPr kumimoji="0" lang="vi-VN" altLang="en-US" sz="240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     </a:t>
            </a:r>
            <a:r>
              <a:rPr kumimoji="0" lang="en-US" i="1" u="none" strike="noStrike" kern="1200" cap="none" spc="0" normalizeH="0" baseline="0" noProof="0" dirty="0">
                <a:ln>
                  <a:noFill/>
                </a:ln>
                <a:solidFill>
                  <a:schemeClr val="tx1"/>
                </a:solidFill>
                <a:effectLst/>
                <a:uLnTx/>
                <a:uFillTx/>
                <a:latin typeface="Cambria" panose="02040503050406030204" pitchFamily="18" charset="0"/>
                <a:ea typeface="+mn-ea"/>
                <a:cs typeface="+mn-cs"/>
              </a:rPr>
              <a:t>Theo</a:t>
            </a:r>
            <a:r>
              <a:rPr kumimoji="0" lang="en-US"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 NGUYÊN HỒNG</a:t>
            </a:r>
            <a:endParaRPr kumimoji="0" lang="en-US" i="0" u="none" strike="noStrike" kern="1200" cap="none" spc="0" normalizeH="0" baseline="0" noProof="0" dirty="0">
              <a:ln>
                <a:noFill/>
              </a:ln>
              <a:solidFill>
                <a:schemeClr val="tx1"/>
              </a:solidFill>
              <a:effectLst/>
              <a:uLnTx/>
              <a:uFillTx/>
              <a:latin typeface="Cambria" panose="02040503050406030204" pitchFamily="18"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b)</a:t>
            </a:r>
            <a:r>
              <a:rPr kumimoji="0" lang="en-US" sz="240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 		</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Sao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cháu</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không</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về</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với</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bà</a:t>
            </a:r>
            <a:endPar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Chào</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mào</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vi-VN" altLang="en-US" sz="240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đã</a:t>
            </a:r>
            <a:r>
              <a:rPr kumimoji="0" lang="en-US" sz="240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hót</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vườn</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na</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mỗi</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chiều</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a:t>
            </a:r>
            <a:endPar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Sốt</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ruột</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bà</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nghe</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chim</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kêu</a:t>
            </a:r>
            <a:endPar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Tiếng</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chim</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rơi</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với</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rất</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nhiều</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hạt</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na</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a:t>
            </a:r>
            <a:endPar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Hết</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hè</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cháu</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vẫn</a:t>
            </a:r>
            <a:r>
              <a:rPr kumimoji="0" lang="vi-VN" alt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 </a:t>
            </a:r>
            <a:r>
              <a:rPr kumimoji="0" lang="vi-VN" altLang="en-US" sz="2400"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đang</a:t>
            </a:r>
            <a:r>
              <a:rPr kumimoji="0" lang="vi-VN" alt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xa</a:t>
            </a:r>
            <a:endPar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Chào</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mào</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vẫn</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hót</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Mùa</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na</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vi-VN" altLang="en-US" sz="2400"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sắp</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 </a:t>
            </a:r>
            <a:r>
              <a:rPr kumimoji="0" lang="en-US" sz="2400" i="0" u="none" strike="noStrike" kern="1200" cap="none" spc="0" normalizeH="0" baseline="0" noProof="0" dirty="0" err="1">
                <a:ln>
                  <a:noFill/>
                </a:ln>
                <a:solidFill>
                  <a:schemeClr val="accent5">
                    <a:lumMod val="25000"/>
                  </a:schemeClr>
                </a:solidFill>
                <a:effectLst/>
                <a:uLnTx/>
                <a:uFillTx/>
                <a:latin typeface="Cambria" panose="02040503050406030204" pitchFamily="18" charset="0"/>
                <a:ea typeface="+mn-ea"/>
                <a:cs typeface="+mn-cs"/>
              </a:rPr>
              <a:t>tàn</a:t>
            </a:r>
            <a:r>
              <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rPr>
              <a:t>.</a:t>
            </a:r>
            <a:endParaRPr kumimoji="0" lang="en-US" sz="2400" i="0" u="none" strike="noStrike" kern="1200" cap="none" spc="0" normalizeH="0" baseline="0" noProof="0" dirty="0">
              <a:ln>
                <a:noFill/>
              </a:ln>
              <a:solidFill>
                <a:schemeClr val="accent5">
                  <a:lumMod val="25000"/>
                </a:schemeClr>
              </a:solidFill>
              <a:effectLst/>
              <a:uLnTx/>
              <a:uFillTx/>
              <a:latin typeface="Cambria" panose="02040503050406030204" pitchFamily="18" charset="0"/>
              <a:ea typeface="+mn-ea"/>
              <a:cs typeface="+mn-cs"/>
            </a:endParaRPr>
          </a:p>
          <a:p>
            <a:pPr marL="457200" marR="0" lvl="0" indent="-457200" algn="l" defTabSz="914400" rtl="0" eaLnBrk="0" fontAlgn="base" latinLnBrk="0" hangingPunct="0">
              <a:lnSpc>
                <a:spcPct val="100000"/>
              </a:lnSpc>
              <a:spcBef>
                <a:spcPct val="0"/>
              </a:spcBef>
              <a:spcAft>
                <a:spcPct val="0"/>
              </a:spcAft>
              <a:buClrTx/>
              <a:buSzTx/>
              <a:buFontTx/>
              <a:buNone/>
              <a:defRPr/>
            </a:pPr>
            <a:r>
              <a:rPr kumimoji="0" lang="en-US" sz="240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				</a:t>
            </a:r>
            <a:r>
              <a:rPr kumimoji="0" lang="vi-VN" altLang="en-US" sz="2400"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           </a:t>
            </a:r>
            <a:r>
              <a:rPr kumimoji="0" lang="en-US" i="0" u="none" strike="noStrike" kern="1200" cap="none" spc="0" normalizeH="0" baseline="0" noProof="0" dirty="0">
                <a:ln>
                  <a:noFill/>
                </a:ln>
                <a:solidFill>
                  <a:schemeClr val="tx1"/>
                </a:solidFill>
                <a:effectLst/>
                <a:uLnTx/>
                <a:uFillTx/>
                <a:latin typeface="Cambria" panose="02040503050406030204" pitchFamily="18" charset="0"/>
                <a:ea typeface="+mn-ea"/>
                <a:cs typeface="+mn-cs"/>
              </a:rPr>
              <a:t>LÊ THÁI SƠN</a:t>
            </a:r>
            <a:endParaRPr kumimoji="0" lang="en-US" i="0" u="none" strike="noStrike" kern="1200" cap="none" spc="0" normalizeH="0" baseline="0" noProof="0" dirty="0">
              <a:ln>
                <a:noFill/>
              </a:ln>
              <a:solidFill>
                <a:schemeClr val="tx1"/>
              </a:solidFill>
              <a:effectLst/>
              <a:uLnTx/>
              <a:uFillTx/>
              <a:latin typeface="Cambria" panose="02040503050406030204" pitchFamily="18" charset="0"/>
              <a:ea typeface="+mn-ea"/>
              <a:cs typeface="+mn-cs"/>
            </a:endParaRPr>
          </a:p>
        </p:txBody>
      </p:sp>
      <p:sp>
        <p:nvSpPr>
          <p:cNvPr id="6" name="Text Box 5"/>
          <p:cNvSpPr txBox="1"/>
          <p:nvPr/>
        </p:nvSpPr>
        <p:spPr>
          <a:xfrm>
            <a:off x="6312535" y="868680"/>
            <a:ext cx="5497195" cy="3784600"/>
          </a:xfrm>
          <a:prstGeom prst="rect">
            <a:avLst/>
          </a:prstGeom>
          <a:noFill/>
        </p:spPr>
        <p:txBody>
          <a:bodyPr wrap="square" rtlCol="0">
            <a:spAutoFit/>
          </a:bodyPr>
          <a:lstStyle/>
          <a:p>
            <a:pPr algn="l"/>
            <a:r>
              <a:rPr lang="vi-VN" altLang="en-US" sz="2400" kern="1200" noProof="0" dirty="0">
                <a:ln>
                  <a:noFill/>
                </a:ln>
                <a:solidFill>
                  <a:srgbClr val="FF0000"/>
                </a:solidFill>
                <a:effectLst/>
                <a:uLnTx/>
                <a:uFillTx/>
                <a:latin typeface="Cambria" panose="02040503050406030204" pitchFamily="18" charset="0"/>
                <a:ea typeface="+mn-ea"/>
                <a:cs typeface="+mn-cs"/>
                <a:sym typeface="+mn-ea"/>
              </a:rPr>
              <a:t>Bài 3:</a:t>
            </a:r>
            <a:r>
              <a:rPr lang="en-US" sz="2400" kern="1200" noProof="0" dirty="0">
                <a:ln>
                  <a:noFill/>
                </a:ln>
                <a:solidFill>
                  <a:schemeClr val="tx1"/>
                </a:solidFill>
                <a:effectLst/>
                <a:uLnTx/>
                <a:uFillTx/>
                <a:latin typeface="Cambria" panose="02040503050406030204" pitchFamily="18" charset="0"/>
                <a:ea typeface="+mn-ea"/>
                <a:cs typeface="+mn-cs"/>
                <a:sym typeface="+mn-ea"/>
              </a:rPr>
              <a:t>		</a:t>
            </a:r>
            <a:endParaRPr kumimoji="0" lang="en-US" sz="2400" i="0" u="none" strike="noStrike" kern="1200" cap="none" spc="0" normalizeH="0" baseline="0" noProof="0" dirty="0">
              <a:ln>
                <a:noFill/>
              </a:ln>
              <a:solidFill>
                <a:schemeClr val="tx1"/>
              </a:solidFill>
              <a:effectLst/>
              <a:uLnTx/>
              <a:uFillTx/>
              <a:latin typeface="Cambria" panose="02040503050406030204" pitchFamily="18" charset="0"/>
              <a:ea typeface="+mn-ea"/>
              <a:cs typeface="+mn-cs"/>
            </a:endParaRPr>
          </a:p>
          <a:p>
            <a:pPr algn="ctr"/>
            <a:r>
              <a:rPr lang="vi-VN" altLang="en-US" sz="2400" kern="1200" noProof="0" dirty="0">
                <a:ln>
                  <a:noFill/>
                </a:ln>
                <a:solidFill>
                  <a:schemeClr val="tx1"/>
                </a:solidFill>
                <a:effectLst/>
                <a:uLnTx/>
                <a:uFillTx/>
                <a:latin typeface="Cambria" panose="02040503050406030204" pitchFamily="18" charset="0"/>
                <a:ea typeface="+mn-ea"/>
                <a:cs typeface="+mn-cs"/>
                <a:sym typeface="+mn-ea"/>
              </a:rPr>
              <a:t> </a:t>
            </a:r>
            <a:r>
              <a:rPr lang="en-US" altLang="en-US" sz="2400" i="1" dirty="0" err="1">
                <a:latin typeface="Cambria" panose="02040503050406030204" pitchFamily="18" charset="0"/>
                <a:cs typeface="Times New Roman" panose="02020603050405020304" pitchFamily="18" charset="0"/>
                <a:sym typeface="+mn-ea"/>
              </a:rPr>
              <a:t>Đãng</a:t>
            </a:r>
            <a:r>
              <a:rPr lang="en-US" altLang="en-US" sz="2400" i="1" dirty="0">
                <a:latin typeface="Cambria" panose="02040503050406030204" pitchFamily="18" charset="0"/>
                <a:cs typeface="Times New Roman" panose="02020603050405020304" pitchFamily="18" charset="0"/>
                <a:sym typeface="+mn-ea"/>
              </a:rPr>
              <a:t> </a:t>
            </a:r>
            <a:r>
              <a:rPr lang="en-US" altLang="en-US" sz="2400" i="1" dirty="0" err="1">
                <a:latin typeface="Cambria" panose="02040503050406030204" pitchFamily="18" charset="0"/>
                <a:cs typeface="Times New Roman" panose="02020603050405020304" pitchFamily="18" charset="0"/>
                <a:sym typeface="+mn-ea"/>
              </a:rPr>
              <a:t>trí</a:t>
            </a:r>
            <a:endParaRPr lang="en-US" altLang="en-US" sz="2400" i="1" dirty="0">
              <a:latin typeface="Cambria" panose="02040503050406030204" pitchFamily="18" charset="0"/>
              <a:cs typeface="Times New Roman" panose="02020603050405020304" pitchFamily="18" charset="0"/>
            </a:endParaRPr>
          </a:p>
          <a:p>
            <a:pPr algn="l"/>
            <a:r>
              <a:rPr lang="vi-VN"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Một</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nhà</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bác</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học</a:t>
            </a:r>
            <a:r>
              <a:rPr lang="en-US" altLang="en-US" sz="2400" dirty="0">
                <a:latin typeface="Cambria" panose="02040503050406030204" pitchFamily="18" charset="0"/>
                <a:cs typeface="Times New Roman" panose="02020603050405020304" pitchFamily="18" charset="0"/>
                <a:sym typeface="+mn-ea"/>
              </a:rPr>
              <a:t> </a:t>
            </a:r>
            <a:r>
              <a:rPr lang="en-US" altLang="en-US" sz="2400" dirty="0">
                <a:solidFill>
                  <a:srgbClr val="FF0000"/>
                </a:solidFill>
                <a:latin typeface="Cambria" panose="02040503050406030204" pitchFamily="18" charset="0"/>
                <a:cs typeface="Times New Roman" panose="02020603050405020304" pitchFamily="18" charset="0"/>
                <a:sym typeface="+mn-ea"/>
              </a:rPr>
              <a:t>đang</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làm</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việc</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trong</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phòng</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Bỗng</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người</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phục</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vụ</a:t>
            </a:r>
            <a:r>
              <a:rPr lang="en-US" altLang="en-US" sz="2400" dirty="0">
                <a:solidFill>
                  <a:srgbClr val="FF0000"/>
                </a:solidFill>
                <a:latin typeface="Cambria" panose="02040503050406030204" pitchFamily="18" charset="0"/>
                <a:cs typeface="Times New Roman" panose="02020603050405020304" pitchFamily="18" charset="0"/>
                <a:sym typeface="+mn-ea"/>
              </a:rPr>
              <a:t> </a:t>
            </a:r>
            <a:r>
              <a:rPr lang="en-US" altLang="en-US" sz="2400" dirty="0" err="1">
                <a:solidFill>
                  <a:schemeClr val="bg2"/>
                </a:solidFill>
                <a:latin typeface="Cambria" panose="02040503050406030204" pitchFamily="18" charset="0"/>
                <a:cs typeface="Times New Roman" panose="02020603050405020304" pitchFamily="18" charset="0"/>
                <a:sym typeface="+mn-ea"/>
              </a:rPr>
              <a:t>bước</a:t>
            </a:r>
            <a:r>
              <a:rPr lang="en-US" altLang="en-US" sz="2400" dirty="0">
                <a:solidFill>
                  <a:srgbClr val="FF0000"/>
                </a:solidFill>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vào</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nói</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nhỏ</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với</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ông</a:t>
            </a:r>
            <a:r>
              <a:rPr lang="en-US" altLang="en-US" sz="2400" dirty="0">
                <a:latin typeface="Cambria" panose="02040503050406030204" pitchFamily="18" charset="0"/>
                <a:cs typeface="Times New Roman" panose="02020603050405020304" pitchFamily="18" charset="0"/>
                <a:sym typeface="+mn-ea"/>
              </a:rPr>
              <a:t>:</a:t>
            </a:r>
            <a:endParaRPr lang="en-US" altLang="en-US" sz="2400" dirty="0">
              <a:latin typeface="Cambria" panose="02040503050406030204" pitchFamily="18" charset="0"/>
              <a:cs typeface="Times New Roman" panose="02020603050405020304" pitchFamily="18" charset="0"/>
            </a:endParaRPr>
          </a:p>
          <a:p>
            <a:pPr algn="l"/>
            <a:r>
              <a:rPr lang="vi-VN" altLang="en-US" sz="2400" dirty="0">
                <a:latin typeface="Cambria" panose="02040503050406030204" pitchFamily="18" charset="0"/>
                <a:cs typeface="Times New Roman" panose="02020603050405020304" pitchFamily="18" charset="0"/>
                <a:sym typeface="+mn-ea"/>
              </a:rPr>
              <a:t>   </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Thưa</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giáo</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sư</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có</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trộm</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lẻn</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vào</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thư</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viện</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của</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ngài</a:t>
            </a:r>
            <a:r>
              <a:rPr lang="en-US" altLang="en-US" sz="2400" dirty="0">
                <a:latin typeface="Cambria" panose="02040503050406030204" pitchFamily="18" charset="0"/>
                <a:cs typeface="Times New Roman" panose="02020603050405020304" pitchFamily="18" charset="0"/>
                <a:sym typeface="+mn-ea"/>
              </a:rPr>
              <a:t>.</a:t>
            </a:r>
            <a:endParaRPr lang="en-US" altLang="en-US" sz="2400" dirty="0">
              <a:latin typeface="Cambria" panose="02040503050406030204" pitchFamily="18" charset="0"/>
              <a:cs typeface="Times New Roman" panose="02020603050405020304" pitchFamily="18" charset="0"/>
            </a:endParaRPr>
          </a:p>
          <a:p>
            <a:pPr algn="l"/>
            <a:r>
              <a:rPr lang="en-US" altLang="en-US" sz="2400" dirty="0">
                <a:latin typeface="Cambria" panose="02040503050406030204" pitchFamily="18" charset="0"/>
                <a:cs typeface="Times New Roman" panose="02020603050405020304" pitchFamily="18" charset="0"/>
                <a:sym typeface="+mn-ea"/>
              </a:rPr>
              <a:t> </a:t>
            </a:r>
            <a:r>
              <a:rPr lang="vi-VN"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Nhà</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bác</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học</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hỏi</a:t>
            </a:r>
            <a:r>
              <a:rPr lang="en-US" altLang="en-US" sz="2400" dirty="0">
                <a:latin typeface="Cambria" panose="02040503050406030204" pitchFamily="18" charset="0"/>
                <a:cs typeface="Times New Roman" panose="02020603050405020304" pitchFamily="18" charset="0"/>
                <a:sym typeface="+mn-ea"/>
              </a:rPr>
              <a:t>:</a:t>
            </a:r>
            <a:endParaRPr lang="en-US" altLang="en-US" sz="2400" dirty="0">
              <a:latin typeface="Cambria" panose="02040503050406030204" pitchFamily="18" charset="0"/>
              <a:cs typeface="Times New Roman" panose="02020603050405020304" pitchFamily="18" charset="0"/>
            </a:endParaRPr>
          </a:p>
          <a:p>
            <a:pPr algn="l"/>
            <a:r>
              <a:rPr lang="vi-VN" altLang="en-US" sz="2400" dirty="0">
                <a:latin typeface="Cambria" panose="02040503050406030204" pitchFamily="18" charset="0"/>
                <a:cs typeface="Times New Roman" panose="02020603050405020304" pitchFamily="18" charset="0"/>
                <a:sym typeface="+mn-ea"/>
              </a:rPr>
              <a:t>   </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Nó</a:t>
            </a:r>
            <a:r>
              <a:rPr lang="vi-VN" altLang="en-US" sz="2400" dirty="0">
                <a:latin typeface="Cambria" panose="02040503050406030204" pitchFamily="18" charset="0"/>
                <a:cs typeface="Times New Roman" panose="02020603050405020304" pitchFamily="18" charset="0"/>
                <a:sym typeface="+mn-ea"/>
              </a:rPr>
              <a:t> </a:t>
            </a:r>
            <a:r>
              <a:rPr lang="en-US" altLang="vi-VN" sz="2400" dirty="0">
                <a:solidFill>
                  <a:srgbClr val="FF0000"/>
                </a:solidFill>
                <a:latin typeface="Cambria" panose="02040503050406030204" pitchFamily="18" charset="0"/>
                <a:cs typeface="Times New Roman" panose="02020603050405020304" pitchFamily="18" charset="0"/>
                <a:sym typeface="+mn-ea"/>
              </a:rPr>
              <a:t>đang</a:t>
            </a:r>
            <a:r>
              <a:rPr lang="en-US" altLang="en-US" sz="2400" dirty="0">
                <a:solidFill>
                  <a:srgbClr val="FF0000"/>
                </a:solidFill>
                <a:latin typeface="Cambria" panose="02040503050406030204" pitchFamily="18" charset="0"/>
                <a:cs typeface="Times New Roman" panose="02020603050405020304" pitchFamily="18" charset="0"/>
                <a:sym typeface="+mn-ea"/>
              </a:rPr>
              <a:t> </a:t>
            </a:r>
            <a:r>
              <a:rPr lang="en-US" altLang="en-US" sz="2400" dirty="0" err="1">
                <a:solidFill>
                  <a:schemeClr val="bg2"/>
                </a:solidFill>
                <a:latin typeface="Cambria" panose="02040503050406030204" pitchFamily="18" charset="0"/>
                <a:cs typeface="Times New Roman" panose="02020603050405020304" pitchFamily="18" charset="0"/>
                <a:sym typeface="+mn-ea"/>
              </a:rPr>
              <a:t>đọc</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gì</a:t>
            </a:r>
            <a:r>
              <a:rPr lang="en-US" altLang="en-US" sz="2400" dirty="0">
                <a:latin typeface="Cambria" panose="02040503050406030204" pitchFamily="18" charset="0"/>
                <a:cs typeface="Times New Roman" panose="02020603050405020304" pitchFamily="18" charset="0"/>
                <a:sym typeface="+mn-ea"/>
              </a:rPr>
              <a:t> </a:t>
            </a:r>
            <a:r>
              <a:rPr lang="en-US" altLang="en-US" sz="2400" dirty="0" err="1">
                <a:latin typeface="Cambria" panose="02040503050406030204" pitchFamily="18" charset="0"/>
                <a:cs typeface="Times New Roman" panose="02020603050405020304" pitchFamily="18" charset="0"/>
                <a:sym typeface="+mn-ea"/>
              </a:rPr>
              <a:t>thế</a:t>
            </a:r>
            <a:r>
              <a:rPr lang="en-US" altLang="en-US" sz="2400" dirty="0">
                <a:latin typeface="Cambria" panose="02040503050406030204" pitchFamily="18" charset="0"/>
                <a:cs typeface="Times New Roman" panose="02020603050405020304" pitchFamily="18" charset="0"/>
                <a:sym typeface="+mn-ea"/>
              </a:rPr>
              <a:t>? </a:t>
            </a:r>
            <a:endParaRPr lang="en-US" altLang="en-US" sz="2400" dirty="0">
              <a:latin typeface="Cambria" panose="02040503050406030204" pitchFamily="18" charset="0"/>
              <a:cs typeface="Times New Roman" panose="02020603050405020304" pitchFamily="18" charset="0"/>
            </a:endParaRPr>
          </a:p>
          <a:p>
            <a:endParaRPr lang="en-US" altLang="en-US" sz="2400" dirty="0">
              <a:latin typeface="Cambria" panose="02040503050406030204" pitchFamily="18" charset="0"/>
              <a:cs typeface="Times New Roman" panose="02020603050405020304" pitchFamily="18" charset="0"/>
            </a:endParaRPr>
          </a:p>
        </p:txBody>
      </p:sp>
      <p:grpSp>
        <p:nvGrpSpPr>
          <p:cNvPr id="2653" name="Google Shape;2653;p76"/>
          <p:cNvGrpSpPr/>
          <p:nvPr/>
        </p:nvGrpSpPr>
        <p:grpSpPr>
          <a:xfrm rot="660000">
            <a:off x="-158750" y="69850"/>
            <a:ext cx="1325245" cy="1149985"/>
            <a:chOff x="5560684" y="4616401"/>
            <a:chExt cx="2015323" cy="2036227"/>
          </a:xfrm>
        </p:grpSpPr>
        <p:grpSp>
          <p:nvGrpSpPr>
            <p:cNvPr id="2654" name="Google Shape;2654;p76"/>
            <p:cNvGrpSpPr/>
            <p:nvPr/>
          </p:nvGrpSpPr>
          <p:grpSpPr>
            <a:xfrm>
              <a:off x="5560684" y="4616401"/>
              <a:ext cx="2015323" cy="2036227"/>
              <a:chOff x="4574375" y="3155950"/>
              <a:chExt cx="2267975" cy="2291500"/>
            </a:xfrm>
          </p:grpSpPr>
          <p:sp>
            <p:nvSpPr>
              <p:cNvPr id="2655" name="Google Shape;2655;p76"/>
              <p:cNvSpPr/>
              <p:nvPr/>
            </p:nvSpPr>
            <p:spPr>
              <a:xfrm>
                <a:off x="5014000" y="3387250"/>
                <a:ext cx="1487825" cy="1519925"/>
              </a:xfrm>
              <a:custGeom>
                <a:avLst/>
                <a:gdLst/>
                <a:ahLst/>
                <a:cxnLst/>
                <a:rect l="l" t="t" r="r" b="b"/>
                <a:pathLst>
                  <a:path w="59513" h="60797" extrusionOk="0">
                    <a:moveTo>
                      <a:pt x="29031" y="1"/>
                    </a:moveTo>
                    <a:cubicBezTo>
                      <a:pt x="15698" y="1"/>
                      <a:pt x="3853" y="9533"/>
                      <a:pt x="1400" y="23114"/>
                    </a:cubicBezTo>
                    <a:cubicBezTo>
                      <a:pt x="1" y="30788"/>
                      <a:pt x="2439" y="38661"/>
                      <a:pt x="7035" y="44816"/>
                    </a:cubicBezTo>
                    <a:cubicBezTo>
                      <a:pt x="8554" y="46775"/>
                      <a:pt x="10233" y="48573"/>
                      <a:pt x="12071" y="50172"/>
                    </a:cubicBezTo>
                    <a:cubicBezTo>
                      <a:pt x="12870" y="50892"/>
                      <a:pt x="14229" y="51651"/>
                      <a:pt x="14869" y="52530"/>
                    </a:cubicBezTo>
                    <a:lnTo>
                      <a:pt x="14949" y="52650"/>
                    </a:lnTo>
                    <a:cubicBezTo>
                      <a:pt x="15588" y="53569"/>
                      <a:pt x="14909" y="54888"/>
                      <a:pt x="14829" y="55887"/>
                    </a:cubicBezTo>
                    <a:cubicBezTo>
                      <a:pt x="14749" y="57087"/>
                      <a:pt x="15548" y="58166"/>
                      <a:pt x="16747" y="58365"/>
                    </a:cubicBezTo>
                    <a:lnTo>
                      <a:pt x="29937" y="60764"/>
                    </a:lnTo>
                    <a:cubicBezTo>
                      <a:pt x="30071" y="60786"/>
                      <a:pt x="30205" y="60797"/>
                      <a:pt x="30336" y="60797"/>
                    </a:cubicBezTo>
                    <a:cubicBezTo>
                      <a:pt x="31377" y="60797"/>
                      <a:pt x="32295" y="60118"/>
                      <a:pt x="32614" y="59125"/>
                    </a:cubicBezTo>
                    <a:cubicBezTo>
                      <a:pt x="32854" y="58166"/>
                      <a:pt x="32654" y="56687"/>
                      <a:pt x="33614" y="56047"/>
                    </a:cubicBezTo>
                    <a:cubicBezTo>
                      <a:pt x="34533" y="55408"/>
                      <a:pt x="36092" y="55168"/>
                      <a:pt x="37171" y="54728"/>
                    </a:cubicBezTo>
                    <a:cubicBezTo>
                      <a:pt x="39449" y="53889"/>
                      <a:pt x="41687" y="52810"/>
                      <a:pt x="43765" y="51531"/>
                    </a:cubicBezTo>
                    <a:cubicBezTo>
                      <a:pt x="50200" y="47334"/>
                      <a:pt x="55316" y="40860"/>
                      <a:pt x="56715" y="33186"/>
                    </a:cubicBezTo>
                    <a:cubicBezTo>
                      <a:pt x="59512" y="17918"/>
                      <a:pt x="49401" y="3250"/>
                      <a:pt x="34133" y="452"/>
                    </a:cubicBezTo>
                    <a:lnTo>
                      <a:pt x="34053" y="452"/>
                    </a:lnTo>
                    <a:cubicBezTo>
                      <a:pt x="32366" y="148"/>
                      <a:pt x="30687" y="1"/>
                      <a:pt x="29031" y="1"/>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56" name="Google Shape;2656;p76"/>
              <p:cNvSpPr/>
              <p:nvPr/>
            </p:nvSpPr>
            <p:spPr>
              <a:xfrm>
                <a:off x="5113925" y="3560000"/>
                <a:ext cx="352900" cy="508700"/>
              </a:xfrm>
              <a:custGeom>
                <a:avLst/>
                <a:gdLst/>
                <a:ahLst/>
                <a:cxnLst/>
                <a:rect l="l" t="t" r="r" b="b"/>
                <a:pathLst>
                  <a:path w="14116" h="20348" extrusionOk="0">
                    <a:moveTo>
                      <a:pt x="13510" y="1"/>
                    </a:moveTo>
                    <a:cubicBezTo>
                      <a:pt x="13472" y="1"/>
                      <a:pt x="13431" y="6"/>
                      <a:pt x="13390" y="17"/>
                    </a:cubicBezTo>
                    <a:cubicBezTo>
                      <a:pt x="6595" y="2495"/>
                      <a:pt x="1" y="10928"/>
                      <a:pt x="760" y="19961"/>
                    </a:cubicBezTo>
                    <a:cubicBezTo>
                      <a:pt x="781" y="20216"/>
                      <a:pt x="995" y="20347"/>
                      <a:pt x="1209" y="20347"/>
                    </a:cubicBezTo>
                    <a:cubicBezTo>
                      <a:pt x="1396" y="20347"/>
                      <a:pt x="1583" y="20246"/>
                      <a:pt x="1639" y="20041"/>
                    </a:cubicBezTo>
                    <a:cubicBezTo>
                      <a:pt x="2319" y="16204"/>
                      <a:pt x="3758" y="12527"/>
                      <a:pt x="5836" y="9250"/>
                    </a:cubicBezTo>
                    <a:cubicBezTo>
                      <a:pt x="7994" y="5972"/>
                      <a:pt x="10672" y="3095"/>
                      <a:pt x="13789" y="777"/>
                    </a:cubicBezTo>
                    <a:cubicBezTo>
                      <a:pt x="14115" y="487"/>
                      <a:pt x="13884" y="1"/>
                      <a:pt x="13510" y="1"/>
                    </a:cubicBezTo>
                    <a:close/>
                  </a:path>
                </a:pathLst>
              </a:custGeom>
              <a:solidFill>
                <a:srgbClr val="FFFFFF"/>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57" name="Google Shape;2657;p76"/>
              <p:cNvSpPr/>
              <p:nvPr/>
            </p:nvSpPr>
            <p:spPr>
              <a:xfrm>
                <a:off x="5276800" y="4705275"/>
                <a:ext cx="596525" cy="585950"/>
              </a:xfrm>
              <a:custGeom>
                <a:avLst/>
                <a:gdLst/>
                <a:ahLst/>
                <a:cxnLst/>
                <a:rect l="l" t="t" r="r" b="b"/>
                <a:pathLst>
                  <a:path w="23861" h="23438" extrusionOk="0">
                    <a:moveTo>
                      <a:pt x="5654" y="1"/>
                    </a:moveTo>
                    <a:cubicBezTo>
                      <a:pt x="4405" y="1"/>
                      <a:pt x="3285" y="901"/>
                      <a:pt x="3038" y="2207"/>
                    </a:cubicBezTo>
                    <a:lnTo>
                      <a:pt x="280" y="17515"/>
                    </a:lnTo>
                    <a:cubicBezTo>
                      <a:pt x="0" y="18954"/>
                      <a:pt x="960" y="20313"/>
                      <a:pt x="2398" y="20592"/>
                    </a:cubicBezTo>
                    <a:lnTo>
                      <a:pt x="17706" y="23390"/>
                    </a:lnTo>
                    <a:cubicBezTo>
                      <a:pt x="17869" y="23422"/>
                      <a:pt x="18032" y="23437"/>
                      <a:pt x="18193" y="23437"/>
                    </a:cubicBezTo>
                    <a:cubicBezTo>
                      <a:pt x="19448" y="23437"/>
                      <a:pt x="20575" y="22507"/>
                      <a:pt x="20823" y="21232"/>
                    </a:cubicBezTo>
                    <a:lnTo>
                      <a:pt x="23621" y="5924"/>
                    </a:lnTo>
                    <a:cubicBezTo>
                      <a:pt x="23861" y="4485"/>
                      <a:pt x="22902" y="3087"/>
                      <a:pt x="21463" y="2847"/>
                    </a:cubicBezTo>
                    <a:lnTo>
                      <a:pt x="6155" y="49"/>
                    </a:lnTo>
                    <a:cubicBezTo>
                      <a:pt x="5987" y="16"/>
                      <a:pt x="5820" y="1"/>
                      <a:pt x="5654" y="1"/>
                    </a:cubicBezTo>
                    <a:close/>
                  </a:path>
                </a:pathLst>
              </a:custGeom>
              <a:solidFill>
                <a:schemeClr val="l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58" name="Google Shape;2658;p76"/>
              <p:cNvSpPr/>
              <p:nvPr/>
            </p:nvSpPr>
            <p:spPr>
              <a:xfrm>
                <a:off x="5333750" y="4802400"/>
                <a:ext cx="525600" cy="156900"/>
              </a:xfrm>
              <a:custGeom>
                <a:avLst/>
                <a:gdLst/>
                <a:ahLst/>
                <a:cxnLst/>
                <a:rect l="l" t="t" r="r" b="b"/>
                <a:pathLst>
                  <a:path w="21024" h="6276" extrusionOk="0">
                    <a:moveTo>
                      <a:pt x="480" y="1"/>
                    </a:moveTo>
                    <a:lnTo>
                      <a:pt x="0" y="2519"/>
                    </a:lnTo>
                    <a:lnTo>
                      <a:pt x="20584" y="6276"/>
                    </a:lnTo>
                    <a:lnTo>
                      <a:pt x="21023" y="3758"/>
                    </a:lnTo>
                    <a:lnTo>
                      <a:pt x="480" y="1"/>
                    </a:lnTo>
                    <a:close/>
                  </a:path>
                </a:pathLst>
              </a:custGeom>
              <a:solidFill>
                <a:schemeClr val="accen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59" name="Google Shape;2659;p76"/>
              <p:cNvSpPr/>
              <p:nvPr/>
            </p:nvSpPr>
            <p:spPr>
              <a:xfrm>
                <a:off x="5298775" y="4946300"/>
                <a:ext cx="522600" cy="156900"/>
              </a:xfrm>
              <a:custGeom>
                <a:avLst/>
                <a:gdLst/>
                <a:ahLst/>
                <a:cxnLst/>
                <a:rect l="l" t="t" r="r" b="b"/>
                <a:pathLst>
                  <a:path w="20904" h="6276" extrusionOk="0">
                    <a:moveTo>
                      <a:pt x="440" y="0"/>
                    </a:moveTo>
                    <a:lnTo>
                      <a:pt x="1" y="2518"/>
                    </a:lnTo>
                    <a:lnTo>
                      <a:pt x="20464" y="6275"/>
                    </a:lnTo>
                    <a:lnTo>
                      <a:pt x="20904" y="3757"/>
                    </a:lnTo>
                    <a:lnTo>
                      <a:pt x="440" y="0"/>
                    </a:lnTo>
                    <a:close/>
                  </a:path>
                </a:pathLst>
              </a:custGeom>
              <a:solidFill>
                <a:schemeClr val="accen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60" name="Google Shape;2660;p76"/>
              <p:cNvSpPr/>
              <p:nvPr/>
            </p:nvSpPr>
            <p:spPr>
              <a:xfrm>
                <a:off x="5291775" y="5038225"/>
                <a:ext cx="524600" cy="155900"/>
              </a:xfrm>
              <a:custGeom>
                <a:avLst/>
                <a:gdLst/>
                <a:ahLst/>
                <a:cxnLst/>
                <a:rect l="l" t="t" r="r" b="b"/>
                <a:pathLst>
                  <a:path w="20984" h="6236" extrusionOk="0">
                    <a:moveTo>
                      <a:pt x="440" y="0"/>
                    </a:moveTo>
                    <a:lnTo>
                      <a:pt x="1" y="2478"/>
                    </a:lnTo>
                    <a:lnTo>
                      <a:pt x="20544" y="6235"/>
                    </a:lnTo>
                    <a:lnTo>
                      <a:pt x="20984" y="3717"/>
                    </a:lnTo>
                    <a:lnTo>
                      <a:pt x="440" y="0"/>
                    </a:lnTo>
                    <a:close/>
                  </a:path>
                </a:pathLst>
              </a:custGeom>
              <a:solidFill>
                <a:schemeClr val="accen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61" name="Google Shape;2661;p76"/>
              <p:cNvSpPr/>
              <p:nvPr/>
            </p:nvSpPr>
            <p:spPr>
              <a:xfrm>
                <a:off x="5334750" y="5221075"/>
                <a:ext cx="382700" cy="226375"/>
              </a:xfrm>
              <a:custGeom>
                <a:avLst/>
                <a:gdLst/>
                <a:ahLst/>
                <a:cxnLst/>
                <a:rect l="l" t="t" r="r" b="b"/>
                <a:pathLst>
                  <a:path w="15308" h="9055" extrusionOk="0">
                    <a:moveTo>
                      <a:pt x="200" y="0"/>
                    </a:moveTo>
                    <a:lnTo>
                      <a:pt x="40" y="5596"/>
                    </a:lnTo>
                    <a:cubicBezTo>
                      <a:pt x="0" y="5756"/>
                      <a:pt x="40" y="5955"/>
                      <a:pt x="120" y="6115"/>
                    </a:cubicBezTo>
                    <a:cubicBezTo>
                      <a:pt x="280" y="6635"/>
                      <a:pt x="760" y="7035"/>
                      <a:pt x="1279" y="7115"/>
                    </a:cubicBezTo>
                    <a:lnTo>
                      <a:pt x="11791" y="9033"/>
                    </a:lnTo>
                    <a:cubicBezTo>
                      <a:pt x="11876" y="9047"/>
                      <a:pt x="11961" y="9054"/>
                      <a:pt x="12046" y="9054"/>
                    </a:cubicBezTo>
                    <a:cubicBezTo>
                      <a:pt x="12682" y="9054"/>
                      <a:pt x="13298" y="8668"/>
                      <a:pt x="13509" y="8034"/>
                    </a:cubicBezTo>
                    <a:lnTo>
                      <a:pt x="15308" y="2758"/>
                    </a:lnTo>
                    <a:lnTo>
                      <a:pt x="200" y="0"/>
                    </a:lnTo>
                    <a:close/>
                  </a:path>
                </a:pathLst>
              </a:custGeom>
              <a:solidFill>
                <a:schemeClr val="accen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62" name="Google Shape;2662;p76"/>
              <p:cNvSpPr/>
              <p:nvPr/>
            </p:nvSpPr>
            <p:spPr>
              <a:xfrm>
                <a:off x="5415675" y="5291200"/>
                <a:ext cx="172900" cy="147725"/>
              </a:xfrm>
              <a:custGeom>
                <a:avLst/>
                <a:gdLst/>
                <a:ahLst/>
                <a:cxnLst/>
                <a:rect l="l" t="t" r="r" b="b"/>
                <a:pathLst>
                  <a:path w="6916" h="5909" extrusionOk="0">
                    <a:moveTo>
                      <a:pt x="3887" y="0"/>
                    </a:moveTo>
                    <a:cubicBezTo>
                      <a:pt x="2309" y="0"/>
                      <a:pt x="670" y="1956"/>
                      <a:pt x="1" y="4709"/>
                    </a:cubicBezTo>
                    <a:lnTo>
                      <a:pt x="6555" y="5908"/>
                    </a:lnTo>
                    <a:cubicBezTo>
                      <a:pt x="6915" y="2911"/>
                      <a:pt x="5956" y="353"/>
                      <a:pt x="4237" y="33"/>
                    </a:cubicBezTo>
                    <a:cubicBezTo>
                      <a:pt x="4121" y="11"/>
                      <a:pt x="4004" y="0"/>
                      <a:pt x="3887" y="0"/>
                    </a:cubicBezTo>
                    <a:close/>
                  </a:path>
                </a:pathLst>
              </a:custGeom>
              <a:solidFill>
                <a:schemeClr val="accen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63" name="Google Shape;2663;p76"/>
              <p:cNvSpPr/>
              <p:nvPr/>
            </p:nvSpPr>
            <p:spPr>
              <a:xfrm>
                <a:off x="5814350" y="4155925"/>
                <a:ext cx="427675" cy="614925"/>
              </a:xfrm>
              <a:custGeom>
                <a:avLst/>
                <a:gdLst/>
                <a:ahLst/>
                <a:cxnLst/>
                <a:rect l="l" t="t" r="r" b="b"/>
                <a:pathLst>
                  <a:path w="17107" h="24597" extrusionOk="0">
                    <a:moveTo>
                      <a:pt x="3918" y="1"/>
                    </a:moveTo>
                    <a:cubicBezTo>
                      <a:pt x="3558" y="401"/>
                      <a:pt x="3118" y="760"/>
                      <a:pt x="2679" y="1080"/>
                    </a:cubicBezTo>
                    <a:cubicBezTo>
                      <a:pt x="2439" y="1200"/>
                      <a:pt x="2239" y="1360"/>
                      <a:pt x="1999" y="1480"/>
                    </a:cubicBezTo>
                    <a:cubicBezTo>
                      <a:pt x="1400" y="1839"/>
                      <a:pt x="720" y="2119"/>
                      <a:pt x="1" y="2279"/>
                    </a:cubicBezTo>
                    <a:lnTo>
                      <a:pt x="1999" y="6196"/>
                    </a:lnTo>
                    <a:lnTo>
                      <a:pt x="2399" y="6955"/>
                    </a:lnTo>
                    <a:lnTo>
                      <a:pt x="9913" y="21543"/>
                    </a:lnTo>
                    <a:lnTo>
                      <a:pt x="10592" y="22862"/>
                    </a:lnTo>
                    <a:lnTo>
                      <a:pt x="10632" y="22902"/>
                    </a:lnTo>
                    <a:cubicBezTo>
                      <a:pt x="11203" y="23990"/>
                      <a:pt x="12310" y="24596"/>
                      <a:pt x="13451" y="24596"/>
                    </a:cubicBezTo>
                    <a:cubicBezTo>
                      <a:pt x="13987" y="24596"/>
                      <a:pt x="14530" y="24462"/>
                      <a:pt x="15029" y="24181"/>
                    </a:cubicBezTo>
                    <a:cubicBezTo>
                      <a:pt x="16587" y="23262"/>
                      <a:pt x="17107" y="21264"/>
                      <a:pt x="16188" y="19745"/>
                    </a:cubicBezTo>
                    <a:lnTo>
                      <a:pt x="16188" y="19665"/>
                    </a:lnTo>
                    <a:lnTo>
                      <a:pt x="15428" y="18506"/>
                    </a:lnTo>
                    <a:lnTo>
                      <a:pt x="6715" y="4477"/>
                    </a:lnTo>
                    <a:lnTo>
                      <a:pt x="6276" y="3798"/>
                    </a:lnTo>
                    <a:lnTo>
                      <a:pt x="3918" y="1"/>
                    </a:lnTo>
                    <a:close/>
                  </a:path>
                </a:pathLst>
              </a:custGeom>
              <a:solidFill>
                <a:schemeClr val="accen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64" name="Google Shape;2664;p76"/>
              <p:cNvSpPr/>
              <p:nvPr/>
            </p:nvSpPr>
            <p:spPr>
              <a:xfrm>
                <a:off x="6062150" y="4618550"/>
                <a:ext cx="179875" cy="152100"/>
              </a:xfrm>
              <a:custGeom>
                <a:avLst/>
                <a:gdLst/>
                <a:ahLst/>
                <a:cxnLst/>
                <a:rect l="l" t="t" r="r" b="b"/>
                <a:pathLst>
                  <a:path w="7195" h="6084" extrusionOk="0">
                    <a:moveTo>
                      <a:pt x="5516" y="1"/>
                    </a:moveTo>
                    <a:cubicBezTo>
                      <a:pt x="4757" y="640"/>
                      <a:pt x="3958" y="1200"/>
                      <a:pt x="3118" y="1679"/>
                    </a:cubicBezTo>
                    <a:cubicBezTo>
                      <a:pt x="2838" y="1839"/>
                      <a:pt x="2559" y="1959"/>
                      <a:pt x="2319" y="2079"/>
                    </a:cubicBezTo>
                    <a:cubicBezTo>
                      <a:pt x="1719" y="2399"/>
                      <a:pt x="1080" y="2639"/>
                      <a:pt x="440" y="2879"/>
                    </a:cubicBezTo>
                    <a:cubicBezTo>
                      <a:pt x="281" y="2918"/>
                      <a:pt x="161" y="2998"/>
                      <a:pt x="1" y="3038"/>
                    </a:cubicBezTo>
                    <a:lnTo>
                      <a:pt x="680" y="4357"/>
                    </a:lnTo>
                    <a:lnTo>
                      <a:pt x="720" y="4397"/>
                    </a:lnTo>
                    <a:cubicBezTo>
                      <a:pt x="1295" y="5466"/>
                      <a:pt x="2415" y="6083"/>
                      <a:pt x="3564" y="6083"/>
                    </a:cubicBezTo>
                    <a:cubicBezTo>
                      <a:pt x="4092" y="6083"/>
                      <a:pt x="4626" y="5953"/>
                      <a:pt x="5117" y="5676"/>
                    </a:cubicBezTo>
                    <a:cubicBezTo>
                      <a:pt x="6675" y="4757"/>
                      <a:pt x="7195" y="2759"/>
                      <a:pt x="6276" y="1240"/>
                    </a:cubicBezTo>
                    <a:lnTo>
                      <a:pt x="6236" y="1160"/>
                    </a:lnTo>
                    <a:lnTo>
                      <a:pt x="5516" y="1"/>
                    </a:lnTo>
                    <a:close/>
                  </a:path>
                </a:pathLst>
              </a:custGeom>
              <a:solidFill>
                <a:schemeClr val="l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65" name="Google Shape;2665;p76"/>
              <p:cNvSpPr/>
              <p:nvPr/>
            </p:nvSpPr>
            <p:spPr>
              <a:xfrm>
                <a:off x="5522600" y="3798675"/>
                <a:ext cx="467650" cy="422025"/>
              </a:xfrm>
              <a:custGeom>
                <a:avLst/>
                <a:gdLst/>
                <a:ahLst/>
                <a:cxnLst/>
                <a:rect l="l" t="t" r="r" b="b"/>
                <a:pathLst>
                  <a:path w="18706" h="16881" extrusionOk="0">
                    <a:moveTo>
                      <a:pt x="9465" y="0"/>
                    </a:moveTo>
                    <a:cubicBezTo>
                      <a:pt x="7640" y="0"/>
                      <a:pt x="5807" y="585"/>
                      <a:pt x="4277" y="1781"/>
                    </a:cubicBezTo>
                    <a:cubicBezTo>
                      <a:pt x="800" y="4499"/>
                      <a:pt x="0" y="9455"/>
                      <a:pt x="2478" y="13132"/>
                    </a:cubicBezTo>
                    <a:cubicBezTo>
                      <a:pt x="4083" y="15551"/>
                      <a:pt x="6760" y="16881"/>
                      <a:pt x="9496" y="16881"/>
                    </a:cubicBezTo>
                    <a:cubicBezTo>
                      <a:pt x="10919" y="16881"/>
                      <a:pt x="12357" y="16521"/>
                      <a:pt x="13669" y="15770"/>
                    </a:cubicBezTo>
                    <a:cubicBezTo>
                      <a:pt x="14389" y="15370"/>
                      <a:pt x="15028" y="14850"/>
                      <a:pt x="15588" y="14291"/>
                    </a:cubicBezTo>
                    <a:cubicBezTo>
                      <a:pt x="18625" y="11093"/>
                      <a:pt x="18705" y="6058"/>
                      <a:pt x="15748" y="2780"/>
                    </a:cubicBezTo>
                    <a:cubicBezTo>
                      <a:pt x="14092" y="946"/>
                      <a:pt x="11785" y="0"/>
                      <a:pt x="9465" y="0"/>
                    </a:cubicBezTo>
                    <a:close/>
                  </a:path>
                </a:pathLst>
              </a:custGeom>
              <a:solidFill>
                <a:schemeClr val="l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66" name="Google Shape;2666;p76"/>
              <p:cNvSpPr/>
              <p:nvPr/>
            </p:nvSpPr>
            <p:spPr>
              <a:xfrm>
                <a:off x="5544075" y="3837225"/>
                <a:ext cx="432950" cy="343350"/>
              </a:xfrm>
              <a:custGeom>
                <a:avLst/>
                <a:gdLst/>
                <a:ahLst/>
                <a:cxnLst/>
                <a:rect l="l" t="t" r="r" b="b"/>
                <a:pathLst>
                  <a:path w="17318" h="13734" extrusionOk="0">
                    <a:moveTo>
                      <a:pt x="8600" y="0"/>
                    </a:moveTo>
                    <a:cubicBezTo>
                      <a:pt x="3514" y="0"/>
                      <a:pt x="1" y="5589"/>
                      <a:pt x="2658" y="10231"/>
                    </a:cubicBezTo>
                    <a:cubicBezTo>
                      <a:pt x="3178" y="11150"/>
                      <a:pt x="3897" y="11910"/>
                      <a:pt x="4777" y="12509"/>
                    </a:cubicBezTo>
                    <a:cubicBezTo>
                      <a:pt x="5017" y="12669"/>
                      <a:pt x="5256" y="12829"/>
                      <a:pt x="5536" y="12989"/>
                    </a:cubicBezTo>
                    <a:cubicBezTo>
                      <a:pt x="6571" y="13503"/>
                      <a:pt x="7614" y="13733"/>
                      <a:pt x="8615" y="13733"/>
                    </a:cubicBezTo>
                    <a:cubicBezTo>
                      <a:pt x="13454" y="13733"/>
                      <a:pt x="17317" y="8344"/>
                      <a:pt x="14569" y="3476"/>
                    </a:cubicBezTo>
                    <a:cubicBezTo>
                      <a:pt x="14529" y="3356"/>
                      <a:pt x="14449" y="3237"/>
                      <a:pt x="14369" y="3157"/>
                    </a:cubicBezTo>
                    <a:cubicBezTo>
                      <a:pt x="13490" y="1758"/>
                      <a:pt x="12131" y="759"/>
                      <a:pt x="10532" y="279"/>
                    </a:cubicBezTo>
                    <a:cubicBezTo>
                      <a:pt x="10252" y="199"/>
                      <a:pt x="9973" y="119"/>
                      <a:pt x="9653" y="79"/>
                    </a:cubicBezTo>
                    <a:cubicBezTo>
                      <a:pt x="9296" y="26"/>
                      <a:pt x="8944" y="0"/>
                      <a:pt x="8600" y="0"/>
                    </a:cubicBezTo>
                    <a:close/>
                  </a:path>
                </a:pathLst>
              </a:custGeom>
              <a:solidFill>
                <a:schemeClr val="accent6"/>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67" name="Google Shape;2667;p76"/>
              <p:cNvSpPr/>
              <p:nvPr/>
            </p:nvSpPr>
            <p:spPr>
              <a:xfrm>
                <a:off x="6007200" y="4517300"/>
                <a:ext cx="85925" cy="151625"/>
              </a:xfrm>
              <a:custGeom>
                <a:avLst/>
                <a:gdLst/>
                <a:ahLst/>
                <a:cxnLst/>
                <a:rect l="l" t="t" r="r" b="b"/>
                <a:pathLst>
                  <a:path w="3437" h="6065" extrusionOk="0">
                    <a:moveTo>
                      <a:pt x="338" y="1"/>
                    </a:moveTo>
                    <a:cubicBezTo>
                      <a:pt x="169" y="1"/>
                      <a:pt x="1" y="161"/>
                      <a:pt x="80" y="374"/>
                    </a:cubicBezTo>
                    <a:cubicBezTo>
                      <a:pt x="760" y="2332"/>
                      <a:pt x="1719" y="4211"/>
                      <a:pt x="2878" y="5929"/>
                    </a:cubicBezTo>
                    <a:cubicBezTo>
                      <a:pt x="2946" y="6024"/>
                      <a:pt x="3037" y="6064"/>
                      <a:pt x="3123" y="6064"/>
                    </a:cubicBezTo>
                    <a:cubicBezTo>
                      <a:pt x="3290" y="6064"/>
                      <a:pt x="3437" y="5914"/>
                      <a:pt x="3358" y="5729"/>
                    </a:cubicBezTo>
                    <a:cubicBezTo>
                      <a:pt x="2678" y="3731"/>
                      <a:pt x="1759" y="1853"/>
                      <a:pt x="560" y="134"/>
                    </a:cubicBezTo>
                    <a:cubicBezTo>
                      <a:pt x="507" y="41"/>
                      <a:pt x="422" y="1"/>
                      <a:pt x="338" y="1"/>
                    </a:cubicBezTo>
                    <a:close/>
                  </a:path>
                </a:pathLst>
              </a:custGeom>
              <a:solidFill>
                <a:srgbClr val="FFFFFF"/>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68" name="Google Shape;2668;p76"/>
              <p:cNvSpPr/>
              <p:nvPr/>
            </p:nvSpPr>
            <p:spPr>
              <a:xfrm>
                <a:off x="5587950" y="3886700"/>
                <a:ext cx="133700" cy="212300"/>
              </a:xfrm>
              <a:custGeom>
                <a:avLst/>
                <a:gdLst/>
                <a:ahLst/>
                <a:cxnLst/>
                <a:rect l="l" t="t" r="r" b="b"/>
                <a:pathLst>
                  <a:path w="5348" h="8492" extrusionOk="0">
                    <a:moveTo>
                      <a:pt x="4950" y="1"/>
                    </a:moveTo>
                    <a:cubicBezTo>
                      <a:pt x="4895" y="1"/>
                      <a:pt x="4837" y="18"/>
                      <a:pt x="4780" y="59"/>
                    </a:cubicBezTo>
                    <a:cubicBezTo>
                      <a:pt x="0" y="2528"/>
                      <a:pt x="2049" y="8492"/>
                      <a:pt x="3052" y="8492"/>
                    </a:cubicBezTo>
                    <a:cubicBezTo>
                      <a:pt x="3055" y="8492"/>
                      <a:pt x="3058" y="8492"/>
                      <a:pt x="3062" y="8492"/>
                    </a:cubicBezTo>
                    <a:cubicBezTo>
                      <a:pt x="3541" y="8452"/>
                      <a:pt x="3222" y="7852"/>
                      <a:pt x="3262" y="6054"/>
                    </a:cubicBezTo>
                    <a:cubicBezTo>
                      <a:pt x="3381" y="3056"/>
                      <a:pt x="4580" y="1577"/>
                      <a:pt x="5220" y="498"/>
                    </a:cubicBezTo>
                    <a:cubicBezTo>
                      <a:pt x="5348" y="275"/>
                      <a:pt x="5170" y="1"/>
                      <a:pt x="4950" y="1"/>
                    </a:cubicBezTo>
                    <a:close/>
                  </a:path>
                </a:pathLst>
              </a:custGeom>
              <a:solidFill>
                <a:srgbClr val="FFFFFF"/>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69" name="Google Shape;2669;p76"/>
              <p:cNvSpPr/>
              <p:nvPr/>
            </p:nvSpPr>
            <p:spPr>
              <a:xfrm>
                <a:off x="5248825" y="4090975"/>
                <a:ext cx="336750" cy="294575"/>
              </a:xfrm>
              <a:custGeom>
                <a:avLst/>
                <a:gdLst/>
                <a:ahLst/>
                <a:cxnLst/>
                <a:rect l="l" t="t" r="r" b="b"/>
                <a:pathLst>
                  <a:path w="13470" h="11783" extrusionOk="0">
                    <a:moveTo>
                      <a:pt x="7314" y="1"/>
                    </a:moveTo>
                    <a:lnTo>
                      <a:pt x="0" y="7315"/>
                    </a:lnTo>
                    <a:cubicBezTo>
                      <a:pt x="640" y="8274"/>
                      <a:pt x="1399" y="9154"/>
                      <a:pt x="2318" y="9873"/>
                    </a:cubicBezTo>
                    <a:cubicBezTo>
                      <a:pt x="3997" y="11142"/>
                      <a:pt x="5897" y="11783"/>
                      <a:pt x="7602" y="11783"/>
                    </a:cubicBezTo>
                    <a:cubicBezTo>
                      <a:pt x="9226" y="11783"/>
                      <a:pt x="10675" y="11202"/>
                      <a:pt x="11591" y="10033"/>
                    </a:cubicBezTo>
                    <a:cubicBezTo>
                      <a:pt x="13469" y="7595"/>
                      <a:pt x="12350" y="3598"/>
                      <a:pt x="9113" y="1120"/>
                    </a:cubicBezTo>
                    <a:cubicBezTo>
                      <a:pt x="8553" y="680"/>
                      <a:pt x="7954" y="321"/>
                      <a:pt x="7314" y="1"/>
                    </a:cubicBez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70" name="Google Shape;2670;p76"/>
              <p:cNvSpPr/>
              <p:nvPr/>
            </p:nvSpPr>
            <p:spPr>
              <a:xfrm>
                <a:off x="5818350" y="4199900"/>
                <a:ext cx="316775" cy="285525"/>
              </a:xfrm>
              <a:custGeom>
                <a:avLst/>
                <a:gdLst/>
                <a:ahLst/>
                <a:cxnLst/>
                <a:rect l="l" t="t" r="r" b="b"/>
                <a:pathLst>
                  <a:path w="12671" h="11421" extrusionOk="0">
                    <a:moveTo>
                      <a:pt x="8434" y="0"/>
                    </a:moveTo>
                    <a:cubicBezTo>
                      <a:pt x="7754" y="40"/>
                      <a:pt x="7035" y="200"/>
                      <a:pt x="6396" y="400"/>
                    </a:cubicBezTo>
                    <a:cubicBezTo>
                      <a:pt x="2439" y="1599"/>
                      <a:pt x="1" y="4956"/>
                      <a:pt x="880" y="7874"/>
                    </a:cubicBezTo>
                    <a:cubicBezTo>
                      <a:pt x="1546" y="10083"/>
                      <a:pt x="3952" y="11421"/>
                      <a:pt x="6798" y="11421"/>
                    </a:cubicBezTo>
                    <a:cubicBezTo>
                      <a:pt x="7712" y="11421"/>
                      <a:pt x="8671" y="11283"/>
                      <a:pt x="9633" y="10992"/>
                    </a:cubicBezTo>
                    <a:cubicBezTo>
                      <a:pt x="10712" y="10672"/>
                      <a:pt x="11751" y="10112"/>
                      <a:pt x="12670" y="9393"/>
                    </a:cubicBezTo>
                    <a:lnTo>
                      <a:pt x="8434" y="0"/>
                    </a:lnTo>
                    <a:close/>
                  </a:path>
                </a:pathLst>
              </a:custGeom>
              <a:solidFill>
                <a:schemeClr val="accent5"/>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71" name="Google Shape;2671;p76"/>
              <p:cNvSpPr/>
              <p:nvPr/>
            </p:nvSpPr>
            <p:spPr>
              <a:xfrm>
                <a:off x="5233950" y="4079875"/>
                <a:ext cx="343625" cy="317050"/>
              </a:xfrm>
              <a:custGeom>
                <a:avLst/>
                <a:gdLst/>
                <a:ahLst/>
                <a:cxnLst/>
                <a:rect l="l" t="t" r="r" b="b"/>
                <a:pathLst>
                  <a:path w="13745" h="12682" extrusionOk="0">
                    <a:moveTo>
                      <a:pt x="7917" y="1"/>
                    </a:moveTo>
                    <a:cubicBezTo>
                      <a:pt x="7503" y="1"/>
                      <a:pt x="7261" y="636"/>
                      <a:pt x="7749" y="845"/>
                    </a:cubicBezTo>
                    <a:cubicBezTo>
                      <a:pt x="8349" y="1164"/>
                      <a:pt x="8908" y="1484"/>
                      <a:pt x="9428" y="1924"/>
                    </a:cubicBezTo>
                    <a:cubicBezTo>
                      <a:pt x="11107" y="3123"/>
                      <a:pt x="12226" y="4961"/>
                      <a:pt x="12585" y="7040"/>
                    </a:cubicBezTo>
                    <a:cubicBezTo>
                      <a:pt x="12785" y="8159"/>
                      <a:pt x="12506" y="9278"/>
                      <a:pt x="11826" y="10197"/>
                    </a:cubicBezTo>
                    <a:cubicBezTo>
                      <a:pt x="11000" y="11272"/>
                      <a:pt x="9677" y="11803"/>
                      <a:pt x="8187" y="11803"/>
                    </a:cubicBezTo>
                    <a:cubicBezTo>
                      <a:pt x="6576" y="11803"/>
                      <a:pt x="4771" y="11182"/>
                      <a:pt x="3193" y="9957"/>
                    </a:cubicBezTo>
                    <a:cubicBezTo>
                      <a:pt x="2314" y="9278"/>
                      <a:pt x="1554" y="8478"/>
                      <a:pt x="995" y="7519"/>
                    </a:cubicBezTo>
                    <a:cubicBezTo>
                      <a:pt x="898" y="7361"/>
                      <a:pt x="759" y="7295"/>
                      <a:pt x="622" y="7295"/>
                    </a:cubicBezTo>
                    <a:cubicBezTo>
                      <a:pt x="309" y="7295"/>
                      <a:pt x="1" y="7637"/>
                      <a:pt x="196" y="7999"/>
                    </a:cubicBezTo>
                    <a:cubicBezTo>
                      <a:pt x="835" y="9038"/>
                      <a:pt x="1674" y="9957"/>
                      <a:pt x="2634" y="10677"/>
                    </a:cubicBezTo>
                    <a:cubicBezTo>
                      <a:pt x="4232" y="11916"/>
                      <a:pt x="6151" y="12635"/>
                      <a:pt x="8189" y="12675"/>
                    </a:cubicBezTo>
                    <a:cubicBezTo>
                      <a:pt x="8274" y="12679"/>
                      <a:pt x="8358" y="12681"/>
                      <a:pt x="8442" y="12681"/>
                    </a:cubicBezTo>
                    <a:cubicBezTo>
                      <a:pt x="10031" y="12681"/>
                      <a:pt x="11559" y="11971"/>
                      <a:pt x="12546" y="10757"/>
                    </a:cubicBezTo>
                    <a:cubicBezTo>
                      <a:pt x="13385" y="9638"/>
                      <a:pt x="13745" y="8239"/>
                      <a:pt x="13505" y="6920"/>
                    </a:cubicBezTo>
                    <a:cubicBezTo>
                      <a:pt x="13145" y="4602"/>
                      <a:pt x="11866" y="2563"/>
                      <a:pt x="9988" y="1204"/>
                    </a:cubicBezTo>
                    <a:cubicBezTo>
                      <a:pt x="9388" y="765"/>
                      <a:pt x="8789" y="365"/>
                      <a:pt x="8109" y="45"/>
                    </a:cubicBezTo>
                    <a:cubicBezTo>
                      <a:pt x="8043" y="15"/>
                      <a:pt x="7978" y="1"/>
                      <a:pt x="7917" y="1"/>
                    </a:cubicBezTo>
                    <a:close/>
                  </a:path>
                </a:pathLst>
              </a:custGeom>
              <a:solidFill>
                <a:srgbClr val="0A1640"/>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72" name="Google Shape;2672;p76"/>
              <p:cNvSpPr/>
              <p:nvPr/>
            </p:nvSpPr>
            <p:spPr>
              <a:xfrm>
                <a:off x="5820350" y="4188775"/>
                <a:ext cx="332475" cy="307900"/>
              </a:xfrm>
              <a:custGeom>
                <a:avLst/>
                <a:gdLst/>
                <a:ahLst/>
                <a:cxnLst/>
                <a:rect l="l" t="t" r="r" b="b"/>
                <a:pathLst>
                  <a:path w="13299" h="12316" extrusionOk="0">
                    <a:moveTo>
                      <a:pt x="8376" y="1"/>
                    </a:moveTo>
                    <a:cubicBezTo>
                      <a:pt x="8355" y="1"/>
                      <a:pt x="8335" y="2"/>
                      <a:pt x="8314" y="6"/>
                    </a:cubicBezTo>
                    <a:cubicBezTo>
                      <a:pt x="7594" y="46"/>
                      <a:pt x="6875" y="206"/>
                      <a:pt x="6156" y="405"/>
                    </a:cubicBezTo>
                    <a:cubicBezTo>
                      <a:pt x="3917" y="1045"/>
                      <a:pt x="1999" y="2484"/>
                      <a:pt x="840" y="4522"/>
                    </a:cubicBezTo>
                    <a:cubicBezTo>
                      <a:pt x="161" y="5681"/>
                      <a:pt x="1" y="7120"/>
                      <a:pt x="400" y="8439"/>
                    </a:cubicBezTo>
                    <a:cubicBezTo>
                      <a:pt x="1120" y="10837"/>
                      <a:pt x="3718" y="12316"/>
                      <a:pt x="6755" y="12316"/>
                    </a:cubicBezTo>
                    <a:cubicBezTo>
                      <a:pt x="7754" y="12316"/>
                      <a:pt x="8754" y="12156"/>
                      <a:pt x="9713" y="11876"/>
                    </a:cubicBezTo>
                    <a:cubicBezTo>
                      <a:pt x="10872" y="11516"/>
                      <a:pt x="11951" y="10957"/>
                      <a:pt x="12910" y="10238"/>
                    </a:cubicBezTo>
                    <a:cubicBezTo>
                      <a:pt x="13298" y="9946"/>
                      <a:pt x="13006" y="9420"/>
                      <a:pt x="12626" y="9420"/>
                    </a:cubicBezTo>
                    <a:cubicBezTo>
                      <a:pt x="12537" y="9420"/>
                      <a:pt x="12442" y="9449"/>
                      <a:pt x="12351" y="9518"/>
                    </a:cubicBezTo>
                    <a:cubicBezTo>
                      <a:pt x="11471" y="10198"/>
                      <a:pt x="10512" y="10717"/>
                      <a:pt x="9433" y="10997"/>
                    </a:cubicBezTo>
                    <a:cubicBezTo>
                      <a:pt x="8509" y="11288"/>
                      <a:pt x="7586" y="11425"/>
                      <a:pt x="6708" y="11425"/>
                    </a:cubicBezTo>
                    <a:cubicBezTo>
                      <a:pt x="4091" y="11425"/>
                      <a:pt x="1878" y="10204"/>
                      <a:pt x="1280" y="8199"/>
                    </a:cubicBezTo>
                    <a:cubicBezTo>
                      <a:pt x="960" y="7120"/>
                      <a:pt x="1080" y="5921"/>
                      <a:pt x="1679" y="4962"/>
                    </a:cubicBezTo>
                    <a:cubicBezTo>
                      <a:pt x="2718" y="3163"/>
                      <a:pt x="4437" y="1844"/>
                      <a:pt x="6435" y="1285"/>
                    </a:cubicBezTo>
                    <a:cubicBezTo>
                      <a:pt x="7075" y="1085"/>
                      <a:pt x="7754" y="965"/>
                      <a:pt x="8394" y="925"/>
                    </a:cubicBezTo>
                    <a:cubicBezTo>
                      <a:pt x="8674" y="885"/>
                      <a:pt x="8833" y="645"/>
                      <a:pt x="8833" y="405"/>
                    </a:cubicBezTo>
                    <a:cubicBezTo>
                      <a:pt x="8797" y="186"/>
                      <a:pt x="8594" y="1"/>
                      <a:pt x="8376" y="1"/>
                    </a:cubicBezTo>
                    <a:close/>
                  </a:path>
                </a:pathLst>
              </a:custGeom>
              <a:solidFill>
                <a:srgbClr val="0A1640"/>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73" name="Google Shape;2673;p76"/>
              <p:cNvSpPr/>
              <p:nvPr/>
            </p:nvSpPr>
            <p:spPr>
              <a:xfrm>
                <a:off x="4574375" y="4342525"/>
                <a:ext cx="209850" cy="199250"/>
              </a:xfrm>
              <a:custGeom>
                <a:avLst/>
                <a:gdLst/>
                <a:ahLst/>
                <a:cxnLst/>
                <a:rect l="l" t="t" r="r" b="b"/>
                <a:pathLst>
                  <a:path w="8394" h="7970" extrusionOk="0">
                    <a:moveTo>
                      <a:pt x="2165" y="0"/>
                    </a:moveTo>
                    <a:cubicBezTo>
                      <a:pt x="1926" y="0"/>
                      <a:pt x="1687" y="209"/>
                      <a:pt x="1719" y="490"/>
                    </a:cubicBezTo>
                    <a:lnTo>
                      <a:pt x="1999" y="2609"/>
                    </a:lnTo>
                    <a:cubicBezTo>
                      <a:pt x="1999" y="2729"/>
                      <a:pt x="1959" y="2888"/>
                      <a:pt x="1839" y="2968"/>
                    </a:cubicBezTo>
                    <a:lnTo>
                      <a:pt x="280" y="4367"/>
                    </a:lnTo>
                    <a:cubicBezTo>
                      <a:pt x="0" y="4607"/>
                      <a:pt x="120" y="5007"/>
                      <a:pt x="440" y="5087"/>
                    </a:cubicBezTo>
                    <a:lnTo>
                      <a:pt x="2558" y="5526"/>
                    </a:lnTo>
                    <a:cubicBezTo>
                      <a:pt x="2678" y="5526"/>
                      <a:pt x="2798" y="5606"/>
                      <a:pt x="2838" y="5766"/>
                    </a:cubicBezTo>
                    <a:lnTo>
                      <a:pt x="3677" y="7725"/>
                    </a:lnTo>
                    <a:cubicBezTo>
                      <a:pt x="3739" y="7890"/>
                      <a:pt x="3897" y="7970"/>
                      <a:pt x="4057" y="7970"/>
                    </a:cubicBezTo>
                    <a:cubicBezTo>
                      <a:pt x="4207" y="7970"/>
                      <a:pt x="4359" y="7900"/>
                      <a:pt x="4437" y="7765"/>
                    </a:cubicBezTo>
                    <a:lnTo>
                      <a:pt x="5476" y="5886"/>
                    </a:lnTo>
                    <a:cubicBezTo>
                      <a:pt x="5556" y="5766"/>
                      <a:pt x="5676" y="5686"/>
                      <a:pt x="5795" y="5686"/>
                    </a:cubicBezTo>
                    <a:lnTo>
                      <a:pt x="7954" y="5486"/>
                    </a:lnTo>
                    <a:cubicBezTo>
                      <a:pt x="8273" y="5446"/>
                      <a:pt x="8393" y="5007"/>
                      <a:pt x="8154" y="4767"/>
                    </a:cubicBezTo>
                    <a:lnTo>
                      <a:pt x="6715" y="3208"/>
                    </a:lnTo>
                    <a:cubicBezTo>
                      <a:pt x="6635" y="3088"/>
                      <a:pt x="6595" y="2968"/>
                      <a:pt x="6595" y="2849"/>
                    </a:cubicBezTo>
                    <a:lnTo>
                      <a:pt x="7114" y="730"/>
                    </a:lnTo>
                    <a:cubicBezTo>
                      <a:pt x="7178" y="474"/>
                      <a:pt x="6961" y="244"/>
                      <a:pt x="6708" y="244"/>
                    </a:cubicBezTo>
                    <a:cubicBezTo>
                      <a:pt x="6644" y="244"/>
                      <a:pt x="6579" y="259"/>
                      <a:pt x="6515" y="291"/>
                    </a:cubicBezTo>
                    <a:lnTo>
                      <a:pt x="4596" y="1170"/>
                    </a:lnTo>
                    <a:cubicBezTo>
                      <a:pt x="4536" y="1190"/>
                      <a:pt x="4467" y="1200"/>
                      <a:pt x="4397" y="1200"/>
                    </a:cubicBezTo>
                    <a:cubicBezTo>
                      <a:pt x="4327" y="1200"/>
                      <a:pt x="4257" y="1190"/>
                      <a:pt x="4197" y="1170"/>
                    </a:cubicBezTo>
                    <a:lnTo>
                      <a:pt x="2358" y="51"/>
                    </a:lnTo>
                    <a:cubicBezTo>
                      <a:pt x="2298" y="16"/>
                      <a:pt x="2232" y="0"/>
                      <a:pt x="2165" y="0"/>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74" name="Google Shape;2674;p76"/>
              <p:cNvSpPr/>
              <p:nvPr/>
            </p:nvSpPr>
            <p:spPr>
              <a:xfrm>
                <a:off x="6516775" y="3484800"/>
                <a:ext cx="210875" cy="201350"/>
              </a:xfrm>
              <a:custGeom>
                <a:avLst/>
                <a:gdLst/>
                <a:ahLst/>
                <a:cxnLst/>
                <a:rect l="l" t="t" r="r" b="b"/>
                <a:pathLst>
                  <a:path w="8435" h="8054" extrusionOk="0">
                    <a:moveTo>
                      <a:pt x="3906" y="0"/>
                    </a:moveTo>
                    <a:cubicBezTo>
                      <a:pt x="3747" y="0"/>
                      <a:pt x="3584" y="92"/>
                      <a:pt x="3518" y="267"/>
                    </a:cubicBezTo>
                    <a:lnTo>
                      <a:pt x="2799" y="2266"/>
                    </a:lnTo>
                    <a:cubicBezTo>
                      <a:pt x="2759" y="2386"/>
                      <a:pt x="2639" y="2506"/>
                      <a:pt x="2519" y="2546"/>
                    </a:cubicBezTo>
                    <a:lnTo>
                      <a:pt x="441" y="3065"/>
                    </a:lnTo>
                    <a:cubicBezTo>
                      <a:pt x="121" y="3145"/>
                      <a:pt x="1" y="3585"/>
                      <a:pt x="281" y="3825"/>
                    </a:cubicBezTo>
                    <a:lnTo>
                      <a:pt x="1999" y="5104"/>
                    </a:lnTo>
                    <a:cubicBezTo>
                      <a:pt x="2079" y="5183"/>
                      <a:pt x="2159" y="5343"/>
                      <a:pt x="2159" y="5463"/>
                    </a:cubicBezTo>
                    <a:lnTo>
                      <a:pt x="2039" y="7582"/>
                    </a:lnTo>
                    <a:cubicBezTo>
                      <a:pt x="2009" y="7851"/>
                      <a:pt x="2227" y="8054"/>
                      <a:pt x="2455" y="8054"/>
                    </a:cubicBezTo>
                    <a:cubicBezTo>
                      <a:pt x="2531" y="8054"/>
                      <a:pt x="2609" y="8031"/>
                      <a:pt x="2679" y="7981"/>
                    </a:cubicBezTo>
                    <a:lnTo>
                      <a:pt x="4437" y="6742"/>
                    </a:lnTo>
                    <a:cubicBezTo>
                      <a:pt x="4508" y="6695"/>
                      <a:pt x="4592" y="6676"/>
                      <a:pt x="4673" y="6676"/>
                    </a:cubicBezTo>
                    <a:cubicBezTo>
                      <a:pt x="4731" y="6676"/>
                      <a:pt x="4787" y="6686"/>
                      <a:pt x="4837" y="6702"/>
                    </a:cubicBezTo>
                    <a:lnTo>
                      <a:pt x="6835" y="7502"/>
                    </a:lnTo>
                    <a:cubicBezTo>
                      <a:pt x="6883" y="7519"/>
                      <a:pt x="6930" y="7527"/>
                      <a:pt x="6975" y="7527"/>
                    </a:cubicBezTo>
                    <a:cubicBezTo>
                      <a:pt x="7241" y="7527"/>
                      <a:pt x="7463" y="7255"/>
                      <a:pt x="7395" y="6982"/>
                    </a:cubicBezTo>
                    <a:lnTo>
                      <a:pt x="6795" y="4944"/>
                    </a:lnTo>
                    <a:cubicBezTo>
                      <a:pt x="6756" y="4784"/>
                      <a:pt x="6756" y="4664"/>
                      <a:pt x="6835" y="4544"/>
                    </a:cubicBezTo>
                    <a:lnTo>
                      <a:pt x="8194" y="2905"/>
                    </a:lnTo>
                    <a:cubicBezTo>
                      <a:pt x="8434" y="2665"/>
                      <a:pt x="8234" y="2226"/>
                      <a:pt x="7875" y="2226"/>
                    </a:cubicBezTo>
                    <a:lnTo>
                      <a:pt x="5756" y="2186"/>
                    </a:lnTo>
                    <a:cubicBezTo>
                      <a:pt x="5596" y="2186"/>
                      <a:pt x="5477" y="2106"/>
                      <a:pt x="5397" y="1986"/>
                    </a:cubicBezTo>
                    <a:lnTo>
                      <a:pt x="4238" y="187"/>
                    </a:lnTo>
                    <a:cubicBezTo>
                      <a:pt x="4166" y="62"/>
                      <a:pt x="4037" y="0"/>
                      <a:pt x="3906" y="0"/>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75" name="Google Shape;2675;p76"/>
              <p:cNvSpPr/>
              <p:nvPr/>
            </p:nvSpPr>
            <p:spPr>
              <a:xfrm>
                <a:off x="6499800" y="4759775"/>
                <a:ext cx="209850" cy="201350"/>
              </a:xfrm>
              <a:custGeom>
                <a:avLst/>
                <a:gdLst/>
                <a:ahLst/>
                <a:cxnLst/>
                <a:rect l="l" t="t" r="r" b="b"/>
                <a:pathLst>
                  <a:path w="8394" h="8054" extrusionOk="0">
                    <a:moveTo>
                      <a:pt x="3872" y="0"/>
                    </a:moveTo>
                    <a:cubicBezTo>
                      <a:pt x="3706" y="0"/>
                      <a:pt x="3544" y="91"/>
                      <a:pt x="3478" y="267"/>
                    </a:cubicBezTo>
                    <a:lnTo>
                      <a:pt x="2758" y="2265"/>
                    </a:lnTo>
                    <a:cubicBezTo>
                      <a:pt x="2718" y="2385"/>
                      <a:pt x="2638" y="2505"/>
                      <a:pt x="2479" y="2545"/>
                    </a:cubicBezTo>
                    <a:lnTo>
                      <a:pt x="400" y="3065"/>
                    </a:lnTo>
                    <a:cubicBezTo>
                      <a:pt x="80" y="3185"/>
                      <a:pt x="1" y="3584"/>
                      <a:pt x="280" y="3824"/>
                    </a:cubicBezTo>
                    <a:lnTo>
                      <a:pt x="1999" y="5143"/>
                    </a:lnTo>
                    <a:cubicBezTo>
                      <a:pt x="2079" y="5223"/>
                      <a:pt x="2159" y="5343"/>
                      <a:pt x="2159" y="5463"/>
                    </a:cubicBezTo>
                    <a:lnTo>
                      <a:pt x="2039" y="7621"/>
                    </a:lnTo>
                    <a:cubicBezTo>
                      <a:pt x="2009" y="7860"/>
                      <a:pt x="2224" y="8054"/>
                      <a:pt x="2452" y="8054"/>
                    </a:cubicBezTo>
                    <a:cubicBezTo>
                      <a:pt x="2529" y="8054"/>
                      <a:pt x="2607" y="8031"/>
                      <a:pt x="2678" y="7981"/>
                    </a:cubicBezTo>
                    <a:lnTo>
                      <a:pt x="4437" y="6782"/>
                    </a:lnTo>
                    <a:cubicBezTo>
                      <a:pt x="4511" y="6732"/>
                      <a:pt x="4600" y="6698"/>
                      <a:pt x="4686" y="6698"/>
                    </a:cubicBezTo>
                    <a:cubicBezTo>
                      <a:pt x="4739" y="6698"/>
                      <a:pt x="4791" y="6711"/>
                      <a:pt x="4837" y="6742"/>
                    </a:cubicBezTo>
                    <a:lnTo>
                      <a:pt x="6835" y="7501"/>
                    </a:lnTo>
                    <a:cubicBezTo>
                      <a:pt x="6868" y="7511"/>
                      <a:pt x="6901" y="7515"/>
                      <a:pt x="6934" y="7515"/>
                    </a:cubicBezTo>
                    <a:cubicBezTo>
                      <a:pt x="7176" y="7515"/>
                      <a:pt x="7390" y="7268"/>
                      <a:pt x="7355" y="7022"/>
                    </a:cubicBezTo>
                    <a:lnTo>
                      <a:pt x="6755" y="4943"/>
                    </a:lnTo>
                    <a:cubicBezTo>
                      <a:pt x="6715" y="4823"/>
                      <a:pt x="6715" y="4703"/>
                      <a:pt x="6835" y="4584"/>
                    </a:cubicBezTo>
                    <a:lnTo>
                      <a:pt x="8194" y="2905"/>
                    </a:lnTo>
                    <a:cubicBezTo>
                      <a:pt x="8394" y="2665"/>
                      <a:pt x="8194" y="2265"/>
                      <a:pt x="7874" y="2225"/>
                    </a:cubicBezTo>
                    <a:lnTo>
                      <a:pt x="5716" y="2186"/>
                    </a:lnTo>
                    <a:cubicBezTo>
                      <a:pt x="5596" y="2186"/>
                      <a:pt x="5476" y="2106"/>
                      <a:pt x="5396" y="1986"/>
                    </a:cubicBezTo>
                    <a:lnTo>
                      <a:pt x="4237" y="187"/>
                    </a:lnTo>
                    <a:cubicBezTo>
                      <a:pt x="4147" y="61"/>
                      <a:pt x="4009" y="0"/>
                      <a:pt x="3872" y="0"/>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76" name="Google Shape;2676;p76"/>
              <p:cNvSpPr/>
              <p:nvPr/>
            </p:nvSpPr>
            <p:spPr>
              <a:xfrm>
                <a:off x="6659675" y="4148400"/>
                <a:ext cx="182675" cy="180625"/>
              </a:xfrm>
              <a:custGeom>
                <a:avLst/>
                <a:gdLst/>
                <a:ahLst/>
                <a:cxnLst/>
                <a:rect l="l" t="t" r="r" b="b"/>
                <a:pathLst>
                  <a:path w="7307" h="7225" extrusionOk="0">
                    <a:moveTo>
                      <a:pt x="3133" y="0"/>
                    </a:moveTo>
                    <a:cubicBezTo>
                      <a:pt x="2973" y="0"/>
                      <a:pt x="2822" y="96"/>
                      <a:pt x="2798" y="262"/>
                    </a:cubicBezTo>
                    <a:lnTo>
                      <a:pt x="2318" y="2100"/>
                    </a:lnTo>
                    <a:cubicBezTo>
                      <a:pt x="2278" y="2220"/>
                      <a:pt x="2199" y="2340"/>
                      <a:pt x="2079" y="2380"/>
                    </a:cubicBezTo>
                    <a:lnTo>
                      <a:pt x="320" y="3020"/>
                    </a:lnTo>
                    <a:cubicBezTo>
                      <a:pt x="40" y="3140"/>
                      <a:pt x="0" y="3539"/>
                      <a:pt x="240" y="3699"/>
                    </a:cubicBezTo>
                    <a:lnTo>
                      <a:pt x="1879" y="4698"/>
                    </a:lnTo>
                    <a:cubicBezTo>
                      <a:pt x="1959" y="4738"/>
                      <a:pt x="2039" y="4858"/>
                      <a:pt x="2039" y="4978"/>
                    </a:cubicBezTo>
                    <a:lnTo>
                      <a:pt x="2119" y="6857"/>
                    </a:lnTo>
                    <a:cubicBezTo>
                      <a:pt x="2119" y="7079"/>
                      <a:pt x="2293" y="7224"/>
                      <a:pt x="2480" y="7224"/>
                    </a:cubicBezTo>
                    <a:cubicBezTo>
                      <a:pt x="2562" y="7224"/>
                      <a:pt x="2645" y="7197"/>
                      <a:pt x="2718" y="7136"/>
                    </a:cubicBezTo>
                    <a:lnTo>
                      <a:pt x="4157" y="5937"/>
                    </a:lnTo>
                    <a:cubicBezTo>
                      <a:pt x="4245" y="5879"/>
                      <a:pt x="4333" y="5842"/>
                      <a:pt x="4420" y="5842"/>
                    </a:cubicBezTo>
                    <a:cubicBezTo>
                      <a:pt x="4452" y="5842"/>
                      <a:pt x="4485" y="5847"/>
                      <a:pt x="4517" y="5857"/>
                    </a:cubicBezTo>
                    <a:lnTo>
                      <a:pt x="6315" y="6337"/>
                    </a:lnTo>
                    <a:cubicBezTo>
                      <a:pt x="6352" y="6348"/>
                      <a:pt x="6389" y="6353"/>
                      <a:pt x="6424" y="6353"/>
                    </a:cubicBezTo>
                    <a:cubicBezTo>
                      <a:pt x="6653" y="6353"/>
                      <a:pt x="6824" y="6140"/>
                      <a:pt x="6755" y="5897"/>
                    </a:cubicBezTo>
                    <a:lnTo>
                      <a:pt x="6075" y="4139"/>
                    </a:lnTo>
                    <a:cubicBezTo>
                      <a:pt x="5995" y="4019"/>
                      <a:pt x="6035" y="3899"/>
                      <a:pt x="6075" y="3779"/>
                    </a:cubicBezTo>
                    <a:lnTo>
                      <a:pt x="7155" y="2220"/>
                    </a:lnTo>
                    <a:cubicBezTo>
                      <a:pt x="7306" y="1993"/>
                      <a:pt x="7134" y="1658"/>
                      <a:pt x="6843" y="1658"/>
                    </a:cubicBezTo>
                    <a:cubicBezTo>
                      <a:pt x="6828" y="1658"/>
                      <a:pt x="6811" y="1659"/>
                      <a:pt x="6795" y="1661"/>
                    </a:cubicBezTo>
                    <a:lnTo>
                      <a:pt x="4916" y="1781"/>
                    </a:lnTo>
                    <a:cubicBezTo>
                      <a:pt x="4796" y="1781"/>
                      <a:pt x="4677" y="1741"/>
                      <a:pt x="4597" y="1621"/>
                    </a:cubicBezTo>
                    <a:lnTo>
                      <a:pt x="3438" y="142"/>
                    </a:lnTo>
                    <a:cubicBezTo>
                      <a:pt x="3356" y="45"/>
                      <a:pt x="3242" y="0"/>
                      <a:pt x="3133" y="0"/>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77" name="Google Shape;2677;p76"/>
              <p:cNvSpPr/>
              <p:nvPr/>
            </p:nvSpPr>
            <p:spPr>
              <a:xfrm>
                <a:off x="6021200" y="5055725"/>
                <a:ext cx="182600" cy="180600"/>
              </a:xfrm>
              <a:custGeom>
                <a:avLst/>
                <a:gdLst/>
                <a:ahLst/>
                <a:cxnLst/>
                <a:rect l="l" t="t" r="r" b="b"/>
                <a:pathLst>
                  <a:path w="7304" h="7224" extrusionOk="0">
                    <a:moveTo>
                      <a:pt x="3139" y="0"/>
                    </a:moveTo>
                    <a:cubicBezTo>
                      <a:pt x="2972" y="0"/>
                      <a:pt x="2806" y="106"/>
                      <a:pt x="2758" y="299"/>
                    </a:cubicBezTo>
                    <a:lnTo>
                      <a:pt x="2318" y="2138"/>
                    </a:lnTo>
                    <a:cubicBezTo>
                      <a:pt x="2278" y="2218"/>
                      <a:pt x="2198" y="2338"/>
                      <a:pt x="2078" y="2378"/>
                    </a:cubicBezTo>
                    <a:lnTo>
                      <a:pt x="320" y="3057"/>
                    </a:lnTo>
                    <a:cubicBezTo>
                      <a:pt x="40" y="3137"/>
                      <a:pt x="0" y="3537"/>
                      <a:pt x="240" y="3697"/>
                    </a:cubicBezTo>
                    <a:lnTo>
                      <a:pt x="1839" y="4696"/>
                    </a:lnTo>
                    <a:cubicBezTo>
                      <a:pt x="1959" y="4736"/>
                      <a:pt x="2038" y="4856"/>
                      <a:pt x="2038" y="4976"/>
                    </a:cubicBezTo>
                    <a:lnTo>
                      <a:pt x="2118" y="6894"/>
                    </a:lnTo>
                    <a:cubicBezTo>
                      <a:pt x="2118" y="7087"/>
                      <a:pt x="2290" y="7223"/>
                      <a:pt x="2475" y="7223"/>
                    </a:cubicBezTo>
                    <a:cubicBezTo>
                      <a:pt x="2558" y="7223"/>
                      <a:pt x="2644" y="7196"/>
                      <a:pt x="2718" y="7134"/>
                    </a:cubicBezTo>
                    <a:lnTo>
                      <a:pt x="4157" y="5935"/>
                    </a:lnTo>
                    <a:cubicBezTo>
                      <a:pt x="4215" y="5876"/>
                      <a:pt x="4317" y="5839"/>
                      <a:pt x="4414" y="5839"/>
                    </a:cubicBezTo>
                    <a:cubicBezTo>
                      <a:pt x="4449" y="5839"/>
                      <a:pt x="4484" y="5844"/>
                      <a:pt x="4516" y="5855"/>
                    </a:cubicBezTo>
                    <a:lnTo>
                      <a:pt x="6315" y="6335"/>
                    </a:lnTo>
                    <a:cubicBezTo>
                      <a:pt x="6352" y="6345"/>
                      <a:pt x="6389" y="6350"/>
                      <a:pt x="6424" y="6350"/>
                    </a:cubicBezTo>
                    <a:cubicBezTo>
                      <a:pt x="6653" y="6350"/>
                      <a:pt x="6824" y="6138"/>
                      <a:pt x="6755" y="5895"/>
                    </a:cubicBezTo>
                    <a:lnTo>
                      <a:pt x="6035" y="4136"/>
                    </a:lnTo>
                    <a:cubicBezTo>
                      <a:pt x="5995" y="4016"/>
                      <a:pt x="6035" y="3897"/>
                      <a:pt x="6075" y="3817"/>
                    </a:cubicBezTo>
                    <a:lnTo>
                      <a:pt x="7114" y="2218"/>
                    </a:lnTo>
                    <a:cubicBezTo>
                      <a:pt x="7304" y="1990"/>
                      <a:pt x="7134" y="1655"/>
                      <a:pt x="6843" y="1655"/>
                    </a:cubicBezTo>
                    <a:cubicBezTo>
                      <a:pt x="6827" y="1655"/>
                      <a:pt x="6811" y="1656"/>
                      <a:pt x="6795" y="1658"/>
                    </a:cubicBezTo>
                    <a:lnTo>
                      <a:pt x="4916" y="1778"/>
                    </a:lnTo>
                    <a:cubicBezTo>
                      <a:pt x="4796" y="1778"/>
                      <a:pt x="4676" y="1738"/>
                      <a:pt x="4596" y="1658"/>
                    </a:cubicBezTo>
                    <a:lnTo>
                      <a:pt x="3437" y="140"/>
                    </a:lnTo>
                    <a:cubicBezTo>
                      <a:pt x="3358" y="45"/>
                      <a:pt x="3249" y="0"/>
                      <a:pt x="3139" y="0"/>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78" name="Google Shape;2678;p76"/>
              <p:cNvSpPr/>
              <p:nvPr/>
            </p:nvSpPr>
            <p:spPr>
              <a:xfrm>
                <a:off x="6090125" y="3155950"/>
                <a:ext cx="156900" cy="156525"/>
              </a:xfrm>
              <a:custGeom>
                <a:avLst/>
                <a:gdLst/>
                <a:ahLst/>
                <a:cxnLst/>
                <a:rect l="l" t="t" r="r" b="b"/>
                <a:pathLst>
                  <a:path w="6276" h="6261" extrusionOk="0">
                    <a:moveTo>
                      <a:pt x="2242" y="1"/>
                    </a:moveTo>
                    <a:cubicBezTo>
                      <a:pt x="2090" y="1"/>
                      <a:pt x="1947" y="118"/>
                      <a:pt x="1919" y="312"/>
                    </a:cubicBezTo>
                    <a:lnTo>
                      <a:pt x="1799" y="1951"/>
                    </a:lnTo>
                    <a:cubicBezTo>
                      <a:pt x="1799" y="2031"/>
                      <a:pt x="1719" y="2111"/>
                      <a:pt x="1640" y="2191"/>
                    </a:cubicBezTo>
                    <a:lnTo>
                      <a:pt x="241" y="3030"/>
                    </a:lnTo>
                    <a:cubicBezTo>
                      <a:pt x="1" y="3150"/>
                      <a:pt x="41" y="3470"/>
                      <a:pt x="281" y="3589"/>
                    </a:cubicBezTo>
                    <a:lnTo>
                      <a:pt x="1799" y="4189"/>
                    </a:lnTo>
                    <a:cubicBezTo>
                      <a:pt x="1879" y="4229"/>
                      <a:pt x="1959" y="4309"/>
                      <a:pt x="1959" y="4429"/>
                    </a:cubicBezTo>
                    <a:lnTo>
                      <a:pt x="2319" y="6027"/>
                    </a:lnTo>
                    <a:cubicBezTo>
                      <a:pt x="2368" y="6174"/>
                      <a:pt x="2506" y="6261"/>
                      <a:pt x="2642" y="6261"/>
                    </a:cubicBezTo>
                    <a:cubicBezTo>
                      <a:pt x="2730" y="6261"/>
                      <a:pt x="2816" y="6225"/>
                      <a:pt x="2879" y="6147"/>
                    </a:cubicBezTo>
                    <a:lnTo>
                      <a:pt x="3918" y="4908"/>
                    </a:lnTo>
                    <a:cubicBezTo>
                      <a:pt x="3998" y="4828"/>
                      <a:pt x="4118" y="4788"/>
                      <a:pt x="4197" y="4788"/>
                    </a:cubicBezTo>
                    <a:lnTo>
                      <a:pt x="5836" y="4948"/>
                    </a:lnTo>
                    <a:cubicBezTo>
                      <a:pt x="6116" y="4948"/>
                      <a:pt x="6276" y="4669"/>
                      <a:pt x="6116" y="4429"/>
                    </a:cubicBezTo>
                    <a:lnTo>
                      <a:pt x="5277" y="3070"/>
                    </a:lnTo>
                    <a:cubicBezTo>
                      <a:pt x="5197" y="2950"/>
                      <a:pt x="5197" y="2870"/>
                      <a:pt x="5277" y="2750"/>
                    </a:cubicBezTo>
                    <a:lnTo>
                      <a:pt x="5916" y="1271"/>
                    </a:lnTo>
                    <a:cubicBezTo>
                      <a:pt x="6022" y="1060"/>
                      <a:pt x="5848" y="818"/>
                      <a:pt x="5641" y="818"/>
                    </a:cubicBezTo>
                    <a:cubicBezTo>
                      <a:pt x="5613" y="818"/>
                      <a:pt x="5585" y="822"/>
                      <a:pt x="5556" y="832"/>
                    </a:cubicBezTo>
                    <a:lnTo>
                      <a:pt x="3958" y="1231"/>
                    </a:lnTo>
                    <a:cubicBezTo>
                      <a:pt x="3926" y="1242"/>
                      <a:pt x="3896" y="1247"/>
                      <a:pt x="3869" y="1247"/>
                    </a:cubicBezTo>
                    <a:cubicBezTo>
                      <a:pt x="3795" y="1247"/>
                      <a:pt x="3736" y="1210"/>
                      <a:pt x="3678" y="1151"/>
                    </a:cubicBezTo>
                    <a:lnTo>
                      <a:pt x="2439" y="72"/>
                    </a:lnTo>
                    <a:cubicBezTo>
                      <a:pt x="2378" y="23"/>
                      <a:pt x="2309" y="1"/>
                      <a:pt x="2242" y="1"/>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79" name="Google Shape;2679;p76"/>
              <p:cNvSpPr/>
              <p:nvPr/>
            </p:nvSpPr>
            <p:spPr>
              <a:xfrm>
                <a:off x="4887100" y="4849850"/>
                <a:ext cx="154725" cy="156950"/>
              </a:xfrm>
              <a:custGeom>
                <a:avLst/>
                <a:gdLst/>
                <a:ahLst/>
                <a:cxnLst/>
                <a:rect l="l" t="t" r="r" b="b"/>
                <a:pathLst>
                  <a:path w="6189" h="6278" extrusionOk="0">
                    <a:moveTo>
                      <a:pt x="2481" y="0"/>
                    </a:moveTo>
                    <a:cubicBezTo>
                      <a:pt x="2329" y="0"/>
                      <a:pt x="2185" y="106"/>
                      <a:pt x="2159" y="261"/>
                    </a:cubicBezTo>
                    <a:lnTo>
                      <a:pt x="1919" y="1900"/>
                    </a:lnTo>
                    <a:cubicBezTo>
                      <a:pt x="1879" y="1980"/>
                      <a:pt x="1839" y="2060"/>
                      <a:pt x="1720" y="2140"/>
                    </a:cubicBezTo>
                    <a:lnTo>
                      <a:pt x="241" y="2819"/>
                    </a:lnTo>
                    <a:cubicBezTo>
                      <a:pt x="1" y="2939"/>
                      <a:pt x="1" y="3299"/>
                      <a:pt x="241" y="3419"/>
                    </a:cubicBezTo>
                    <a:lnTo>
                      <a:pt x="1680" y="4138"/>
                    </a:lnTo>
                    <a:cubicBezTo>
                      <a:pt x="1800" y="4178"/>
                      <a:pt x="1839" y="4298"/>
                      <a:pt x="1879" y="4378"/>
                    </a:cubicBezTo>
                    <a:lnTo>
                      <a:pt x="2079" y="6016"/>
                    </a:lnTo>
                    <a:cubicBezTo>
                      <a:pt x="2105" y="6172"/>
                      <a:pt x="2249" y="6277"/>
                      <a:pt x="2401" y="6277"/>
                    </a:cubicBezTo>
                    <a:cubicBezTo>
                      <a:pt x="2484" y="6277"/>
                      <a:pt x="2569" y="6246"/>
                      <a:pt x="2639" y="6176"/>
                    </a:cubicBezTo>
                    <a:lnTo>
                      <a:pt x="3798" y="5017"/>
                    </a:lnTo>
                    <a:cubicBezTo>
                      <a:pt x="3838" y="4937"/>
                      <a:pt x="3958" y="4937"/>
                      <a:pt x="4078" y="4937"/>
                    </a:cubicBezTo>
                    <a:lnTo>
                      <a:pt x="5676" y="5217"/>
                    </a:lnTo>
                    <a:cubicBezTo>
                      <a:pt x="5710" y="5227"/>
                      <a:pt x="5742" y="5231"/>
                      <a:pt x="5772" y="5231"/>
                    </a:cubicBezTo>
                    <a:cubicBezTo>
                      <a:pt x="5999" y="5231"/>
                      <a:pt x="6142" y="4989"/>
                      <a:pt x="6036" y="4777"/>
                    </a:cubicBezTo>
                    <a:lnTo>
                      <a:pt x="5277" y="3339"/>
                    </a:lnTo>
                    <a:cubicBezTo>
                      <a:pt x="5237" y="3219"/>
                      <a:pt x="5237" y="3099"/>
                      <a:pt x="5277" y="3019"/>
                    </a:cubicBezTo>
                    <a:lnTo>
                      <a:pt x="6076" y="1580"/>
                    </a:lnTo>
                    <a:cubicBezTo>
                      <a:pt x="6188" y="1356"/>
                      <a:pt x="6021" y="1097"/>
                      <a:pt x="5802" y="1097"/>
                    </a:cubicBezTo>
                    <a:cubicBezTo>
                      <a:pt x="5787" y="1097"/>
                      <a:pt x="5772" y="1098"/>
                      <a:pt x="5756" y="1100"/>
                    </a:cubicBezTo>
                    <a:lnTo>
                      <a:pt x="4118" y="1380"/>
                    </a:lnTo>
                    <a:cubicBezTo>
                      <a:pt x="4038" y="1380"/>
                      <a:pt x="3918" y="1340"/>
                      <a:pt x="3838" y="1300"/>
                    </a:cubicBezTo>
                    <a:lnTo>
                      <a:pt x="2719" y="101"/>
                    </a:lnTo>
                    <a:cubicBezTo>
                      <a:pt x="2649" y="31"/>
                      <a:pt x="2564" y="0"/>
                      <a:pt x="2481" y="0"/>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80" name="Google Shape;2680;p76"/>
              <p:cNvSpPr/>
              <p:nvPr/>
            </p:nvSpPr>
            <p:spPr>
              <a:xfrm>
                <a:off x="4631325" y="3774750"/>
                <a:ext cx="155700" cy="157175"/>
              </a:xfrm>
              <a:custGeom>
                <a:avLst/>
                <a:gdLst/>
                <a:ahLst/>
                <a:cxnLst/>
                <a:rect l="l" t="t" r="r" b="b"/>
                <a:pathLst>
                  <a:path w="6228" h="6287" extrusionOk="0">
                    <a:moveTo>
                      <a:pt x="2276" y="1"/>
                    </a:moveTo>
                    <a:cubicBezTo>
                      <a:pt x="2133" y="1"/>
                      <a:pt x="1985" y="116"/>
                      <a:pt x="1959" y="300"/>
                    </a:cubicBezTo>
                    <a:lnTo>
                      <a:pt x="1799" y="1939"/>
                    </a:lnTo>
                    <a:cubicBezTo>
                      <a:pt x="1799" y="2019"/>
                      <a:pt x="1759" y="2099"/>
                      <a:pt x="1679" y="2178"/>
                    </a:cubicBezTo>
                    <a:lnTo>
                      <a:pt x="240" y="2978"/>
                    </a:lnTo>
                    <a:cubicBezTo>
                      <a:pt x="0" y="3098"/>
                      <a:pt x="40" y="3417"/>
                      <a:pt x="240" y="3537"/>
                    </a:cubicBezTo>
                    <a:lnTo>
                      <a:pt x="1759" y="4177"/>
                    </a:lnTo>
                    <a:cubicBezTo>
                      <a:pt x="1839" y="4217"/>
                      <a:pt x="1919" y="4297"/>
                      <a:pt x="1959" y="4417"/>
                    </a:cubicBezTo>
                    <a:lnTo>
                      <a:pt x="2278" y="6015"/>
                    </a:lnTo>
                    <a:cubicBezTo>
                      <a:pt x="2303" y="6190"/>
                      <a:pt x="2437" y="6286"/>
                      <a:pt x="2572" y="6286"/>
                    </a:cubicBezTo>
                    <a:cubicBezTo>
                      <a:pt x="2655" y="6286"/>
                      <a:pt x="2738" y="6251"/>
                      <a:pt x="2798" y="6175"/>
                    </a:cubicBezTo>
                    <a:lnTo>
                      <a:pt x="3917" y="4936"/>
                    </a:lnTo>
                    <a:cubicBezTo>
                      <a:pt x="3957" y="4856"/>
                      <a:pt x="4077" y="4816"/>
                      <a:pt x="4157" y="4816"/>
                    </a:cubicBezTo>
                    <a:lnTo>
                      <a:pt x="5796" y="5016"/>
                    </a:lnTo>
                    <a:cubicBezTo>
                      <a:pt x="5811" y="5019"/>
                      <a:pt x="5827" y="5020"/>
                      <a:pt x="5842" y="5020"/>
                    </a:cubicBezTo>
                    <a:cubicBezTo>
                      <a:pt x="6060" y="5020"/>
                      <a:pt x="6227" y="4761"/>
                      <a:pt x="6115" y="4537"/>
                    </a:cubicBezTo>
                    <a:lnTo>
                      <a:pt x="5276" y="3138"/>
                    </a:lnTo>
                    <a:cubicBezTo>
                      <a:pt x="5196" y="3058"/>
                      <a:pt x="5196" y="2938"/>
                      <a:pt x="5276" y="2858"/>
                    </a:cubicBezTo>
                    <a:lnTo>
                      <a:pt x="5955" y="1339"/>
                    </a:lnTo>
                    <a:cubicBezTo>
                      <a:pt x="6029" y="1117"/>
                      <a:pt x="5864" y="895"/>
                      <a:pt x="5648" y="895"/>
                    </a:cubicBezTo>
                    <a:cubicBezTo>
                      <a:pt x="5631" y="895"/>
                      <a:pt x="5614" y="897"/>
                      <a:pt x="5596" y="900"/>
                    </a:cubicBezTo>
                    <a:lnTo>
                      <a:pt x="3997" y="1259"/>
                    </a:lnTo>
                    <a:cubicBezTo>
                      <a:pt x="3965" y="1270"/>
                      <a:pt x="3936" y="1275"/>
                      <a:pt x="3909" y="1275"/>
                    </a:cubicBezTo>
                    <a:cubicBezTo>
                      <a:pt x="3834" y="1275"/>
                      <a:pt x="3776" y="1238"/>
                      <a:pt x="3717" y="1179"/>
                    </a:cubicBezTo>
                    <a:lnTo>
                      <a:pt x="2478" y="100"/>
                    </a:lnTo>
                    <a:cubicBezTo>
                      <a:pt x="2424" y="32"/>
                      <a:pt x="2350" y="1"/>
                      <a:pt x="2276" y="1"/>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grpSp>
        <p:grpSp>
          <p:nvGrpSpPr>
            <p:cNvPr id="2681" name="Google Shape;2681;p76"/>
            <p:cNvGrpSpPr/>
            <p:nvPr/>
          </p:nvGrpSpPr>
          <p:grpSpPr>
            <a:xfrm rot="108" flipH="1">
              <a:off x="6401728" y="4912000"/>
              <a:ext cx="626541" cy="370111"/>
              <a:chOff x="1769075" y="1763700"/>
              <a:chExt cx="197075" cy="116475"/>
            </a:xfrm>
          </p:grpSpPr>
          <p:sp>
            <p:nvSpPr>
              <p:cNvPr id="2682" name="Google Shape;2682;p76"/>
              <p:cNvSpPr/>
              <p:nvPr/>
            </p:nvSpPr>
            <p:spPr>
              <a:xfrm>
                <a:off x="1802025" y="1845125"/>
                <a:ext cx="39375" cy="35050"/>
              </a:xfrm>
              <a:custGeom>
                <a:avLst/>
                <a:gdLst/>
                <a:ahLst/>
                <a:cxnLst/>
                <a:rect l="l" t="t" r="r" b="b"/>
                <a:pathLst>
                  <a:path w="1575" h="1402" extrusionOk="0">
                    <a:moveTo>
                      <a:pt x="800" y="1"/>
                    </a:moveTo>
                    <a:cubicBezTo>
                      <a:pt x="754" y="1"/>
                      <a:pt x="707" y="4"/>
                      <a:pt x="660" y="10"/>
                    </a:cubicBezTo>
                    <a:cubicBezTo>
                      <a:pt x="271" y="70"/>
                      <a:pt x="1" y="430"/>
                      <a:pt x="76" y="819"/>
                    </a:cubicBezTo>
                    <a:cubicBezTo>
                      <a:pt x="116" y="1152"/>
                      <a:pt x="415" y="1401"/>
                      <a:pt x="754" y="1401"/>
                    </a:cubicBezTo>
                    <a:cubicBezTo>
                      <a:pt x="797" y="1401"/>
                      <a:pt x="841" y="1397"/>
                      <a:pt x="885" y="1389"/>
                    </a:cubicBezTo>
                    <a:cubicBezTo>
                      <a:pt x="1290" y="1314"/>
                      <a:pt x="1574" y="939"/>
                      <a:pt x="1544" y="535"/>
                    </a:cubicBezTo>
                    <a:cubicBezTo>
                      <a:pt x="1504" y="214"/>
                      <a:pt x="1178" y="1"/>
                      <a:pt x="800" y="1"/>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83" name="Google Shape;2683;p76"/>
              <p:cNvSpPr/>
              <p:nvPr/>
            </p:nvSpPr>
            <p:spPr>
              <a:xfrm>
                <a:off x="1915175" y="1811050"/>
                <a:ext cx="39375" cy="34950"/>
              </a:xfrm>
              <a:custGeom>
                <a:avLst/>
                <a:gdLst/>
                <a:ahLst/>
                <a:cxnLst/>
                <a:rect l="l" t="t" r="r" b="b"/>
                <a:pathLst>
                  <a:path w="1575" h="1398" extrusionOk="0">
                    <a:moveTo>
                      <a:pt x="818" y="1"/>
                    </a:moveTo>
                    <a:cubicBezTo>
                      <a:pt x="781" y="1"/>
                      <a:pt x="743" y="4"/>
                      <a:pt x="705" y="9"/>
                    </a:cubicBezTo>
                    <a:cubicBezTo>
                      <a:pt x="300" y="84"/>
                      <a:pt x="1" y="444"/>
                      <a:pt x="31" y="864"/>
                    </a:cubicBezTo>
                    <a:cubicBezTo>
                      <a:pt x="71" y="1184"/>
                      <a:pt x="397" y="1398"/>
                      <a:pt x="775" y="1398"/>
                    </a:cubicBezTo>
                    <a:cubicBezTo>
                      <a:pt x="821" y="1398"/>
                      <a:pt x="868" y="1395"/>
                      <a:pt x="915" y="1388"/>
                    </a:cubicBezTo>
                    <a:cubicBezTo>
                      <a:pt x="1304" y="1343"/>
                      <a:pt x="1574" y="984"/>
                      <a:pt x="1514" y="594"/>
                    </a:cubicBezTo>
                    <a:cubicBezTo>
                      <a:pt x="1460" y="242"/>
                      <a:pt x="1162" y="1"/>
                      <a:pt x="818" y="1"/>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84" name="Google Shape;2684;p76"/>
              <p:cNvSpPr/>
              <p:nvPr/>
            </p:nvSpPr>
            <p:spPr>
              <a:xfrm>
                <a:off x="1900575" y="1768800"/>
                <a:ext cx="55475" cy="43250"/>
              </a:xfrm>
              <a:custGeom>
                <a:avLst/>
                <a:gdLst/>
                <a:ahLst/>
                <a:cxnLst/>
                <a:rect l="l" t="t" r="r" b="b"/>
                <a:pathLst>
                  <a:path w="2219" h="1730" extrusionOk="0">
                    <a:moveTo>
                      <a:pt x="1077" y="1"/>
                    </a:moveTo>
                    <a:cubicBezTo>
                      <a:pt x="950" y="1"/>
                      <a:pt x="824" y="26"/>
                      <a:pt x="705" y="81"/>
                    </a:cubicBezTo>
                    <a:cubicBezTo>
                      <a:pt x="195" y="321"/>
                      <a:pt x="0" y="1025"/>
                      <a:pt x="300" y="1654"/>
                    </a:cubicBezTo>
                    <a:cubicBezTo>
                      <a:pt x="330" y="1699"/>
                      <a:pt x="375" y="1729"/>
                      <a:pt x="435" y="1729"/>
                    </a:cubicBezTo>
                    <a:lnTo>
                      <a:pt x="450" y="1714"/>
                    </a:lnTo>
                    <a:cubicBezTo>
                      <a:pt x="510" y="1684"/>
                      <a:pt x="540" y="1610"/>
                      <a:pt x="510" y="1550"/>
                    </a:cubicBezTo>
                    <a:cubicBezTo>
                      <a:pt x="270" y="1040"/>
                      <a:pt x="405" y="471"/>
                      <a:pt x="809" y="291"/>
                    </a:cubicBezTo>
                    <a:cubicBezTo>
                      <a:pt x="902" y="248"/>
                      <a:pt x="1000" y="227"/>
                      <a:pt x="1098" y="227"/>
                    </a:cubicBezTo>
                    <a:cubicBezTo>
                      <a:pt x="1442" y="227"/>
                      <a:pt x="1792" y="479"/>
                      <a:pt x="1978" y="875"/>
                    </a:cubicBezTo>
                    <a:cubicBezTo>
                      <a:pt x="1989" y="919"/>
                      <a:pt x="2032" y="947"/>
                      <a:pt x="2078" y="947"/>
                    </a:cubicBezTo>
                    <a:cubicBezTo>
                      <a:pt x="2095" y="947"/>
                      <a:pt x="2112" y="943"/>
                      <a:pt x="2128" y="935"/>
                    </a:cubicBezTo>
                    <a:cubicBezTo>
                      <a:pt x="2188" y="905"/>
                      <a:pt x="2218" y="845"/>
                      <a:pt x="2188" y="785"/>
                    </a:cubicBezTo>
                    <a:cubicBezTo>
                      <a:pt x="1957" y="299"/>
                      <a:pt x="1510" y="1"/>
                      <a:pt x="1077" y="1"/>
                    </a:cubicBezTo>
                    <a:close/>
                  </a:path>
                </a:pathLst>
              </a:custGeom>
              <a:solidFill>
                <a:schemeClr val="dk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85" name="Google Shape;2685;p76"/>
              <p:cNvSpPr/>
              <p:nvPr/>
            </p:nvSpPr>
            <p:spPr>
              <a:xfrm>
                <a:off x="1939150" y="1763700"/>
                <a:ext cx="16525" cy="16125"/>
              </a:xfrm>
              <a:custGeom>
                <a:avLst/>
                <a:gdLst/>
                <a:ahLst/>
                <a:cxnLst/>
                <a:rect l="l" t="t" r="r" b="b"/>
                <a:pathLst>
                  <a:path w="661" h="645" extrusionOk="0">
                    <a:moveTo>
                      <a:pt x="533" y="0"/>
                    </a:moveTo>
                    <a:cubicBezTo>
                      <a:pt x="503" y="0"/>
                      <a:pt x="473" y="15"/>
                      <a:pt x="450" y="45"/>
                    </a:cubicBezTo>
                    <a:lnTo>
                      <a:pt x="46" y="450"/>
                    </a:lnTo>
                    <a:cubicBezTo>
                      <a:pt x="1" y="495"/>
                      <a:pt x="1" y="570"/>
                      <a:pt x="46" y="615"/>
                    </a:cubicBezTo>
                    <a:cubicBezTo>
                      <a:pt x="76" y="630"/>
                      <a:pt x="106" y="645"/>
                      <a:pt x="151" y="645"/>
                    </a:cubicBezTo>
                    <a:cubicBezTo>
                      <a:pt x="181" y="645"/>
                      <a:pt x="196" y="630"/>
                      <a:pt x="211" y="615"/>
                    </a:cubicBezTo>
                    <a:lnTo>
                      <a:pt x="615" y="210"/>
                    </a:lnTo>
                    <a:cubicBezTo>
                      <a:pt x="660" y="165"/>
                      <a:pt x="660" y="90"/>
                      <a:pt x="615" y="45"/>
                    </a:cubicBezTo>
                    <a:cubicBezTo>
                      <a:pt x="593" y="15"/>
                      <a:pt x="563" y="0"/>
                      <a:pt x="533" y="0"/>
                    </a:cubicBezTo>
                    <a:close/>
                  </a:path>
                </a:pathLst>
              </a:custGeom>
              <a:solidFill>
                <a:schemeClr val="dk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86" name="Google Shape;2686;p76"/>
              <p:cNvSpPr/>
              <p:nvPr/>
            </p:nvSpPr>
            <p:spPr>
              <a:xfrm>
                <a:off x="1948525" y="1775375"/>
                <a:ext cx="17625" cy="13825"/>
              </a:xfrm>
              <a:custGeom>
                <a:avLst/>
                <a:gdLst/>
                <a:ahLst/>
                <a:cxnLst/>
                <a:rect l="l" t="t" r="r" b="b"/>
                <a:pathLst>
                  <a:path w="705" h="553" extrusionOk="0">
                    <a:moveTo>
                      <a:pt x="578" y="1"/>
                    </a:moveTo>
                    <a:cubicBezTo>
                      <a:pt x="553" y="1"/>
                      <a:pt x="529" y="9"/>
                      <a:pt x="510" y="28"/>
                    </a:cubicBezTo>
                    <a:lnTo>
                      <a:pt x="60" y="342"/>
                    </a:lnTo>
                    <a:cubicBezTo>
                      <a:pt x="15" y="372"/>
                      <a:pt x="0" y="447"/>
                      <a:pt x="45" y="507"/>
                    </a:cubicBezTo>
                    <a:cubicBezTo>
                      <a:pt x="60" y="537"/>
                      <a:pt x="105" y="552"/>
                      <a:pt x="150" y="552"/>
                    </a:cubicBezTo>
                    <a:cubicBezTo>
                      <a:pt x="180" y="552"/>
                      <a:pt x="195" y="537"/>
                      <a:pt x="210" y="537"/>
                    </a:cubicBezTo>
                    <a:lnTo>
                      <a:pt x="645" y="208"/>
                    </a:lnTo>
                    <a:cubicBezTo>
                      <a:pt x="705" y="178"/>
                      <a:pt x="705" y="103"/>
                      <a:pt x="675" y="43"/>
                    </a:cubicBezTo>
                    <a:cubicBezTo>
                      <a:pt x="649" y="17"/>
                      <a:pt x="612" y="1"/>
                      <a:pt x="578" y="1"/>
                    </a:cubicBezTo>
                    <a:close/>
                  </a:path>
                </a:pathLst>
              </a:custGeom>
              <a:solidFill>
                <a:schemeClr val="dk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87" name="Google Shape;2687;p76"/>
              <p:cNvSpPr/>
              <p:nvPr/>
            </p:nvSpPr>
            <p:spPr>
              <a:xfrm>
                <a:off x="1782175" y="1798875"/>
                <a:ext cx="53225" cy="36025"/>
              </a:xfrm>
              <a:custGeom>
                <a:avLst/>
                <a:gdLst/>
                <a:ahLst/>
                <a:cxnLst/>
                <a:rect l="l" t="t" r="r" b="b"/>
                <a:pathLst>
                  <a:path w="2129" h="1441" extrusionOk="0">
                    <a:moveTo>
                      <a:pt x="1052" y="1"/>
                    </a:moveTo>
                    <a:cubicBezTo>
                      <a:pt x="1036" y="1"/>
                      <a:pt x="1021" y="1"/>
                      <a:pt x="1005" y="2"/>
                    </a:cubicBezTo>
                    <a:cubicBezTo>
                      <a:pt x="435" y="47"/>
                      <a:pt x="1" y="631"/>
                      <a:pt x="46" y="1336"/>
                    </a:cubicBezTo>
                    <a:cubicBezTo>
                      <a:pt x="61" y="1396"/>
                      <a:pt x="106" y="1441"/>
                      <a:pt x="180" y="1441"/>
                    </a:cubicBezTo>
                    <a:cubicBezTo>
                      <a:pt x="240" y="1441"/>
                      <a:pt x="285" y="1381"/>
                      <a:pt x="285" y="1321"/>
                    </a:cubicBezTo>
                    <a:cubicBezTo>
                      <a:pt x="255" y="751"/>
                      <a:pt x="570" y="272"/>
                      <a:pt x="1020" y="242"/>
                    </a:cubicBezTo>
                    <a:cubicBezTo>
                      <a:pt x="1034" y="241"/>
                      <a:pt x="1049" y="240"/>
                      <a:pt x="1063" y="240"/>
                    </a:cubicBezTo>
                    <a:cubicBezTo>
                      <a:pt x="1494" y="240"/>
                      <a:pt x="1860" y="665"/>
                      <a:pt x="1889" y="1216"/>
                    </a:cubicBezTo>
                    <a:cubicBezTo>
                      <a:pt x="1889" y="1276"/>
                      <a:pt x="1949" y="1321"/>
                      <a:pt x="2009" y="1321"/>
                    </a:cubicBezTo>
                    <a:lnTo>
                      <a:pt x="2054" y="1321"/>
                    </a:lnTo>
                    <a:cubicBezTo>
                      <a:pt x="2099" y="1291"/>
                      <a:pt x="2129" y="1246"/>
                      <a:pt x="2129" y="1201"/>
                    </a:cubicBezTo>
                    <a:cubicBezTo>
                      <a:pt x="2085" y="516"/>
                      <a:pt x="1616" y="1"/>
                      <a:pt x="1052" y="1"/>
                    </a:cubicBezTo>
                    <a:close/>
                  </a:path>
                </a:pathLst>
              </a:custGeom>
              <a:solidFill>
                <a:schemeClr val="dk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88" name="Google Shape;2688;p76"/>
              <p:cNvSpPr/>
              <p:nvPr/>
            </p:nvSpPr>
            <p:spPr>
              <a:xfrm>
                <a:off x="1772425" y="1808925"/>
                <a:ext cx="20275" cy="9875"/>
              </a:xfrm>
              <a:custGeom>
                <a:avLst/>
                <a:gdLst/>
                <a:ahLst/>
                <a:cxnLst/>
                <a:rect l="l" t="t" r="r" b="b"/>
                <a:pathLst>
                  <a:path w="811" h="395" extrusionOk="0">
                    <a:moveTo>
                      <a:pt x="134" y="1"/>
                    </a:moveTo>
                    <a:cubicBezTo>
                      <a:pt x="82" y="1"/>
                      <a:pt x="28" y="30"/>
                      <a:pt x="16" y="79"/>
                    </a:cubicBezTo>
                    <a:cubicBezTo>
                      <a:pt x="1" y="139"/>
                      <a:pt x="31" y="214"/>
                      <a:pt x="91" y="229"/>
                    </a:cubicBezTo>
                    <a:lnTo>
                      <a:pt x="645" y="394"/>
                    </a:lnTo>
                    <a:lnTo>
                      <a:pt x="720" y="394"/>
                    </a:lnTo>
                    <a:cubicBezTo>
                      <a:pt x="750" y="379"/>
                      <a:pt x="780" y="349"/>
                      <a:pt x="795" y="304"/>
                    </a:cubicBezTo>
                    <a:cubicBezTo>
                      <a:pt x="810" y="244"/>
                      <a:pt x="765" y="184"/>
                      <a:pt x="705" y="169"/>
                    </a:cubicBezTo>
                    <a:lnTo>
                      <a:pt x="166" y="5"/>
                    </a:lnTo>
                    <a:cubicBezTo>
                      <a:pt x="156" y="2"/>
                      <a:pt x="145" y="1"/>
                      <a:pt x="134" y="1"/>
                    </a:cubicBezTo>
                    <a:close/>
                  </a:path>
                </a:pathLst>
              </a:custGeom>
              <a:solidFill>
                <a:schemeClr val="dk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89" name="Google Shape;2689;p76"/>
              <p:cNvSpPr/>
              <p:nvPr/>
            </p:nvSpPr>
            <p:spPr>
              <a:xfrm>
                <a:off x="1769075" y="1824000"/>
                <a:ext cx="19875" cy="7525"/>
              </a:xfrm>
              <a:custGeom>
                <a:avLst/>
                <a:gdLst/>
                <a:ahLst/>
                <a:cxnLst/>
                <a:rect l="l" t="t" r="r" b="b"/>
                <a:pathLst>
                  <a:path w="795" h="301" extrusionOk="0">
                    <a:moveTo>
                      <a:pt x="135" y="1"/>
                    </a:moveTo>
                    <a:cubicBezTo>
                      <a:pt x="75" y="1"/>
                      <a:pt x="15" y="46"/>
                      <a:pt x="0" y="106"/>
                    </a:cubicBezTo>
                    <a:cubicBezTo>
                      <a:pt x="0" y="166"/>
                      <a:pt x="45" y="226"/>
                      <a:pt x="105" y="241"/>
                    </a:cubicBezTo>
                    <a:lnTo>
                      <a:pt x="644" y="301"/>
                    </a:lnTo>
                    <a:lnTo>
                      <a:pt x="704" y="301"/>
                    </a:lnTo>
                    <a:cubicBezTo>
                      <a:pt x="749" y="286"/>
                      <a:pt x="779" y="256"/>
                      <a:pt x="779" y="211"/>
                    </a:cubicBezTo>
                    <a:cubicBezTo>
                      <a:pt x="794" y="136"/>
                      <a:pt x="749" y="76"/>
                      <a:pt x="674" y="76"/>
                    </a:cubicBezTo>
                    <a:lnTo>
                      <a:pt x="135" y="1"/>
                    </a:lnTo>
                    <a:close/>
                  </a:path>
                </a:pathLst>
              </a:custGeom>
              <a:solidFill>
                <a:schemeClr val="dk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90" name="Google Shape;2690;p76"/>
              <p:cNvSpPr/>
              <p:nvPr/>
            </p:nvSpPr>
            <p:spPr>
              <a:xfrm>
                <a:off x="1839125" y="1798525"/>
                <a:ext cx="59600" cy="22900"/>
              </a:xfrm>
              <a:custGeom>
                <a:avLst/>
                <a:gdLst/>
                <a:ahLst/>
                <a:cxnLst/>
                <a:rect l="l" t="t" r="r" b="b"/>
                <a:pathLst>
                  <a:path w="2384" h="916" extrusionOk="0">
                    <a:moveTo>
                      <a:pt x="2278" y="1"/>
                    </a:moveTo>
                    <a:lnTo>
                      <a:pt x="0" y="480"/>
                    </a:lnTo>
                    <a:cubicBezTo>
                      <a:pt x="15" y="540"/>
                      <a:pt x="15" y="615"/>
                      <a:pt x="30" y="690"/>
                    </a:cubicBezTo>
                    <a:cubicBezTo>
                      <a:pt x="60" y="765"/>
                      <a:pt x="90" y="840"/>
                      <a:pt x="120" y="915"/>
                    </a:cubicBezTo>
                    <a:cubicBezTo>
                      <a:pt x="315" y="780"/>
                      <a:pt x="540" y="675"/>
                      <a:pt x="780" y="615"/>
                    </a:cubicBezTo>
                    <a:cubicBezTo>
                      <a:pt x="934" y="574"/>
                      <a:pt x="1091" y="554"/>
                      <a:pt x="1247" y="554"/>
                    </a:cubicBezTo>
                    <a:cubicBezTo>
                      <a:pt x="1605" y="554"/>
                      <a:pt x="1956" y="661"/>
                      <a:pt x="2248" y="870"/>
                    </a:cubicBezTo>
                    <a:cubicBezTo>
                      <a:pt x="2353" y="645"/>
                      <a:pt x="2383" y="376"/>
                      <a:pt x="2323" y="121"/>
                    </a:cubicBezTo>
                    <a:cubicBezTo>
                      <a:pt x="2308" y="91"/>
                      <a:pt x="2293" y="46"/>
                      <a:pt x="2278" y="1"/>
                    </a:cubicBezTo>
                    <a:close/>
                  </a:path>
                </a:pathLst>
              </a:custGeom>
              <a:solidFill>
                <a:schemeClr val="dk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sp>
            <p:nvSpPr>
              <p:cNvPr id="2691" name="Google Shape;2691;p76"/>
              <p:cNvSpPr/>
              <p:nvPr/>
            </p:nvSpPr>
            <p:spPr>
              <a:xfrm>
                <a:off x="1842125" y="1812375"/>
                <a:ext cx="53225" cy="25650"/>
              </a:xfrm>
              <a:custGeom>
                <a:avLst/>
                <a:gdLst/>
                <a:ahLst/>
                <a:cxnLst/>
                <a:rect l="l" t="t" r="r" b="b"/>
                <a:pathLst>
                  <a:path w="2129" h="1026" extrusionOk="0">
                    <a:moveTo>
                      <a:pt x="1127" y="0"/>
                    </a:moveTo>
                    <a:cubicBezTo>
                      <a:pt x="971" y="0"/>
                      <a:pt x="814" y="20"/>
                      <a:pt x="660" y="61"/>
                    </a:cubicBezTo>
                    <a:cubicBezTo>
                      <a:pt x="420" y="121"/>
                      <a:pt x="195" y="226"/>
                      <a:pt x="0" y="361"/>
                    </a:cubicBezTo>
                    <a:cubicBezTo>
                      <a:pt x="199" y="770"/>
                      <a:pt x="612" y="1025"/>
                      <a:pt x="1054" y="1025"/>
                    </a:cubicBezTo>
                    <a:cubicBezTo>
                      <a:pt x="1147" y="1025"/>
                      <a:pt x="1241" y="1014"/>
                      <a:pt x="1334" y="990"/>
                    </a:cubicBezTo>
                    <a:cubicBezTo>
                      <a:pt x="1694" y="901"/>
                      <a:pt x="1994" y="661"/>
                      <a:pt x="2128" y="316"/>
                    </a:cubicBezTo>
                    <a:cubicBezTo>
                      <a:pt x="1836" y="107"/>
                      <a:pt x="1485" y="0"/>
                      <a:pt x="1127" y="0"/>
                    </a:cubicBez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a:latin typeface="Cambria" panose="02040503050406030204" pitchFamily="18" charset="0"/>
                </a:endParaRPr>
              </a:p>
            </p:txBody>
          </p:sp>
        </p:grpSp>
      </p:grpSp>
      <p:sp>
        <p:nvSpPr>
          <p:cNvPr id="2" name="Curved Left Arrow 1"/>
          <p:cNvSpPr/>
          <p:nvPr/>
        </p:nvSpPr>
        <p:spPr>
          <a:xfrm rot="16020000" flipH="1">
            <a:off x="1699895" y="2266315"/>
            <a:ext cx="173355" cy="450215"/>
          </a:xfrm>
          <a:prstGeom prst="curvedLeftArrow">
            <a:avLst/>
          </a:prstGeom>
          <a:gradFill>
            <a:gsLst>
              <a:gs pos="92000">
                <a:srgbClr val="08296F">
                  <a:alpha val="100000"/>
                </a:srgbClr>
              </a:gs>
              <a:gs pos="0">
                <a:srgbClr val="012D86"/>
              </a:gs>
              <a:gs pos="100000">
                <a:srgbClr val="0E2557"/>
              </a:gs>
            </a:gsLst>
            <a:lin ang="5400000" scaled="0"/>
          </a:gradFill>
          <a:ln w="28575" cmpd="sng">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urved Left Arrow 2"/>
          <p:cNvSpPr/>
          <p:nvPr/>
        </p:nvSpPr>
        <p:spPr>
          <a:xfrm rot="16020000" flipH="1">
            <a:off x="2876550" y="3676015"/>
            <a:ext cx="105410" cy="430530"/>
          </a:xfrm>
          <a:prstGeom prst="curvedLeftArrow">
            <a:avLst/>
          </a:prstGeom>
          <a:solidFill>
            <a:srgbClr val="002060"/>
          </a:solidFill>
          <a:ln w="28575" cmpd="sng">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Curved Left Arrow 3"/>
          <p:cNvSpPr/>
          <p:nvPr/>
        </p:nvSpPr>
        <p:spPr>
          <a:xfrm rot="16020000" flipH="1">
            <a:off x="4365625" y="4813935"/>
            <a:ext cx="131445" cy="408305"/>
          </a:xfrm>
          <a:prstGeom prst="curvedLeftArrow">
            <a:avLst/>
          </a:prstGeom>
          <a:solidFill>
            <a:srgbClr val="002060"/>
          </a:solidFill>
          <a:ln w="28575" cmpd="sng">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Curved Left Arrow 4"/>
          <p:cNvSpPr/>
          <p:nvPr/>
        </p:nvSpPr>
        <p:spPr>
          <a:xfrm rot="16020000" flipH="1">
            <a:off x="5093335" y="5165725"/>
            <a:ext cx="115570" cy="408305"/>
          </a:xfrm>
          <a:prstGeom prst="curvedLef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urved Left Arrow 6"/>
          <p:cNvSpPr/>
          <p:nvPr/>
        </p:nvSpPr>
        <p:spPr>
          <a:xfrm rot="16020000" flipH="1">
            <a:off x="9476740" y="1862455"/>
            <a:ext cx="134620" cy="408305"/>
          </a:xfrm>
          <a:prstGeom prst="curvedLeftArrow">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urved Left Arrow 11"/>
          <p:cNvSpPr/>
          <p:nvPr/>
        </p:nvSpPr>
        <p:spPr>
          <a:xfrm rot="16020000" flipH="1">
            <a:off x="7800975" y="4043045"/>
            <a:ext cx="175260" cy="408305"/>
          </a:xfrm>
          <a:prstGeom prst="curvedLeftArrow">
            <a:avLst/>
          </a:prstGeom>
          <a:solidFill>
            <a:srgbClr val="002060"/>
          </a:solidFill>
          <a:ln w="28575" cmpd="sng">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 name="Straight Connector 12"/>
          <p:cNvCxnSpPr/>
          <p:nvPr/>
        </p:nvCxnSpPr>
        <p:spPr>
          <a:xfrm>
            <a:off x="1703705" y="2393315"/>
            <a:ext cx="64833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927985" y="3860800"/>
            <a:ext cx="3600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12310" y="4940935"/>
            <a:ext cx="3600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160010" y="5301615"/>
            <a:ext cx="3600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552940" y="1988820"/>
            <a:ext cx="107950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8" name="Pentagon 7"/>
          <p:cNvSpPr/>
          <p:nvPr/>
        </p:nvSpPr>
        <p:spPr>
          <a:xfrm>
            <a:off x="529590" y="5805170"/>
            <a:ext cx="11317605" cy="75311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a:latin typeface="Cambria" panose="02040503050406030204" pitchFamily="18" charset="0"/>
                <a:cs typeface="Times New Roman" panose="02020603050405020304" pitchFamily="18" charset="0"/>
              </a:rPr>
              <a:t>Động từ</a:t>
            </a:r>
            <a:r>
              <a:rPr lang="en-US" sz="2400">
                <a:latin typeface="Cambria" panose="02040503050406030204" pitchFamily="18" charset="0"/>
                <a:cs typeface="Times New Roman" panose="02020603050405020304" pitchFamily="18" charset="0"/>
              </a:rPr>
              <a:t> có khả năng kết hợp với các từ </a:t>
            </a:r>
            <a:r>
              <a:rPr lang="vi-VN" altLang="en-US" sz="2400">
                <a:latin typeface="Cambria" panose="02040503050406030204" pitchFamily="18" charset="0"/>
                <a:cs typeface="Times New Roman" panose="02020603050405020304" pitchFamily="18" charset="0"/>
              </a:rPr>
              <a:t>bổ sung ý nghĩa</a:t>
            </a:r>
            <a:r>
              <a:rPr lang="en-US" sz="2400">
                <a:latin typeface="Cambria" panose="02040503050406030204" pitchFamily="18" charset="0"/>
                <a:cs typeface="Times New Roman" panose="02020603050405020304" pitchFamily="18" charset="0"/>
              </a:rPr>
              <a:t> t</a:t>
            </a:r>
            <a:r>
              <a:rPr lang="vi-VN" altLang="en-US" sz="2400">
                <a:latin typeface="Cambria" panose="02040503050406030204" pitchFamily="18" charset="0"/>
                <a:cs typeface="Times New Roman" panose="02020603050405020304" pitchFamily="18" charset="0"/>
              </a:rPr>
              <a:t>hời gian</a:t>
            </a:r>
            <a:r>
              <a:rPr lang="en-US" sz="2400">
                <a:latin typeface="Cambria" panose="02040503050406030204" pitchFamily="18" charset="0"/>
                <a:cs typeface="Times New Roman" panose="02020603050405020304" pitchFamily="18" charset="0"/>
              </a:rPr>
              <a:t>: đã, đang, sắp, sẽ,...</a:t>
            </a:r>
            <a:endParaRPr lang="en-US" sz="2400">
              <a:latin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P spid="4" grpId="0" bldLvl="0" animBg="1"/>
      <p:bldP spid="4" grpId="1" animBg="1"/>
      <p:bldP spid="5" grpId="0" bldLvl="0" animBg="1"/>
      <p:bldP spid="5" grpId="1" animBg="1"/>
      <p:bldP spid="7" grpId="0" bldLvl="0" animBg="1"/>
      <p:bldP spid="7" grpId="1" animBg="1"/>
      <p:bldP spid="12" grpId="0" bldLvl="0" animBg="1"/>
      <p:bldP spid="12" grpId="1" animBg="1"/>
      <p:bldP spid="8" grpId="0" bldLvl="0" animBg="1"/>
      <p:bldP spid="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31812" y="765101"/>
            <a:ext cx="5055326" cy="719138"/>
          </a:xfrm>
          <a:prstGeom prst="round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US" sz="3000" b="1" dirty="0" err="1">
                <a:solidFill>
                  <a:srgbClr val="FF0000"/>
                </a:solidFill>
                <a:latin typeface="Cambria" panose="02040503050406030204" pitchFamily="18" charset="0"/>
                <a:cs typeface="Times New Roman" panose="02020603050405020304" pitchFamily="18" charset="0"/>
              </a:rPr>
              <a:t>Yêu</a:t>
            </a:r>
            <a:r>
              <a:rPr lang="en-US" sz="3000" b="1" dirty="0">
                <a:solidFill>
                  <a:srgbClr val="FF0000"/>
                </a:solidFill>
                <a:latin typeface="Cambria" panose="02040503050406030204" pitchFamily="18" charset="0"/>
                <a:cs typeface="Times New Roman" panose="02020603050405020304" pitchFamily="18" charset="0"/>
              </a:rPr>
              <a:t> </a:t>
            </a:r>
            <a:r>
              <a:rPr lang="en-US" sz="3000" b="1" dirty="0" err="1">
                <a:solidFill>
                  <a:srgbClr val="FF0000"/>
                </a:solidFill>
                <a:latin typeface="Cambria" panose="02040503050406030204" pitchFamily="18" charset="0"/>
                <a:cs typeface="Times New Roman" panose="02020603050405020304" pitchFamily="18" charset="0"/>
              </a:rPr>
              <a:t>cầu</a:t>
            </a:r>
            <a:r>
              <a:rPr lang="en-US" sz="3000" b="1" dirty="0">
                <a:solidFill>
                  <a:srgbClr val="FF0000"/>
                </a:solidFill>
                <a:latin typeface="Cambria" panose="02040503050406030204" pitchFamily="18" charset="0"/>
                <a:cs typeface="Times New Roman" panose="02020603050405020304" pitchFamily="18" charset="0"/>
              </a:rPr>
              <a:t> </a:t>
            </a:r>
            <a:r>
              <a:rPr lang="en-US" sz="3000" b="1" dirty="0" err="1">
                <a:solidFill>
                  <a:srgbClr val="FF0000"/>
                </a:solidFill>
                <a:latin typeface="Cambria" panose="02040503050406030204" pitchFamily="18" charset="0"/>
                <a:cs typeface="Times New Roman" panose="02020603050405020304" pitchFamily="18" charset="0"/>
              </a:rPr>
              <a:t>cần</a:t>
            </a:r>
            <a:r>
              <a:rPr lang="en-US" sz="3000" b="1" dirty="0">
                <a:solidFill>
                  <a:srgbClr val="FF0000"/>
                </a:solidFill>
                <a:latin typeface="Cambria" panose="02040503050406030204" pitchFamily="18" charset="0"/>
                <a:cs typeface="Times New Roman" panose="02020603050405020304" pitchFamily="18" charset="0"/>
              </a:rPr>
              <a:t> </a:t>
            </a:r>
            <a:r>
              <a:rPr lang="en-US" sz="3000" b="1" dirty="0" err="1">
                <a:solidFill>
                  <a:srgbClr val="FF0000"/>
                </a:solidFill>
                <a:latin typeface="Cambria" panose="02040503050406030204" pitchFamily="18" charset="0"/>
                <a:cs typeface="Times New Roman" panose="02020603050405020304" pitchFamily="18" charset="0"/>
              </a:rPr>
              <a:t>đạt</a:t>
            </a:r>
            <a:endParaRPr lang="en-US" sz="3000" b="1" dirty="0" err="1">
              <a:solidFill>
                <a:srgbClr val="FF0000"/>
              </a:solidFill>
              <a:latin typeface="Cambria" panose="02040503050406030204" pitchFamily="18" charset="0"/>
              <a:cs typeface="Times New Roman" panose="02020603050405020304" pitchFamily="18" charset="0"/>
            </a:endParaRPr>
          </a:p>
        </p:txBody>
      </p:sp>
      <p:grpSp>
        <p:nvGrpSpPr>
          <p:cNvPr id="11" name="Group 10"/>
          <p:cNvGrpSpPr/>
          <p:nvPr/>
        </p:nvGrpSpPr>
        <p:grpSpPr bwMode="auto">
          <a:xfrm>
            <a:off x="709530" y="2061066"/>
            <a:ext cx="10138999" cy="1005680"/>
            <a:chOff x="-8052" y="1699617"/>
            <a:chExt cx="9297531" cy="1006257"/>
          </a:xfrm>
          <a:solidFill>
            <a:schemeClr val="accent3">
              <a:lumMod val="60000"/>
              <a:lumOff val="40000"/>
            </a:schemeClr>
          </a:solidFill>
        </p:grpSpPr>
        <p:sp>
          <p:nvSpPr>
            <p:cNvPr id="5" name="Rectangle 4"/>
            <p:cNvSpPr/>
            <p:nvPr/>
          </p:nvSpPr>
          <p:spPr>
            <a:xfrm>
              <a:off x="678063" y="1699617"/>
              <a:ext cx="8611416" cy="1006257"/>
            </a:xfrm>
            <a:prstGeom prst="rect">
              <a:avLst/>
            </a:prstGeom>
            <a:ln>
              <a:noFill/>
            </a:ln>
          </p:spPr>
          <p:style>
            <a:lnRef idx="2">
              <a:schemeClr val="accent3"/>
            </a:lnRef>
            <a:fillRef idx="1">
              <a:schemeClr val="lt1"/>
            </a:fillRef>
            <a:effectRef idx="0">
              <a:schemeClr val="accent3"/>
            </a:effectRef>
            <a:fontRef idx="minor">
              <a:schemeClr val="dk1"/>
            </a:fontRef>
          </p:style>
          <p:txBody>
            <a:bodyPr anchor="ctr"/>
            <a:lstStyle/>
            <a:p>
              <a:pPr algn="just"/>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Học</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sinh</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nêu</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được</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một</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số</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từ</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bổ</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sung ý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nghĩa</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thời</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gian</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cho</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động</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 </a:t>
              </a:r>
              <a:r>
                <a:rPr lang="en-US" sz="2800" b="1" dirty="0" err="1">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từ</a:t>
              </a:r>
              <a:r>
                <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rPr>
                <a:t>.</a:t>
              </a:r>
              <a:endParaRPr lang="en-US" sz="2800" b="1" dirty="0">
                <a:solidFill>
                  <a:schemeClr val="bg2"/>
                </a:solidFill>
                <a:latin typeface="Cambria" panose="02040503050406030204" pitchFamily="18" charset="0"/>
                <a:ea typeface="Tahoma" panose="020B0604030504040204" pitchFamily="34" charset="0"/>
                <a:cs typeface="Times New Roman" panose="02020603050405020304" pitchFamily="18" charset="0"/>
                <a:sym typeface="+mn-ea"/>
              </a:endParaRPr>
            </a:p>
          </p:txBody>
        </p:sp>
        <p:sp>
          <p:nvSpPr>
            <p:cNvPr id="8" name="Oval 7"/>
            <p:cNvSpPr/>
            <p:nvPr/>
          </p:nvSpPr>
          <p:spPr>
            <a:xfrm>
              <a:off x="-8052" y="1914449"/>
              <a:ext cx="576299" cy="576593"/>
            </a:xfrm>
            <a:prstGeom prst="ellipse">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US" sz="3200" b="1" dirty="0">
                  <a:solidFill>
                    <a:schemeClr val="bg2"/>
                  </a:solidFill>
                  <a:latin typeface="Cambria" panose="02040503050406030204" pitchFamily="18" charset="0"/>
                  <a:cs typeface="Arial" panose="020B0604020202020204" pitchFamily="34" charset="0"/>
                </a:rPr>
                <a:t>1</a:t>
              </a:r>
              <a:endParaRPr lang="en-US" sz="3200" b="1" dirty="0">
                <a:solidFill>
                  <a:schemeClr val="bg2"/>
                </a:solidFill>
                <a:latin typeface="Cambria" panose="02040503050406030204" pitchFamily="18" charset="0"/>
                <a:cs typeface="Arial" panose="020B0604020202020204" pitchFamily="34" charset="0"/>
              </a:endParaRPr>
            </a:p>
          </p:txBody>
        </p:sp>
      </p:grpSp>
      <p:grpSp>
        <p:nvGrpSpPr>
          <p:cNvPr id="10" name="Group 9"/>
          <p:cNvGrpSpPr/>
          <p:nvPr/>
        </p:nvGrpSpPr>
        <p:grpSpPr bwMode="auto">
          <a:xfrm>
            <a:off x="687583" y="3746043"/>
            <a:ext cx="9584880" cy="910467"/>
            <a:chOff x="-8052" y="1747250"/>
            <a:chExt cx="8349254" cy="910989"/>
          </a:xfrm>
        </p:grpSpPr>
        <p:sp>
          <p:nvSpPr>
            <p:cNvPr id="13" name="Rectangle 12"/>
            <p:cNvSpPr/>
            <p:nvPr/>
          </p:nvSpPr>
          <p:spPr>
            <a:xfrm>
              <a:off x="657899" y="1747250"/>
              <a:ext cx="7683303" cy="910989"/>
            </a:xfrm>
            <a:prstGeom prst="rect">
              <a:avLst/>
            </a:prstGeom>
            <a:ln>
              <a:noFill/>
            </a:ln>
          </p:spPr>
          <p:style>
            <a:lnRef idx="2">
              <a:schemeClr val="accent3"/>
            </a:lnRef>
            <a:fillRef idx="1">
              <a:schemeClr val="lt1"/>
            </a:fillRef>
            <a:effectRef idx="0">
              <a:schemeClr val="accent3"/>
            </a:effectRef>
            <a:fontRef idx="minor">
              <a:schemeClr val="dk1"/>
            </a:fontRef>
          </p:style>
          <p:txBody>
            <a:bodyPr anchor="ctr"/>
            <a:lstStyle/>
            <a:p>
              <a:pPr algn="just"/>
              <a:r>
                <a:rPr lang="en-US" sz="2800" b="1" dirty="0" err="1">
                  <a:solidFill>
                    <a:schemeClr val="bg2"/>
                  </a:solidFill>
                  <a:latin typeface="Cambria" panose="02040503050406030204" pitchFamily="18" charset="0"/>
                  <a:cs typeface="Times New Roman" panose="02020603050405020304" pitchFamily="18" charset="0"/>
                  <a:sym typeface="+mn-ea"/>
                </a:rPr>
                <a:t>Học</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sinh</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xác</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định</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được</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các</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từ</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đứng</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trước</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động</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từ</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sử</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dụng</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các</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từ</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bổ</a:t>
              </a:r>
              <a:r>
                <a:rPr lang="en-US" sz="2800" b="1" dirty="0">
                  <a:solidFill>
                    <a:schemeClr val="bg2"/>
                  </a:solidFill>
                  <a:latin typeface="Cambria" panose="02040503050406030204" pitchFamily="18" charset="0"/>
                  <a:cs typeface="Times New Roman" panose="02020603050405020304" pitchFamily="18" charset="0"/>
                  <a:sym typeface="+mn-ea"/>
                </a:rPr>
                <a:t> sung ý </a:t>
              </a:r>
              <a:r>
                <a:rPr lang="en-US" sz="2800" b="1" dirty="0" err="1">
                  <a:solidFill>
                    <a:schemeClr val="bg2"/>
                  </a:solidFill>
                  <a:latin typeface="Cambria" panose="02040503050406030204" pitchFamily="18" charset="0"/>
                  <a:cs typeface="Times New Roman" panose="02020603050405020304" pitchFamily="18" charset="0"/>
                  <a:sym typeface="+mn-ea"/>
                </a:rPr>
                <a:t>nghĩa</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thời</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gian</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cho</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động</a:t>
              </a:r>
              <a:r>
                <a:rPr lang="en-US" sz="2800" b="1" dirty="0">
                  <a:solidFill>
                    <a:schemeClr val="bg2"/>
                  </a:solidFill>
                  <a:latin typeface="Cambria" panose="02040503050406030204" pitchFamily="18" charset="0"/>
                  <a:cs typeface="Times New Roman" panose="02020603050405020304" pitchFamily="18" charset="0"/>
                  <a:sym typeface="+mn-ea"/>
                </a:rPr>
                <a:t> </a:t>
              </a:r>
              <a:r>
                <a:rPr lang="en-US" sz="2800" b="1" dirty="0" err="1">
                  <a:solidFill>
                    <a:schemeClr val="bg2"/>
                  </a:solidFill>
                  <a:latin typeface="Cambria" panose="02040503050406030204" pitchFamily="18" charset="0"/>
                  <a:cs typeface="Times New Roman" panose="02020603050405020304" pitchFamily="18" charset="0"/>
                  <a:sym typeface="+mn-ea"/>
                </a:rPr>
                <a:t>từ</a:t>
              </a:r>
              <a:r>
                <a:rPr lang="en-US" sz="2800" b="1" dirty="0">
                  <a:solidFill>
                    <a:schemeClr val="bg2"/>
                  </a:solidFill>
                  <a:latin typeface="Cambria" panose="02040503050406030204" pitchFamily="18" charset="0"/>
                  <a:cs typeface="Times New Roman" panose="02020603050405020304" pitchFamily="18" charset="0"/>
                  <a:sym typeface="+mn-ea"/>
                </a:rPr>
                <a:t>.</a:t>
              </a:r>
              <a:endParaRPr lang="en-US" sz="2800" b="1" dirty="0">
                <a:solidFill>
                  <a:schemeClr val="bg2"/>
                </a:solidFill>
                <a:latin typeface="Cambria" panose="02040503050406030204" pitchFamily="18" charset="0"/>
                <a:cs typeface="Times New Roman" panose="02020603050405020304" pitchFamily="18" charset="0"/>
                <a:sym typeface="+mn-ea"/>
              </a:endParaRPr>
            </a:p>
          </p:txBody>
        </p:sp>
        <p:sp>
          <p:nvSpPr>
            <p:cNvPr id="14" name="Oval 13"/>
            <p:cNvSpPr/>
            <p:nvPr/>
          </p:nvSpPr>
          <p:spPr>
            <a:xfrm>
              <a:off x="-8052" y="1914449"/>
              <a:ext cx="576299" cy="576593"/>
            </a:xfrm>
            <a:prstGeom prst="ellipse">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r>
                <a:rPr lang="en-US" sz="3000" b="1" dirty="0">
                  <a:solidFill>
                    <a:schemeClr val="bg2"/>
                  </a:solidFill>
                  <a:latin typeface="Cambria" panose="02040503050406030204" pitchFamily="18" charset="0"/>
                  <a:cs typeface="Arial" panose="020B0604020202020204" pitchFamily="34" charset="0"/>
                </a:rPr>
                <a:t>2</a:t>
              </a:r>
              <a:endParaRPr lang="en-US" sz="3000" b="1" dirty="0">
                <a:solidFill>
                  <a:schemeClr val="bg2"/>
                </a:solidFill>
                <a:latin typeface="Cambria" panose="02040503050406030204" pitchFamily="18" charset="0"/>
                <a:cs typeface="Arial" panose="020B0604020202020204" pitchFamily="34" charset="0"/>
              </a:endParaRPr>
            </a:p>
          </p:txBody>
        </p:sp>
      </p:grpSp>
      <p:grpSp>
        <p:nvGrpSpPr>
          <p:cNvPr id="15" name="Google Shape;1004;p53"/>
          <p:cNvGrpSpPr/>
          <p:nvPr/>
        </p:nvGrpSpPr>
        <p:grpSpPr>
          <a:xfrm flipH="1">
            <a:off x="2371527" y="736104"/>
            <a:ext cx="864096" cy="784793"/>
            <a:chOff x="8571900" y="733375"/>
            <a:chExt cx="446275" cy="446275"/>
          </a:xfrm>
        </p:grpSpPr>
        <p:sp>
          <p:nvSpPr>
            <p:cNvPr id="16" name="Google Shape;1005;p53"/>
            <p:cNvSpPr/>
            <p:nvPr/>
          </p:nvSpPr>
          <p:spPr>
            <a:xfrm>
              <a:off x="8758875" y="733375"/>
              <a:ext cx="72700" cy="193525"/>
            </a:xfrm>
            <a:custGeom>
              <a:avLst/>
              <a:gdLst/>
              <a:ahLst/>
              <a:cxnLst/>
              <a:rect l="l" t="t" r="r" b="b"/>
              <a:pathLst>
                <a:path w="2908" h="7741" extrusionOk="0">
                  <a:moveTo>
                    <a:pt x="1454" y="1"/>
                  </a:moveTo>
                  <a:cubicBezTo>
                    <a:pt x="643" y="1"/>
                    <a:pt x="1" y="643"/>
                    <a:pt x="1" y="1454"/>
                  </a:cubicBezTo>
                  <a:cubicBezTo>
                    <a:pt x="1" y="1530"/>
                    <a:pt x="1" y="1622"/>
                    <a:pt x="16" y="1698"/>
                  </a:cubicBezTo>
                  <a:lnTo>
                    <a:pt x="781" y="7694"/>
                  </a:lnTo>
                  <a:lnTo>
                    <a:pt x="1301" y="7694"/>
                  </a:lnTo>
                  <a:lnTo>
                    <a:pt x="1301" y="7740"/>
                  </a:lnTo>
                  <a:lnTo>
                    <a:pt x="2127" y="7740"/>
                  </a:lnTo>
                  <a:lnTo>
                    <a:pt x="2892" y="1668"/>
                  </a:lnTo>
                  <a:cubicBezTo>
                    <a:pt x="2892" y="1607"/>
                    <a:pt x="2907" y="1561"/>
                    <a:pt x="2907" y="1500"/>
                  </a:cubicBezTo>
                  <a:lnTo>
                    <a:pt x="2907" y="1484"/>
                  </a:lnTo>
                  <a:lnTo>
                    <a:pt x="2907" y="1454"/>
                  </a:lnTo>
                  <a:cubicBezTo>
                    <a:pt x="2907" y="643"/>
                    <a:pt x="2249" y="1"/>
                    <a:pt x="1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7" name="Google Shape;1006;p53"/>
            <p:cNvSpPr/>
            <p:nvPr/>
          </p:nvSpPr>
          <p:spPr>
            <a:xfrm>
              <a:off x="8758875" y="986150"/>
              <a:ext cx="72700" cy="193500"/>
            </a:xfrm>
            <a:custGeom>
              <a:avLst/>
              <a:gdLst/>
              <a:ahLst/>
              <a:cxnLst/>
              <a:rect l="l" t="t" r="r" b="b"/>
              <a:pathLst>
                <a:path w="2908" h="7740" extrusionOk="0">
                  <a:moveTo>
                    <a:pt x="781" y="0"/>
                  </a:moveTo>
                  <a:lnTo>
                    <a:pt x="16" y="6072"/>
                  </a:lnTo>
                  <a:cubicBezTo>
                    <a:pt x="1" y="6134"/>
                    <a:pt x="1" y="6179"/>
                    <a:pt x="1" y="6241"/>
                  </a:cubicBezTo>
                  <a:lnTo>
                    <a:pt x="1" y="6256"/>
                  </a:lnTo>
                  <a:lnTo>
                    <a:pt x="1" y="6287"/>
                  </a:lnTo>
                  <a:cubicBezTo>
                    <a:pt x="1" y="7082"/>
                    <a:pt x="643" y="7740"/>
                    <a:pt x="1454" y="7740"/>
                  </a:cubicBezTo>
                  <a:cubicBezTo>
                    <a:pt x="2249" y="7740"/>
                    <a:pt x="2907" y="7082"/>
                    <a:pt x="2907" y="6287"/>
                  </a:cubicBezTo>
                  <a:cubicBezTo>
                    <a:pt x="2907" y="6195"/>
                    <a:pt x="2892" y="6118"/>
                    <a:pt x="2876" y="6042"/>
                  </a:cubicBezTo>
                  <a:lnTo>
                    <a:pt x="2112" y="46"/>
                  </a:lnTo>
                  <a:lnTo>
                    <a:pt x="1592" y="46"/>
                  </a:lnTo>
                  <a:lnTo>
                    <a:pt x="15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8" name="Google Shape;1007;p53"/>
            <p:cNvSpPr/>
            <p:nvPr/>
          </p:nvSpPr>
          <p:spPr>
            <a:xfrm>
              <a:off x="8824650" y="919975"/>
              <a:ext cx="193525" cy="72700"/>
            </a:xfrm>
            <a:custGeom>
              <a:avLst/>
              <a:gdLst/>
              <a:ahLst/>
              <a:cxnLst/>
              <a:rect l="l" t="t" r="r" b="b"/>
              <a:pathLst>
                <a:path w="7741" h="2908" extrusionOk="0">
                  <a:moveTo>
                    <a:pt x="6287" y="1"/>
                  </a:moveTo>
                  <a:cubicBezTo>
                    <a:pt x="6195" y="1"/>
                    <a:pt x="6119" y="16"/>
                    <a:pt x="6027" y="32"/>
                  </a:cubicBezTo>
                  <a:lnTo>
                    <a:pt x="47" y="796"/>
                  </a:lnTo>
                  <a:lnTo>
                    <a:pt x="47" y="1316"/>
                  </a:lnTo>
                  <a:lnTo>
                    <a:pt x="1" y="1316"/>
                  </a:lnTo>
                  <a:lnTo>
                    <a:pt x="1" y="2127"/>
                  </a:lnTo>
                  <a:lnTo>
                    <a:pt x="6073" y="2892"/>
                  </a:lnTo>
                  <a:cubicBezTo>
                    <a:pt x="6134" y="2907"/>
                    <a:pt x="6180" y="2907"/>
                    <a:pt x="6241" y="2907"/>
                  </a:cubicBezTo>
                  <a:lnTo>
                    <a:pt x="6287" y="2907"/>
                  </a:lnTo>
                  <a:cubicBezTo>
                    <a:pt x="7083" y="2907"/>
                    <a:pt x="7740" y="2265"/>
                    <a:pt x="7740" y="1454"/>
                  </a:cubicBezTo>
                  <a:cubicBezTo>
                    <a:pt x="7740" y="659"/>
                    <a:pt x="7083" y="1"/>
                    <a:pt x="6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9" name="Google Shape;1008;p53"/>
            <p:cNvSpPr/>
            <p:nvPr/>
          </p:nvSpPr>
          <p:spPr>
            <a:xfrm>
              <a:off x="8571900" y="920375"/>
              <a:ext cx="193500" cy="72675"/>
            </a:xfrm>
            <a:custGeom>
              <a:avLst/>
              <a:gdLst/>
              <a:ahLst/>
              <a:cxnLst/>
              <a:rect l="l" t="t" r="r" b="b"/>
              <a:pathLst>
                <a:path w="7740" h="2907" extrusionOk="0">
                  <a:moveTo>
                    <a:pt x="1453" y="0"/>
                  </a:moveTo>
                  <a:cubicBezTo>
                    <a:pt x="658" y="0"/>
                    <a:pt x="0" y="643"/>
                    <a:pt x="0" y="1453"/>
                  </a:cubicBezTo>
                  <a:cubicBezTo>
                    <a:pt x="0" y="2249"/>
                    <a:pt x="658" y="2906"/>
                    <a:pt x="1453" y="2906"/>
                  </a:cubicBezTo>
                  <a:cubicBezTo>
                    <a:pt x="1545" y="2891"/>
                    <a:pt x="1622" y="2891"/>
                    <a:pt x="1713" y="2876"/>
                  </a:cubicBezTo>
                  <a:lnTo>
                    <a:pt x="7709" y="2111"/>
                  </a:lnTo>
                  <a:lnTo>
                    <a:pt x="7709" y="1591"/>
                  </a:lnTo>
                  <a:lnTo>
                    <a:pt x="7740" y="1591"/>
                  </a:lnTo>
                  <a:lnTo>
                    <a:pt x="7740" y="780"/>
                  </a:lnTo>
                  <a:lnTo>
                    <a:pt x="1668" y="16"/>
                  </a:lnTo>
                  <a:cubicBezTo>
                    <a:pt x="1622" y="0"/>
                    <a:pt x="1560" y="0"/>
                    <a:pt x="1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0" name="Google Shape;1009;p53"/>
            <p:cNvSpPr/>
            <p:nvPr/>
          </p:nvSpPr>
          <p:spPr>
            <a:xfrm>
              <a:off x="8813575" y="827400"/>
              <a:ext cx="185475" cy="128950"/>
            </a:xfrm>
            <a:custGeom>
              <a:avLst/>
              <a:gdLst/>
              <a:ahLst/>
              <a:cxnLst/>
              <a:rect l="l" t="t" r="r" b="b"/>
              <a:pathLst>
                <a:path w="7419" h="5158" extrusionOk="0">
                  <a:moveTo>
                    <a:pt x="5756" y="0"/>
                  </a:moveTo>
                  <a:cubicBezTo>
                    <a:pt x="5509" y="0"/>
                    <a:pt x="5260" y="65"/>
                    <a:pt x="5032" y="201"/>
                  </a:cubicBezTo>
                  <a:cubicBezTo>
                    <a:pt x="4956" y="232"/>
                    <a:pt x="4895" y="278"/>
                    <a:pt x="4818" y="339"/>
                  </a:cubicBezTo>
                  <a:lnTo>
                    <a:pt x="0" y="3979"/>
                  </a:lnTo>
                  <a:lnTo>
                    <a:pt x="260" y="4423"/>
                  </a:lnTo>
                  <a:lnTo>
                    <a:pt x="230" y="4438"/>
                  </a:lnTo>
                  <a:lnTo>
                    <a:pt x="627" y="5157"/>
                  </a:lnTo>
                  <a:lnTo>
                    <a:pt x="6287" y="2801"/>
                  </a:lnTo>
                  <a:cubicBezTo>
                    <a:pt x="6333" y="2786"/>
                    <a:pt x="6378" y="2756"/>
                    <a:pt x="6424" y="2740"/>
                  </a:cubicBezTo>
                  <a:lnTo>
                    <a:pt x="6440" y="2740"/>
                  </a:lnTo>
                  <a:lnTo>
                    <a:pt x="6470" y="2710"/>
                  </a:lnTo>
                  <a:cubicBezTo>
                    <a:pt x="7174" y="2312"/>
                    <a:pt x="7419" y="1425"/>
                    <a:pt x="7021" y="737"/>
                  </a:cubicBezTo>
                  <a:cubicBezTo>
                    <a:pt x="6744" y="265"/>
                    <a:pt x="6255" y="0"/>
                    <a:pt x="5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1" name="Google Shape;1010;p53"/>
            <p:cNvSpPr/>
            <p:nvPr/>
          </p:nvSpPr>
          <p:spPr>
            <a:xfrm>
              <a:off x="8591400" y="956700"/>
              <a:ext cx="185475" cy="128775"/>
            </a:xfrm>
            <a:custGeom>
              <a:avLst/>
              <a:gdLst/>
              <a:ahLst/>
              <a:cxnLst/>
              <a:rect l="l" t="t" r="r" b="b"/>
              <a:pathLst>
                <a:path w="7419" h="5151" extrusionOk="0">
                  <a:moveTo>
                    <a:pt x="6792" y="0"/>
                  </a:moveTo>
                  <a:lnTo>
                    <a:pt x="1132" y="2341"/>
                  </a:lnTo>
                  <a:cubicBezTo>
                    <a:pt x="1086" y="2371"/>
                    <a:pt x="1041" y="2386"/>
                    <a:pt x="979" y="2417"/>
                  </a:cubicBezTo>
                  <a:lnTo>
                    <a:pt x="949" y="2432"/>
                  </a:lnTo>
                  <a:cubicBezTo>
                    <a:pt x="245" y="2830"/>
                    <a:pt x="0" y="3717"/>
                    <a:pt x="398" y="4421"/>
                  </a:cubicBezTo>
                  <a:cubicBezTo>
                    <a:pt x="664" y="4892"/>
                    <a:pt x="1150" y="5150"/>
                    <a:pt x="1653" y="5150"/>
                  </a:cubicBezTo>
                  <a:cubicBezTo>
                    <a:pt x="1902" y="5150"/>
                    <a:pt x="2154" y="5087"/>
                    <a:pt x="2387" y="4956"/>
                  </a:cubicBezTo>
                  <a:cubicBezTo>
                    <a:pt x="2463" y="4925"/>
                    <a:pt x="2524" y="4864"/>
                    <a:pt x="2601" y="4818"/>
                  </a:cubicBezTo>
                  <a:lnTo>
                    <a:pt x="7419" y="1178"/>
                  </a:lnTo>
                  <a:lnTo>
                    <a:pt x="7174" y="734"/>
                  </a:lnTo>
                  <a:lnTo>
                    <a:pt x="7205" y="719"/>
                  </a:lnTo>
                  <a:lnTo>
                    <a:pt x="67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2" name="Google Shape;1011;p53"/>
            <p:cNvSpPr/>
            <p:nvPr/>
          </p:nvSpPr>
          <p:spPr>
            <a:xfrm>
              <a:off x="8795200" y="974675"/>
              <a:ext cx="134250" cy="180300"/>
            </a:xfrm>
            <a:custGeom>
              <a:avLst/>
              <a:gdLst/>
              <a:ahLst/>
              <a:cxnLst/>
              <a:rect l="l" t="t" r="r" b="b"/>
              <a:pathLst>
                <a:path w="5370" h="7212" extrusionOk="0">
                  <a:moveTo>
                    <a:pt x="1194" y="0"/>
                  </a:moveTo>
                  <a:lnTo>
                    <a:pt x="735" y="260"/>
                  </a:lnTo>
                  <a:lnTo>
                    <a:pt x="720" y="230"/>
                  </a:lnTo>
                  <a:lnTo>
                    <a:pt x="1" y="643"/>
                  </a:lnTo>
                  <a:lnTo>
                    <a:pt x="2356" y="6287"/>
                  </a:lnTo>
                  <a:cubicBezTo>
                    <a:pt x="2372" y="6333"/>
                    <a:pt x="2387" y="6394"/>
                    <a:pt x="2418" y="6440"/>
                  </a:cubicBezTo>
                  <a:lnTo>
                    <a:pt x="2433" y="6440"/>
                  </a:lnTo>
                  <a:lnTo>
                    <a:pt x="2448" y="6470"/>
                  </a:lnTo>
                  <a:cubicBezTo>
                    <a:pt x="2717" y="6945"/>
                    <a:pt x="3209" y="7211"/>
                    <a:pt x="3717" y="7211"/>
                  </a:cubicBezTo>
                  <a:cubicBezTo>
                    <a:pt x="3961" y="7211"/>
                    <a:pt x="4208" y="7150"/>
                    <a:pt x="4437" y="7021"/>
                  </a:cubicBezTo>
                  <a:cubicBezTo>
                    <a:pt x="5125" y="6623"/>
                    <a:pt x="5370" y="5736"/>
                    <a:pt x="4972" y="5032"/>
                  </a:cubicBezTo>
                  <a:cubicBezTo>
                    <a:pt x="4926" y="4956"/>
                    <a:pt x="4880" y="4895"/>
                    <a:pt x="4819" y="4834"/>
                  </a:cubicBezTo>
                  <a:lnTo>
                    <a:pt x="11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3" name="Google Shape;1012;p53"/>
            <p:cNvSpPr/>
            <p:nvPr/>
          </p:nvSpPr>
          <p:spPr>
            <a:xfrm>
              <a:off x="8661000" y="758050"/>
              <a:ext cx="133850" cy="180325"/>
            </a:xfrm>
            <a:custGeom>
              <a:avLst/>
              <a:gdLst/>
              <a:ahLst/>
              <a:cxnLst/>
              <a:rect l="l" t="t" r="r" b="b"/>
              <a:pathLst>
                <a:path w="5354" h="7213" extrusionOk="0">
                  <a:moveTo>
                    <a:pt x="1658" y="1"/>
                  </a:moveTo>
                  <a:cubicBezTo>
                    <a:pt x="1416" y="1"/>
                    <a:pt x="1172" y="62"/>
                    <a:pt x="949" y="191"/>
                  </a:cubicBezTo>
                  <a:cubicBezTo>
                    <a:pt x="245" y="589"/>
                    <a:pt x="0" y="1476"/>
                    <a:pt x="398" y="2180"/>
                  </a:cubicBezTo>
                  <a:cubicBezTo>
                    <a:pt x="444" y="2256"/>
                    <a:pt x="490" y="2318"/>
                    <a:pt x="551" y="2394"/>
                  </a:cubicBezTo>
                  <a:lnTo>
                    <a:pt x="4176" y="7212"/>
                  </a:lnTo>
                  <a:lnTo>
                    <a:pt x="4635" y="6952"/>
                  </a:lnTo>
                  <a:lnTo>
                    <a:pt x="4650" y="6983"/>
                  </a:lnTo>
                  <a:lnTo>
                    <a:pt x="5354" y="6585"/>
                  </a:lnTo>
                  <a:lnTo>
                    <a:pt x="3013" y="926"/>
                  </a:lnTo>
                  <a:cubicBezTo>
                    <a:pt x="2998" y="880"/>
                    <a:pt x="2968" y="834"/>
                    <a:pt x="2952" y="773"/>
                  </a:cubicBezTo>
                  <a:lnTo>
                    <a:pt x="2937" y="773"/>
                  </a:lnTo>
                  <a:lnTo>
                    <a:pt x="2922" y="742"/>
                  </a:lnTo>
                  <a:cubicBezTo>
                    <a:pt x="2653" y="267"/>
                    <a:pt x="2161" y="1"/>
                    <a:pt x="16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4" name="Google Shape;1013;p53"/>
            <p:cNvSpPr/>
            <p:nvPr/>
          </p:nvSpPr>
          <p:spPr>
            <a:xfrm>
              <a:off x="8796750" y="759875"/>
              <a:ext cx="136150" cy="179625"/>
            </a:xfrm>
            <a:custGeom>
              <a:avLst/>
              <a:gdLst/>
              <a:ahLst/>
              <a:cxnLst/>
              <a:rect l="l" t="t" r="r" b="b"/>
              <a:pathLst>
                <a:path w="5446" h="7185" extrusionOk="0">
                  <a:moveTo>
                    <a:pt x="3775" y="0"/>
                  </a:moveTo>
                  <a:cubicBezTo>
                    <a:pt x="3286" y="0"/>
                    <a:pt x="2810" y="248"/>
                    <a:pt x="2539" y="700"/>
                  </a:cubicBezTo>
                  <a:cubicBezTo>
                    <a:pt x="2493" y="776"/>
                    <a:pt x="2463" y="853"/>
                    <a:pt x="2432" y="929"/>
                  </a:cubicBezTo>
                  <a:lnTo>
                    <a:pt x="0" y="6466"/>
                  </a:lnTo>
                  <a:lnTo>
                    <a:pt x="444" y="6726"/>
                  </a:lnTo>
                  <a:lnTo>
                    <a:pt x="413" y="6757"/>
                  </a:lnTo>
                  <a:lnTo>
                    <a:pt x="1117" y="7185"/>
                  </a:lnTo>
                  <a:lnTo>
                    <a:pt x="4910" y="2367"/>
                  </a:lnTo>
                  <a:cubicBezTo>
                    <a:pt x="4941" y="2321"/>
                    <a:pt x="4971" y="2290"/>
                    <a:pt x="5002" y="2245"/>
                  </a:cubicBezTo>
                  <a:lnTo>
                    <a:pt x="5002" y="2229"/>
                  </a:lnTo>
                  <a:lnTo>
                    <a:pt x="5032" y="2199"/>
                  </a:lnTo>
                  <a:cubicBezTo>
                    <a:pt x="5445" y="1510"/>
                    <a:pt x="5216" y="608"/>
                    <a:pt x="4528" y="210"/>
                  </a:cubicBezTo>
                  <a:cubicBezTo>
                    <a:pt x="4291" y="68"/>
                    <a:pt x="4031" y="0"/>
                    <a:pt x="37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5" name="Google Shape;1014;p53"/>
            <p:cNvSpPr/>
            <p:nvPr/>
          </p:nvSpPr>
          <p:spPr>
            <a:xfrm>
              <a:off x="8657550" y="973150"/>
              <a:ext cx="136150" cy="179900"/>
            </a:xfrm>
            <a:custGeom>
              <a:avLst/>
              <a:gdLst/>
              <a:ahLst/>
              <a:cxnLst/>
              <a:rect l="l" t="t" r="r" b="b"/>
              <a:pathLst>
                <a:path w="5446" h="7196" extrusionOk="0">
                  <a:moveTo>
                    <a:pt x="4314" y="0"/>
                  </a:moveTo>
                  <a:lnTo>
                    <a:pt x="536" y="4818"/>
                  </a:lnTo>
                  <a:cubicBezTo>
                    <a:pt x="505" y="4864"/>
                    <a:pt x="475" y="4895"/>
                    <a:pt x="444" y="4940"/>
                  </a:cubicBezTo>
                  <a:lnTo>
                    <a:pt x="429" y="4971"/>
                  </a:lnTo>
                  <a:lnTo>
                    <a:pt x="414" y="5002"/>
                  </a:lnTo>
                  <a:cubicBezTo>
                    <a:pt x="1" y="5675"/>
                    <a:pt x="230" y="6577"/>
                    <a:pt x="918" y="6990"/>
                  </a:cubicBezTo>
                  <a:cubicBezTo>
                    <a:pt x="1151" y="7130"/>
                    <a:pt x="1406" y="7196"/>
                    <a:pt x="1658" y="7196"/>
                  </a:cubicBezTo>
                  <a:cubicBezTo>
                    <a:pt x="2152" y="7196"/>
                    <a:pt x="2633" y="6941"/>
                    <a:pt x="2907" y="6485"/>
                  </a:cubicBezTo>
                  <a:cubicBezTo>
                    <a:pt x="2953" y="6409"/>
                    <a:pt x="2983" y="6332"/>
                    <a:pt x="3014" y="6256"/>
                  </a:cubicBezTo>
                  <a:lnTo>
                    <a:pt x="5446" y="734"/>
                  </a:lnTo>
                  <a:lnTo>
                    <a:pt x="5002" y="459"/>
                  </a:lnTo>
                  <a:lnTo>
                    <a:pt x="5018" y="428"/>
                  </a:lnTo>
                  <a:lnTo>
                    <a:pt x="43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6" name="Google Shape;1015;p53"/>
            <p:cNvSpPr/>
            <p:nvPr/>
          </p:nvSpPr>
          <p:spPr>
            <a:xfrm>
              <a:off x="8812025" y="957850"/>
              <a:ext cx="184725" cy="130975"/>
            </a:xfrm>
            <a:custGeom>
              <a:avLst/>
              <a:gdLst/>
              <a:ahLst/>
              <a:cxnLst/>
              <a:rect l="l" t="t" r="r" b="b"/>
              <a:pathLst>
                <a:path w="7389" h="5239" extrusionOk="0">
                  <a:moveTo>
                    <a:pt x="720" y="0"/>
                  </a:moveTo>
                  <a:lnTo>
                    <a:pt x="460" y="444"/>
                  </a:lnTo>
                  <a:lnTo>
                    <a:pt x="429" y="428"/>
                  </a:lnTo>
                  <a:lnTo>
                    <a:pt x="1" y="1132"/>
                  </a:lnTo>
                  <a:lnTo>
                    <a:pt x="4804" y="4910"/>
                  </a:lnTo>
                  <a:cubicBezTo>
                    <a:pt x="4850" y="4941"/>
                    <a:pt x="4896" y="4971"/>
                    <a:pt x="4941" y="5002"/>
                  </a:cubicBezTo>
                  <a:lnTo>
                    <a:pt x="4957" y="5017"/>
                  </a:lnTo>
                  <a:lnTo>
                    <a:pt x="4987" y="5032"/>
                  </a:lnTo>
                  <a:cubicBezTo>
                    <a:pt x="5220" y="5172"/>
                    <a:pt x="5475" y="5238"/>
                    <a:pt x="5727" y="5238"/>
                  </a:cubicBezTo>
                  <a:cubicBezTo>
                    <a:pt x="6221" y="5238"/>
                    <a:pt x="6702" y="4984"/>
                    <a:pt x="6976" y="4528"/>
                  </a:cubicBezTo>
                  <a:cubicBezTo>
                    <a:pt x="7389" y="3839"/>
                    <a:pt x="7175" y="2952"/>
                    <a:pt x="6486" y="2539"/>
                  </a:cubicBezTo>
                  <a:cubicBezTo>
                    <a:pt x="6410" y="2493"/>
                    <a:pt x="6333" y="2463"/>
                    <a:pt x="6257" y="2432"/>
                  </a:cubicBezTo>
                  <a:lnTo>
                    <a:pt x="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7" name="Google Shape;1016;p53"/>
            <p:cNvSpPr/>
            <p:nvPr/>
          </p:nvSpPr>
          <p:spPr>
            <a:xfrm>
              <a:off x="8593700" y="824225"/>
              <a:ext cx="184700" cy="130975"/>
            </a:xfrm>
            <a:custGeom>
              <a:avLst/>
              <a:gdLst/>
              <a:ahLst/>
              <a:cxnLst/>
              <a:rect l="l" t="t" r="r" b="b"/>
              <a:pathLst>
                <a:path w="7388" h="5239" extrusionOk="0">
                  <a:moveTo>
                    <a:pt x="1659" y="0"/>
                  </a:moveTo>
                  <a:cubicBezTo>
                    <a:pt x="1161" y="0"/>
                    <a:pt x="677" y="255"/>
                    <a:pt x="413" y="711"/>
                  </a:cubicBezTo>
                  <a:cubicBezTo>
                    <a:pt x="0" y="1399"/>
                    <a:pt x="214" y="2286"/>
                    <a:pt x="903" y="2699"/>
                  </a:cubicBezTo>
                  <a:cubicBezTo>
                    <a:pt x="979" y="2745"/>
                    <a:pt x="1056" y="2776"/>
                    <a:pt x="1132" y="2806"/>
                  </a:cubicBezTo>
                  <a:lnTo>
                    <a:pt x="6669" y="5238"/>
                  </a:lnTo>
                  <a:lnTo>
                    <a:pt x="6929" y="4795"/>
                  </a:lnTo>
                  <a:lnTo>
                    <a:pt x="6960" y="4810"/>
                  </a:lnTo>
                  <a:lnTo>
                    <a:pt x="7388" y="4106"/>
                  </a:lnTo>
                  <a:lnTo>
                    <a:pt x="2570" y="328"/>
                  </a:lnTo>
                  <a:cubicBezTo>
                    <a:pt x="2524" y="298"/>
                    <a:pt x="2493" y="267"/>
                    <a:pt x="2447" y="236"/>
                  </a:cubicBezTo>
                  <a:lnTo>
                    <a:pt x="2432" y="221"/>
                  </a:lnTo>
                  <a:lnTo>
                    <a:pt x="2402" y="206"/>
                  </a:lnTo>
                  <a:cubicBezTo>
                    <a:pt x="2169" y="66"/>
                    <a:pt x="1912" y="0"/>
                    <a:pt x="1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8" name="Google Shape;1017;p53"/>
            <p:cNvSpPr/>
            <p:nvPr/>
          </p:nvSpPr>
          <p:spPr>
            <a:xfrm>
              <a:off x="8686625" y="801550"/>
              <a:ext cx="43600" cy="56125"/>
            </a:xfrm>
            <a:custGeom>
              <a:avLst/>
              <a:gdLst/>
              <a:ahLst/>
              <a:cxnLst/>
              <a:rect l="l" t="t" r="r" b="b"/>
              <a:pathLst>
                <a:path w="1744" h="2245" extrusionOk="0">
                  <a:moveTo>
                    <a:pt x="138" y="0"/>
                  </a:moveTo>
                  <a:cubicBezTo>
                    <a:pt x="112" y="0"/>
                    <a:pt x="85" y="9"/>
                    <a:pt x="61" y="27"/>
                  </a:cubicBezTo>
                  <a:cubicBezTo>
                    <a:pt x="15" y="73"/>
                    <a:pt x="0" y="149"/>
                    <a:pt x="46" y="210"/>
                  </a:cubicBezTo>
                  <a:lnTo>
                    <a:pt x="1499" y="2184"/>
                  </a:lnTo>
                  <a:cubicBezTo>
                    <a:pt x="1530" y="2224"/>
                    <a:pt x="1567" y="2245"/>
                    <a:pt x="1607" y="2245"/>
                  </a:cubicBezTo>
                  <a:cubicBezTo>
                    <a:pt x="1626" y="2245"/>
                    <a:pt x="1647" y="2240"/>
                    <a:pt x="1667" y="2229"/>
                  </a:cubicBezTo>
                  <a:lnTo>
                    <a:pt x="1683" y="2214"/>
                  </a:lnTo>
                  <a:cubicBezTo>
                    <a:pt x="1744" y="2168"/>
                    <a:pt x="1744" y="2092"/>
                    <a:pt x="1713" y="2031"/>
                  </a:cubicBezTo>
                  <a:lnTo>
                    <a:pt x="245" y="57"/>
                  </a:lnTo>
                  <a:cubicBezTo>
                    <a:pt x="217" y="20"/>
                    <a:pt x="178" y="0"/>
                    <a:pt x="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29" name="Google Shape;1018;p53"/>
            <p:cNvSpPr/>
            <p:nvPr/>
          </p:nvSpPr>
          <p:spPr>
            <a:xfrm>
              <a:off x="8712625" y="786250"/>
              <a:ext cx="32125" cy="62925"/>
            </a:xfrm>
            <a:custGeom>
              <a:avLst/>
              <a:gdLst/>
              <a:ahLst/>
              <a:cxnLst/>
              <a:rect l="l" t="t" r="r" b="b"/>
              <a:pathLst>
                <a:path w="1285" h="2517" extrusionOk="0">
                  <a:moveTo>
                    <a:pt x="141" y="0"/>
                  </a:moveTo>
                  <a:cubicBezTo>
                    <a:pt x="125" y="0"/>
                    <a:pt x="108" y="4"/>
                    <a:pt x="92" y="12"/>
                  </a:cubicBezTo>
                  <a:cubicBezTo>
                    <a:pt x="15" y="42"/>
                    <a:pt x="0" y="119"/>
                    <a:pt x="31" y="180"/>
                  </a:cubicBezTo>
                  <a:lnTo>
                    <a:pt x="1025" y="2444"/>
                  </a:lnTo>
                  <a:cubicBezTo>
                    <a:pt x="1036" y="2489"/>
                    <a:pt x="1080" y="2517"/>
                    <a:pt x="1133" y="2517"/>
                  </a:cubicBezTo>
                  <a:cubicBezTo>
                    <a:pt x="1152" y="2517"/>
                    <a:pt x="1173" y="2513"/>
                    <a:pt x="1193" y="2505"/>
                  </a:cubicBezTo>
                  <a:lnTo>
                    <a:pt x="1208" y="2505"/>
                  </a:lnTo>
                  <a:cubicBezTo>
                    <a:pt x="1254" y="2474"/>
                    <a:pt x="1285" y="2398"/>
                    <a:pt x="1254" y="2337"/>
                  </a:cubicBezTo>
                  <a:lnTo>
                    <a:pt x="260" y="88"/>
                  </a:lnTo>
                  <a:cubicBezTo>
                    <a:pt x="237" y="32"/>
                    <a:pt x="19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0" name="Google Shape;1019;p53"/>
            <p:cNvSpPr/>
            <p:nvPr/>
          </p:nvSpPr>
          <p:spPr>
            <a:xfrm>
              <a:off x="8852950" y="1045900"/>
              <a:ext cx="44000" cy="56125"/>
            </a:xfrm>
            <a:custGeom>
              <a:avLst/>
              <a:gdLst/>
              <a:ahLst/>
              <a:cxnLst/>
              <a:rect l="l" t="t" r="r" b="b"/>
              <a:pathLst>
                <a:path w="1760" h="2245" extrusionOk="0">
                  <a:moveTo>
                    <a:pt x="146" y="0"/>
                  </a:moveTo>
                  <a:cubicBezTo>
                    <a:pt x="120" y="0"/>
                    <a:pt x="95" y="9"/>
                    <a:pt x="77" y="27"/>
                  </a:cubicBezTo>
                  <a:cubicBezTo>
                    <a:pt x="16" y="73"/>
                    <a:pt x="1" y="149"/>
                    <a:pt x="46" y="210"/>
                  </a:cubicBezTo>
                  <a:lnTo>
                    <a:pt x="1515" y="2183"/>
                  </a:lnTo>
                  <a:cubicBezTo>
                    <a:pt x="1535" y="2224"/>
                    <a:pt x="1576" y="2245"/>
                    <a:pt x="1619" y="2245"/>
                  </a:cubicBezTo>
                  <a:cubicBezTo>
                    <a:pt x="1641" y="2245"/>
                    <a:pt x="1663" y="2240"/>
                    <a:pt x="1683" y="2229"/>
                  </a:cubicBezTo>
                  <a:lnTo>
                    <a:pt x="1683" y="2214"/>
                  </a:lnTo>
                  <a:cubicBezTo>
                    <a:pt x="1744" y="2168"/>
                    <a:pt x="1760" y="2092"/>
                    <a:pt x="1714" y="2030"/>
                  </a:cubicBezTo>
                  <a:lnTo>
                    <a:pt x="245" y="57"/>
                  </a:lnTo>
                  <a:cubicBezTo>
                    <a:pt x="227" y="20"/>
                    <a:pt x="186" y="0"/>
                    <a:pt x="1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1" name="Google Shape;1020;p53"/>
            <p:cNvSpPr/>
            <p:nvPr/>
          </p:nvSpPr>
          <p:spPr>
            <a:xfrm>
              <a:off x="8838425" y="1053900"/>
              <a:ext cx="32150" cy="62950"/>
            </a:xfrm>
            <a:custGeom>
              <a:avLst/>
              <a:gdLst/>
              <a:ahLst/>
              <a:cxnLst/>
              <a:rect l="l" t="t" r="r" b="b"/>
              <a:pathLst>
                <a:path w="1286" h="2518" extrusionOk="0">
                  <a:moveTo>
                    <a:pt x="142" y="1"/>
                  </a:moveTo>
                  <a:cubicBezTo>
                    <a:pt x="125" y="1"/>
                    <a:pt x="108" y="5"/>
                    <a:pt x="92" y="13"/>
                  </a:cubicBezTo>
                  <a:cubicBezTo>
                    <a:pt x="31" y="43"/>
                    <a:pt x="0" y="120"/>
                    <a:pt x="31" y="181"/>
                  </a:cubicBezTo>
                  <a:lnTo>
                    <a:pt x="1025" y="2445"/>
                  </a:lnTo>
                  <a:cubicBezTo>
                    <a:pt x="1048" y="2489"/>
                    <a:pt x="1095" y="2518"/>
                    <a:pt x="1142" y="2518"/>
                  </a:cubicBezTo>
                  <a:cubicBezTo>
                    <a:pt x="1160" y="2518"/>
                    <a:pt x="1177" y="2514"/>
                    <a:pt x="1193" y="2506"/>
                  </a:cubicBezTo>
                  <a:lnTo>
                    <a:pt x="1209" y="2506"/>
                  </a:lnTo>
                  <a:cubicBezTo>
                    <a:pt x="1270" y="2475"/>
                    <a:pt x="1285" y="2399"/>
                    <a:pt x="1255" y="2338"/>
                  </a:cubicBezTo>
                  <a:lnTo>
                    <a:pt x="260" y="89"/>
                  </a:lnTo>
                  <a:cubicBezTo>
                    <a:pt x="238" y="32"/>
                    <a:pt x="190" y="1"/>
                    <a:pt x="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2" name="Google Shape;1021;p53"/>
            <p:cNvSpPr/>
            <p:nvPr/>
          </p:nvSpPr>
          <p:spPr>
            <a:xfrm>
              <a:off x="8847600" y="790175"/>
              <a:ext cx="34050" cy="62075"/>
            </a:xfrm>
            <a:custGeom>
              <a:avLst/>
              <a:gdLst/>
              <a:ahLst/>
              <a:cxnLst/>
              <a:rect l="l" t="t" r="r" b="b"/>
              <a:pathLst>
                <a:path w="1362" h="2483" extrusionOk="0">
                  <a:moveTo>
                    <a:pt x="1206" y="1"/>
                  </a:moveTo>
                  <a:cubicBezTo>
                    <a:pt x="1163" y="1"/>
                    <a:pt x="1122" y="28"/>
                    <a:pt x="1102" y="69"/>
                  </a:cubicBezTo>
                  <a:lnTo>
                    <a:pt x="16" y="2302"/>
                  </a:lnTo>
                  <a:cubicBezTo>
                    <a:pt x="0" y="2348"/>
                    <a:pt x="16" y="2424"/>
                    <a:pt x="62" y="2455"/>
                  </a:cubicBezTo>
                  <a:lnTo>
                    <a:pt x="77" y="2470"/>
                  </a:lnTo>
                  <a:cubicBezTo>
                    <a:pt x="93" y="2478"/>
                    <a:pt x="111" y="2482"/>
                    <a:pt x="128" y="2482"/>
                  </a:cubicBezTo>
                  <a:cubicBezTo>
                    <a:pt x="176" y="2482"/>
                    <a:pt x="223" y="2454"/>
                    <a:pt x="245" y="2409"/>
                  </a:cubicBezTo>
                  <a:lnTo>
                    <a:pt x="1331" y="191"/>
                  </a:lnTo>
                  <a:cubicBezTo>
                    <a:pt x="1362" y="115"/>
                    <a:pt x="1331" y="38"/>
                    <a:pt x="1270" y="23"/>
                  </a:cubicBezTo>
                  <a:cubicBezTo>
                    <a:pt x="1250" y="8"/>
                    <a:pt x="1228" y="1"/>
                    <a:pt x="1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3" name="Google Shape;1022;p53"/>
            <p:cNvSpPr/>
            <p:nvPr/>
          </p:nvSpPr>
          <p:spPr>
            <a:xfrm>
              <a:off x="8861375" y="806500"/>
              <a:ext cx="45525" cy="54400"/>
            </a:xfrm>
            <a:custGeom>
              <a:avLst/>
              <a:gdLst/>
              <a:ahLst/>
              <a:cxnLst/>
              <a:rect l="l" t="t" r="r" b="b"/>
              <a:pathLst>
                <a:path w="1821" h="2176" extrusionOk="0">
                  <a:moveTo>
                    <a:pt x="1678" y="0"/>
                  </a:moveTo>
                  <a:cubicBezTo>
                    <a:pt x="1639" y="0"/>
                    <a:pt x="1602" y="16"/>
                    <a:pt x="1576" y="43"/>
                  </a:cubicBezTo>
                  <a:lnTo>
                    <a:pt x="46" y="1986"/>
                  </a:lnTo>
                  <a:cubicBezTo>
                    <a:pt x="0" y="2031"/>
                    <a:pt x="15" y="2108"/>
                    <a:pt x="61" y="2154"/>
                  </a:cubicBezTo>
                  <a:lnTo>
                    <a:pt x="77" y="2154"/>
                  </a:lnTo>
                  <a:cubicBezTo>
                    <a:pt x="97" y="2168"/>
                    <a:pt x="124" y="2175"/>
                    <a:pt x="151" y="2175"/>
                  </a:cubicBezTo>
                  <a:cubicBezTo>
                    <a:pt x="185" y="2175"/>
                    <a:pt x="220" y="2164"/>
                    <a:pt x="245" y="2139"/>
                  </a:cubicBezTo>
                  <a:lnTo>
                    <a:pt x="1774" y="211"/>
                  </a:lnTo>
                  <a:cubicBezTo>
                    <a:pt x="1820" y="150"/>
                    <a:pt x="1805" y="74"/>
                    <a:pt x="1759" y="28"/>
                  </a:cubicBezTo>
                  <a:cubicBezTo>
                    <a:pt x="1733" y="8"/>
                    <a:pt x="1705" y="0"/>
                    <a:pt x="16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4" name="Google Shape;1023;p53"/>
            <p:cNvSpPr/>
            <p:nvPr/>
          </p:nvSpPr>
          <p:spPr>
            <a:xfrm>
              <a:off x="8708400" y="1050975"/>
              <a:ext cx="34075" cy="62050"/>
            </a:xfrm>
            <a:custGeom>
              <a:avLst/>
              <a:gdLst/>
              <a:ahLst/>
              <a:cxnLst/>
              <a:rect l="l" t="t" r="r" b="b"/>
              <a:pathLst>
                <a:path w="1363" h="2482" extrusionOk="0">
                  <a:moveTo>
                    <a:pt x="1206" y="1"/>
                  </a:moveTo>
                  <a:cubicBezTo>
                    <a:pt x="1163" y="1"/>
                    <a:pt x="1123" y="28"/>
                    <a:pt x="1102" y="69"/>
                  </a:cubicBezTo>
                  <a:lnTo>
                    <a:pt x="31" y="2302"/>
                  </a:lnTo>
                  <a:cubicBezTo>
                    <a:pt x="1" y="2348"/>
                    <a:pt x="16" y="2424"/>
                    <a:pt x="77" y="2455"/>
                  </a:cubicBezTo>
                  <a:lnTo>
                    <a:pt x="77" y="2470"/>
                  </a:lnTo>
                  <a:cubicBezTo>
                    <a:pt x="98" y="2478"/>
                    <a:pt x="118" y="2482"/>
                    <a:pt x="138" y="2482"/>
                  </a:cubicBezTo>
                  <a:cubicBezTo>
                    <a:pt x="192" y="2482"/>
                    <a:pt x="238" y="2454"/>
                    <a:pt x="261" y="2409"/>
                  </a:cubicBezTo>
                  <a:lnTo>
                    <a:pt x="1332" y="191"/>
                  </a:lnTo>
                  <a:cubicBezTo>
                    <a:pt x="1362" y="114"/>
                    <a:pt x="1332" y="38"/>
                    <a:pt x="1270" y="23"/>
                  </a:cubicBezTo>
                  <a:cubicBezTo>
                    <a:pt x="1250" y="7"/>
                    <a:pt x="1228" y="1"/>
                    <a:pt x="1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5" name="Google Shape;1024;p53"/>
            <p:cNvSpPr/>
            <p:nvPr/>
          </p:nvSpPr>
          <p:spPr>
            <a:xfrm>
              <a:off x="8682800" y="1042425"/>
              <a:ext cx="45525" cy="54400"/>
            </a:xfrm>
            <a:custGeom>
              <a:avLst/>
              <a:gdLst/>
              <a:ahLst/>
              <a:cxnLst/>
              <a:rect l="l" t="t" r="r" b="b"/>
              <a:pathLst>
                <a:path w="1821" h="2176" extrusionOk="0">
                  <a:moveTo>
                    <a:pt x="1677" y="0"/>
                  </a:moveTo>
                  <a:cubicBezTo>
                    <a:pt x="1639" y="0"/>
                    <a:pt x="1602" y="17"/>
                    <a:pt x="1576" y="43"/>
                  </a:cubicBezTo>
                  <a:lnTo>
                    <a:pt x="46" y="1986"/>
                  </a:lnTo>
                  <a:cubicBezTo>
                    <a:pt x="0" y="2032"/>
                    <a:pt x="15" y="2108"/>
                    <a:pt x="61" y="2154"/>
                  </a:cubicBezTo>
                  <a:lnTo>
                    <a:pt x="77" y="2154"/>
                  </a:lnTo>
                  <a:cubicBezTo>
                    <a:pt x="104" y="2168"/>
                    <a:pt x="132" y="2176"/>
                    <a:pt x="158" y="2176"/>
                  </a:cubicBezTo>
                  <a:cubicBezTo>
                    <a:pt x="190" y="2176"/>
                    <a:pt x="220" y="2164"/>
                    <a:pt x="245" y="2139"/>
                  </a:cubicBezTo>
                  <a:lnTo>
                    <a:pt x="1774" y="212"/>
                  </a:lnTo>
                  <a:cubicBezTo>
                    <a:pt x="1820" y="150"/>
                    <a:pt x="1805" y="74"/>
                    <a:pt x="1759" y="28"/>
                  </a:cubicBezTo>
                  <a:cubicBezTo>
                    <a:pt x="1733" y="9"/>
                    <a:pt x="1705" y="0"/>
                    <a:pt x="16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6" name="Google Shape;1025;p53"/>
            <p:cNvSpPr/>
            <p:nvPr/>
          </p:nvSpPr>
          <p:spPr>
            <a:xfrm>
              <a:off x="8776100" y="770475"/>
              <a:ext cx="13775" cy="67700"/>
            </a:xfrm>
            <a:custGeom>
              <a:avLst/>
              <a:gdLst/>
              <a:ahLst/>
              <a:cxnLst/>
              <a:rect l="l" t="t" r="r" b="b"/>
              <a:pathLst>
                <a:path w="551" h="2708" extrusionOk="0">
                  <a:moveTo>
                    <a:pt x="123" y="0"/>
                  </a:moveTo>
                  <a:cubicBezTo>
                    <a:pt x="61" y="16"/>
                    <a:pt x="0" y="77"/>
                    <a:pt x="15" y="138"/>
                  </a:cubicBezTo>
                  <a:lnTo>
                    <a:pt x="291" y="2601"/>
                  </a:lnTo>
                  <a:cubicBezTo>
                    <a:pt x="291" y="2662"/>
                    <a:pt x="352" y="2708"/>
                    <a:pt x="413" y="2708"/>
                  </a:cubicBezTo>
                  <a:lnTo>
                    <a:pt x="428" y="2708"/>
                  </a:lnTo>
                  <a:cubicBezTo>
                    <a:pt x="505" y="2692"/>
                    <a:pt x="551" y="2631"/>
                    <a:pt x="551" y="2570"/>
                  </a:cubicBezTo>
                  <a:lnTo>
                    <a:pt x="276" y="123"/>
                  </a:lnTo>
                  <a:cubicBezTo>
                    <a:pt x="260" y="46"/>
                    <a:pt x="199"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7" name="Google Shape;1026;p53"/>
            <p:cNvSpPr/>
            <p:nvPr/>
          </p:nvSpPr>
          <p:spPr>
            <a:xfrm>
              <a:off x="8799425" y="770475"/>
              <a:ext cx="13775" cy="67700"/>
            </a:xfrm>
            <a:custGeom>
              <a:avLst/>
              <a:gdLst/>
              <a:ahLst/>
              <a:cxnLst/>
              <a:rect l="l" t="t" r="r" b="b"/>
              <a:pathLst>
                <a:path w="551" h="2708" extrusionOk="0">
                  <a:moveTo>
                    <a:pt x="429" y="0"/>
                  </a:moveTo>
                  <a:cubicBezTo>
                    <a:pt x="352" y="0"/>
                    <a:pt x="291" y="46"/>
                    <a:pt x="291" y="123"/>
                  </a:cubicBezTo>
                  <a:lnTo>
                    <a:pt x="16" y="2570"/>
                  </a:lnTo>
                  <a:cubicBezTo>
                    <a:pt x="0" y="2631"/>
                    <a:pt x="61" y="2708"/>
                    <a:pt x="123" y="2708"/>
                  </a:cubicBezTo>
                  <a:lnTo>
                    <a:pt x="138" y="2708"/>
                  </a:lnTo>
                  <a:cubicBezTo>
                    <a:pt x="199" y="2708"/>
                    <a:pt x="260" y="2662"/>
                    <a:pt x="260" y="2601"/>
                  </a:cubicBezTo>
                  <a:lnTo>
                    <a:pt x="536" y="138"/>
                  </a:lnTo>
                  <a:cubicBezTo>
                    <a:pt x="551" y="77"/>
                    <a:pt x="490" y="16"/>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8" name="Google Shape;1027;p53"/>
            <p:cNvSpPr/>
            <p:nvPr/>
          </p:nvSpPr>
          <p:spPr>
            <a:xfrm>
              <a:off x="8797900" y="1065300"/>
              <a:ext cx="13400" cy="67700"/>
            </a:xfrm>
            <a:custGeom>
              <a:avLst/>
              <a:gdLst/>
              <a:ahLst/>
              <a:cxnLst/>
              <a:rect l="l" t="t" r="r" b="b"/>
              <a:pathLst>
                <a:path w="536" h="2708" extrusionOk="0">
                  <a:moveTo>
                    <a:pt x="122" y="0"/>
                  </a:moveTo>
                  <a:cubicBezTo>
                    <a:pt x="46" y="16"/>
                    <a:pt x="0" y="77"/>
                    <a:pt x="0" y="138"/>
                  </a:cubicBezTo>
                  <a:lnTo>
                    <a:pt x="275" y="2601"/>
                  </a:lnTo>
                  <a:cubicBezTo>
                    <a:pt x="275" y="2662"/>
                    <a:pt x="337" y="2708"/>
                    <a:pt x="398" y="2708"/>
                  </a:cubicBezTo>
                  <a:lnTo>
                    <a:pt x="413" y="2708"/>
                  </a:lnTo>
                  <a:cubicBezTo>
                    <a:pt x="490" y="2708"/>
                    <a:pt x="535" y="2631"/>
                    <a:pt x="520" y="2570"/>
                  </a:cubicBezTo>
                  <a:lnTo>
                    <a:pt x="260" y="123"/>
                  </a:lnTo>
                  <a:cubicBezTo>
                    <a:pt x="245" y="46"/>
                    <a:pt x="184" y="0"/>
                    <a:pt x="1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39" name="Google Shape;1028;p53"/>
            <p:cNvSpPr/>
            <p:nvPr/>
          </p:nvSpPr>
          <p:spPr>
            <a:xfrm>
              <a:off x="8774575" y="1065225"/>
              <a:ext cx="13400" cy="67775"/>
            </a:xfrm>
            <a:custGeom>
              <a:avLst/>
              <a:gdLst/>
              <a:ahLst/>
              <a:cxnLst/>
              <a:rect l="l" t="t" r="r" b="b"/>
              <a:pathLst>
                <a:path w="536" h="2711" extrusionOk="0">
                  <a:moveTo>
                    <a:pt x="393" y="1"/>
                  </a:moveTo>
                  <a:cubicBezTo>
                    <a:pt x="337" y="1"/>
                    <a:pt x="275" y="56"/>
                    <a:pt x="275" y="110"/>
                  </a:cubicBezTo>
                  <a:lnTo>
                    <a:pt x="0" y="2573"/>
                  </a:lnTo>
                  <a:cubicBezTo>
                    <a:pt x="0" y="2634"/>
                    <a:pt x="46" y="2695"/>
                    <a:pt x="122" y="2711"/>
                  </a:cubicBezTo>
                  <a:lnTo>
                    <a:pt x="138" y="2711"/>
                  </a:lnTo>
                  <a:cubicBezTo>
                    <a:pt x="199" y="2711"/>
                    <a:pt x="245" y="2665"/>
                    <a:pt x="260" y="2604"/>
                  </a:cubicBezTo>
                  <a:lnTo>
                    <a:pt x="520" y="141"/>
                  </a:lnTo>
                  <a:cubicBezTo>
                    <a:pt x="535" y="80"/>
                    <a:pt x="489" y="3"/>
                    <a:pt x="413" y="3"/>
                  </a:cubicBezTo>
                  <a:cubicBezTo>
                    <a:pt x="407" y="2"/>
                    <a:pt x="400" y="1"/>
                    <a:pt x="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0" name="Google Shape;1029;p53"/>
            <p:cNvSpPr/>
            <p:nvPr/>
          </p:nvSpPr>
          <p:spPr>
            <a:xfrm>
              <a:off x="8890425" y="847025"/>
              <a:ext cx="56625" cy="43050"/>
            </a:xfrm>
            <a:custGeom>
              <a:avLst/>
              <a:gdLst/>
              <a:ahLst/>
              <a:cxnLst/>
              <a:rect l="l" t="t" r="r" b="b"/>
              <a:pathLst>
                <a:path w="2265" h="1722" extrusionOk="0">
                  <a:moveTo>
                    <a:pt x="2124" y="0"/>
                  </a:moveTo>
                  <a:cubicBezTo>
                    <a:pt x="2097" y="0"/>
                    <a:pt x="2069" y="9"/>
                    <a:pt x="2050" y="28"/>
                  </a:cubicBezTo>
                  <a:lnTo>
                    <a:pt x="62" y="1481"/>
                  </a:lnTo>
                  <a:cubicBezTo>
                    <a:pt x="16" y="1527"/>
                    <a:pt x="1" y="1603"/>
                    <a:pt x="31" y="1649"/>
                  </a:cubicBezTo>
                  <a:lnTo>
                    <a:pt x="31" y="1665"/>
                  </a:lnTo>
                  <a:cubicBezTo>
                    <a:pt x="59" y="1702"/>
                    <a:pt x="98" y="1722"/>
                    <a:pt x="138" y="1722"/>
                  </a:cubicBezTo>
                  <a:cubicBezTo>
                    <a:pt x="164" y="1722"/>
                    <a:pt x="191" y="1713"/>
                    <a:pt x="215" y="1695"/>
                  </a:cubicBezTo>
                  <a:lnTo>
                    <a:pt x="2203" y="227"/>
                  </a:lnTo>
                  <a:cubicBezTo>
                    <a:pt x="2249" y="181"/>
                    <a:pt x="2264" y="105"/>
                    <a:pt x="2218" y="43"/>
                  </a:cubicBezTo>
                  <a:cubicBezTo>
                    <a:pt x="2201" y="17"/>
                    <a:pt x="2162" y="0"/>
                    <a:pt x="2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1" name="Google Shape;1030;p53"/>
            <p:cNvSpPr/>
            <p:nvPr/>
          </p:nvSpPr>
          <p:spPr>
            <a:xfrm>
              <a:off x="8898850" y="872975"/>
              <a:ext cx="63875" cy="31350"/>
            </a:xfrm>
            <a:custGeom>
              <a:avLst/>
              <a:gdLst/>
              <a:ahLst/>
              <a:cxnLst/>
              <a:rect l="l" t="t" r="r" b="b"/>
              <a:pathLst>
                <a:path w="2555" h="1254" extrusionOk="0">
                  <a:moveTo>
                    <a:pt x="2416" y="0"/>
                  </a:moveTo>
                  <a:cubicBezTo>
                    <a:pt x="2396" y="0"/>
                    <a:pt x="2375" y="5"/>
                    <a:pt x="2356" y="15"/>
                  </a:cubicBezTo>
                  <a:lnTo>
                    <a:pt x="92" y="1009"/>
                  </a:lnTo>
                  <a:cubicBezTo>
                    <a:pt x="31" y="1040"/>
                    <a:pt x="0" y="1116"/>
                    <a:pt x="31" y="1177"/>
                  </a:cubicBezTo>
                  <a:lnTo>
                    <a:pt x="31" y="1193"/>
                  </a:lnTo>
                  <a:cubicBezTo>
                    <a:pt x="51" y="1233"/>
                    <a:pt x="92" y="1254"/>
                    <a:pt x="135" y="1254"/>
                  </a:cubicBezTo>
                  <a:cubicBezTo>
                    <a:pt x="156" y="1254"/>
                    <a:pt x="179" y="1249"/>
                    <a:pt x="199" y="1239"/>
                  </a:cubicBezTo>
                  <a:lnTo>
                    <a:pt x="2447" y="244"/>
                  </a:lnTo>
                  <a:cubicBezTo>
                    <a:pt x="2524" y="214"/>
                    <a:pt x="2554" y="137"/>
                    <a:pt x="2524" y="76"/>
                  </a:cubicBezTo>
                  <a:cubicBezTo>
                    <a:pt x="2503" y="24"/>
                    <a:pt x="2461" y="0"/>
                    <a:pt x="24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2" name="Google Shape;1031;p53"/>
            <p:cNvSpPr/>
            <p:nvPr/>
          </p:nvSpPr>
          <p:spPr>
            <a:xfrm>
              <a:off x="8646075" y="1013375"/>
              <a:ext cx="57000" cy="43075"/>
            </a:xfrm>
            <a:custGeom>
              <a:avLst/>
              <a:gdLst/>
              <a:ahLst/>
              <a:cxnLst/>
              <a:rect l="l" t="t" r="r" b="b"/>
              <a:pathLst>
                <a:path w="2280" h="1723" extrusionOk="0">
                  <a:moveTo>
                    <a:pt x="2127" y="1"/>
                  </a:moveTo>
                  <a:cubicBezTo>
                    <a:pt x="2101" y="1"/>
                    <a:pt x="2074" y="10"/>
                    <a:pt x="2050" y="28"/>
                  </a:cubicBezTo>
                  <a:lnTo>
                    <a:pt x="62" y="1496"/>
                  </a:lnTo>
                  <a:cubicBezTo>
                    <a:pt x="16" y="1542"/>
                    <a:pt x="1" y="1603"/>
                    <a:pt x="31" y="1664"/>
                  </a:cubicBezTo>
                  <a:lnTo>
                    <a:pt x="47" y="1680"/>
                  </a:lnTo>
                  <a:cubicBezTo>
                    <a:pt x="64" y="1706"/>
                    <a:pt x="103" y="1723"/>
                    <a:pt x="141" y="1723"/>
                  </a:cubicBezTo>
                  <a:cubicBezTo>
                    <a:pt x="168" y="1723"/>
                    <a:pt x="196" y="1714"/>
                    <a:pt x="215" y="1695"/>
                  </a:cubicBezTo>
                  <a:lnTo>
                    <a:pt x="2203" y="242"/>
                  </a:lnTo>
                  <a:cubicBezTo>
                    <a:pt x="2264" y="196"/>
                    <a:pt x="2280" y="119"/>
                    <a:pt x="2234" y="58"/>
                  </a:cubicBezTo>
                  <a:cubicBezTo>
                    <a:pt x="2206" y="21"/>
                    <a:pt x="2167" y="1"/>
                    <a:pt x="21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3" name="Google Shape;1032;p53"/>
            <p:cNvSpPr/>
            <p:nvPr/>
          </p:nvSpPr>
          <p:spPr>
            <a:xfrm>
              <a:off x="8631175" y="999225"/>
              <a:ext cx="63875" cy="31300"/>
            </a:xfrm>
            <a:custGeom>
              <a:avLst/>
              <a:gdLst/>
              <a:ahLst/>
              <a:cxnLst/>
              <a:rect l="l" t="t" r="r" b="b"/>
              <a:pathLst>
                <a:path w="2555" h="1252" extrusionOk="0">
                  <a:moveTo>
                    <a:pt x="2407" y="0"/>
                  </a:moveTo>
                  <a:cubicBezTo>
                    <a:pt x="2390" y="0"/>
                    <a:pt x="2372" y="4"/>
                    <a:pt x="2356" y="12"/>
                  </a:cubicBezTo>
                  <a:lnTo>
                    <a:pt x="92" y="1007"/>
                  </a:lnTo>
                  <a:cubicBezTo>
                    <a:pt x="31" y="1037"/>
                    <a:pt x="0" y="1114"/>
                    <a:pt x="31" y="1175"/>
                  </a:cubicBezTo>
                  <a:lnTo>
                    <a:pt x="31" y="1190"/>
                  </a:lnTo>
                  <a:cubicBezTo>
                    <a:pt x="51" y="1231"/>
                    <a:pt x="92" y="1251"/>
                    <a:pt x="135" y="1251"/>
                  </a:cubicBezTo>
                  <a:cubicBezTo>
                    <a:pt x="157" y="1251"/>
                    <a:pt x="179" y="1246"/>
                    <a:pt x="199" y="1236"/>
                  </a:cubicBezTo>
                  <a:lnTo>
                    <a:pt x="2447" y="242"/>
                  </a:lnTo>
                  <a:cubicBezTo>
                    <a:pt x="2524" y="211"/>
                    <a:pt x="2555" y="135"/>
                    <a:pt x="2524" y="74"/>
                  </a:cubicBezTo>
                  <a:cubicBezTo>
                    <a:pt x="2502" y="29"/>
                    <a:pt x="2455" y="0"/>
                    <a:pt x="2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4" name="Google Shape;1033;p53"/>
            <p:cNvSpPr/>
            <p:nvPr/>
          </p:nvSpPr>
          <p:spPr>
            <a:xfrm>
              <a:off x="8908775" y="937875"/>
              <a:ext cx="67725" cy="13175"/>
            </a:xfrm>
            <a:custGeom>
              <a:avLst/>
              <a:gdLst/>
              <a:ahLst/>
              <a:cxnLst/>
              <a:rect l="l" t="t" r="r" b="b"/>
              <a:pathLst>
                <a:path w="2709" h="527" extrusionOk="0">
                  <a:moveTo>
                    <a:pt x="2594" y="1"/>
                  </a:moveTo>
                  <a:cubicBezTo>
                    <a:pt x="2586" y="1"/>
                    <a:pt x="2578" y="2"/>
                    <a:pt x="2570" y="4"/>
                  </a:cubicBezTo>
                  <a:lnTo>
                    <a:pt x="108" y="279"/>
                  </a:lnTo>
                  <a:cubicBezTo>
                    <a:pt x="47" y="279"/>
                    <a:pt x="1" y="340"/>
                    <a:pt x="1" y="402"/>
                  </a:cubicBezTo>
                  <a:cubicBezTo>
                    <a:pt x="1" y="402"/>
                    <a:pt x="1" y="402"/>
                    <a:pt x="1" y="417"/>
                  </a:cubicBezTo>
                  <a:cubicBezTo>
                    <a:pt x="1" y="472"/>
                    <a:pt x="50" y="526"/>
                    <a:pt x="115" y="526"/>
                  </a:cubicBezTo>
                  <a:cubicBezTo>
                    <a:pt x="122" y="526"/>
                    <a:pt x="130" y="525"/>
                    <a:pt x="138" y="524"/>
                  </a:cubicBezTo>
                  <a:lnTo>
                    <a:pt x="2586" y="249"/>
                  </a:lnTo>
                  <a:cubicBezTo>
                    <a:pt x="2662" y="249"/>
                    <a:pt x="2708" y="187"/>
                    <a:pt x="2708" y="111"/>
                  </a:cubicBezTo>
                  <a:cubicBezTo>
                    <a:pt x="2695" y="44"/>
                    <a:pt x="2647" y="1"/>
                    <a:pt x="25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5" name="Google Shape;1034;p53"/>
            <p:cNvSpPr/>
            <p:nvPr/>
          </p:nvSpPr>
          <p:spPr>
            <a:xfrm>
              <a:off x="8908775" y="961225"/>
              <a:ext cx="67725" cy="13075"/>
            </a:xfrm>
            <a:custGeom>
              <a:avLst/>
              <a:gdLst/>
              <a:ahLst/>
              <a:cxnLst/>
              <a:rect l="l" t="t" r="r" b="b"/>
              <a:pathLst>
                <a:path w="2709" h="523" extrusionOk="0">
                  <a:moveTo>
                    <a:pt x="115" y="0"/>
                  </a:moveTo>
                  <a:cubicBezTo>
                    <a:pt x="50" y="0"/>
                    <a:pt x="1" y="55"/>
                    <a:pt x="1" y="110"/>
                  </a:cubicBezTo>
                  <a:cubicBezTo>
                    <a:pt x="1" y="125"/>
                    <a:pt x="1" y="125"/>
                    <a:pt x="1" y="125"/>
                  </a:cubicBezTo>
                  <a:cubicBezTo>
                    <a:pt x="1" y="186"/>
                    <a:pt x="47" y="248"/>
                    <a:pt x="108" y="263"/>
                  </a:cubicBezTo>
                  <a:lnTo>
                    <a:pt x="2570" y="523"/>
                  </a:lnTo>
                  <a:cubicBezTo>
                    <a:pt x="2632" y="523"/>
                    <a:pt x="2693" y="477"/>
                    <a:pt x="2708" y="401"/>
                  </a:cubicBezTo>
                  <a:cubicBezTo>
                    <a:pt x="2708" y="339"/>
                    <a:pt x="2662" y="278"/>
                    <a:pt x="2586" y="263"/>
                  </a:cubicBezTo>
                  <a:lnTo>
                    <a:pt x="138" y="3"/>
                  </a:lnTo>
                  <a:cubicBezTo>
                    <a:pt x="130" y="1"/>
                    <a:pt x="122" y="0"/>
                    <a:pt x="1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6" name="Google Shape;1035;p53"/>
            <p:cNvSpPr/>
            <p:nvPr/>
          </p:nvSpPr>
          <p:spPr>
            <a:xfrm>
              <a:off x="8613950" y="959750"/>
              <a:ext cx="67725" cy="13475"/>
            </a:xfrm>
            <a:custGeom>
              <a:avLst/>
              <a:gdLst/>
              <a:ahLst/>
              <a:cxnLst/>
              <a:rect l="l" t="t" r="r" b="b"/>
              <a:pathLst>
                <a:path w="2709" h="539" extrusionOk="0">
                  <a:moveTo>
                    <a:pt x="2571" y="1"/>
                  </a:moveTo>
                  <a:lnTo>
                    <a:pt x="108" y="276"/>
                  </a:lnTo>
                  <a:cubicBezTo>
                    <a:pt x="47" y="291"/>
                    <a:pt x="1" y="337"/>
                    <a:pt x="1" y="414"/>
                  </a:cubicBezTo>
                  <a:cubicBezTo>
                    <a:pt x="1" y="414"/>
                    <a:pt x="1" y="414"/>
                    <a:pt x="1" y="429"/>
                  </a:cubicBezTo>
                  <a:cubicBezTo>
                    <a:pt x="15" y="484"/>
                    <a:pt x="65" y="538"/>
                    <a:pt x="130" y="538"/>
                  </a:cubicBezTo>
                  <a:cubicBezTo>
                    <a:pt x="138" y="538"/>
                    <a:pt x="146" y="538"/>
                    <a:pt x="154" y="536"/>
                  </a:cubicBezTo>
                  <a:lnTo>
                    <a:pt x="2586" y="261"/>
                  </a:lnTo>
                  <a:cubicBezTo>
                    <a:pt x="2662" y="245"/>
                    <a:pt x="2708" y="184"/>
                    <a:pt x="2708" y="123"/>
                  </a:cubicBezTo>
                  <a:cubicBezTo>
                    <a:pt x="2693" y="47"/>
                    <a:pt x="2632" y="1"/>
                    <a:pt x="2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7" name="Google Shape;1036;p53"/>
            <p:cNvSpPr/>
            <p:nvPr/>
          </p:nvSpPr>
          <p:spPr>
            <a:xfrm>
              <a:off x="8613950" y="936725"/>
              <a:ext cx="67725" cy="12800"/>
            </a:xfrm>
            <a:custGeom>
              <a:avLst/>
              <a:gdLst/>
              <a:ahLst/>
              <a:cxnLst/>
              <a:rect l="l" t="t" r="r" b="b"/>
              <a:pathLst>
                <a:path w="2709" h="512" extrusionOk="0">
                  <a:moveTo>
                    <a:pt x="110" y="1"/>
                  </a:moveTo>
                  <a:cubicBezTo>
                    <a:pt x="47" y="1"/>
                    <a:pt x="1" y="44"/>
                    <a:pt x="1" y="111"/>
                  </a:cubicBezTo>
                  <a:cubicBezTo>
                    <a:pt x="1" y="111"/>
                    <a:pt x="1" y="111"/>
                    <a:pt x="1" y="126"/>
                  </a:cubicBezTo>
                  <a:cubicBezTo>
                    <a:pt x="1" y="187"/>
                    <a:pt x="47" y="249"/>
                    <a:pt x="108" y="249"/>
                  </a:cubicBezTo>
                  <a:lnTo>
                    <a:pt x="2571" y="509"/>
                  </a:lnTo>
                  <a:cubicBezTo>
                    <a:pt x="2578" y="511"/>
                    <a:pt x="2586" y="512"/>
                    <a:pt x="2594" y="512"/>
                  </a:cubicBezTo>
                  <a:cubicBezTo>
                    <a:pt x="2647" y="512"/>
                    <a:pt x="2695" y="468"/>
                    <a:pt x="2708" y="402"/>
                  </a:cubicBezTo>
                  <a:cubicBezTo>
                    <a:pt x="2708" y="325"/>
                    <a:pt x="2662" y="264"/>
                    <a:pt x="2586" y="264"/>
                  </a:cubicBezTo>
                  <a:lnTo>
                    <a:pt x="139" y="4"/>
                  </a:lnTo>
                  <a:cubicBezTo>
                    <a:pt x="129" y="2"/>
                    <a:pt x="119" y="1"/>
                    <a:pt x="1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8" name="Google Shape;1037;p53"/>
            <p:cNvSpPr/>
            <p:nvPr/>
          </p:nvSpPr>
          <p:spPr>
            <a:xfrm>
              <a:off x="8895400" y="1005125"/>
              <a:ext cx="63875" cy="30850"/>
            </a:xfrm>
            <a:custGeom>
              <a:avLst/>
              <a:gdLst/>
              <a:ahLst/>
              <a:cxnLst/>
              <a:rect l="l" t="t" r="r" b="b"/>
              <a:pathLst>
                <a:path w="2555" h="1234" extrusionOk="0">
                  <a:moveTo>
                    <a:pt x="141" y="0"/>
                  </a:moveTo>
                  <a:cubicBezTo>
                    <a:pt x="96" y="0"/>
                    <a:pt x="54" y="20"/>
                    <a:pt x="31" y="67"/>
                  </a:cubicBezTo>
                  <a:lnTo>
                    <a:pt x="16" y="82"/>
                  </a:lnTo>
                  <a:cubicBezTo>
                    <a:pt x="0" y="144"/>
                    <a:pt x="31" y="220"/>
                    <a:pt x="92" y="251"/>
                  </a:cubicBezTo>
                  <a:lnTo>
                    <a:pt x="2356" y="1229"/>
                  </a:lnTo>
                  <a:cubicBezTo>
                    <a:pt x="2366" y="1232"/>
                    <a:pt x="2377" y="1233"/>
                    <a:pt x="2388" y="1233"/>
                  </a:cubicBezTo>
                  <a:cubicBezTo>
                    <a:pt x="2442" y="1233"/>
                    <a:pt x="2499" y="1204"/>
                    <a:pt x="2524" y="1153"/>
                  </a:cubicBezTo>
                  <a:cubicBezTo>
                    <a:pt x="2555" y="1092"/>
                    <a:pt x="2524" y="1015"/>
                    <a:pt x="2448" y="985"/>
                  </a:cubicBezTo>
                  <a:lnTo>
                    <a:pt x="184" y="6"/>
                  </a:lnTo>
                  <a:cubicBezTo>
                    <a:pt x="170" y="2"/>
                    <a:pt x="155"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49" name="Google Shape;1038;p53"/>
            <p:cNvSpPr/>
            <p:nvPr/>
          </p:nvSpPr>
          <p:spPr>
            <a:xfrm>
              <a:off x="8887375" y="1019500"/>
              <a:ext cx="57000" cy="42400"/>
            </a:xfrm>
            <a:custGeom>
              <a:avLst/>
              <a:gdLst/>
              <a:ahLst/>
              <a:cxnLst/>
              <a:rect l="l" t="t" r="r" b="b"/>
              <a:pathLst>
                <a:path w="2280" h="1696" extrusionOk="0">
                  <a:moveTo>
                    <a:pt x="122" y="1"/>
                  </a:moveTo>
                  <a:cubicBezTo>
                    <a:pt x="82" y="1"/>
                    <a:pt x="43" y="21"/>
                    <a:pt x="16" y="58"/>
                  </a:cubicBezTo>
                  <a:cubicBezTo>
                    <a:pt x="0" y="119"/>
                    <a:pt x="16" y="180"/>
                    <a:pt x="61" y="226"/>
                  </a:cubicBezTo>
                  <a:lnTo>
                    <a:pt x="2065" y="1679"/>
                  </a:lnTo>
                  <a:cubicBezTo>
                    <a:pt x="2081" y="1690"/>
                    <a:pt x="2103" y="1695"/>
                    <a:pt x="2126" y="1695"/>
                  </a:cubicBezTo>
                  <a:cubicBezTo>
                    <a:pt x="2168" y="1695"/>
                    <a:pt x="2214" y="1678"/>
                    <a:pt x="2233" y="1649"/>
                  </a:cubicBezTo>
                  <a:cubicBezTo>
                    <a:pt x="2279" y="1588"/>
                    <a:pt x="2264" y="1511"/>
                    <a:pt x="2218" y="1465"/>
                  </a:cubicBezTo>
                  <a:lnTo>
                    <a:pt x="199" y="27"/>
                  </a:lnTo>
                  <a:cubicBezTo>
                    <a:pt x="175" y="9"/>
                    <a:pt x="148" y="1"/>
                    <a:pt x="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0" name="Google Shape;1039;p53"/>
            <p:cNvSpPr/>
            <p:nvPr/>
          </p:nvSpPr>
          <p:spPr>
            <a:xfrm>
              <a:off x="8628500" y="877625"/>
              <a:ext cx="63875" cy="30825"/>
            </a:xfrm>
            <a:custGeom>
              <a:avLst/>
              <a:gdLst/>
              <a:ahLst/>
              <a:cxnLst/>
              <a:rect l="l" t="t" r="r" b="b"/>
              <a:pathLst>
                <a:path w="2555" h="1233" extrusionOk="0">
                  <a:moveTo>
                    <a:pt x="148" y="0"/>
                  </a:moveTo>
                  <a:cubicBezTo>
                    <a:pt x="100" y="0"/>
                    <a:pt x="53" y="29"/>
                    <a:pt x="31" y="74"/>
                  </a:cubicBezTo>
                  <a:lnTo>
                    <a:pt x="31" y="89"/>
                  </a:lnTo>
                  <a:cubicBezTo>
                    <a:pt x="0" y="150"/>
                    <a:pt x="31" y="227"/>
                    <a:pt x="92" y="242"/>
                  </a:cubicBezTo>
                  <a:lnTo>
                    <a:pt x="2356" y="1221"/>
                  </a:lnTo>
                  <a:cubicBezTo>
                    <a:pt x="2372" y="1229"/>
                    <a:pt x="2389" y="1233"/>
                    <a:pt x="2407" y="1233"/>
                  </a:cubicBezTo>
                  <a:cubicBezTo>
                    <a:pt x="2454" y="1233"/>
                    <a:pt x="2501" y="1204"/>
                    <a:pt x="2524" y="1160"/>
                  </a:cubicBezTo>
                  <a:cubicBezTo>
                    <a:pt x="2554" y="1098"/>
                    <a:pt x="2524" y="1022"/>
                    <a:pt x="2463" y="991"/>
                  </a:cubicBezTo>
                  <a:lnTo>
                    <a:pt x="199" y="12"/>
                  </a:lnTo>
                  <a:cubicBezTo>
                    <a:pt x="183" y="4"/>
                    <a:pt x="165"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1" name="Google Shape;1040;p53"/>
            <p:cNvSpPr/>
            <p:nvPr/>
          </p:nvSpPr>
          <p:spPr>
            <a:xfrm>
              <a:off x="8643400" y="851625"/>
              <a:ext cx="57375" cy="42675"/>
            </a:xfrm>
            <a:custGeom>
              <a:avLst/>
              <a:gdLst/>
              <a:ahLst/>
              <a:cxnLst/>
              <a:rect l="l" t="t" r="r" b="b"/>
              <a:pathLst>
                <a:path w="2295" h="1707" extrusionOk="0">
                  <a:moveTo>
                    <a:pt x="138" y="1"/>
                  </a:moveTo>
                  <a:cubicBezTo>
                    <a:pt x="98" y="1"/>
                    <a:pt x="59" y="21"/>
                    <a:pt x="31" y="58"/>
                  </a:cubicBezTo>
                  <a:cubicBezTo>
                    <a:pt x="1" y="119"/>
                    <a:pt x="16" y="196"/>
                    <a:pt x="77" y="226"/>
                  </a:cubicBezTo>
                  <a:lnTo>
                    <a:pt x="2066" y="1680"/>
                  </a:lnTo>
                  <a:cubicBezTo>
                    <a:pt x="2090" y="1698"/>
                    <a:pt x="2116" y="1706"/>
                    <a:pt x="2142" y="1706"/>
                  </a:cubicBezTo>
                  <a:cubicBezTo>
                    <a:pt x="2182" y="1706"/>
                    <a:pt x="2221" y="1686"/>
                    <a:pt x="2249" y="1649"/>
                  </a:cubicBezTo>
                  <a:cubicBezTo>
                    <a:pt x="2295" y="1588"/>
                    <a:pt x="2280" y="1511"/>
                    <a:pt x="2218" y="1465"/>
                  </a:cubicBezTo>
                  <a:lnTo>
                    <a:pt x="215" y="28"/>
                  </a:lnTo>
                  <a:cubicBezTo>
                    <a:pt x="191" y="9"/>
                    <a:pt x="164" y="1"/>
                    <a:pt x="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2" name="Google Shape;1041;p53"/>
            <p:cNvSpPr/>
            <p:nvPr/>
          </p:nvSpPr>
          <p:spPr>
            <a:xfrm>
              <a:off x="8642650" y="809900"/>
              <a:ext cx="309750" cy="293175"/>
            </a:xfrm>
            <a:custGeom>
              <a:avLst/>
              <a:gdLst/>
              <a:ahLst/>
              <a:cxnLst/>
              <a:rect l="l" t="t" r="r" b="b"/>
              <a:pathLst>
                <a:path w="12390" h="11727" extrusionOk="0">
                  <a:moveTo>
                    <a:pt x="6157" y="0"/>
                  </a:moveTo>
                  <a:cubicBezTo>
                    <a:pt x="3160" y="0"/>
                    <a:pt x="592" y="2277"/>
                    <a:pt x="291" y="5322"/>
                  </a:cubicBezTo>
                  <a:cubicBezTo>
                    <a:pt x="0" y="8564"/>
                    <a:pt x="2401" y="11425"/>
                    <a:pt x="5644" y="11700"/>
                  </a:cubicBezTo>
                  <a:cubicBezTo>
                    <a:pt x="5834" y="11718"/>
                    <a:pt x="6023" y="11727"/>
                    <a:pt x="6210" y="11727"/>
                  </a:cubicBezTo>
                  <a:cubicBezTo>
                    <a:pt x="9215" y="11727"/>
                    <a:pt x="11782" y="9460"/>
                    <a:pt x="12099" y="6408"/>
                  </a:cubicBezTo>
                  <a:cubicBezTo>
                    <a:pt x="12389" y="3165"/>
                    <a:pt x="9988" y="320"/>
                    <a:pt x="6745" y="29"/>
                  </a:cubicBezTo>
                  <a:cubicBezTo>
                    <a:pt x="6548" y="10"/>
                    <a:pt x="6352" y="0"/>
                    <a:pt x="61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3" name="Google Shape;1042;p53"/>
            <p:cNvSpPr/>
            <p:nvPr/>
          </p:nvSpPr>
          <p:spPr>
            <a:xfrm>
              <a:off x="8908775" y="887475"/>
              <a:ext cx="19150" cy="52800"/>
            </a:xfrm>
            <a:custGeom>
              <a:avLst/>
              <a:gdLst/>
              <a:ahLst/>
              <a:cxnLst/>
              <a:rect l="l" t="t" r="r" b="b"/>
              <a:pathLst>
                <a:path w="766" h="2112" fill="none" extrusionOk="0">
                  <a:moveTo>
                    <a:pt x="1" y="1"/>
                  </a:moveTo>
                  <a:cubicBezTo>
                    <a:pt x="398" y="643"/>
                    <a:pt x="658" y="1362"/>
                    <a:pt x="766" y="2112"/>
                  </a:cubicBezTo>
                </a:path>
              </a:pathLst>
            </a:custGeom>
            <a:solidFill>
              <a:schemeClr val="lt1"/>
            </a:solidFill>
            <a:ln w="14525" cap="rnd" cmpd="sng">
              <a:solidFill>
                <a:srgbClr val="FFFFFF"/>
              </a:solidFill>
              <a:prstDash val="solid"/>
              <a:miter lim="152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4" name="Google Shape;1043;p53"/>
            <p:cNvSpPr/>
            <p:nvPr/>
          </p:nvSpPr>
          <p:spPr>
            <a:xfrm>
              <a:off x="8791775" y="826675"/>
              <a:ext cx="107850" cy="48600"/>
            </a:xfrm>
            <a:custGeom>
              <a:avLst/>
              <a:gdLst/>
              <a:ahLst/>
              <a:cxnLst/>
              <a:rect l="l" t="t" r="r" b="b"/>
              <a:pathLst>
                <a:path w="4314" h="1944" fill="none" extrusionOk="0">
                  <a:moveTo>
                    <a:pt x="0" y="16"/>
                  </a:moveTo>
                  <a:cubicBezTo>
                    <a:pt x="230" y="1"/>
                    <a:pt x="474" y="1"/>
                    <a:pt x="719" y="31"/>
                  </a:cubicBezTo>
                  <a:cubicBezTo>
                    <a:pt x="2126" y="154"/>
                    <a:pt x="3427" y="842"/>
                    <a:pt x="4314" y="1943"/>
                  </a:cubicBezTo>
                </a:path>
              </a:pathLst>
            </a:custGeom>
            <a:solidFill>
              <a:schemeClr val="lt1"/>
            </a:solidFill>
            <a:ln w="14525" cap="rnd" cmpd="sng">
              <a:solidFill>
                <a:srgbClr val="FFFFFF"/>
              </a:solidFill>
              <a:prstDash val="solid"/>
              <a:miter lim="152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5" name="Google Shape;1044;p53"/>
            <p:cNvSpPr/>
            <p:nvPr/>
          </p:nvSpPr>
          <p:spPr>
            <a:xfrm>
              <a:off x="8696175" y="895075"/>
              <a:ext cx="84150" cy="81575"/>
            </a:xfrm>
            <a:custGeom>
              <a:avLst/>
              <a:gdLst/>
              <a:ahLst/>
              <a:cxnLst/>
              <a:rect l="l" t="t" r="r" b="b"/>
              <a:pathLst>
                <a:path w="3366" h="3263" extrusionOk="0">
                  <a:moveTo>
                    <a:pt x="1675" y="1"/>
                  </a:moveTo>
                  <a:cubicBezTo>
                    <a:pt x="795" y="1"/>
                    <a:pt x="75" y="689"/>
                    <a:pt x="31" y="1578"/>
                  </a:cubicBezTo>
                  <a:cubicBezTo>
                    <a:pt x="0" y="2481"/>
                    <a:pt x="704" y="3230"/>
                    <a:pt x="1622" y="3261"/>
                  </a:cubicBezTo>
                  <a:cubicBezTo>
                    <a:pt x="1650" y="3262"/>
                    <a:pt x="1677" y="3263"/>
                    <a:pt x="1705" y="3263"/>
                  </a:cubicBezTo>
                  <a:cubicBezTo>
                    <a:pt x="2571" y="3263"/>
                    <a:pt x="3290" y="2575"/>
                    <a:pt x="3335" y="1701"/>
                  </a:cubicBezTo>
                  <a:cubicBezTo>
                    <a:pt x="3365" y="798"/>
                    <a:pt x="2662" y="33"/>
                    <a:pt x="1759" y="3"/>
                  </a:cubicBezTo>
                  <a:cubicBezTo>
                    <a:pt x="1731" y="1"/>
                    <a:pt x="1703" y="1"/>
                    <a:pt x="1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6" name="Google Shape;1045;p53"/>
            <p:cNvSpPr/>
            <p:nvPr/>
          </p:nvSpPr>
          <p:spPr>
            <a:xfrm>
              <a:off x="8711075" y="912325"/>
              <a:ext cx="48975" cy="47475"/>
            </a:xfrm>
            <a:custGeom>
              <a:avLst/>
              <a:gdLst/>
              <a:ahLst/>
              <a:cxnLst/>
              <a:rect l="l" t="t" r="r" b="b"/>
              <a:pathLst>
                <a:path w="1959" h="1899" extrusionOk="0">
                  <a:moveTo>
                    <a:pt x="981" y="1"/>
                  </a:moveTo>
                  <a:cubicBezTo>
                    <a:pt x="459" y="1"/>
                    <a:pt x="31" y="393"/>
                    <a:pt x="16" y="903"/>
                  </a:cubicBezTo>
                  <a:cubicBezTo>
                    <a:pt x="1" y="1424"/>
                    <a:pt x="414" y="1867"/>
                    <a:pt x="934" y="1898"/>
                  </a:cubicBezTo>
                  <a:cubicBezTo>
                    <a:pt x="944" y="1898"/>
                    <a:pt x="953" y="1898"/>
                    <a:pt x="963" y="1898"/>
                  </a:cubicBezTo>
                  <a:cubicBezTo>
                    <a:pt x="1485" y="1898"/>
                    <a:pt x="1913" y="1491"/>
                    <a:pt x="1928" y="980"/>
                  </a:cubicBezTo>
                  <a:cubicBezTo>
                    <a:pt x="1959" y="460"/>
                    <a:pt x="1546" y="16"/>
                    <a:pt x="1010" y="1"/>
                  </a:cubicBezTo>
                  <a:cubicBezTo>
                    <a:pt x="1000" y="1"/>
                    <a:pt x="991"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7" name="Google Shape;1046;p53"/>
            <p:cNvSpPr/>
            <p:nvPr/>
          </p:nvSpPr>
          <p:spPr>
            <a:xfrm>
              <a:off x="8810900" y="888950"/>
              <a:ext cx="84150" cy="81600"/>
            </a:xfrm>
            <a:custGeom>
              <a:avLst/>
              <a:gdLst/>
              <a:ahLst/>
              <a:cxnLst/>
              <a:rect l="l" t="t" r="r" b="b"/>
              <a:pathLst>
                <a:path w="3366" h="3264" extrusionOk="0">
                  <a:moveTo>
                    <a:pt x="1674" y="1"/>
                  </a:moveTo>
                  <a:cubicBezTo>
                    <a:pt x="795" y="1"/>
                    <a:pt x="75" y="689"/>
                    <a:pt x="31" y="1563"/>
                  </a:cubicBezTo>
                  <a:cubicBezTo>
                    <a:pt x="0" y="2481"/>
                    <a:pt x="704" y="3230"/>
                    <a:pt x="1621" y="3261"/>
                  </a:cubicBezTo>
                  <a:cubicBezTo>
                    <a:pt x="1649" y="3262"/>
                    <a:pt x="1677" y="3263"/>
                    <a:pt x="1705" y="3263"/>
                  </a:cubicBezTo>
                  <a:cubicBezTo>
                    <a:pt x="2571" y="3263"/>
                    <a:pt x="3290" y="2575"/>
                    <a:pt x="3335" y="1701"/>
                  </a:cubicBezTo>
                  <a:cubicBezTo>
                    <a:pt x="3365" y="798"/>
                    <a:pt x="2662" y="34"/>
                    <a:pt x="1759" y="3"/>
                  </a:cubicBezTo>
                  <a:cubicBezTo>
                    <a:pt x="1731" y="2"/>
                    <a:pt x="1702" y="1"/>
                    <a:pt x="16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8" name="Google Shape;1047;p53"/>
            <p:cNvSpPr/>
            <p:nvPr/>
          </p:nvSpPr>
          <p:spPr>
            <a:xfrm>
              <a:off x="8828475" y="906175"/>
              <a:ext cx="48975" cy="47500"/>
            </a:xfrm>
            <a:custGeom>
              <a:avLst/>
              <a:gdLst/>
              <a:ahLst/>
              <a:cxnLst/>
              <a:rect l="l" t="t" r="r" b="b"/>
              <a:pathLst>
                <a:path w="1959" h="1900" extrusionOk="0">
                  <a:moveTo>
                    <a:pt x="970" y="1"/>
                  </a:moveTo>
                  <a:cubicBezTo>
                    <a:pt x="460" y="1"/>
                    <a:pt x="46" y="403"/>
                    <a:pt x="31" y="905"/>
                  </a:cubicBezTo>
                  <a:cubicBezTo>
                    <a:pt x="1" y="1425"/>
                    <a:pt x="414" y="1868"/>
                    <a:pt x="949" y="1899"/>
                  </a:cubicBezTo>
                  <a:cubicBezTo>
                    <a:pt x="958" y="1899"/>
                    <a:pt x="968" y="1899"/>
                    <a:pt x="977" y="1899"/>
                  </a:cubicBezTo>
                  <a:cubicBezTo>
                    <a:pt x="1485" y="1899"/>
                    <a:pt x="1913" y="1492"/>
                    <a:pt x="1943" y="981"/>
                  </a:cubicBezTo>
                  <a:cubicBezTo>
                    <a:pt x="1959" y="461"/>
                    <a:pt x="1546" y="18"/>
                    <a:pt x="1025" y="2"/>
                  </a:cubicBezTo>
                  <a:cubicBezTo>
                    <a:pt x="1007" y="1"/>
                    <a:pt x="988" y="1"/>
                    <a:pt x="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59" name="Google Shape;1048;p53"/>
            <p:cNvSpPr/>
            <p:nvPr/>
          </p:nvSpPr>
          <p:spPr>
            <a:xfrm>
              <a:off x="8775700" y="955925"/>
              <a:ext cx="44000" cy="15050"/>
            </a:xfrm>
            <a:custGeom>
              <a:avLst/>
              <a:gdLst/>
              <a:ahLst/>
              <a:cxnLst/>
              <a:rect l="l" t="t" r="r" b="b"/>
              <a:pathLst>
                <a:path w="1760" h="602" extrusionOk="0">
                  <a:moveTo>
                    <a:pt x="1584" y="1"/>
                  </a:moveTo>
                  <a:cubicBezTo>
                    <a:pt x="1542" y="1"/>
                    <a:pt x="1500" y="16"/>
                    <a:pt x="1469" y="47"/>
                  </a:cubicBezTo>
                  <a:cubicBezTo>
                    <a:pt x="1298" y="210"/>
                    <a:pt x="1074" y="290"/>
                    <a:pt x="847" y="290"/>
                  </a:cubicBezTo>
                  <a:cubicBezTo>
                    <a:pt x="648" y="290"/>
                    <a:pt x="447" y="229"/>
                    <a:pt x="276" y="108"/>
                  </a:cubicBezTo>
                  <a:cubicBezTo>
                    <a:pt x="244" y="82"/>
                    <a:pt x="210" y="70"/>
                    <a:pt x="177" y="70"/>
                  </a:cubicBezTo>
                  <a:cubicBezTo>
                    <a:pt x="131" y="70"/>
                    <a:pt x="89" y="94"/>
                    <a:pt x="62" y="138"/>
                  </a:cubicBezTo>
                  <a:cubicBezTo>
                    <a:pt x="1" y="200"/>
                    <a:pt x="16" y="291"/>
                    <a:pt x="93" y="353"/>
                  </a:cubicBezTo>
                  <a:cubicBezTo>
                    <a:pt x="276" y="490"/>
                    <a:pt x="506" y="567"/>
                    <a:pt x="750" y="597"/>
                  </a:cubicBezTo>
                  <a:cubicBezTo>
                    <a:pt x="786" y="600"/>
                    <a:pt x="821" y="602"/>
                    <a:pt x="856" y="602"/>
                  </a:cubicBezTo>
                  <a:cubicBezTo>
                    <a:pt x="1169" y="602"/>
                    <a:pt x="1465" y="481"/>
                    <a:pt x="1699" y="261"/>
                  </a:cubicBezTo>
                  <a:cubicBezTo>
                    <a:pt x="1760" y="200"/>
                    <a:pt x="1760" y="108"/>
                    <a:pt x="1699" y="47"/>
                  </a:cubicBezTo>
                  <a:cubicBezTo>
                    <a:pt x="1668" y="16"/>
                    <a:pt x="1626" y="1"/>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0" name="Google Shape;1049;p53"/>
            <p:cNvSpPr/>
            <p:nvPr/>
          </p:nvSpPr>
          <p:spPr>
            <a:xfrm>
              <a:off x="8713375" y="964925"/>
              <a:ext cx="42850" cy="37725"/>
            </a:xfrm>
            <a:custGeom>
              <a:avLst/>
              <a:gdLst/>
              <a:ahLst/>
              <a:cxnLst/>
              <a:rect l="l" t="t" r="r" b="b"/>
              <a:pathLst>
                <a:path w="1714" h="1509" extrusionOk="0">
                  <a:moveTo>
                    <a:pt x="767" y="0"/>
                  </a:moveTo>
                  <a:cubicBezTo>
                    <a:pt x="396" y="0"/>
                    <a:pt x="73" y="289"/>
                    <a:pt x="31" y="681"/>
                  </a:cubicBezTo>
                  <a:cubicBezTo>
                    <a:pt x="1" y="1109"/>
                    <a:pt x="307" y="1476"/>
                    <a:pt x="735" y="1507"/>
                  </a:cubicBezTo>
                  <a:cubicBezTo>
                    <a:pt x="756" y="1508"/>
                    <a:pt x="777" y="1509"/>
                    <a:pt x="798" y="1509"/>
                  </a:cubicBezTo>
                  <a:cubicBezTo>
                    <a:pt x="1230" y="1509"/>
                    <a:pt x="1595" y="1211"/>
                    <a:pt x="1668" y="788"/>
                  </a:cubicBezTo>
                  <a:cubicBezTo>
                    <a:pt x="1714" y="405"/>
                    <a:pt x="1347" y="54"/>
                    <a:pt x="873" y="8"/>
                  </a:cubicBezTo>
                  <a:cubicBezTo>
                    <a:pt x="837" y="3"/>
                    <a:pt x="802" y="0"/>
                    <a:pt x="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1" name="Google Shape;1050;p53"/>
            <p:cNvSpPr/>
            <p:nvPr/>
          </p:nvSpPr>
          <p:spPr>
            <a:xfrm>
              <a:off x="8839950" y="959700"/>
              <a:ext cx="42850" cy="37750"/>
            </a:xfrm>
            <a:custGeom>
              <a:avLst/>
              <a:gdLst/>
              <a:ahLst/>
              <a:cxnLst/>
              <a:rect l="l" t="t" r="r" b="b"/>
              <a:pathLst>
                <a:path w="1714" h="1510" extrusionOk="0">
                  <a:moveTo>
                    <a:pt x="918" y="1"/>
                  </a:moveTo>
                  <a:cubicBezTo>
                    <a:pt x="499" y="1"/>
                    <a:pt x="119" y="298"/>
                    <a:pt x="46" y="722"/>
                  </a:cubicBezTo>
                  <a:cubicBezTo>
                    <a:pt x="1" y="1104"/>
                    <a:pt x="352" y="1456"/>
                    <a:pt x="827" y="1502"/>
                  </a:cubicBezTo>
                  <a:cubicBezTo>
                    <a:pt x="863" y="1507"/>
                    <a:pt x="900" y="1509"/>
                    <a:pt x="936" y="1509"/>
                  </a:cubicBezTo>
                  <a:cubicBezTo>
                    <a:pt x="1318" y="1509"/>
                    <a:pt x="1641" y="1220"/>
                    <a:pt x="1683" y="829"/>
                  </a:cubicBezTo>
                  <a:cubicBezTo>
                    <a:pt x="1714" y="416"/>
                    <a:pt x="1408" y="33"/>
                    <a:pt x="979" y="3"/>
                  </a:cubicBezTo>
                  <a:cubicBezTo>
                    <a:pt x="959" y="1"/>
                    <a:pt x="939"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grpSp>
      <p:grpSp>
        <p:nvGrpSpPr>
          <p:cNvPr id="62" name="Google Shape;1004;p53"/>
          <p:cNvGrpSpPr/>
          <p:nvPr/>
        </p:nvGrpSpPr>
        <p:grpSpPr>
          <a:xfrm flipH="1">
            <a:off x="8849166" y="712560"/>
            <a:ext cx="864096" cy="784793"/>
            <a:chOff x="8571900" y="733375"/>
            <a:chExt cx="446275" cy="446275"/>
          </a:xfrm>
        </p:grpSpPr>
        <p:sp>
          <p:nvSpPr>
            <p:cNvPr id="63" name="Google Shape;1005;p53"/>
            <p:cNvSpPr/>
            <p:nvPr/>
          </p:nvSpPr>
          <p:spPr>
            <a:xfrm>
              <a:off x="8758875" y="733375"/>
              <a:ext cx="72700" cy="193525"/>
            </a:xfrm>
            <a:custGeom>
              <a:avLst/>
              <a:gdLst/>
              <a:ahLst/>
              <a:cxnLst/>
              <a:rect l="l" t="t" r="r" b="b"/>
              <a:pathLst>
                <a:path w="2908" h="7741" extrusionOk="0">
                  <a:moveTo>
                    <a:pt x="1454" y="1"/>
                  </a:moveTo>
                  <a:cubicBezTo>
                    <a:pt x="643" y="1"/>
                    <a:pt x="1" y="643"/>
                    <a:pt x="1" y="1454"/>
                  </a:cubicBezTo>
                  <a:cubicBezTo>
                    <a:pt x="1" y="1530"/>
                    <a:pt x="1" y="1622"/>
                    <a:pt x="16" y="1698"/>
                  </a:cubicBezTo>
                  <a:lnTo>
                    <a:pt x="781" y="7694"/>
                  </a:lnTo>
                  <a:lnTo>
                    <a:pt x="1301" y="7694"/>
                  </a:lnTo>
                  <a:lnTo>
                    <a:pt x="1301" y="7740"/>
                  </a:lnTo>
                  <a:lnTo>
                    <a:pt x="2127" y="7740"/>
                  </a:lnTo>
                  <a:lnTo>
                    <a:pt x="2892" y="1668"/>
                  </a:lnTo>
                  <a:cubicBezTo>
                    <a:pt x="2892" y="1607"/>
                    <a:pt x="2907" y="1561"/>
                    <a:pt x="2907" y="1500"/>
                  </a:cubicBezTo>
                  <a:lnTo>
                    <a:pt x="2907" y="1484"/>
                  </a:lnTo>
                  <a:lnTo>
                    <a:pt x="2907" y="1454"/>
                  </a:lnTo>
                  <a:cubicBezTo>
                    <a:pt x="2907" y="643"/>
                    <a:pt x="2249" y="1"/>
                    <a:pt x="1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4" name="Google Shape;1006;p53"/>
            <p:cNvSpPr/>
            <p:nvPr/>
          </p:nvSpPr>
          <p:spPr>
            <a:xfrm>
              <a:off x="8758875" y="986150"/>
              <a:ext cx="72700" cy="193500"/>
            </a:xfrm>
            <a:custGeom>
              <a:avLst/>
              <a:gdLst/>
              <a:ahLst/>
              <a:cxnLst/>
              <a:rect l="l" t="t" r="r" b="b"/>
              <a:pathLst>
                <a:path w="2908" h="7740" extrusionOk="0">
                  <a:moveTo>
                    <a:pt x="781" y="0"/>
                  </a:moveTo>
                  <a:lnTo>
                    <a:pt x="16" y="6072"/>
                  </a:lnTo>
                  <a:cubicBezTo>
                    <a:pt x="1" y="6134"/>
                    <a:pt x="1" y="6179"/>
                    <a:pt x="1" y="6241"/>
                  </a:cubicBezTo>
                  <a:lnTo>
                    <a:pt x="1" y="6256"/>
                  </a:lnTo>
                  <a:lnTo>
                    <a:pt x="1" y="6287"/>
                  </a:lnTo>
                  <a:cubicBezTo>
                    <a:pt x="1" y="7082"/>
                    <a:pt x="643" y="7740"/>
                    <a:pt x="1454" y="7740"/>
                  </a:cubicBezTo>
                  <a:cubicBezTo>
                    <a:pt x="2249" y="7740"/>
                    <a:pt x="2907" y="7082"/>
                    <a:pt x="2907" y="6287"/>
                  </a:cubicBezTo>
                  <a:cubicBezTo>
                    <a:pt x="2907" y="6195"/>
                    <a:pt x="2892" y="6118"/>
                    <a:pt x="2876" y="6042"/>
                  </a:cubicBezTo>
                  <a:lnTo>
                    <a:pt x="2112" y="46"/>
                  </a:lnTo>
                  <a:lnTo>
                    <a:pt x="1592" y="46"/>
                  </a:lnTo>
                  <a:lnTo>
                    <a:pt x="15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5" name="Google Shape;1007;p53"/>
            <p:cNvSpPr/>
            <p:nvPr/>
          </p:nvSpPr>
          <p:spPr>
            <a:xfrm>
              <a:off x="8824650" y="919975"/>
              <a:ext cx="193525" cy="72700"/>
            </a:xfrm>
            <a:custGeom>
              <a:avLst/>
              <a:gdLst/>
              <a:ahLst/>
              <a:cxnLst/>
              <a:rect l="l" t="t" r="r" b="b"/>
              <a:pathLst>
                <a:path w="7741" h="2908" extrusionOk="0">
                  <a:moveTo>
                    <a:pt x="6287" y="1"/>
                  </a:moveTo>
                  <a:cubicBezTo>
                    <a:pt x="6195" y="1"/>
                    <a:pt x="6119" y="16"/>
                    <a:pt x="6027" y="32"/>
                  </a:cubicBezTo>
                  <a:lnTo>
                    <a:pt x="47" y="796"/>
                  </a:lnTo>
                  <a:lnTo>
                    <a:pt x="47" y="1316"/>
                  </a:lnTo>
                  <a:lnTo>
                    <a:pt x="1" y="1316"/>
                  </a:lnTo>
                  <a:lnTo>
                    <a:pt x="1" y="2127"/>
                  </a:lnTo>
                  <a:lnTo>
                    <a:pt x="6073" y="2892"/>
                  </a:lnTo>
                  <a:cubicBezTo>
                    <a:pt x="6134" y="2907"/>
                    <a:pt x="6180" y="2907"/>
                    <a:pt x="6241" y="2907"/>
                  </a:cubicBezTo>
                  <a:lnTo>
                    <a:pt x="6287" y="2907"/>
                  </a:lnTo>
                  <a:cubicBezTo>
                    <a:pt x="7083" y="2907"/>
                    <a:pt x="7740" y="2265"/>
                    <a:pt x="7740" y="1454"/>
                  </a:cubicBezTo>
                  <a:cubicBezTo>
                    <a:pt x="7740" y="659"/>
                    <a:pt x="7083" y="1"/>
                    <a:pt x="62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6" name="Google Shape;1008;p53"/>
            <p:cNvSpPr/>
            <p:nvPr/>
          </p:nvSpPr>
          <p:spPr>
            <a:xfrm>
              <a:off x="8571900" y="920375"/>
              <a:ext cx="193500" cy="72675"/>
            </a:xfrm>
            <a:custGeom>
              <a:avLst/>
              <a:gdLst/>
              <a:ahLst/>
              <a:cxnLst/>
              <a:rect l="l" t="t" r="r" b="b"/>
              <a:pathLst>
                <a:path w="7740" h="2907" extrusionOk="0">
                  <a:moveTo>
                    <a:pt x="1453" y="0"/>
                  </a:moveTo>
                  <a:cubicBezTo>
                    <a:pt x="658" y="0"/>
                    <a:pt x="0" y="643"/>
                    <a:pt x="0" y="1453"/>
                  </a:cubicBezTo>
                  <a:cubicBezTo>
                    <a:pt x="0" y="2249"/>
                    <a:pt x="658" y="2906"/>
                    <a:pt x="1453" y="2906"/>
                  </a:cubicBezTo>
                  <a:cubicBezTo>
                    <a:pt x="1545" y="2891"/>
                    <a:pt x="1622" y="2891"/>
                    <a:pt x="1713" y="2876"/>
                  </a:cubicBezTo>
                  <a:lnTo>
                    <a:pt x="7709" y="2111"/>
                  </a:lnTo>
                  <a:lnTo>
                    <a:pt x="7709" y="1591"/>
                  </a:lnTo>
                  <a:lnTo>
                    <a:pt x="7740" y="1591"/>
                  </a:lnTo>
                  <a:lnTo>
                    <a:pt x="7740" y="780"/>
                  </a:lnTo>
                  <a:lnTo>
                    <a:pt x="1668" y="16"/>
                  </a:lnTo>
                  <a:cubicBezTo>
                    <a:pt x="1622" y="0"/>
                    <a:pt x="1560" y="0"/>
                    <a:pt x="15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7" name="Google Shape;1009;p53"/>
            <p:cNvSpPr/>
            <p:nvPr/>
          </p:nvSpPr>
          <p:spPr>
            <a:xfrm>
              <a:off x="8813575" y="827400"/>
              <a:ext cx="185475" cy="128950"/>
            </a:xfrm>
            <a:custGeom>
              <a:avLst/>
              <a:gdLst/>
              <a:ahLst/>
              <a:cxnLst/>
              <a:rect l="l" t="t" r="r" b="b"/>
              <a:pathLst>
                <a:path w="7419" h="5158" extrusionOk="0">
                  <a:moveTo>
                    <a:pt x="5756" y="0"/>
                  </a:moveTo>
                  <a:cubicBezTo>
                    <a:pt x="5509" y="0"/>
                    <a:pt x="5260" y="65"/>
                    <a:pt x="5032" y="201"/>
                  </a:cubicBezTo>
                  <a:cubicBezTo>
                    <a:pt x="4956" y="232"/>
                    <a:pt x="4895" y="278"/>
                    <a:pt x="4818" y="339"/>
                  </a:cubicBezTo>
                  <a:lnTo>
                    <a:pt x="0" y="3979"/>
                  </a:lnTo>
                  <a:lnTo>
                    <a:pt x="260" y="4423"/>
                  </a:lnTo>
                  <a:lnTo>
                    <a:pt x="230" y="4438"/>
                  </a:lnTo>
                  <a:lnTo>
                    <a:pt x="627" y="5157"/>
                  </a:lnTo>
                  <a:lnTo>
                    <a:pt x="6287" y="2801"/>
                  </a:lnTo>
                  <a:cubicBezTo>
                    <a:pt x="6333" y="2786"/>
                    <a:pt x="6378" y="2756"/>
                    <a:pt x="6424" y="2740"/>
                  </a:cubicBezTo>
                  <a:lnTo>
                    <a:pt x="6440" y="2740"/>
                  </a:lnTo>
                  <a:lnTo>
                    <a:pt x="6470" y="2710"/>
                  </a:lnTo>
                  <a:cubicBezTo>
                    <a:pt x="7174" y="2312"/>
                    <a:pt x="7419" y="1425"/>
                    <a:pt x="7021" y="737"/>
                  </a:cubicBezTo>
                  <a:cubicBezTo>
                    <a:pt x="6744" y="265"/>
                    <a:pt x="6255" y="0"/>
                    <a:pt x="57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8" name="Google Shape;1010;p53"/>
            <p:cNvSpPr/>
            <p:nvPr/>
          </p:nvSpPr>
          <p:spPr>
            <a:xfrm>
              <a:off x="8591400" y="956700"/>
              <a:ext cx="185475" cy="128775"/>
            </a:xfrm>
            <a:custGeom>
              <a:avLst/>
              <a:gdLst/>
              <a:ahLst/>
              <a:cxnLst/>
              <a:rect l="l" t="t" r="r" b="b"/>
              <a:pathLst>
                <a:path w="7419" h="5151" extrusionOk="0">
                  <a:moveTo>
                    <a:pt x="6792" y="0"/>
                  </a:moveTo>
                  <a:lnTo>
                    <a:pt x="1132" y="2341"/>
                  </a:lnTo>
                  <a:cubicBezTo>
                    <a:pt x="1086" y="2371"/>
                    <a:pt x="1041" y="2386"/>
                    <a:pt x="979" y="2417"/>
                  </a:cubicBezTo>
                  <a:lnTo>
                    <a:pt x="949" y="2432"/>
                  </a:lnTo>
                  <a:cubicBezTo>
                    <a:pt x="245" y="2830"/>
                    <a:pt x="0" y="3717"/>
                    <a:pt x="398" y="4421"/>
                  </a:cubicBezTo>
                  <a:cubicBezTo>
                    <a:pt x="664" y="4892"/>
                    <a:pt x="1150" y="5150"/>
                    <a:pt x="1653" y="5150"/>
                  </a:cubicBezTo>
                  <a:cubicBezTo>
                    <a:pt x="1902" y="5150"/>
                    <a:pt x="2154" y="5087"/>
                    <a:pt x="2387" y="4956"/>
                  </a:cubicBezTo>
                  <a:cubicBezTo>
                    <a:pt x="2463" y="4925"/>
                    <a:pt x="2524" y="4864"/>
                    <a:pt x="2601" y="4818"/>
                  </a:cubicBezTo>
                  <a:lnTo>
                    <a:pt x="7419" y="1178"/>
                  </a:lnTo>
                  <a:lnTo>
                    <a:pt x="7174" y="734"/>
                  </a:lnTo>
                  <a:lnTo>
                    <a:pt x="7205" y="719"/>
                  </a:lnTo>
                  <a:lnTo>
                    <a:pt x="67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69" name="Google Shape;1011;p53"/>
            <p:cNvSpPr/>
            <p:nvPr/>
          </p:nvSpPr>
          <p:spPr>
            <a:xfrm>
              <a:off x="8795200" y="974675"/>
              <a:ext cx="134250" cy="180300"/>
            </a:xfrm>
            <a:custGeom>
              <a:avLst/>
              <a:gdLst/>
              <a:ahLst/>
              <a:cxnLst/>
              <a:rect l="l" t="t" r="r" b="b"/>
              <a:pathLst>
                <a:path w="5370" h="7212" extrusionOk="0">
                  <a:moveTo>
                    <a:pt x="1194" y="0"/>
                  </a:moveTo>
                  <a:lnTo>
                    <a:pt x="735" y="260"/>
                  </a:lnTo>
                  <a:lnTo>
                    <a:pt x="720" y="230"/>
                  </a:lnTo>
                  <a:lnTo>
                    <a:pt x="1" y="643"/>
                  </a:lnTo>
                  <a:lnTo>
                    <a:pt x="2356" y="6287"/>
                  </a:lnTo>
                  <a:cubicBezTo>
                    <a:pt x="2372" y="6333"/>
                    <a:pt x="2387" y="6394"/>
                    <a:pt x="2418" y="6440"/>
                  </a:cubicBezTo>
                  <a:lnTo>
                    <a:pt x="2433" y="6440"/>
                  </a:lnTo>
                  <a:lnTo>
                    <a:pt x="2448" y="6470"/>
                  </a:lnTo>
                  <a:cubicBezTo>
                    <a:pt x="2717" y="6945"/>
                    <a:pt x="3209" y="7211"/>
                    <a:pt x="3717" y="7211"/>
                  </a:cubicBezTo>
                  <a:cubicBezTo>
                    <a:pt x="3961" y="7211"/>
                    <a:pt x="4208" y="7150"/>
                    <a:pt x="4437" y="7021"/>
                  </a:cubicBezTo>
                  <a:cubicBezTo>
                    <a:pt x="5125" y="6623"/>
                    <a:pt x="5370" y="5736"/>
                    <a:pt x="4972" y="5032"/>
                  </a:cubicBezTo>
                  <a:cubicBezTo>
                    <a:pt x="4926" y="4956"/>
                    <a:pt x="4880" y="4895"/>
                    <a:pt x="4819" y="4834"/>
                  </a:cubicBezTo>
                  <a:lnTo>
                    <a:pt x="11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0" name="Google Shape;1012;p53"/>
            <p:cNvSpPr/>
            <p:nvPr/>
          </p:nvSpPr>
          <p:spPr>
            <a:xfrm>
              <a:off x="8661000" y="758050"/>
              <a:ext cx="133850" cy="180325"/>
            </a:xfrm>
            <a:custGeom>
              <a:avLst/>
              <a:gdLst/>
              <a:ahLst/>
              <a:cxnLst/>
              <a:rect l="l" t="t" r="r" b="b"/>
              <a:pathLst>
                <a:path w="5354" h="7213" extrusionOk="0">
                  <a:moveTo>
                    <a:pt x="1658" y="1"/>
                  </a:moveTo>
                  <a:cubicBezTo>
                    <a:pt x="1416" y="1"/>
                    <a:pt x="1172" y="62"/>
                    <a:pt x="949" y="191"/>
                  </a:cubicBezTo>
                  <a:cubicBezTo>
                    <a:pt x="245" y="589"/>
                    <a:pt x="0" y="1476"/>
                    <a:pt x="398" y="2180"/>
                  </a:cubicBezTo>
                  <a:cubicBezTo>
                    <a:pt x="444" y="2256"/>
                    <a:pt x="490" y="2318"/>
                    <a:pt x="551" y="2394"/>
                  </a:cubicBezTo>
                  <a:lnTo>
                    <a:pt x="4176" y="7212"/>
                  </a:lnTo>
                  <a:lnTo>
                    <a:pt x="4635" y="6952"/>
                  </a:lnTo>
                  <a:lnTo>
                    <a:pt x="4650" y="6983"/>
                  </a:lnTo>
                  <a:lnTo>
                    <a:pt x="5354" y="6585"/>
                  </a:lnTo>
                  <a:lnTo>
                    <a:pt x="3013" y="926"/>
                  </a:lnTo>
                  <a:cubicBezTo>
                    <a:pt x="2998" y="880"/>
                    <a:pt x="2968" y="834"/>
                    <a:pt x="2952" y="773"/>
                  </a:cubicBezTo>
                  <a:lnTo>
                    <a:pt x="2937" y="773"/>
                  </a:lnTo>
                  <a:lnTo>
                    <a:pt x="2922" y="742"/>
                  </a:lnTo>
                  <a:cubicBezTo>
                    <a:pt x="2653" y="267"/>
                    <a:pt x="2161" y="1"/>
                    <a:pt x="16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1" name="Google Shape;1013;p53"/>
            <p:cNvSpPr/>
            <p:nvPr/>
          </p:nvSpPr>
          <p:spPr>
            <a:xfrm>
              <a:off x="8796750" y="759875"/>
              <a:ext cx="136150" cy="179625"/>
            </a:xfrm>
            <a:custGeom>
              <a:avLst/>
              <a:gdLst/>
              <a:ahLst/>
              <a:cxnLst/>
              <a:rect l="l" t="t" r="r" b="b"/>
              <a:pathLst>
                <a:path w="5446" h="7185" extrusionOk="0">
                  <a:moveTo>
                    <a:pt x="3775" y="0"/>
                  </a:moveTo>
                  <a:cubicBezTo>
                    <a:pt x="3286" y="0"/>
                    <a:pt x="2810" y="248"/>
                    <a:pt x="2539" y="700"/>
                  </a:cubicBezTo>
                  <a:cubicBezTo>
                    <a:pt x="2493" y="776"/>
                    <a:pt x="2463" y="853"/>
                    <a:pt x="2432" y="929"/>
                  </a:cubicBezTo>
                  <a:lnTo>
                    <a:pt x="0" y="6466"/>
                  </a:lnTo>
                  <a:lnTo>
                    <a:pt x="444" y="6726"/>
                  </a:lnTo>
                  <a:lnTo>
                    <a:pt x="413" y="6757"/>
                  </a:lnTo>
                  <a:lnTo>
                    <a:pt x="1117" y="7185"/>
                  </a:lnTo>
                  <a:lnTo>
                    <a:pt x="4910" y="2367"/>
                  </a:lnTo>
                  <a:cubicBezTo>
                    <a:pt x="4941" y="2321"/>
                    <a:pt x="4971" y="2290"/>
                    <a:pt x="5002" y="2245"/>
                  </a:cubicBezTo>
                  <a:lnTo>
                    <a:pt x="5002" y="2229"/>
                  </a:lnTo>
                  <a:lnTo>
                    <a:pt x="5032" y="2199"/>
                  </a:lnTo>
                  <a:cubicBezTo>
                    <a:pt x="5445" y="1510"/>
                    <a:pt x="5216" y="608"/>
                    <a:pt x="4528" y="210"/>
                  </a:cubicBezTo>
                  <a:cubicBezTo>
                    <a:pt x="4291" y="68"/>
                    <a:pt x="4031" y="0"/>
                    <a:pt x="37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2" name="Google Shape;1014;p53"/>
            <p:cNvSpPr/>
            <p:nvPr/>
          </p:nvSpPr>
          <p:spPr>
            <a:xfrm>
              <a:off x="8657550" y="973150"/>
              <a:ext cx="136150" cy="179900"/>
            </a:xfrm>
            <a:custGeom>
              <a:avLst/>
              <a:gdLst/>
              <a:ahLst/>
              <a:cxnLst/>
              <a:rect l="l" t="t" r="r" b="b"/>
              <a:pathLst>
                <a:path w="5446" h="7196" extrusionOk="0">
                  <a:moveTo>
                    <a:pt x="4314" y="0"/>
                  </a:moveTo>
                  <a:lnTo>
                    <a:pt x="536" y="4818"/>
                  </a:lnTo>
                  <a:cubicBezTo>
                    <a:pt x="505" y="4864"/>
                    <a:pt x="475" y="4895"/>
                    <a:pt x="444" y="4940"/>
                  </a:cubicBezTo>
                  <a:lnTo>
                    <a:pt x="429" y="4971"/>
                  </a:lnTo>
                  <a:lnTo>
                    <a:pt x="414" y="5002"/>
                  </a:lnTo>
                  <a:cubicBezTo>
                    <a:pt x="1" y="5675"/>
                    <a:pt x="230" y="6577"/>
                    <a:pt x="918" y="6990"/>
                  </a:cubicBezTo>
                  <a:cubicBezTo>
                    <a:pt x="1151" y="7130"/>
                    <a:pt x="1406" y="7196"/>
                    <a:pt x="1658" y="7196"/>
                  </a:cubicBezTo>
                  <a:cubicBezTo>
                    <a:pt x="2152" y="7196"/>
                    <a:pt x="2633" y="6941"/>
                    <a:pt x="2907" y="6485"/>
                  </a:cubicBezTo>
                  <a:cubicBezTo>
                    <a:pt x="2953" y="6409"/>
                    <a:pt x="2983" y="6332"/>
                    <a:pt x="3014" y="6256"/>
                  </a:cubicBezTo>
                  <a:lnTo>
                    <a:pt x="5446" y="734"/>
                  </a:lnTo>
                  <a:lnTo>
                    <a:pt x="5002" y="459"/>
                  </a:lnTo>
                  <a:lnTo>
                    <a:pt x="5018" y="428"/>
                  </a:lnTo>
                  <a:lnTo>
                    <a:pt x="43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3" name="Google Shape;1015;p53"/>
            <p:cNvSpPr/>
            <p:nvPr/>
          </p:nvSpPr>
          <p:spPr>
            <a:xfrm>
              <a:off x="8812025" y="957850"/>
              <a:ext cx="184725" cy="130975"/>
            </a:xfrm>
            <a:custGeom>
              <a:avLst/>
              <a:gdLst/>
              <a:ahLst/>
              <a:cxnLst/>
              <a:rect l="l" t="t" r="r" b="b"/>
              <a:pathLst>
                <a:path w="7389" h="5239" extrusionOk="0">
                  <a:moveTo>
                    <a:pt x="720" y="0"/>
                  </a:moveTo>
                  <a:lnTo>
                    <a:pt x="460" y="444"/>
                  </a:lnTo>
                  <a:lnTo>
                    <a:pt x="429" y="428"/>
                  </a:lnTo>
                  <a:lnTo>
                    <a:pt x="1" y="1132"/>
                  </a:lnTo>
                  <a:lnTo>
                    <a:pt x="4804" y="4910"/>
                  </a:lnTo>
                  <a:cubicBezTo>
                    <a:pt x="4850" y="4941"/>
                    <a:pt x="4896" y="4971"/>
                    <a:pt x="4941" y="5002"/>
                  </a:cubicBezTo>
                  <a:lnTo>
                    <a:pt x="4957" y="5017"/>
                  </a:lnTo>
                  <a:lnTo>
                    <a:pt x="4987" y="5032"/>
                  </a:lnTo>
                  <a:cubicBezTo>
                    <a:pt x="5220" y="5172"/>
                    <a:pt x="5475" y="5238"/>
                    <a:pt x="5727" y="5238"/>
                  </a:cubicBezTo>
                  <a:cubicBezTo>
                    <a:pt x="6221" y="5238"/>
                    <a:pt x="6702" y="4984"/>
                    <a:pt x="6976" y="4528"/>
                  </a:cubicBezTo>
                  <a:cubicBezTo>
                    <a:pt x="7389" y="3839"/>
                    <a:pt x="7175" y="2952"/>
                    <a:pt x="6486" y="2539"/>
                  </a:cubicBezTo>
                  <a:cubicBezTo>
                    <a:pt x="6410" y="2493"/>
                    <a:pt x="6333" y="2463"/>
                    <a:pt x="6257" y="2432"/>
                  </a:cubicBezTo>
                  <a:lnTo>
                    <a:pt x="7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4" name="Google Shape;1016;p53"/>
            <p:cNvSpPr/>
            <p:nvPr/>
          </p:nvSpPr>
          <p:spPr>
            <a:xfrm>
              <a:off x="8593700" y="824225"/>
              <a:ext cx="184700" cy="130975"/>
            </a:xfrm>
            <a:custGeom>
              <a:avLst/>
              <a:gdLst/>
              <a:ahLst/>
              <a:cxnLst/>
              <a:rect l="l" t="t" r="r" b="b"/>
              <a:pathLst>
                <a:path w="7388" h="5239" extrusionOk="0">
                  <a:moveTo>
                    <a:pt x="1659" y="0"/>
                  </a:moveTo>
                  <a:cubicBezTo>
                    <a:pt x="1161" y="0"/>
                    <a:pt x="677" y="255"/>
                    <a:pt x="413" y="711"/>
                  </a:cubicBezTo>
                  <a:cubicBezTo>
                    <a:pt x="0" y="1399"/>
                    <a:pt x="214" y="2286"/>
                    <a:pt x="903" y="2699"/>
                  </a:cubicBezTo>
                  <a:cubicBezTo>
                    <a:pt x="979" y="2745"/>
                    <a:pt x="1056" y="2776"/>
                    <a:pt x="1132" y="2806"/>
                  </a:cubicBezTo>
                  <a:lnTo>
                    <a:pt x="6669" y="5238"/>
                  </a:lnTo>
                  <a:lnTo>
                    <a:pt x="6929" y="4795"/>
                  </a:lnTo>
                  <a:lnTo>
                    <a:pt x="6960" y="4810"/>
                  </a:lnTo>
                  <a:lnTo>
                    <a:pt x="7388" y="4106"/>
                  </a:lnTo>
                  <a:lnTo>
                    <a:pt x="2570" y="328"/>
                  </a:lnTo>
                  <a:cubicBezTo>
                    <a:pt x="2524" y="298"/>
                    <a:pt x="2493" y="267"/>
                    <a:pt x="2447" y="236"/>
                  </a:cubicBezTo>
                  <a:lnTo>
                    <a:pt x="2432" y="221"/>
                  </a:lnTo>
                  <a:lnTo>
                    <a:pt x="2402" y="206"/>
                  </a:lnTo>
                  <a:cubicBezTo>
                    <a:pt x="2169" y="66"/>
                    <a:pt x="1912" y="0"/>
                    <a:pt x="1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5" name="Google Shape;1017;p53"/>
            <p:cNvSpPr/>
            <p:nvPr/>
          </p:nvSpPr>
          <p:spPr>
            <a:xfrm>
              <a:off x="8686625" y="801550"/>
              <a:ext cx="43600" cy="56125"/>
            </a:xfrm>
            <a:custGeom>
              <a:avLst/>
              <a:gdLst/>
              <a:ahLst/>
              <a:cxnLst/>
              <a:rect l="l" t="t" r="r" b="b"/>
              <a:pathLst>
                <a:path w="1744" h="2245" extrusionOk="0">
                  <a:moveTo>
                    <a:pt x="138" y="0"/>
                  </a:moveTo>
                  <a:cubicBezTo>
                    <a:pt x="112" y="0"/>
                    <a:pt x="85" y="9"/>
                    <a:pt x="61" y="27"/>
                  </a:cubicBezTo>
                  <a:cubicBezTo>
                    <a:pt x="15" y="73"/>
                    <a:pt x="0" y="149"/>
                    <a:pt x="46" y="210"/>
                  </a:cubicBezTo>
                  <a:lnTo>
                    <a:pt x="1499" y="2184"/>
                  </a:lnTo>
                  <a:cubicBezTo>
                    <a:pt x="1530" y="2224"/>
                    <a:pt x="1567" y="2245"/>
                    <a:pt x="1607" y="2245"/>
                  </a:cubicBezTo>
                  <a:cubicBezTo>
                    <a:pt x="1626" y="2245"/>
                    <a:pt x="1647" y="2240"/>
                    <a:pt x="1667" y="2229"/>
                  </a:cubicBezTo>
                  <a:lnTo>
                    <a:pt x="1683" y="2214"/>
                  </a:lnTo>
                  <a:cubicBezTo>
                    <a:pt x="1744" y="2168"/>
                    <a:pt x="1744" y="2092"/>
                    <a:pt x="1713" y="2031"/>
                  </a:cubicBezTo>
                  <a:lnTo>
                    <a:pt x="245" y="57"/>
                  </a:lnTo>
                  <a:cubicBezTo>
                    <a:pt x="217" y="20"/>
                    <a:pt x="178" y="0"/>
                    <a:pt x="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6" name="Google Shape;1018;p53"/>
            <p:cNvSpPr/>
            <p:nvPr/>
          </p:nvSpPr>
          <p:spPr>
            <a:xfrm>
              <a:off x="8712625" y="786250"/>
              <a:ext cx="32125" cy="62925"/>
            </a:xfrm>
            <a:custGeom>
              <a:avLst/>
              <a:gdLst/>
              <a:ahLst/>
              <a:cxnLst/>
              <a:rect l="l" t="t" r="r" b="b"/>
              <a:pathLst>
                <a:path w="1285" h="2517" extrusionOk="0">
                  <a:moveTo>
                    <a:pt x="141" y="0"/>
                  </a:moveTo>
                  <a:cubicBezTo>
                    <a:pt x="125" y="0"/>
                    <a:pt x="108" y="4"/>
                    <a:pt x="92" y="12"/>
                  </a:cubicBezTo>
                  <a:cubicBezTo>
                    <a:pt x="15" y="42"/>
                    <a:pt x="0" y="119"/>
                    <a:pt x="31" y="180"/>
                  </a:cubicBezTo>
                  <a:lnTo>
                    <a:pt x="1025" y="2444"/>
                  </a:lnTo>
                  <a:cubicBezTo>
                    <a:pt x="1036" y="2489"/>
                    <a:pt x="1080" y="2517"/>
                    <a:pt x="1133" y="2517"/>
                  </a:cubicBezTo>
                  <a:cubicBezTo>
                    <a:pt x="1152" y="2517"/>
                    <a:pt x="1173" y="2513"/>
                    <a:pt x="1193" y="2505"/>
                  </a:cubicBezTo>
                  <a:lnTo>
                    <a:pt x="1208" y="2505"/>
                  </a:lnTo>
                  <a:cubicBezTo>
                    <a:pt x="1254" y="2474"/>
                    <a:pt x="1285" y="2398"/>
                    <a:pt x="1254" y="2337"/>
                  </a:cubicBezTo>
                  <a:lnTo>
                    <a:pt x="260" y="88"/>
                  </a:lnTo>
                  <a:cubicBezTo>
                    <a:pt x="237" y="32"/>
                    <a:pt x="190"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7" name="Google Shape;1019;p53"/>
            <p:cNvSpPr/>
            <p:nvPr/>
          </p:nvSpPr>
          <p:spPr>
            <a:xfrm>
              <a:off x="8852950" y="1045900"/>
              <a:ext cx="44000" cy="56125"/>
            </a:xfrm>
            <a:custGeom>
              <a:avLst/>
              <a:gdLst/>
              <a:ahLst/>
              <a:cxnLst/>
              <a:rect l="l" t="t" r="r" b="b"/>
              <a:pathLst>
                <a:path w="1760" h="2245" extrusionOk="0">
                  <a:moveTo>
                    <a:pt x="146" y="0"/>
                  </a:moveTo>
                  <a:cubicBezTo>
                    <a:pt x="120" y="0"/>
                    <a:pt x="95" y="9"/>
                    <a:pt x="77" y="27"/>
                  </a:cubicBezTo>
                  <a:cubicBezTo>
                    <a:pt x="16" y="73"/>
                    <a:pt x="1" y="149"/>
                    <a:pt x="46" y="210"/>
                  </a:cubicBezTo>
                  <a:lnTo>
                    <a:pt x="1515" y="2183"/>
                  </a:lnTo>
                  <a:cubicBezTo>
                    <a:pt x="1535" y="2224"/>
                    <a:pt x="1576" y="2245"/>
                    <a:pt x="1619" y="2245"/>
                  </a:cubicBezTo>
                  <a:cubicBezTo>
                    <a:pt x="1641" y="2245"/>
                    <a:pt x="1663" y="2240"/>
                    <a:pt x="1683" y="2229"/>
                  </a:cubicBezTo>
                  <a:lnTo>
                    <a:pt x="1683" y="2214"/>
                  </a:lnTo>
                  <a:cubicBezTo>
                    <a:pt x="1744" y="2168"/>
                    <a:pt x="1760" y="2092"/>
                    <a:pt x="1714" y="2030"/>
                  </a:cubicBezTo>
                  <a:lnTo>
                    <a:pt x="245" y="57"/>
                  </a:lnTo>
                  <a:cubicBezTo>
                    <a:pt x="227" y="20"/>
                    <a:pt x="186" y="0"/>
                    <a:pt x="1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8" name="Google Shape;1020;p53"/>
            <p:cNvSpPr/>
            <p:nvPr/>
          </p:nvSpPr>
          <p:spPr>
            <a:xfrm>
              <a:off x="8838425" y="1053900"/>
              <a:ext cx="32150" cy="62950"/>
            </a:xfrm>
            <a:custGeom>
              <a:avLst/>
              <a:gdLst/>
              <a:ahLst/>
              <a:cxnLst/>
              <a:rect l="l" t="t" r="r" b="b"/>
              <a:pathLst>
                <a:path w="1286" h="2518" extrusionOk="0">
                  <a:moveTo>
                    <a:pt x="142" y="1"/>
                  </a:moveTo>
                  <a:cubicBezTo>
                    <a:pt x="125" y="1"/>
                    <a:pt x="108" y="5"/>
                    <a:pt x="92" y="13"/>
                  </a:cubicBezTo>
                  <a:cubicBezTo>
                    <a:pt x="31" y="43"/>
                    <a:pt x="0" y="120"/>
                    <a:pt x="31" y="181"/>
                  </a:cubicBezTo>
                  <a:lnTo>
                    <a:pt x="1025" y="2445"/>
                  </a:lnTo>
                  <a:cubicBezTo>
                    <a:pt x="1048" y="2489"/>
                    <a:pt x="1095" y="2518"/>
                    <a:pt x="1142" y="2518"/>
                  </a:cubicBezTo>
                  <a:cubicBezTo>
                    <a:pt x="1160" y="2518"/>
                    <a:pt x="1177" y="2514"/>
                    <a:pt x="1193" y="2506"/>
                  </a:cubicBezTo>
                  <a:lnTo>
                    <a:pt x="1209" y="2506"/>
                  </a:lnTo>
                  <a:cubicBezTo>
                    <a:pt x="1270" y="2475"/>
                    <a:pt x="1285" y="2399"/>
                    <a:pt x="1255" y="2338"/>
                  </a:cubicBezTo>
                  <a:lnTo>
                    <a:pt x="260" y="89"/>
                  </a:lnTo>
                  <a:cubicBezTo>
                    <a:pt x="238" y="32"/>
                    <a:pt x="190" y="1"/>
                    <a:pt x="1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79" name="Google Shape;1021;p53"/>
            <p:cNvSpPr/>
            <p:nvPr/>
          </p:nvSpPr>
          <p:spPr>
            <a:xfrm>
              <a:off x="8847600" y="790175"/>
              <a:ext cx="34050" cy="62075"/>
            </a:xfrm>
            <a:custGeom>
              <a:avLst/>
              <a:gdLst/>
              <a:ahLst/>
              <a:cxnLst/>
              <a:rect l="l" t="t" r="r" b="b"/>
              <a:pathLst>
                <a:path w="1362" h="2483" extrusionOk="0">
                  <a:moveTo>
                    <a:pt x="1206" y="1"/>
                  </a:moveTo>
                  <a:cubicBezTo>
                    <a:pt x="1163" y="1"/>
                    <a:pt x="1122" y="28"/>
                    <a:pt x="1102" y="69"/>
                  </a:cubicBezTo>
                  <a:lnTo>
                    <a:pt x="16" y="2302"/>
                  </a:lnTo>
                  <a:cubicBezTo>
                    <a:pt x="0" y="2348"/>
                    <a:pt x="16" y="2424"/>
                    <a:pt x="62" y="2455"/>
                  </a:cubicBezTo>
                  <a:lnTo>
                    <a:pt x="77" y="2470"/>
                  </a:lnTo>
                  <a:cubicBezTo>
                    <a:pt x="93" y="2478"/>
                    <a:pt x="111" y="2482"/>
                    <a:pt x="128" y="2482"/>
                  </a:cubicBezTo>
                  <a:cubicBezTo>
                    <a:pt x="176" y="2482"/>
                    <a:pt x="223" y="2454"/>
                    <a:pt x="245" y="2409"/>
                  </a:cubicBezTo>
                  <a:lnTo>
                    <a:pt x="1331" y="191"/>
                  </a:lnTo>
                  <a:cubicBezTo>
                    <a:pt x="1362" y="115"/>
                    <a:pt x="1331" y="38"/>
                    <a:pt x="1270" y="23"/>
                  </a:cubicBezTo>
                  <a:cubicBezTo>
                    <a:pt x="1250" y="8"/>
                    <a:pt x="1228" y="1"/>
                    <a:pt x="1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0" name="Google Shape;1022;p53"/>
            <p:cNvSpPr/>
            <p:nvPr/>
          </p:nvSpPr>
          <p:spPr>
            <a:xfrm>
              <a:off x="8861375" y="806500"/>
              <a:ext cx="45525" cy="54400"/>
            </a:xfrm>
            <a:custGeom>
              <a:avLst/>
              <a:gdLst/>
              <a:ahLst/>
              <a:cxnLst/>
              <a:rect l="l" t="t" r="r" b="b"/>
              <a:pathLst>
                <a:path w="1821" h="2176" extrusionOk="0">
                  <a:moveTo>
                    <a:pt x="1678" y="0"/>
                  </a:moveTo>
                  <a:cubicBezTo>
                    <a:pt x="1639" y="0"/>
                    <a:pt x="1602" y="16"/>
                    <a:pt x="1576" y="43"/>
                  </a:cubicBezTo>
                  <a:lnTo>
                    <a:pt x="46" y="1986"/>
                  </a:lnTo>
                  <a:cubicBezTo>
                    <a:pt x="0" y="2031"/>
                    <a:pt x="15" y="2108"/>
                    <a:pt x="61" y="2154"/>
                  </a:cubicBezTo>
                  <a:lnTo>
                    <a:pt x="77" y="2154"/>
                  </a:lnTo>
                  <a:cubicBezTo>
                    <a:pt x="97" y="2168"/>
                    <a:pt x="124" y="2175"/>
                    <a:pt x="151" y="2175"/>
                  </a:cubicBezTo>
                  <a:cubicBezTo>
                    <a:pt x="185" y="2175"/>
                    <a:pt x="220" y="2164"/>
                    <a:pt x="245" y="2139"/>
                  </a:cubicBezTo>
                  <a:lnTo>
                    <a:pt x="1774" y="211"/>
                  </a:lnTo>
                  <a:cubicBezTo>
                    <a:pt x="1820" y="150"/>
                    <a:pt x="1805" y="74"/>
                    <a:pt x="1759" y="28"/>
                  </a:cubicBezTo>
                  <a:cubicBezTo>
                    <a:pt x="1733" y="8"/>
                    <a:pt x="1705" y="0"/>
                    <a:pt x="16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1" name="Google Shape;1023;p53"/>
            <p:cNvSpPr/>
            <p:nvPr/>
          </p:nvSpPr>
          <p:spPr>
            <a:xfrm>
              <a:off x="8708400" y="1050975"/>
              <a:ext cx="34075" cy="62050"/>
            </a:xfrm>
            <a:custGeom>
              <a:avLst/>
              <a:gdLst/>
              <a:ahLst/>
              <a:cxnLst/>
              <a:rect l="l" t="t" r="r" b="b"/>
              <a:pathLst>
                <a:path w="1363" h="2482" extrusionOk="0">
                  <a:moveTo>
                    <a:pt x="1206" y="1"/>
                  </a:moveTo>
                  <a:cubicBezTo>
                    <a:pt x="1163" y="1"/>
                    <a:pt x="1123" y="28"/>
                    <a:pt x="1102" y="69"/>
                  </a:cubicBezTo>
                  <a:lnTo>
                    <a:pt x="31" y="2302"/>
                  </a:lnTo>
                  <a:cubicBezTo>
                    <a:pt x="1" y="2348"/>
                    <a:pt x="16" y="2424"/>
                    <a:pt x="77" y="2455"/>
                  </a:cubicBezTo>
                  <a:lnTo>
                    <a:pt x="77" y="2470"/>
                  </a:lnTo>
                  <a:cubicBezTo>
                    <a:pt x="98" y="2478"/>
                    <a:pt x="118" y="2482"/>
                    <a:pt x="138" y="2482"/>
                  </a:cubicBezTo>
                  <a:cubicBezTo>
                    <a:pt x="192" y="2482"/>
                    <a:pt x="238" y="2454"/>
                    <a:pt x="261" y="2409"/>
                  </a:cubicBezTo>
                  <a:lnTo>
                    <a:pt x="1332" y="191"/>
                  </a:lnTo>
                  <a:cubicBezTo>
                    <a:pt x="1362" y="114"/>
                    <a:pt x="1332" y="38"/>
                    <a:pt x="1270" y="23"/>
                  </a:cubicBezTo>
                  <a:cubicBezTo>
                    <a:pt x="1250" y="7"/>
                    <a:pt x="1228" y="1"/>
                    <a:pt x="12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2" name="Google Shape;1024;p53"/>
            <p:cNvSpPr/>
            <p:nvPr/>
          </p:nvSpPr>
          <p:spPr>
            <a:xfrm>
              <a:off x="8682800" y="1042425"/>
              <a:ext cx="45525" cy="54400"/>
            </a:xfrm>
            <a:custGeom>
              <a:avLst/>
              <a:gdLst/>
              <a:ahLst/>
              <a:cxnLst/>
              <a:rect l="l" t="t" r="r" b="b"/>
              <a:pathLst>
                <a:path w="1821" h="2176" extrusionOk="0">
                  <a:moveTo>
                    <a:pt x="1677" y="0"/>
                  </a:moveTo>
                  <a:cubicBezTo>
                    <a:pt x="1639" y="0"/>
                    <a:pt x="1602" y="17"/>
                    <a:pt x="1576" y="43"/>
                  </a:cubicBezTo>
                  <a:lnTo>
                    <a:pt x="46" y="1986"/>
                  </a:lnTo>
                  <a:cubicBezTo>
                    <a:pt x="0" y="2032"/>
                    <a:pt x="15" y="2108"/>
                    <a:pt x="61" y="2154"/>
                  </a:cubicBezTo>
                  <a:lnTo>
                    <a:pt x="77" y="2154"/>
                  </a:lnTo>
                  <a:cubicBezTo>
                    <a:pt x="104" y="2168"/>
                    <a:pt x="132" y="2176"/>
                    <a:pt x="158" y="2176"/>
                  </a:cubicBezTo>
                  <a:cubicBezTo>
                    <a:pt x="190" y="2176"/>
                    <a:pt x="220" y="2164"/>
                    <a:pt x="245" y="2139"/>
                  </a:cubicBezTo>
                  <a:lnTo>
                    <a:pt x="1774" y="212"/>
                  </a:lnTo>
                  <a:cubicBezTo>
                    <a:pt x="1820" y="150"/>
                    <a:pt x="1805" y="74"/>
                    <a:pt x="1759" y="28"/>
                  </a:cubicBezTo>
                  <a:cubicBezTo>
                    <a:pt x="1733" y="9"/>
                    <a:pt x="1705" y="0"/>
                    <a:pt x="16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3" name="Google Shape;1025;p53"/>
            <p:cNvSpPr/>
            <p:nvPr/>
          </p:nvSpPr>
          <p:spPr>
            <a:xfrm>
              <a:off x="8776100" y="770475"/>
              <a:ext cx="13775" cy="67700"/>
            </a:xfrm>
            <a:custGeom>
              <a:avLst/>
              <a:gdLst/>
              <a:ahLst/>
              <a:cxnLst/>
              <a:rect l="l" t="t" r="r" b="b"/>
              <a:pathLst>
                <a:path w="551" h="2708" extrusionOk="0">
                  <a:moveTo>
                    <a:pt x="123" y="0"/>
                  </a:moveTo>
                  <a:cubicBezTo>
                    <a:pt x="61" y="16"/>
                    <a:pt x="0" y="77"/>
                    <a:pt x="15" y="138"/>
                  </a:cubicBezTo>
                  <a:lnTo>
                    <a:pt x="291" y="2601"/>
                  </a:lnTo>
                  <a:cubicBezTo>
                    <a:pt x="291" y="2662"/>
                    <a:pt x="352" y="2708"/>
                    <a:pt x="413" y="2708"/>
                  </a:cubicBezTo>
                  <a:lnTo>
                    <a:pt x="428" y="2708"/>
                  </a:lnTo>
                  <a:cubicBezTo>
                    <a:pt x="505" y="2692"/>
                    <a:pt x="551" y="2631"/>
                    <a:pt x="551" y="2570"/>
                  </a:cubicBezTo>
                  <a:lnTo>
                    <a:pt x="276" y="123"/>
                  </a:lnTo>
                  <a:cubicBezTo>
                    <a:pt x="260" y="46"/>
                    <a:pt x="199" y="0"/>
                    <a:pt x="1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4" name="Google Shape;1026;p53"/>
            <p:cNvSpPr/>
            <p:nvPr/>
          </p:nvSpPr>
          <p:spPr>
            <a:xfrm>
              <a:off x="8799425" y="770475"/>
              <a:ext cx="13775" cy="67700"/>
            </a:xfrm>
            <a:custGeom>
              <a:avLst/>
              <a:gdLst/>
              <a:ahLst/>
              <a:cxnLst/>
              <a:rect l="l" t="t" r="r" b="b"/>
              <a:pathLst>
                <a:path w="551" h="2708" extrusionOk="0">
                  <a:moveTo>
                    <a:pt x="429" y="0"/>
                  </a:moveTo>
                  <a:cubicBezTo>
                    <a:pt x="352" y="0"/>
                    <a:pt x="291" y="46"/>
                    <a:pt x="291" y="123"/>
                  </a:cubicBezTo>
                  <a:lnTo>
                    <a:pt x="16" y="2570"/>
                  </a:lnTo>
                  <a:cubicBezTo>
                    <a:pt x="0" y="2631"/>
                    <a:pt x="61" y="2708"/>
                    <a:pt x="123" y="2708"/>
                  </a:cubicBezTo>
                  <a:lnTo>
                    <a:pt x="138" y="2708"/>
                  </a:lnTo>
                  <a:cubicBezTo>
                    <a:pt x="199" y="2708"/>
                    <a:pt x="260" y="2662"/>
                    <a:pt x="260" y="2601"/>
                  </a:cubicBezTo>
                  <a:lnTo>
                    <a:pt x="536" y="138"/>
                  </a:lnTo>
                  <a:cubicBezTo>
                    <a:pt x="551" y="77"/>
                    <a:pt x="490" y="16"/>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5" name="Google Shape;1027;p53"/>
            <p:cNvSpPr/>
            <p:nvPr/>
          </p:nvSpPr>
          <p:spPr>
            <a:xfrm>
              <a:off x="8797900" y="1065300"/>
              <a:ext cx="13400" cy="67700"/>
            </a:xfrm>
            <a:custGeom>
              <a:avLst/>
              <a:gdLst/>
              <a:ahLst/>
              <a:cxnLst/>
              <a:rect l="l" t="t" r="r" b="b"/>
              <a:pathLst>
                <a:path w="536" h="2708" extrusionOk="0">
                  <a:moveTo>
                    <a:pt x="122" y="0"/>
                  </a:moveTo>
                  <a:cubicBezTo>
                    <a:pt x="46" y="16"/>
                    <a:pt x="0" y="77"/>
                    <a:pt x="0" y="138"/>
                  </a:cubicBezTo>
                  <a:lnTo>
                    <a:pt x="275" y="2601"/>
                  </a:lnTo>
                  <a:cubicBezTo>
                    <a:pt x="275" y="2662"/>
                    <a:pt x="337" y="2708"/>
                    <a:pt x="398" y="2708"/>
                  </a:cubicBezTo>
                  <a:lnTo>
                    <a:pt x="413" y="2708"/>
                  </a:lnTo>
                  <a:cubicBezTo>
                    <a:pt x="490" y="2708"/>
                    <a:pt x="535" y="2631"/>
                    <a:pt x="520" y="2570"/>
                  </a:cubicBezTo>
                  <a:lnTo>
                    <a:pt x="260" y="123"/>
                  </a:lnTo>
                  <a:cubicBezTo>
                    <a:pt x="245" y="46"/>
                    <a:pt x="184" y="0"/>
                    <a:pt x="1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6" name="Google Shape;1028;p53"/>
            <p:cNvSpPr/>
            <p:nvPr/>
          </p:nvSpPr>
          <p:spPr>
            <a:xfrm>
              <a:off x="8774575" y="1065225"/>
              <a:ext cx="13400" cy="67775"/>
            </a:xfrm>
            <a:custGeom>
              <a:avLst/>
              <a:gdLst/>
              <a:ahLst/>
              <a:cxnLst/>
              <a:rect l="l" t="t" r="r" b="b"/>
              <a:pathLst>
                <a:path w="536" h="2711" extrusionOk="0">
                  <a:moveTo>
                    <a:pt x="393" y="1"/>
                  </a:moveTo>
                  <a:cubicBezTo>
                    <a:pt x="337" y="1"/>
                    <a:pt x="275" y="56"/>
                    <a:pt x="275" y="110"/>
                  </a:cubicBezTo>
                  <a:lnTo>
                    <a:pt x="0" y="2573"/>
                  </a:lnTo>
                  <a:cubicBezTo>
                    <a:pt x="0" y="2634"/>
                    <a:pt x="46" y="2695"/>
                    <a:pt x="122" y="2711"/>
                  </a:cubicBezTo>
                  <a:lnTo>
                    <a:pt x="138" y="2711"/>
                  </a:lnTo>
                  <a:cubicBezTo>
                    <a:pt x="199" y="2711"/>
                    <a:pt x="245" y="2665"/>
                    <a:pt x="260" y="2604"/>
                  </a:cubicBezTo>
                  <a:lnTo>
                    <a:pt x="520" y="141"/>
                  </a:lnTo>
                  <a:cubicBezTo>
                    <a:pt x="535" y="80"/>
                    <a:pt x="489" y="3"/>
                    <a:pt x="413" y="3"/>
                  </a:cubicBezTo>
                  <a:cubicBezTo>
                    <a:pt x="407" y="2"/>
                    <a:pt x="400" y="1"/>
                    <a:pt x="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7" name="Google Shape;1029;p53"/>
            <p:cNvSpPr/>
            <p:nvPr/>
          </p:nvSpPr>
          <p:spPr>
            <a:xfrm>
              <a:off x="8890425" y="847025"/>
              <a:ext cx="56625" cy="43050"/>
            </a:xfrm>
            <a:custGeom>
              <a:avLst/>
              <a:gdLst/>
              <a:ahLst/>
              <a:cxnLst/>
              <a:rect l="l" t="t" r="r" b="b"/>
              <a:pathLst>
                <a:path w="2265" h="1722" extrusionOk="0">
                  <a:moveTo>
                    <a:pt x="2124" y="0"/>
                  </a:moveTo>
                  <a:cubicBezTo>
                    <a:pt x="2097" y="0"/>
                    <a:pt x="2069" y="9"/>
                    <a:pt x="2050" y="28"/>
                  </a:cubicBezTo>
                  <a:lnTo>
                    <a:pt x="62" y="1481"/>
                  </a:lnTo>
                  <a:cubicBezTo>
                    <a:pt x="16" y="1527"/>
                    <a:pt x="1" y="1603"/>
                    <a:pt x="31" y="1649"/>
                  </a:cubicBezTo>
                  <a:lnTo>
                    <a:pt x="31" y="1665"/>
                  </a:lnTo>
                  <a:cubicBezTo>
                    <a:pt x="59" y="1702"/>
                    <a:pt x="98" y="1722"/>
                    <a:pt x="138" y="1722"/>
                  </a:cubicBezTo>
                  <a:cubicBezTo>
                    <a:pt x="164" y="1722"/>
                    <a:pt x="191" y="1713"/>
                    <a:pt x="215" y="1695"/>
                  </a:cubicBezTo>
                  <a:lnTo>
                    <a:pt x="2203" y="227"/>
                  </a:lnTo>
                  <a:cubicBezTo>
                    <a:pt x="2249" y="181"/>
                    <a:pt x="2264" y="105"/>
                    <a:pt x="2218" y="43"/>
                  </a:cubicBezTo>
                  <a:cubicBezTo>
                    <a:pt x="2201" y="17"/>
                    <a:pt x="2162" y="0"/>
                    <a:pt x="2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8" name="Google Shape;1030;p53"/>
            <p:cNvSpPr/>
            <p:nvPr/>
          </p:nvSpPr>
          <p:spPr>
            <a:xfrm>
              <a:off x="8898850" y="872975"/>
              <a:ext cx="63875" cy="31350"/>
            </a:xfrm>
            <a:custGeom>
              <a:avLst/>
              <a:gdLst/>
              <a:ahLst/>
              <a:cxnLst/>
              <a:rect l="l" t="t" r="r" b="b"/>
              <a:pathLst>
                <a:path w="2555" h="1254" extrusionOk="0">
                  <a:moveTo>
                    <a:pt x="2416" y="0"/>
                  </a:moveTo>
                  <a:cubicBezTo>
                    <a:pt x="2396" y="0"/>
                    <a:pt x="2375" y="5"/>
                    <a:pt x="2356" y="15"/>
                  </a:cubicBezTo>
                  <a:lnTo>
                    <a:pt x="92" y="1009"/>
                  </a:lnTo>
                  <a:cubicBezTo>
                    <a:pt x="31" y="1040"/>
                    <a:pt x="0" y="1116"/>
                    <a:pt x="31" y="1177"/>
                  </a:cubicBezTo>
                  <a:lnTo>
                    <a:pt x="31" y="1193"/>
                  </a:lnTo>
                  <a:cubicBezTo>
                    <a:pt x="51" y="1233"/>
                    <a:pt x="92" y="1254"/>
                    <a:pt x="135" y="1254"/>
                  </a:cubicBezTo>
                  <a:cubicBezTo>
                    <a:pt x="156" y="1254"/>
                    <a:pt x="179" y="1249"/>
                    <a:pt x="199" y="1239"/>
                  </a:cubicBezTo>
                  <a:lnTo>
                    <a:pt x="2447" y="244"/>
                  </a:lnTo>
                  <a:cubicBezTo>
                    <a:pt x="2524" y="214"/>
                    <a:pt x="2554" y="137"/>
                    <a:pt x="2524" y="76"/>
                  </a:cubicBezTo>
                  <a:cubicBezTo>
                    <a:pt x="2503" y="24"/>
                    <a:pt x="2461" y="0"/>
                    <a:pt x="24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89" name="Google Shape;1031;p53"/>
            <p:cNvSpPr/>
            <p:nvPr/>
          </p:nvSpPr>
          <p:spPr>
            <a:xfrm>
              <a:off x="8646075" y="1013375"/>
              <a:ext cx="57000" cy="43075"/>
            </a:xfrm>
            <a:custGeom>
              <a:avLst/>
              <a:gdLst/>
              <a:ahLst/>
              <a:cxnLst/>
              <a:rect l="l" t="t" r="r" b="b"/>
              <a:pathLst>
                <a:path w="2280" h="1723" extrusionOk="0">
                  <a:moveTo>
                    <a:pt x="2127" y="1"/>
                  </a:moveTo>
                  <a:cubicBezTo>
                    <a:pt x="2101" y="1"/>
                    <a:pt x="2074" y="10"/>
                    <a:pt x="2050" y="28"/>
                  </a:cubicBezTo>
                  <a:lnTo>
                    <a:pt x="62" y="1496"/>
                  </a:lnTo>
                  <a:cubicBezTo>
                    <a:pt x="16" y="1542"/>
                    <a:pt x="1" y="1603"/>
                    <a:pt x="31" y="1664"/>
                  </a:cubicBezTo>
                  <a:lnTo>
                    <a:pt x="47" y="1680"/>
                  </a:lnTo>
                  <a:cubicBezTo>
                    <a:pt x="64" y="1706"/>
                    <a:pt x="103" y="1723"/>
                    <a:pt x="141" y="1723"/>
                  </a:cubicBezTo>
                  <a:cubicBezTo>
                    <a:pt x="168" y="1723"/>
                    <a:pt x="196" y="1714"/>
                    <a:pt x="215" y="1695"/>
                  </a:cubicBezTo>
                  <a:lnTo>
                    <a:pt x="2203" y="242"/>
                  </a:lnTo>
                  <a:cubicBezTo>
                    <a:pt x="2264" y="196"/>
                    <a:pt x="2280" y="119"/>
                    <a:pt x="2234" y="58"/>
                  </a:cubicBezTo>
                  <a:cubicBezTo>
                    <a:pt x="2206" y="21"/>
                    <a:pt x="2167" y="1"/>
                    <a:pt x="21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0" name="Google Shape;1032;p53"/>
            <p:cNvSpPr/>
            <p:nvPr/>
          </p:nvSpPr>
          <p:spPr>
            <a:xfrm>
              <a:off x="8631175" y="999225"/>
              <a:ext cx="63875" cy="31300"/>
            </a:xfrm>
            <a:custGeom>
              <a:avLst/>
              <a:gdLst/>
              <a:ahLst/>
              <a:cxnLst/>
              <a:rect l="l" t="t" r="r" b="b"/>
              <a:pathLst>
                <a:path w="2555" h="1252" extrusionOk="0">
                  <a:moveTo>
                    <a:pt x="2407" y="0"/>
                  </a:moveTo>
                  <a:cubicBezTo>
                    <a:pt x="2390" y="0"/>
                    <a:pt x="2372" y="4"/>
                    <a:pt x="2356" y="12"/>
                  </a:cubicBezTo>
                  <a:lnTo>
                    <a:pt x="92" y="1007"/>
                  </a:lnTo>
                  <a:cubicBezTo>
                    <a:pt x="31" y="1037"/>
                    <a:pt x="0" y="1114"/>
                    <a:pt x="31" y="1175"/>
                  </a:cubicBezTo>
                  <a:lnTo>
                    <a:pt x="31" y="1190"/>
                  </a:lnTo>
                  <a:cubicBezTo>
                    <a:pt x="51" y="1231"/>
                    <a:pt x="92" y="1251"/>
                    <a:pt x="135" y="1251"/>
                  </a:cubicBezTo>
                  <a:cubicBezTo>
                    <a:pt x="157" y="1251"/>
                    <a:pt x="179" y="1246"/>
                    <a:pt x="199" y="1236"/>
                  </a:cubicBezTo>
                  <a:lnTo>
                    <a:pt x="2447" y="242"/>
                  </a:lnTo>
                  <a:cubicBezTo>
                    <a:pt x="2524" y="211"/>
                    <a:pt x="2555" y="135"/>
                    <a:pt x="2524" y="74"/>
                  </a:cubicBezTo>
                  <a:cubicBezTo>
                    <a:pt x="2502" y="29"/>
                    <a:pt x="2455" y="0"/>
                    <a:pt x="2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1" name="Google Shape;1033;p53"/>
            <p:cNvSpPr/>
            <p:nvPr/>
          </p:nvSpPr>
          <p:spPr>
            <a:xfrm>
              <a:off x="8908775" y="937875"/>
              <a:ext cx="67725" cy="13175"/>
            </a:xfrm>
            <a:custGeom>
              <a:avLst/>
              <a:gdLst/>
              <a:ahLst/>
              <a:cxnLst/>
              <a:rect l="l" t="t" r="r" b="b"/>
              <a:pathLst>
                <a:path w="2709" h="527" extrusionOk="0">
                  <a:moveTo>
                    <a:pt x="2594" y="1"/>
                  </a:moveTo>
                  <a:cubicBezTo>
                    <a:pt x="2586" y="1"/>
                    <a:pt x="2578" y="2"/>
                    <a:pt x="2570" y="4"/>
                  </a:cubicBezTo>
                  <a:lnTo>
                    <a:pt x="108" y="279"/>
                  </a:lnTo>
                  <a:cubicBezTo>
                    <a:pt x="47" y="279"/>
                    <a:pt x="1" y="340"/>
                    <a:pt x="1" y="402"/>
                  </a:cubicBezTo>
                  <a:cubicBezTo>
                    <a:pt x="1" y="402"/>
                    <a:pt x="1" y="402"/>
                    <a:pt x="1" y="417"/>
                  </a:cubicBezTo>
                  <a:cubicBezTo>
                    <a:pt x="1" y="472"/>
                    <a:pt x="50" y="526"/>
                    <a:pt x="115" y="526"/>
                  </a:cubicBezTo>
                  <a:cubicBezTo>
                    <a:pt x="122" y="526"/>
                    <a:pt x="130" y="525"/>
                    <a:pt x="138" y="524"/>
                  </a:cubicBezTo>
                  <a:lnTo>
                    <a:pt x="2586" y="249"/>
                  </a:lnTo>
                  <a:cubicBezTo>
                    <a:pt x="2662" y="249"/>
                    <a:pt x="2708" y="187"/>
                    <a:pt x="2708" y="111"/>
                  </a:cubicBezTo>
                  <a:cubicBezTo>
                    <a:pt x="2695" y="44"/>
                    <a:pt x="2647" y="1"/>
                    <a:pt x="25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2" name="Google Shape;1034;p53"/>
            <p:cNvSpPr/>
            <p:nvPr/>
          </p:nvSpPr>
          <p:spPr>
            <a:xfrm>
              <a:off x="8908775" y="961225"/>
              <a:ext cx="67725" cy="13075"/>
            </a:xfrm>
            <a:custGeom>
              <a:avLst/>
              <a:gdLst/>
              <a:ahLst/>
              <a:cxnLst/>
              <a:rect l="l" t="t" r="r" b="b"/>
              <a:pathLst>
                <a:path w="2709" h="523" extrusionOk="0">
                  <a:moveTo>
                    <a:pt x="115" y="0"/>
                  </a:moveTo>
                  <a:cubicBezTo>
                    <a:pt x="50" y="0"/>
                    <a:pt x="1" y="55"/>
                    <a:pt x="1" y="110"/>
                  </a:cubicBezTo>
                  <a:cubicBezTo>
                    <a:pt x="1" y="125"/>
                    <a:pt x="1" y="125"/>
                    <a:pt x="1" y="125"/>
                  </a:cubicBezTo>
                  <a:cubicBezTo>
                    <a:pt x="1" y="186"/>
                    <a:pt x="47" y="248"/>
                    <a:pt x="108" y="263"/>
                  </a:cubicBezTo>
                  <a:lnTo>
                    <a:pt x="2570" y="523"/>
                  </a:lnTo>
                  <a:cubicBezTo>
                    <a:pt x="2632" y="523"/>
                    <a:pt x="2693" y="477"/>
                    <a:pt x="2708" y="401"/>
                  </a:cubicBezTo>
                  <a:cubicBezTo>
                    <a:pt x="2708" y="339"/>
                    <a:pt x="2662" y="278"/>
                    <a:pt x="2586" y="263"/>
                  </a:cubicBezTo>
                  <a:lnTo>
                    <a:pt x="138" y="3"/>
                  </a:lnTo>
                  <a:cubicBezTo>
                    <a:pt x="130" y="1"/>
                    <a:pt x="122" y="0"/>
                    <a:pt x="1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3" name="Google Shape;1035;p53"/>
            <p:cNvSpPr/>
            <p:nvPr/>
          </p:nvSpPr>
          <p:spPr>
            <a:xfrm>
              <a:off x="8613950" y="959750"/>
              <a:ext cx="67725" cy="13475"/>
            </a:xfrm>
            <a:custGeom>
              <a:avLst/>
              <a:gdLst/>
              <a:ahLst/>
              <a:cxnLst/>
              <a:rect l="l" t="t" r="r" b="b"/>
              <a:pathLst>
                <a:path w="2709" h="539" extrusionOk="0">
                  <a:moveTo>
                    <a:pt x="2571" y="1"/>
                  </a:moveTo>
                  <a:lnTo>
                    <a:pt x="108" y="276"/>
                  </a:lnTo>
                  <a:cubicBezTo>
                    <a:pt x="47" y="291"/>
                    <a:pt x="1" y="337"/>
                    <a:pt x="1" y="414"/>
                  </a:cubicBezTo>
                  <a:cubicBezTo>
                    <a:pt x="1" y="414"/>
                    <a:pt x="1" y="414"/>
                    <a:pt x="1" y="429"/>
                  </a:cubicBezTo>
                  <a:cubicBezTo>
                    <a:pt x="15" y="484"/>
                    <a:pt x="65" y="538"/>
                    <a:pt x="130" y="538"/>
                  </a:cubicBezTo>
                  <a:cubicBezTo>
                    <a:pt x="138" y="538"/>
                    <a:pt x="146" y="538"/>
                    <a:pt x="154" y="536"/>
                  </a:cubicBezTo>
                  <a:lnTo>
                    <a:pt x="2586" y="261"/>
                  </a:lnTo>
                  <a:cubicBezTo>
                    <a:pt x="2662" y="245"/>
                    <a:pt x="2708" y="184"/>
                    <a:pt x="2708" y="123"/>
                  </a:cubicBezTo>
                  <a:cubicBezTo>
                    <a:pt x="2693" y="47"/>
                    <a:pt x="2632" y="1"/>
                    <a:pt x="2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4" name="Google Shape;1036;p53"/>
            <p:cNvSpPr/>
            <p:nvPr/>
          </p:nvSpPr>
          <p:spPr>
            <a:xfrm>
              <a:off x="8613950" y="936725"/>
              <a:ext cx="67725" cy="12800"/>
            </a:xfrm>
            <a:custGeom>
              <a:avLst/>
              <a:gdLst/>
              <a:ahLst/>
              <a:cxnLst/>
              <a:rect l="l" t="t" r="r" b="b"/>
              <a:pathLst>
                <a:path w="2709" h="512" extrusionOk="0">
                  <a:moveTo>
                    <a:pt x="110" y="1"/>
                  </a:moveTo>
                  <a:cubicBezTo>
                    <a:pt x="47" y="1"/>
                    <a:pt x="1" y="44"/>
                    <a:pt x="1" y="111"/>
                  </a:cubicBezTo>
                  <a:cubicBezTo>
                    <a:pt x="1" y="111"/>
                    <a:pt x="1" y="111"/>
                    <a:pt x="1" y="126"/>
                  </a:cubicBezTo>
                  <a:cubicBezTo>
                    <a:pt x="1" y="187"/>
                    <a:pt x="47" y="249"/>
                    <a:pt x="108" y="249"/>
                  </a:cubicBezTo>
                  <a:lnTo>
                    <a:pt x="2571" y="509"/>
                  </a:lnTo>
                  <a:cubicBezTo>
                    <a:pt x="2578" y="511"/>
                    <a:pt x="2586" y="512"/>
                    <a:pt x="2594" y="512"/>
                  </a:cubicBezTo>
                  <a:cubicBezTo>
                    <a:pt x="2647" y="512"/>
                    <a:pt x="2695" y="468"/>
                    <a:pt x="2708" y="402"/>
                  </a:cubicBezTo>
                  <a:cubicBezTo>
                    <a:pt x="2708" y="325"/>
                    <a:pt x="2662" y="264"/>
                    <a:pt x="2586" y="264"/>
                  </a:cubicBezTo>
                  <a:lnTo>
                    <a:pt x="139" y="4"/>
                  </a:lnTo>
                  <a:cubicBezTo>
                    <a:pt x="129" y="2"/>
                    <a:pt x="119" y="1"/>
                    <a:pt x="1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5" name="Google Shape;1037;p53"/>
            <p:cNvSpPr/>
            <p:nvPr/>
          </p:nvSpPr>
          <p:spPr>
            <a:xfrm>
              <a:off x="8895400" y="1005125"/>
              <a:ext cx="63875" cy="30850"/>
            </a:xfrm>
            <a:custGeom>
              <a:avLst/>
              <a:gdLst/>
              <a:ahLst/>
              <a:cxnLst/>
              <a:rect l="l" t="t" r="r" b="b"/>
              <a:pathLst>
                <a:path w="2555" h="1234" extrusionOk="0">
                  <a:moveTo>
                    <a:pt x="141" y="0"/>
                  </a:moveTo>
                  <a:cubicBezTo>
                    <a:pt x="96" y="0"/>
                    <a:pt x="54" y="20"/>
                    <a:pt x="31" y="67"/>
                  </a:cubicBezTo>
                  <a:lnTo>
                    <a:pt x="16" y="82"/>
                  </a:lnTo>
                  <a:cubicBezTo>
                    <a:pt x="0" y="144"/>
                    <a:pt x="31" y="220"/>
                    <a:pt x="92" y="251"/>
                  </a:cubicBezTo>
                  <a:lnTo>
                    <a:pt x="2356" y="1229"/>
                  </a:lnTo>
                  <a:cubicBezTo>
                    <a:pt x="2366" y="1232"/>
                    <a:pt x="2377" y="1233"/>
                    <a:pt x="2388" y="1233"/>
                  </a:cubicBezTo>
                  <a:cubicBezTo>
                    <a:pt x="2442" y="1233"/>
                    <a:pt x="2499" y="1204"/>
                    <a:pt x="2524" y="1153"/>
                  </a:cubicBezTo>
                  <a:cubicBezTo>
                    <a:pt x="2555" y="1092"/>
                    <a:pt x="2524" y="1015"/>
                    <a:pt x="2448" y="985"/>
                  </a:cubicBezTo>
                  <a:lnTo>
                    <a:pt x="184" y="6"/>
                  </a:lnTo>
                  <a:cubicBezTo>
                    <a:pt x="170" y="2"/>
                    <a:pt x="155" y="0"/>
                    <a:pt x="1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6" name="Google Shape;1038;p53"/>
            <p:cNvSpPr/>
            <p:nvPr/>
          </p:nvSpPr>
          <p:spPr>
            <a:xfrm>
              <a:off x="8887375" y="1019500"/>
              <a:ext cx="57000" cy="42400"/>
            </a:xfrm>
            <a:custGeom>
              <a:avLst/>
              <a:gdLst/>
              <a:ahLst/>
              <a:cxnLst/>
              <a:rect l="l" t="t" r="r" b="b"/>
              <a:pathLst>
                <a:path w="2280" h="1696" extrusionOk="0">
                  <a:moveTo>
                    <a:pt x="122" y="1"/>
                  </a:moveTo>
                  <a:cubicBezTo>
                    <a:pt x="82" y="1"/>
                    <a:pt x="43" y="21"/>
                    <a:pt x="16" y="58"/>
                  </a:cubicBezTo>
                  <a:cubicBezTo>
                    <a:pt x="0" y="119"/>
                    <a:pt x="16" y="180"/>
                    <a:pt x="61" y="226"/>
                  </a:cubicBezTo>
                  <a:lnTo>
                    <a:pt x="2065" y="1679"/>
                  </a:lnTo>
                  <a:cubicBezTo>
                    <a:pt x="2081" y="1690"/>
                    <a:pt x="2103" y="1695"/>
                    <a:pt x="2126" y="1695"/>
                  </a:cubicBezTo>
                  <a:cubicBezTo>
                    <a:pt x="2168" y="1695"/>
                    <a:pt x="2214" y="1678"/>
                    <a:pt x="2233" y="1649"/>
                  </a:cubicBezTo>
                  <a:cubicBezTo>
                    <a:pt x="2279" y="1588"/>
                    <a:pt x="2264" y="1511"/>
                    <a:pt x="2218" y="1465"/>
                  </a:cubicBezTo>
                  <a:lnTo>
                    <a:pt x="199" y="27"/>
                  </a:lnTo>
                  <a:cubicBezTo>
                    <a:pt x="175" y="9"/>
                    <a:pt x="148" y="1"/>
                    <a:pt x="1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7" name="Google Shape;1039;p53"/>
            <p:cNvSpPr/>
            <p:nvPr/>
          </p:nvSpPr>
          <p:spPr>
            <a:xfrm>
              <a:off x="8628500" y="877625"/>
              <a:ext cx="63875" cy="30825"/>
            </a:xfrm>
            <a:custGeom>
              <a:avLst/>
              <a:gdLst/>
              <a:ahLst/>
              <a:cxnLst/>
              <a:rect l="l" t="t" r="r" b="b"/>
              <a:pathLst>
                <a:path w="2555" h="1233" extrusionOk="0">
                  <a:moveTo>
                    <a:pt x="148" y="0"/>
                  </a:moveTo>
                  <a:cubicBezTo>
                    <a:pt x="100" y="0"/>
                    <a:pt x="53" y="29"/>
                    <a:pt x="31" y="74"/>
                  </a:cubicBezTo>
                  <a:lnTo>
                    <a:pt x="31" y="89"/>
                  </a:lnTo>
                  <a:cubicBezTo>
                    <a:pt x="0" y="150"/>
                    <a:pt x="31" y="227"/>
                    <a:pt x="92" y="242"/>
                  </a:cubicBezTo>
                  <a:lnTo>
                    <a:pt x="2356" y="1221"/>
                  </a:lnTo>
                  <a:cubicBezTo>
                    <a:pt x="2372" y="1229"/>
                    <a:pt x="2389" y="1233"/>
                    <a:pt x="2407" y="1233"/>
                  </a:cubicBezTo>
                  <a:cubicBezTo>
                    <a:pt x="2454" y="1233"/>
                    <a:pt x="2501" y="1204"/>
                    <a:pt x="2524" y="1160"/>
                  </a:cubicBezTo>
                  <a:cubicBezTo>
                    <a:pt x="2554" y="1098"/>
                    <a:pt x="2524" y="1022"/>
                    <a:pt x="2463" y="991"/>
                  </a:cubicBezTo>
                  <a:lnTo>
                    <a:pt x="199" y="12"/>
                  </a:lnTo>
                  <a:cubicBezTo>
                    <a:pt x="183" y="4"/>
                    <a:pt x="165"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8" name="Google Shape;1040;p53"/>
            <p:cNvSpPr/>
            <p:nvPr/>
          </p:nvSpPr>
          <p:spPr>
            <a:xfrm>
              <a:off x="8643400" y="851625"/>
              <a:ext cx="57375" cy="42675"/>
            </a:xfrm>
            <a:custGeom>
              <a:avLst/>
              <a:gdLst/>
              <a:ahLst/>
              <a:cxnLst/>
              <a:rect l="l" t="t" r="r" b="b"/>
              <a:pathLst>
                <a:path w="2295" h="1707" extrusionOk="0">
                  <a:moveTo>
                    <a:pt x="138" y="1"/>
                  </a:moveTo>
                  <a:cubicBezTo>
                    <a:pt x="98" y="1"/>
                    <a:pt x="59" y="21"/>
                    <a:pt x="31" y="58"/>
                  </a:cubicBezTo>
                  <a:cubicBezTo>
                    <a:pt x="1" y="119"/>
                    <a:pt x="16" y="196"/>
                    <a:pt x="77" y="226"/>
                  </a:cubicBezTo>
                  <a:lnTo>
                    <a:pt x="2066" y="1680"/>
                  </a:lnTo>
                  <a:cubicBezTo>
                    <a:pt x="2090" y="1698"/>
                    <a:pt x="2116" y="1706"/>
                    <a:pt x="2142" y="1706"/>
                  </a:cubicBezTo>
                  <a:cubicBezTo>
                    <a:pt x="2182" y="1706"/>
                    <a:pt x="2221" y="1686"/>
                    <a:pt x="2249" y="1649"/>
                  </a:cubicBezTo>
                  <a:cubicBezTo>
                    <a:pt x="2295" y="1588"/>
                    <a:pt x="2280" y="1511"/>
                    <a:pt x="2218" y="1465"/>
                  </a:cubicBezTo>
                  <a:lnTo>
                    <a:pt x="215" y="28"/>
                  </a:lnTo>
                  <a:cubicBezTo>
                    <a:pt x="191" y="9"/>
                    <a:pt x="164" y="1"/>
                    <a:pt x="1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99" name="Google Shape;1041;p53"/>
            <p:cNvSpPr/>
            <p:nvPr/>
          </p:nvSpPr>
          <p:spPr>
            <a:xfrm>
              <a:off x="8642650" y="809900"/>
              <a:ext cx="309750" cy="293175"/>
            </a:xfrm>
            <a:custGeom>
              <a:avLst/>
              <a:gdLst/>
              <a:ahLst/>
              <a:cxnLst/>
              <a:rect l="l" t="t" r="r" b="b"/>
              <a:pathLst>
                <a:path w="12390" h="11727" extrusionOk="0">
                  <a:moveTo>
                    <a:pt x="6157" y="0"/>
                  </a:moveTo>
                  <a:cubicBezTo>
                    <a:pt x="3160" y="0"/>
                    <a:pt x="592" y="2277"/>
                    <a:pt x="291" y="5322"/>
                  </a:cubicBezTo>
                  <a:cubicBezTo>
                    <a:pt x="0" y="8564"/>
                    <a:pt x="2401" y="11425"/>
                    <a:pt x="5644" y="11700"/>
                  </a:cubicBezTo>
                  <a:cubicBezTo>
                    <a:pt x="5834" y="11718"/>
                    <a:pt x="6023" y="11727"/>
                    <a:pt x="6210" y="11727"/>
                  </a:cubicBezTo>
                  <a:cubicBezTo>
                    <a:pt x="9215" y="11727"/>
                    <a:pt x="11782" y="9460"/>
                    <a:pt x="12099" y="6408"/>
                  </a:cubicBezTo>
                  <a:cubicBezTo>
                    <a:pt x="12389" y="3165"/>
                    <a:pt x="9988" y="320"/>
                    <a:pt x="6745" y="29"/>
                  </a:cubicBezTo>
                  <a:cubicBezTo>
                    <a:pt x="6548" y="10"/>
                    <a:pt x="6352" y="0"/>
                    <a:pt x="61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0" name="Google Shape;1042;p53"/>
            <p:cNvSpPr/>
            <p:nvPr/>
          </p:nvSpPr>
          <p:spPr>
            <a:xfrm>
              <a:off x="8908775" y="887475"/>
              <a:ext cx="19150" cy="52800"/>
            </a:xfrm>
            <a:custGeom>
              <a:avLst/>
              <a:gdLst/>
              <a:ahLst/>
              <a:cxnLst/>
              <a:rect l="l" t="t" r="r" b="b"/>
              <a:pathLst>
                <a:path w="766" h="2112" fill="none" extrusionOk="0">
                  <a:moveTo>
                    <a:pt x="1" y="1"/>
                  </a:moveTo>
                  <a:cubicBezTo>
                    <a:pt x="398" y="643"/>
                    <a:pt x="658" y="1362"/>
                    <a:pt x="766" y="2112"/>
                  </a:cubicBezTo>
                </a:path>
              </a:pathLst>
            </a:custGeom>
            <a:solidFill>
              <a:schemeClr val="lt1"/>
            </a:solidFill>
            <a:ln w="14525" cap="rnd" cmpd="sng">
              <a:solidFill>
                <a:srgbClr val="FFFFFF"/>
              </a:solidFill>
              <a:prstDash val="solid"/>
              <a:miter lim="152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1" name="Google Shape;1043;p53"/>
            <p:cNvSpPr/>
            <p:nvPr/>
          </p:nvSpPr>
          <p:spPr>
            <a:xfrm>
              <a:off x="8791775" y="826675"/>
              <a:ext cx="107850" cy="48600"/>
            </a:xfrm>
            <a:custGeom>
              <a:avLst/>
              <a:gdLst/>
              <a:ahLst/>
              <a:cxnLst/>
              <a:rect l="l" t="t" r="r" b="b"/>
              <a:pathLst>
                <a:path w="4314" h="1944" fill="none" extrusionOk="0">
                  <a:moveTo>
                    <a:pt x="0" y="16"/>
                  </a:moveTo>
                  <a:cubicBezTo>
                    <a:pt x="230" y="1"/>
                    <a:pt x="474" y="1"/>
                    <a:pt x="719" y="31"/>
                  </a:cubicBezTo>
                  <a:cubicBezTo>
                    <a:pt x="2126" y="154"/>
                    <a:pt x="3427" y="842"/>
                    <a:pt x="4314" y="1943"/>
                  </a:cubicBezTo>
                </a:path>
              </a:pathLst>
            </a:custGeom>
            <a:solidFill>
              <a:schemeClr val="lt1"/>
            </a:solidFill>
            <a:ln w="14525" cap="rnd" cmpd="sng">
              <a:solidFill>
                <a:srgbClr val="FFFFFF"/>
              </a:solidFill>
              <a:prstDash val="solid"/>
              <a:miter lim="152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2" name="Google Shape;1044;p53"/>
            <p:cNvSpPr/>
            <p:nvPr/>
          </p:nvSpPr>
          <p:spPr>
            <a:xfrm>
              <a:off x="8696175" y="895075"/>
              <a:ext cx="84150" cy="81575"/>
            </a:xfrm>
            <a:custGeom>
              <a:avLst/>
              <a:gdLst/>
              <a:ahLst/>
              <a:cxnLst/>
              <a:rect l="l" t="t" r="r" b="b"/>
              <a:pathLst>
                <a:path w="3366" h="3263" extrusionOk="0">
                  <a:moveTo>
                    <a:pt x="1675" y="1"/>
                  </a:moveTo>
                  <a:cubicBezTo>
                    <a:pt x="795" y="1"/>
                    <a:pt x="75" y="689"/>
                    <a:pt x="31" y="1578"/>
                  </a:cubicBezTo>
                  <a:cubicBezTo>
                    <a:pt x="0" y="2481"/>
                    <a:pt x="704" y="3230"/>
                    <a:pt x="1622" y="3261"/>
                  </a:cubicBezTo>
                  <a:cubicBezTo>
                    <a:pt x="1650" y="3262"/>
                    <a:pt x="1677" y="3263"/>
                    <a:pt x="1705" y="3263"/>
                  </a:cubicBezTo>
                  <a:cubicBezTo>
                    <a:pt x="2571" y="3263"/>
                    <a:pt x="3290" y="2575"/>
                    <a:pt x="3335" y="1701"/>
                  </a:cubicBezTo>
                  <a:cubicBezTo>
                    <a:pt x="3365" y="798"/>
                    <a:pt x="2662" y="33"/>
                    <a:pt x="1759" y="3"/>
                  </a:cubicBezTo>
                  <a:cubicBezTo>
                    <a:pt x="1731" y="1"/>
                    <a:pt x="1703" y="1"/>
                    <a:pt x="1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3" name="Google Shape;1045;p53"/>
            <p:cNvSpPr/>
            <p:nvPr/>
          </p:nvSpPr>
          <p:spPr>
            <a:xfrm>
              <a:off x="8711075" y="912325"/>
              <a:ext cx="48975" cy="47475"/>
            </a:xfrm>
            <a:custGeom>
              <a:avLst/>
              <a:gdLst/>
              <a:ahLst/>
              <a:cxnLst/>
              <a:rect l="l" t="t" r="r" b="b"/>
              <a:pathLst>
                <a:path w="1959" h="1899" extrusionOk="0">
                  <a:moveTo>
                    <a:pt x="981" y="1"/>
                  </a:moveTo>
                  <a:cubicBezTo>
                    <a:pt x="459" y="1"/>
                    <a:pt x="31" y="393"/>
                    <a:pt x="16" y="903"/>
                  </a:cubicBezTo>
                  <a:cubicBezTo>
                    <a:pt x="1" y="1424"/>
                    <a:pt x="414" y="1867"/>
                    <a:pt x="934" y="1898"/>
                  </a:cubicBezTo>
                  <a:cubicBezTo>
                    <a:pt x="944" y="1898"/>
                    <a:pt x="953" y="1898"/>
                    <a:pt x="963" y="1898"/>
                  </a:cubicBezTo>
                  <a:cubicBezTo>
                    <a:pt x="1485" y="1898"/>
                    <a:pt x="1913" y="1491"/>
                    <a:pt x="1928" y="980"/>
                  </a:cubicBezTo>
                  <a:cubicBezTo>
                    <a:pt x="1959" y="460"/>
                    <a:pt x="1546" y="16"/>
                    <a:pt x="1010" y="1"/>
                  </a:cubicBezTo>
                  <a:cubicBezTo>
                    <a:pt x="1000" y="1"/>
                    <a:pt x="991" y="1"/>
                    <a:pt x="9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4" name="Google Shape;1046;p53"/>
            <p:cNvSpPr/>
            <p:nvPr/>
          </p:nvSpPr>
          <p:spPr>
            <a:xfrm>
              <a:off x="8810900" y="888950"/>
              <a:ext cx="84150" cy="81600"/>
            </a:xfrm>
            <a:custGeom>
              <a:avLst/>
              <a:gdLst/>
              <a:ahLst/>
              <a:cxnLst/>
              <a:rect l="l" t="t" r="r" b="b"/>
              <a:pathLst>
                <a:path w="3366" h="3264" extrusionOk="0">
                  <a:moveTo>
                    <a:pt x="1674" y="1"/>
                  </a:moveTo>
                  <a:cubicBezTo>
                    <a:pt x="795" y="1"/>
                    <a:pt x="75" y="689"/>
                    <a:pt x="31" y="1563"/>
                  </a:cubicBezTo>
                  <a:cubicBezTo>
                    <a:pt x="0" y="2481"/>
                    <a:pt x="704" y="3230"/>
                    <a:pt x="1621" y="3261"/>
                  </a:cubicBezTo>
                  <a:cubicBezTo>
                    <a:pt x="1649" y="3262"/>
                    <a:pt x="1677" y="3263"/>
                    <a:pt x="1705" y="3263"/>
                  </a:cubicBezTo>
                  <a:cubicBezTo>
                    <a:pt x="2571" y="3263"/>
                    <a:pt x="3290" y="2575"/>
                    <a:pt x="3335" y="1701"/>
                  </a:cubicBezTo>
                  <a:cubicBezTo>
                    <a:pt x="3365" y="798"/>
                    <a:pt x="2662" y="34"/>
                    <a:pt x="1759" y="3"/>
                  </a:cubicBezTo>
                  <a:cubicBezTo>
                    <a:pt x="1731" y="2"/>
                    <a:pt x="1702" y="1"/>
                    <a:pt x="16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5" name="Google Shape;1047;p53"/>
            <p:cNvSpPr/>
            <p:nvPr/>
          </p:nvSpPr>
          <p:spPr>
            <a:xfrm>
              <a:off x="8828475" y="906175"/>
              <a:ext cx="48975" cy="47500"/>
            </a:xfrm>
            <a:custGeom>
              <a:avLst/>
              <a:gdLst/>
              <a:ahLst/>
              <a:cxnLst/>
              <a:rect l="l" t="t" r="r" b="b"/>
              <a:pathLst>
                <a:path w="1959" h="1900" extrusionOk="0">
                  <a:moveTo>
                    <a:pt x="970" y="1"/>
                  </a:moveTo>
                  <a:cubicBezTo>
                    <a:pt x="460" y="1"/>
                    <a:pt x="46" y="403"/>
                    <a:pt x="31" y="905"/>
                  </a:cubicBezTo>
                  <a:cubicBezTo>
                    <a:pt x="1" y="1425"/>
                    <a:pt x="414" y="1868"/>
                    <a:pt x="949" y="1899"/>
                  </a:cubicBezTo>
                  <a:cubicBezTo>
                    <a:pt x="958" y="1899"/>
                    <a:pt x="968" y="1899"/>
                    <a:pt x="977" y="1899"/>
                  </a:cubicBezTo>
                  <a:cubicBezTo>
                    <a:pt x="1485" y="1899"/>
                    <a:pt x="1913" y="1492"/>
                    <a:pt x="1943" y="981"/>
                  </a:cubicBezTo>
                  <a:cubicBezTo>
                    <a:pt x="1959" y="461"/>
                    <a:pt x="1546" y="18"/>
                    <a:pt x="1025" y="2"/>
                  </a:cubicBezTo>
                  <a:cubicBezTo>
                    <a:pt x="1007" y="1"/>
                    <a:pt x="988" y="1"/>
                    <a:pt x="9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6" name="Google Shape;1048;p53"/>
            <p:cNvSpPr/>
            <p:nvPr/>
          </p:nvSpPr>
          <p:spPr>
            <a:xfrm>
              <a:off x="8775700" y="955925"/>
              <a:ext cx="44000" cy="15050"/>
            </a:xfrm>
            <a:custGeom>
              <a:avLst/>
              <a:gdLst/>
              <a:ahLst/>
              <a:cxnLst/>
              <a:rect l="l" t="t" r="r" b="b"/>
              <a:pathLst>
                <a:path w="1760" h="602" extrusionOk="0">
                  <a:moveTo>
                    <a:pt x="1584" y="1"/>
                  </a:moveTo>
                  <a:cubicBezTo>
                    <a:pt x="1542" y="1"/>
                    <a:pt x="1500" y="16"/>
                    <a:pt x="1469" y="47"/>
                  </a:cubicBezTo>
                  <a:cubicBezTo>
                    <a:pt x="1298" y="210"/>
                    <a:pt x="1074" y="290"/>
                    <a:pt x="847" y="290"/>
                  </a:cubicBezTo>
                  <a:cubicBezTo>
                    <a:pt x="648" y="290"/>
                    <a:pt x="447" y="229"/>
                    <a:pt x="276" y="108"/>
                  </a:cubicBezTo>
                  <a:cubicBezTo>
                    <a:pt x="244" y="82"/>
                    <a:pt x="210" y="70"/>
                    <a:pt x="177" y="70"/>
                  </a:cubicBezTo>
                  <a:cubicBezTo>
                    <a:pt x="131" y="70"/>
                    <a:pt x="89" y="94"/>
                    <a:pt x="62" y="138"/>
                  </a:cubicBezTo>
                  <a:cubicBezTo>
                    <a:pt x="1" y="200"/>
                    <a:pt x="16" y="291"/>
                    <a:pt x="93" y="353"/>
                  </a:cubicBezTo>
                  <a:cubicBezTo>
                    <a:pt x="276" y="490"/>
                    <a:pt x="506" y="567"/>
                    <a:pt x="750" y="597"/>
                  </a:cubicBezTo>
                  <a:cubicBezTo>
                    <a:pt x="786" y="600"/>
                    <a:pt x="821" y="602"/>
                    <a:pt x="856" y="602"/>
                  </a:cubicBezTo>
                  <a:cubicBezTo>
                    <a:pt x="1169" y="602"/>
                    <a:pt x="1465" y="481"/>
                    <a:pt x="1699" y="261"/>
                  </a:cubicBezTo>
                  <a:cubicBezTo>
                    <a:pt x="1760" y="200"/>
                    <a:pt x="1760" y="108"/>
                    <a:pt x="1699" y="47"/>
                  </a:cubicBezTo>
                  <a:cubicBezTo>
                    <a:pt x="1668" y="16"/>
                    <a:pt x="1626" y="1"/>
                    <a:pt x="15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7" name="Google Shape;1049;p53"/>
            <p:cNvSpPr/>
            <p:nvPr/>
          </p:nvSpPr>
          <p:spPr>
            <a:xfrm>
              <a:off x="8713375" y="964925"/>
              <a:ext cx="42850" cy="37725"/>
            </a:xfrm>
            <a:custGeom>
              <a:avLst/>
              <a:gdLst/>
              <a:ahLst/>
              <a:cxnLst/>
              <a:rect l="l" t="t" r="r" b="b"/>
              <a:pathLst>
                <a:path w="1714" h="1509" extrusionOk="0">
                  <a:moveTo>
                    <a:pt x="767" y="0"/>
                  </a:moveTo>
                  <a:cubicBezTo>
                    <a:pt x="396" y="0"/>
                    <a:pt x="73" y="289"/>
                    <a:pt x="31" y="681"/>
                  </a:cubicBezTo>
                  <a:cubicBezTo>
                    <a:pt x="1" y="1109"/>
                    <a:pt x="307" y="1476"/>
                    <a:pt x="735" y="1507"/>
                  </a:cubicBezTo>
                  <a:cubicBezTo>
                    <a:pt x="756" y="1508"/>
                    <a:pt x="777" y="1509"/>
                    <a:pt x="798" y="1509"/>
                  </a:cubicBezTo>
                  <a:cubicBezTo>
                    <a:pt x="1230" y="1509"/>
                    <a:pt x="1595" y="1211"/>
                    <a:pt x="1668" y="788"/>
                  </a:cubicBezTo>
                  <a:cubicBezTo>
                    <a:pt x="1714" y="405"/>
                    <a:pt x="1347" y="54"/>
                    <a:pt x="873" y="8"/>
                  </a:cubicBezTo>
                  <a:cubicBezTo>
                    <a:pt x="837" y="3"/>
                    <a:pt x="802" y="0"/>
                    <a:pt x="7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sp>
          <p:nvSpPr>
            <p:cNvPr id="108" name="Google Shape;1050;p53"/>
            <p:cNvSpPr/>
            <p:nvPr/>
          </p:nvSpPr>
          <p:spPr>
            <a:xfrm>
              <a:off x="8839950" y="959700"/>
              <a:ext cx="42850" cy="37750"/>
            </a:xfrm>
            <a:custGeom>
              <a:avLst/>
              <a:gdLst/>
              <a:ahLst/>
              <a:cxnLst/>
              <a:rect l="l" t="t" r="r" b="b"/>
              <a:pathLst>
                <a:path w="1714" h="1510" extrusionOk="0">
                  <a:moveTo>
                    <a:pt x="918" y="1"/>
                  </a:moveTo>
                  <a:cubicBezTo>
                    <a:pt x="499" y="1"/>
                    <a:pt x="119" y="298"/>
                    <a:pt x="46" y="722"/>
                  </a:cubicBezTo>
                  <a:cubicBezTo>
                    <a:pt x="1" y="1104"/>
                    <a:pt x="352" y="1456"/>
                    <a:pt x="827" y="1502"/>
                  </a:cubicBezTo>
                  <a:cubicBezTo>
                    <a:pt x="863" y="1507"/>
                    <a:pt x="900" y="1509"/>
                    <a:pt x="936" y="1509"/>
                  </a:cubicBezTo>
                  <a:cubicBezTo>
                    <a:pt x="1318" y="1509"/>
                    <a:pt x="1641" y="1220"/>
                    <a:pt x="1683" y="829"/>
                  </a:cubicBezTo>
                  <a:cubicBezTo>
                    <a:pt x="1714" y="416"/>
                    <a:pt x="1408" y="33"/>
                    <a:pt x="979" y="3"/>
                  </a:cubicBezTo>
                  <a:cubicBezTo>
                    <a:pt x="959" y="1"/>
                    <a:pt x="939" y="1"/>
                    <a:pt x="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mbria" panose="02040503050406030204" pitchFamily="18" charset="0"/>
                <a:ea typeface="Cambria" panose="02040503050406030204" pitchFamily="18" charset="0"/>
              </a:endParaRPr>
            </a:p>
          </p:txBody>
        </p:sp>
      </p:grpSp>
      <p:pic>
        <p:nvPicPr>
          <p:cNvPr id="109" name="Picture 108"/>
          <p:cNvPicPr>
            <a:picLocks noChangeAspect="1"/>
          </p:cNvPicPr>
          <p:nvPr/>
        </p:nvPicPr>
        <p:blipFill>
          <a:blip r:embed="rId1"/>
          <a:stretch>
            <a:fillRect/>
          </a:stretch>
        </p:blipFill>
        <p:spPr>
          <a:xfrm>
            <a:off x="9984885" y="1386877"/>
            <a:ext cx="2190435" cy="2333484"/>
          </a:xfrm>
          <a:prstGeom prst="rect">
            <a:avLst/>
          </a:prstGeom>
        </p:spPr>
      </p:pic>
      <p:pic>
        <p:nvPicPr>
          <p:cNvPr id="111" name="Picture 110"/>
          <p:cNvPicPr>
            <a:picLocks noChangeAspect="1"/>
          </p:cNvPicPr>
          <p:nvPr/>
        </p:nvPicPr>
        <p:blipFill>
          <a:blip r:embed="rId1"/>
          <a:stretch>
            <a:fillRect/>
          </a:stretch>
        </p:blipFill>
        <p:spPr>
          <a:xfrm>
            <a:off x="9501029" y="3212916"/>
            <a:ext cx="2190435" cy="23334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KET THUC OK">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63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96688" y="-1070638"/>
            <a:ext cx="12529392" cy="8229600"/>
          </a:xfrm>
          <a:prstGeom prst="rect">
            <a:avLst/>
          </a:prstGeom>
        </p:spPr>
      </p:pic>
      <p:pic>
        <p:nvPicPr>
          <p:cNvPr id="37897" name="图片 37896" descr="1-26"/>
          <p:cNvPicPr>
            <a:picLocks noChangeAspect="1"/>
          </p:cNvPicPr>
          <p:nvPr/>
        </p:nvPicPr>
        <p:blipFill>
          <a:blip r:embed="rId2"/>
          <a:stretch>
            <a:fillRect/>
          </a:stretch>
        </p:blipFill>
        <p:spPr>
          <a:xfrm>
            <a:off x="797408" y="2021435"/>
            <a:ext cx="6516687" cy="4876800"/>
          </a:xfrm>
          <a:prstGeom prst="rect">
            <a:avLst/>
          </a:prstGeom>
          <a:noFill/>
          <a:ln w="9525">
            <a:noFill/>
          </a:ln>
        </p:spPr>
      </p:pic>
      <p:pic>
        <p:nvPicPr>
          <p:cNvPr id="4100" name="图片 4099" descr="12"/>
          <p:cNvPicPr>
            <a:picLocks noChangeAspect="1"/>
          </p:cNvPicPr>
          <p:nvPr/>
        </p:nvPicPr>
        <p:blipFill>
          <a:blip r:embed="rId3"/>
          <a:stretch>
            <a:fillRect/>
          </a:stretch>
        </p:blipFill>
        <p:spPr>
          <a:xfrm>
            <a:off x="24358" y="5782790"/>
            <a:ext cx="12143514" cy="1075440"/>
          </a:xfrm>
          <a:prstGeom prst="rect">
            <a:avLst/>
          </a:prstGeom>
          <a:noFill/>
          <a:ln w="9525">
            <a:noFill/>
          </a:ln>
        </p:spPr>
      </p:pic>
      <p:pic>
        <p:nvPicPr>
          <p:cNvPr id="4102" name="图片 4101" descr="13"/>
          <p:cNvPicPr>
            <a:picLocks noChangeAspect="1"/>
          </p:cNvPicPr>
          <p:nvPr/>
        </p:nvPicPr>
        <p:blipFill>
          <a:blip r:embed="rId4"/>
          <a:stretch>
            <a:fillRect/>
          </a:stretch>
        </p:blipFill>
        <p:spPr>
          <a:xfrm>
            <a:off x="3852744" y="-2298"/>
            <a:ext cx="8339258" cy="6860528"/>
          </a:xfrm>
          <a:prstGeom prst="rect">
            <a:avLst/>
          </a:prstGeom>
          <a:noFill/>
          <a:ln w="9525">
            <a:noFill/>
          </a:ln>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9763" b="90237" l="9763" r="89941">
                        <a14:foregroundMark x1="37574" y1="90237" x2="47041" y2="86982"/>
                        <a14:foregroundMark x1="58284" y1="86686" x2="66272" y2="90237"/>
                        <a14:foregroundMark x1="39941" y1="13018" x2="47337" y2="9467"/>
                        <a14:foregroundMark x1="59763" y1="13018" x2="43491" y2="11834"/>
                        <a14:foregroundMark x1="43491" y1="11834" x2="41420" y2="14201"/>
                      </a14:backgroundRemoval>
                    </a14:imgEffect>
                  </a14:imgLayer>
                </a14:imgProps>
              </a:ext>
            </a:extLst>
          </a:blip>
          <a:stretch>
            <a:fillRect/>
          </a:stretch>
        </p:blipFill>
        <p:spPr>
          <a:xfrm>
            <a:off x="1559659" y="3117273"/>
            <a:ext cx="4028923" cy="4346367"/>
          </a:xfrm>
          <a:prstGeom prst="rect">
            <a:avLst/>
          </a:prstGeom>
        </p:spPr>
      </p:pic>
      <p:pic>
        <p:nvPicPr>
          <p:cNvPr id="5" name="Picture 4"/>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8404" y1="23582" x2="48404" y2="34043"/>
                        <a14:foregroundMark x1="48404" y1="34043" x2="57624" y2="30851"/>
                        <a14:foregroundMark x1="57624" y1="30851" x2="57624" y2="30851"/>
                        <a14:foregroundMark x1="46454" y1="29255" x2="43440" y2="32624"/>
                        <a14:foregroundMark x1="44326" y1="79965" x2="42021" y2="86525"/>
                        <a14:foregroundMark x1="57624" y1="79610" x2="63652" y2="86170"/>
                        <a14:backgroundMark x1="43972" y1="40603" x2="43972" y2="40603"/>
                        <a14:backgroundMark x1="45213" y1="41489" x2="45213" y2="41489"/>
                        <a14:backgroundMark x1="45567" y1="40780" x2="45567" y2="40780"/>
                        <a14:backgroundMark x1="53546" y1="42199" x2="53546" y2="42199"/>
                        <a14:backgroundMark x1="58156" y1="52305" x2="58156" y2="52305"/>
                      </a14:backgroundRemoval>
                    </a14:imgEffect>
                  </a14:imgLayer>
                </a14:imgProps>
              </a:ext>
            </a:extLst>
          </a:blip>
          <a:stretch>
            <a:fillRect/>
          </a:stretch>
        </p:blipFill>
        <p:spPr>
          <a:xfrm>
            <a:off x="8688070" y="2709545"/>
            <a:ext cx="5372100" cy="5289550"/>
          </a:xfrm>
          <a:prstGeom prst="rect">
            <a:avLst/>
          </a:prstGeom>
        </p:spPr>
      </p:pic>
      <p:pic>
        <p:nvPicPr>
          <p:cNvPr id="37894" name="图片 37893" descr="1-28"/>
          <p:cNvPicPr>
            <a:picLocks noChangeAspect="1"/>
          </p:cNvPicPr>
          <p:nvPr/>
        </p:nvPicPr>
        <p:blipFill>
          <a:blip r:embed="rId9"/>
          <a:stretch>
            <a:fillRect/>
          </a:stretch>
        </p:blipFill>
        <p:spPr>
          <a:xfrm>
            <a:off x="-274755" y="3645024"/>
            <a:ext cx="3271861" cy="3509180"/>
          </a:xfrm>
          <a:prstGeom prst="rect">
            <a:avLst/>
          </a:prstGeom>
          <a:noFill/>
          <a:ln w="9525">
            <a:noFill/>
          </a:ln>
        </p:spPr>
      </p:pic>
      <p:sp>
        <p:nvSpPr>
          <p:cNvPr id="10" name="Rectangle 9"/>
          <p:cNvSpPr/>
          <p:nvPr/>
        </p:nvSpPr>
        <p:spPr>
          <a:xfrm>
            <a:off x="5498671" y="3335314"/>
            <a:ext cx="398698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solidFill>
                  <a:schemeClr val="accent3"/>
                </a:solidFill>
                <a:effectLst/>
                <a:latin typeface="Cambria" panose="02040503050406030204" pitchFamily="18" charset="0"/>
                <a:ea typeface="Cambria" panose="02040503050406030204" pitchFamily="18" charset="0"/>
              </a:rPr>
              <a:t>KHỞI ĐỘNG</a:t>
            </a:r>
            <a:endParaRPr lang="en-US" sz="5400" b="1" cap="none" spc="0" dirty="0">
              <a:solidFill>
                <a:schemeClr val="accent3"/>
              </a:solidFill>
              <a:effectLst/>
              <a:latin typeface="Cambria" panose="02040503050406030204" pitchFamily="18" charset="0"/>
              <a:ea typeface="Cambria" panose="02040503050406030204" pitchFamily="18" charset="0"/>
            </a:endParaRPr>
          </a:p>
        </p:txBody>
      </p:sp>
    </p:spTree>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248410" y="-603250"/>
            <a:ext cx="14630400" cy="8229600"/>
          </a:xfrm>
          <a:prstGeom prst="rect">
            <a:avLst/>
          </a:prstGeom>
        </p:spPr>
      </p:pic>
      <p:pic>
        <p:nvPicPr>
          <p:cNvPr id="9220" name="图片 9219" descr="12"/>
          <p:cNvPicPr>
            <a:picLocks noChangeAspect="1"/>
          </p:cNvPicPr>
          <p:nvPr/>
        </p:nvPicPr>
        <p:blipFill>
          <a:blip r:embed="rId2"/>
          <a:stretch>
            <a:fillRect/>
          </a:stretch>
        </p:blipFill>
        <p:spPr>
          <a:xfrm>
            <a:off x="-4852" y="6550505"/>
            <a:ext cx="12143514" cy="1075440"/>
          </a:xfrm>
          <a:prstGeom prst="rect">
            <a:avLst/>
          </a:prstGeom>
          <a:noFill/>
          <a:ln w="9525">
            <a:noFill/>
          </a:ln>
        </p:spPr>
      </p:pic>
      <p:pic>
        <p:nvPicPr>
          <p:cNvPr id="9221" name="图片 9220" descr="21"/>
          <p:cNvPicPr>
            <a:picLocks noChangeAspect="1"/>
          </p:cNvPicPr>
          <p:nvPr/>
        </p:nvPicPr>
        <p:blipFill>
          <a:blip r:embed="rId3"/>
          <a:stretch>
            <a:fillRect/>
          </a:stretch>
        </p:blipFill>
        <p:spPr>
          <a:xfrm>
            <a:off x="47625" y="113665"/>
            <a:ext cx="11194415" cy="7512050"/>
          </a:xfrm>
          <a:prstGeom prst="rect">
            <a:avLst/>
          </a:prstGeom>
          <a:noFill/>
          <a:ln w="9525">
            <a:noFill/>
          </a:ln>
        </p:spPr>
      </p:pic>
      <p:sp>
        <p:nvSpPr>
          <p:cNvPr id="2103" name="Google Shape;2103;p71"/>
          <p:cNvSpPr txBox="1">
            <a:spLocks noGrp="1"/>
          </p:cNvSpPr>
          <p:nvPr>
            <p:ph type="title" idx="4294967295"/>
          </p:nvPr>
        </p:nvSpPr>
        <p:spPr>
          <a:xfrm rot="21180000">
            <a:off x="3753485" y="1775460"/>
            <a:ext cx="3777615" cy="3134360"/>
          </a:xfrm>
          <a:prstGeom prst="rect">
            <a:avLst/>
          </a:prstGeom>
        </p:spPr>
        <p:txBody>
          <a:bodyPr spcFirstLastPara="1" wrap="square" lIns="132337" tIns="132337" rIns="132337" bIns="132337" anchor="t" anchorCtr="0">
            <a:noAutofit/>
          </a:bodyPr>
          <a:lstStyle/>
          <a:p>
            <a:pPr marL="0" lvl="0" indent="0" algn="ctr" rtl="0">
              <a:spcBef>
                <a:spcPts val="0"/>
              </a:spcBef>
              <a:spcAft>
                <a:spcPts val="0"/>
              </a:spcAft>
              <a:buNone/>
            </a:pPr>
            <a:r>
              <a:rPr lang="vi-VN" altLang="en-GB" sz="6000" b="1" dirty="0">
                <a:solidFill>
                  <a:srgbClr val="002060"/>
                </a:solidFill>
                <a:latin typeface="Cambria" panose="02040503050406030204" pitchFamily="18" charset="0"/>
                <a:cs typeface="Cambria" panose="02040503050406030204" pitchFamily="18" charset="0"/>
              </a:rPr>
              <a:t>VẬN</a:t>
            </a:r>
            <a:br>
              <a:rPr lang="vi-VN" altLang="en-GB" sz="6000" b="1" dirty="0">
                <a:solidFill>
                  <a:srgbClr val="002060"/>
                </a:solidFill>
                <a:latin typeface="Cambria" panose="02040503050406030204" pitchFamily="18" charset="0"/>
                <a:cs typeface="Cambria" panose="02040503050406030204" pitchFamily="18" charset="0"/>
              </a:rPr>
            </a:br>
            <a:r>
              <a:rPr lang="vi-VN" altLang="en-GB" sz="6000" b="1" dirty="0">
                <a:solidFill>
                  <a:srgbClr val="002060"/>
                </a:solidFill>
                <a:latin typeface="Cambria" panose="02040503050406030204" pitchFamily="18" charset="0"/>
                <a:cs typeface="Cambria" panose="02040503050406030204" pitchFamily="18" charset="0"/>
              </a:rPr>
              <a:t> DỤNG</a:t>
            </a:r>
            <a:endParaRPr lang="vi-VN" altLang="en-GB" sz="6000" b="1" dirty="0">
              <a:solidFill>
                <a:srgbClr val="002060"/>
              </a:solidFill>
              <a:latin typeface="Cambria" panose="02040503050406030204" pitchFamily="18" charset="0"/>
              <a:cs typeface="Cambria" panose="020405030504060302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5" presetClass="entr" presetSubtype="10" fill="hold" grpId="0" nodeType="afterEffect">
                                  <p:stCondLst>
                                    <p:cond delay="0"/>
                                  </p:stCondLst>
                                  <p:childTnLst>
                                    <p:set>
                                      <p:cBhvr>
                                        <p:cTn id="16" dur="1" fill="hold">
                                          <p:stCondLst>
                                            <p:cond delay="0"/>
                                          </p:stCondLst>
                                        </p:cTn>
                                        <p:tgtEl>
                                          <p:spTgt spid="2103"/>
                                        </p:tgtEl>
                                        <p:attrNameLst>
                                          <p:attrName>style.visibility</p:attrName>
                                        </p:attrNameLst>
                                      </p:cBhvr>
                                      <p:to>
                                        <p:strVal val="visible"/>
                                      </p:to>
                                    </p:set>
                                    <p:animEffect transition="in" filter="checkerboard(across)">
                                      <p:cBhvr>
                                        <p:cTn id="17" dur="500"/>
                                        <p:tgtEl>
                                          <p:spTgt spid="2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bldLvl="0" animBg="1"/>
      <p:bldP spid="210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911860" y="2781300"/>
            <a:ext cx="2807970" cy="129603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altLang="en-US" sz="2400" b="1">
                <a:solidFill>
                  <a:srgbClr val="FF0000"/>
                </a:solidFill>
                <a:effectLst>
                  <a:outerShdw blurRad="38100" dist="38100" dir="2700000" algn="tl">
                    <a:srgbClr val="000000">
                      <a:alpha val="43137"/>
                    </a:srgbClr>
                  </a:outerShdw>
                </a:effectLst>
                <a:latin typeface="Cambria" panose="02040503050406030204" pitchFamily="18" charset="0"/>
                <a:cs typeface="Times New Roman" panose="02020603050405020304" pitchFamily="18" charset="0"/>
              </a:rPr>
              <a:t>Từ chỉ thời gian</a:t>
            </a:r>
            <a:endParaRPr lang="vi-VN" altLang="en-US" sz="2400" b="1">
              <a:solidFill>
                <a:srgbClr val="FF0000"/>
              </a:solidFill>
              <a:effectLst>
                <a:outerShdw blurRad="38100" dist="38100" dir="2700000" algn="tl">
                  <a:srgbClr val="000000">
                    <a:alpha val="43137"/>
                  </a:srgbClr>
                </a:outerShdw>
              </a:effectLst>
              <a:latin typeface="Cambria" panose="02040503050406030204" pitchFamily="18" charset="0"/>
              <a:cs typeface="Times New Roman" panose="02020603050405020304" pitchFamily="18" charset="0"/>
            </a:endParaRPr>
          </a:p>
        </p:txBody>
      </p:sp>
      <p:sp>
        <p:nvSpPr>
          <p:cNvPr id="14" name="Rounded Rectangle 13"/>
          <p:cNvSpPr/>
          <p:nvPr/>
        </p:nvSpPr>
        <p:spPr>
          <a:xfrm>
            <a:off x="4439920" y="4580890"/>
            <a:ext cx="2807970" cy="129603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altLang="en-US" sz="2400" b="1">
                <a:solidFill>
                  <a:schemeClr val="bg2"/>
                </a:solidFill>
                <a:effectLst>
                  <a:outerShdw blurRad="38100" dist="38100" dir="2700000" algn="tl">
                    <a:srgbClr val="000000">
                      <a:alpha val="43137"/>
                    </a:srgbClr>
                  </a:outerShdw>
                </a:effectLst>
                <a:latin typeface="Cambria" panose="02040503050406030204" pitchFamily="18" charset="0"/>
                <a:cs typeface="Times New Roman" panose="02020603050405020304" pitchFamily="18" charset="0"/>
              </a:rPr>
              <a:t>sắp, sẽ - tương lai</a:t>
            </a:r>
            <a:endParaRPr lang="vi-VN" altLang="en-US" sz="2400" b="1">
              <a:solidFill>
                <a:schemeClr val="bg2"/>
              </a:solidFill>
              <a:effectLst>
                <a:outerShdw blurRad="38100" dist="38100" dir="2700000" algn="tl">
                  <a:srgbClr val="000000">
                    <a:alpha val="43137"/>
                  </a:srgbClr>
                </a:outerShdw>
              </a:effectLst>
              <a:latin typeface="Cambria" panose="02040503050406030204" pitchFamily="18" charset="0"/>
              <a:cs typeface="Times New Roman" panose="02020603050405020304" pitchFamily="18" charset="0"/>
            </a:endParaRPr>
          </a:p>
        </p:txBody>
      </p:sp>
      <p:sp>
        <p:nvSpPr>
          <p:cNvPr id="15" name="Rounded Rectangle 14"/>
          <p:cNvSpPr/>
          <p:nvPr/>
        </p:nvSpPr>
        <p:spPr>
          <a:xfrm>
            <a:off x="4439920" y="2781300"/>
            <a:ext cx="2807970" cy="129603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altLang="en-US" sz="2400" b="1">
                <a:solidFill>
                  <a:schemeClr val="bg2"/>
                </a:solidFill>
                <a:effectLst>
                  <a:outerShdw blurRad="38100" dist="38100" dir="2700000" algn="tl">
                    <a:srgbClr val="000000">
                      <a:alpha val="43137"/>
                    </a:srgbClr>
                  </a:outerShdw>
                </a:effectLst>
                <a:latin typeface="Cambria" panose="02040503050406030204" pitchFamily="18" charset="0"/>
                <a:cs typeface="Times New Roman" panose="02020603050405020304" pitchFamily="18" charset="0"/>
              </a:rPr>
              <a:t>đang - hiện tại</a:t>
            </a:r>
            <a:endParaRPr lang="vi-VN" altLang="en-US" sz="2400" b="1">
              <a:solidFill>
                <a:schemeClr val="bg2"/>
              </a:solidFill>
              <a:effectLst>
                <a:outerShdw blurRad="38100" dist="38100" dir="2700000" algn="tl">
                  <a:srgbClr val="000000">
                    <a:alpha val="43137"/>
                  </a:srgbClr>
                </a:outerShdw>
              </a:effectLst>
              <a:latin typeface="Cambria" panose="02040503050406030204" pitchFamily="18" charset="0"/>
              <a:cs typeface="Times New Roman" panose="02020603050405020304" pitchFamily="18" charset="0"/>
            </a:endParaRPr>
          </a:p>
        </p:txBody>
      </p:sp>
      <p:sp>
        <p:nvSpPr>
          <p:cNvPr id="16" name="Rounded Rectangle 15"/>
          <p:cNvSpPr/>
          <p:nvPr/>
        </p:nvSpPr>
        <p:spPr>
          <a:xfrm>
            <a:off x="4511675" y="981710"/>
            <a:ext cx="2807970" cy="129603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altLang="en-US" sz="2400" b="1">
                <a:solidFill>
                  <a:schemeClr val="bg2"/>
                </a:solidFill>
                <a:effectLst>
                  <a:outerShdw blurRad="38100" dist="38100" dir="2700000" algn="tl">
                    <a:srgbClr val="000000">
                      <a:alpha val="43137"/>
                    </a:srgbClr>
                  </a:outerShdw>
                </a:effectLst>
                <a:latin typeface="Cambria" panose="02040503050406030204" pitchFamily="18" charset="0"/>
                <a:cs typeface="Times New Roman" panose="02020603050405020304" pitchFamily="18" charset="0"/>
              </a:rPr>
              <a:t>đã - quá khứ</a:t>
            </a:r>
            <a:endParaRPr lang="vi-VN" altLang="en-US" sz="2400" b="1">
              <a:solidFill>
                <a:schemeClr val="bg2"/>
              </a:solidFill>
              <a:effectLst>
                <a:outerShdw blurRad="38100" dist="38100" dir="2700000" algn="tl">
                  <a:srgbClr val="000000">
                    <a:alpha val="43137"/>
                  </a:srgbClr>
                </a:outerShdw>
              </a:effectLst>
              <a:latin typeface="Cambria" panose="02040503050406030204" pitchFamily="18" charset="0"/>
              <a:cs typeface="Times New Roman" panose="02020603050405020304" pitchFamily="18" charset="0"/>
            </a:endParaRPr>
          </a:p>
        </p:txBody>
      </p:sp>
      <p:sp>
        <p:nvSpPr>
          <p:cNvPr id="17" name="Rounded Rectangle 16"/>
          <p:cNvSpPr/>
          <p:nvPr/>
        </p:nvSpPr>
        <p:spPr>
          <a:xfrm>
            <a:off x="8760460" y="2781935"/>
            <a:ext cx="2807970" cy="1296035"/>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b="1">
                <a:solidFill>
                  <a:srgbClr val="FF0000"/>
                </a:solidFill>
                <a:effectLst>
                  <a:outerShdw blurRad="38100" dist="38100" dir="2700000" algn="tl">
                    <a:srgbClr val="000000">
                      <a:alpha val="43137"/>
                    </a:srgbClr>
                  </a:outerShdw>
                </a:effectLst>
                <a:latin typeface="Cambria" panose="02040503050406030204" pitchFamily="18" charset="0"/>
                <a:cs typeface="Times New Roman" panose="02020603050405020304" pitchFamily="18" charset="0"/>
              </a:rPr>
              <a:t>Động từ</a:t>
            </a:r>
            <a:endParaRPr lang="vi-VN" altLang="en-US" sz="2400" b="1">
              <a:solidFill>
                <a:srgbClr val="FF0000"/>
              </a:solidFill>
              <a:effectLst>
                <a:outerShdw blurRad="38100" dist="38100" dir="2700000" algn="tl">
                  <a:srgbClr val="000000">
                    <a:alpha val="43137"/>
                  </a:srgbClr>
                </a:outerShdw>
              </a:effectLst>
              <a:latin typeface="Cambria" panose="02040503050406030204" pitchFamily="18" charset="0"/>
              <a:cs typeface="Times New Roman" panose="02020603050405020304" pitchFamily="18" charset="0"/>
            </a:endParaRPr>
          </a:p>
        </p:txBody>
      </p:sp>
      <p:cxnSp>
        <p:nvCxnSpPr>
          <p:cNvPr id="18" name="Straight Arrow Connector 17"/>
          <p:cNvCxnSpPr>
            <a:stCxn id="12" idx="3"/>
            <a:endCxn id="16" idx="1"/>
          </p:cNvCxnSpPr>
          <p:nvPr/>
        </p:nvCxnSpPr>
        <p:spPr>
          <a:xfrm flipV="1">
            <a:off x="3719830" y="1630045"/>
            <a:ext cx="791845" cy="179959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719830" y="3429000"/>
            <a:ext cx="720090" cy="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4" idx="1"/>
          </p:cNvCxnSpPr>
          <p:nvPr/>
        </p:nvCxnSpPr>
        <p:spPr>
          <a:xfrm>
            <a:off x="3719830" y="3429000"/>
            <a:ext cx="720090" cy="180022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6" idx="3"/>
          </p:cNvCxnSpPr>
          <p:nvPr/>
        </p:nvCxnSpPr>
        <p:spPr>
          <a:xfrm>
            <a:off x="7319645" y="1630045"/>
            <a:ext cx="1440815" cy="165544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320280" y="3501390"/>
            <a:ext cx="1511935" cy="127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3"/>
          </p:cNvCxnSpPr>
          <p:nvPr/>
        </p:nvCxnSpPr>
        <p:spPr>
          <a:xfrm flipV="1">
            <a:off x="7247890" y="3645535"/>
            <a:ext cx="1512570" cy="158369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2" name="Content Placeholder 1" descr="pp16"/>
          <p:cNvPicPr>
            <a:picLocks noGrp="1" noChangeAspect="1"/>
          </p:cNvPicPr>
          <p:nvPr>
            <p:ph idx="4294967295"/>
          </p:nvPr>
        </p:nvPicPr>
        <p:blipFill>
          <a:blip r:embed="rId1">
            <a:clrChange>
              <a:clrFrom>
                <a:srgbClr val="FEFEFE">
                  <a:alpha val="100000"/>
                </a:srgbClr>
              </a:clrFrom>
              <a:clrTo>
                <a:srgbClr val="FEFEFE">
                  <a:alpha val="100000"/>
                  <a:alpha val="0"/>
                </a:srgbClr>
              </a:clrTo>
            </a:clrChange>
            <a:extLst>
              <a:ext uri="{BEBA8EAE-BF5A-486C-A8C5-ECC9F3942E4B}">
                <a14:imgProps xmlns:a14="http://schemas.microsoft.com/office/drawing/2010/main">
                  <a14:imgLayer r:embed="rId2">
                    <a14:imgEffect>
                      <a14:backgroundRemoval t="9645" b="92640" l="7108" r="91761">
                        <a14:foregroundMark x1="81099" y1="62944" x2="84330" y2="87310"/>
                        <a14:foregroundMark x1="89822" y1="88579" x2="91922" y2="88579"/>
                        <a14:foregroundMark x1="65590" y1="91878" x2="67528" y2="92893"/>
                        <a14:foregroundMark x1="10662" y1="79188" x2="20840" y2="89340"/>
                        <a14:foregroundMark x1="20840" y1="89340" x2="32310" y2="91117"/>
                        <a14:foregroundMark x1="7108" y1="91371" x2="8401" y2="78680"/>
                        <a14:foregroundMark x1="10662" y1="86294" x2="9532" y2="91371"/>
                      </a14:backgroundRemoval>
                    </a14:imgEffect>
                  </a14:imgLayer>
                </a14:imgProps>
              </a:ext>
            </a:extLst>
          </a:blip>
          <a:stretch>
            <a:fillRect/>
          </a:stretch>
        </p:blipFill>
        <p:spPr>
          <a:xfrm>
            <a:off x="7753350" y="4424680"/>
            <a:ext cx="4268470" cy="2438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15" grpId="0" bldLvl="0" animBg="1"/>
      <p:bldP spid="15" grpId="1" animBg="1"/>
      <p:bldP spid="16" grpId="0" bldLvl="0" animBg="1"/>
      <p:bldP spid="16" grpId="1" animBg="1"/>
      <p:bldP spid="17" grpId="0" bldLvl="0" animBg="1"/>
      <p:bldP spid="1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01"/>
          <p:cNvPicPr/>
          <p:nvPr/>
        </p:nvPicPr>
        <p:blipFill>
          <a:blip r:embed="rId1"/>
          <a:stretch>
            <a:fillRect/>
          </a:stretch>
        </p:blipFill>
        <p:spPr>
          <a:xfrm>
            <a:off x="-13970" y="22860"/>
            <a:ext cx="12205970" cy="6812915"/>
          </a:xfrm>
          <a:prstGeom prst="rect">
            <a:avLst/>
          </a:prstGeom>
          <a:noFill/>
          <a:ln w="9525">
            <a:noFill/>
          </a:ln>
        </p:spPr>
      </p:pic>
      <p:sp>
        <p:nvSpPr>
          <p:cNvPr id="2" name="Text Box 1"/>
          <p:cNvSpPr txBox="1"/>
          <p:nvPr/>
        </p:nvSpPr>
        <p:spPr>
          <a:xfrm>
            <a:off x="3288030" y="2421255"/>
            <a:ext cx="6949440" cy="1568450"/>
          </a:xfrm>
          <a:prstGeom prst="rect">
            <a:avLst/>
          </a:prstGeom>
          <a:noFill/>
        </p:spPr>
        <p:txBody>
          <a:bodyPr wrap="square" rtlCol="0">
            <a:spAutoFit/>
          </a:bodyPr>
          <a:lstStyle/>
          <a:p>
            <a:r>
              <a:rPr lang="en-US" sz="9600" b="1" dirty="0">
                <a:solidFill>
                  <a:schemeClr val="bg1"/>
                </a:solidFill>
                <a:latin typeface="Cambria" panose="02040503050406030204" pitchFamily="18" charset="0"/>
                <a:ea typeface="Cambria" panose="02040503050406030204" pitchFamily="18" charset="0"/>
                <a:cs typeface="Cambria" panose="02040503050406030204" pitchFamily="18" charset="0"/>
              </a:rPr>
              <a:t>GAME ON</a:t>
            </a:r>
            <a:endParaRPr lang="en-US" sz="9600" b="1" dirty="0">
              <a:solidFill>
                <a:schemeClr val="bg1"/>
              </a:solidFill>
              <a:latin typeface="Cambria" panose="02040503050406030204" pitchFamily="18" charset="0"/>
              <a:ea typeface="Cambria" panose="02040503050406030204" pitchFamily="18" charset="0"/>
              <a:cs typeface="Cambria" panose="02040503050406030204" pitchFamily="18" charset="0"/>
            </a:endParaRPr>
          </a:p>
        </p:txBody>
      </p:sp>
      <p:pic>
        <p:nvPicPr>
          <p:cNvPr id="3" name="Bản ghi Mới 70">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816610" y="980440"/>
            <a:ext cx="495300" cy="495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06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p:nvPr/>
        </p:nvSpPr>
        <p:spPr>
          <a:xfrm>
            <a:off x="705485" y="1196975"/>
            <a:ext cx="5750560" cy="489267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Cambria" panose="02040503050406030204" pitchFamily="18" charset="0"/>
              </a:rPr>
              <a:t>1.Em </a:t>
            </a:r>
            <a:r>
              <a:rPr lang="en-US" sz="2400" dirty="0" err="1">
                <a:latin typeface="Cambria" panose="02040503050406030204" pitchFamily="18" charset="0"/>
                <a:ea typeface="Cambria" panose="02040503050406030204" pitchFamily="18" charset="0"/>
                <a:cs typeface="Cambria" panose="02040503050406030204" pitchFamily="18" charset="0"/>
              </a:rPr>
              <a:t>hãy</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chọn</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câu</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có</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nghĩa</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đúng</a:t>
            </a:r>
            <a:r>
              <a:rPr lang="vi-VN" altLang="en-US" sz="2400" dirty="0" err="1">
                <a:latin typeface="Cambria" panose="02040503050406030204" pitchFamily="18" charset="0"/>
                <a:ea typeface="Cambria" panose="02040503050406030204" pitchFamily="18" charset="0"/>
                <a:cs typeface="Cambria" panose="02040503050406030204" pitchFamily="18" charset="0"/>
              </a:rPr>
              <a:t>.</a:t>
            </a:r>
            <a:endParaRPr lang="en-US" sz="2400" dirty="0">
              <a:latin typeface="Cambria" panose="02040503050406030204" pitchFamily="18" charset="0"/>
              <a:ea typeface="Cambria" panose="02040503050406030204" pitchFamily="18" charset="0"/>
              <a:cs typeface="Cambria" panose="02040503050406030204" pitchFamily="18" charset="0"/>
            </a:endParaRPr>
          </a:p>
          <a:p>
            <a:r>
              <a:rPr lang="en-US" sz="2400" dirty="0">
                <a:latin typeface="Cambria" panose="02040503050406030204" pitchFamily="18" charset="0"/>
                <a:ea typeface="Cambria" panose="02040503050406030204" pitchFamily="18" charset="0"/>
                <a:cs typeface="Cambria" panose="02040503050406030204" pitchFamily="18" charset="0"/>
              </a:rPr>
              <a:t>A.   </a:t>
            </a:r>
            <a:r>
              <a:rPr lang="en-US" sz="2400" dirty="0" err="1">
                <a:latin typeface="Cambria" panose="02040503050406030204" pitchFamily="18" charset="0"/>
                <a:ea typeface="Cambria" panose="02040503050406030204" pitchFamily="18" charset="0"/>
                <a:cs typeface="Cambria" panose="02040503050406030204" pitchFamily="18" charset="0"/>
              </a:rPr>
              <a:t>Ngôi</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nhà</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này</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đang</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xây</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xong</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rồi</a:t>
            </a:r>
            <a:r>
              <a:rPr lang="en-US" sz="2400" dirty="0">
                <a:latin typeface="Cambria" panose="02040503050406030204" pitchFamily="18" charset="0"/>
                <a:ea typeface="Cambria" panose="02040503050406030204" pitchFamily="18" charset="0"/>
                <a:cs typeface="Cambria" panose="02040503050406030204" pitchFamily="18" charset="0"/>
              </a:rPr>
              <a:t>.</a:t>
            </a:r>
            <a:endParaRPr lang="en-US" sz="2400" dirty="0">
              <a:latin typeface="Cambria" panose="02040503050406030204" pitchFamily="18" charset="0"/>
              <a:ea typeface="Cambria" panose="02040503050406030204" pitchFamily="18" charset="0"/>
              <a:cs typeface="Cambria" panose="02040503050406030204" pitchFamily="18" charset="0"/>
            </a:endParaRPr>
          </a:p>
          <a:p>
            <a:r>
              <a:rPr lang="en-US" sz="2400" dirty="0">
                <a:latin typeface="Cambria" panose="02040503050406030204" pitchFamily="18" charset="0"/>
                <a:ea typeface="Cambria" panose="02040503050406030204" pitchFamily="18" charset="0"/>
                <a:cs typeface="Cambria" panose="02040503050406030204" pitchFamily="18" charset="0"/>
              </a:rPr>
              <a:t>B.  </a:t>
            </a:r>
            <a:r>
              <a:rPr lang="en-US" sz="2400" dirty="0" err="1">
                <a:latin typeface="Cambria" panose="02040503050406030204" pitchFamily="18" charset="0"/>
                <a:ea typeface="Cambria" panose="02040503050406030204" pitchFamily="18" charset="0"/>
                <a:cs typeface="Cambria" panose="02040503050406030204" pitchFamily="18" charset="0"/>
              </a:rPr>
              <a:t>Ngôi</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nhà</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này</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đã</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xây</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xong</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rồi</a:t>
            </a:r>
            <a:r>
              <a:rPr lang="en-US" sz="2400" dirty="0">
                <a:latin typeface="Cambria" panose="02040503050406030204" pitchFamily="18" charset="0"/>
                <a:ea typeface="Cambria" panose="02040503050406030204" pitchFamily="18" charset="0"/>
                <a:cs typeface="Cambria" panose="02040503050406030204" pitchFamily="18" charset="0"/>
              </a:rPr>
              <a:t>. </a:t>
            </a:r>
            <a:endParaRPr lang="en-US" sz="2400" dirty="0">
              <a:latin typeface="Cambria" panose="02040503050406030204" pitchFamily="18" charset="0"/>
              <a:ea typeface="Cambria" panose="02040503050406030204" pitchFamily="18" charset="0"/>
              <a:cs typeface="Cambria" panose="02040503050406030204" pitchFamily="18" charset="0"/>
            </a:endParaRPr>
          </a:p>
          <a:p>
            <a:r>
              <a:rPr lang="en-US" sz="2400" dirty="0">
                <a:latin typeface="Cambria" panose="02040503050406030204" pitchFamily="18" charset="0"/>
                <a:ea typeface="Cambria" panose="02040503050406030204" pitchFamily="18" charset="0"/>
                <a:cs typeface="Cambria" panose="02040503050406030204" pitchFamily="18" charset="0"/>
              </a:rPr>
              <a:t>C.  </a:t>
            </a:r>
            <a:r>
              <a:rPr lang="en-US" sz="2400" dirty="0" err="1">
                <a:latin typeface="Cambria" panose="02040503050406030204" pitchFamily="18" charset="0"/>
                <a:ea typeface="Cambria" panose="02040503050406030204" pitchFamily="18" charset="0"/>
                <a:cs typeface="Cambria" panose="02040503050406030204" pitchFamily="18" charset="0"/>
              </a:rPr>
              <a:t>Ngôi</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nhà</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này</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sẽ</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xây</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xong</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rồi</a:t>
            </a:r>
            <a:r>
              <a:rPr lang="en-US" sz="2400" dirty="0">
                <a:latin typeface="Cambria" panose="02040503050406030204" pitchFamily="18" charset="0"/>
                <a:ea typeface="Cambria" panose="02040503050406030204" pitchFamily="18" charset="0"/>
                <a:cs typeface="Cambria" panose="02040503050406030204" pitchFamily="18" charset="0"/>
              </a:rPr>
              <a:t>.</a:t>
            </a:r>
            <a:endParaRPr lang="en-US" sz="2400" dirty="0">
              <a:latin typeface="Cambria" panose="02040503050406030204" pitchFamily="18" charset="0"/>
              <a:ea typeface="Cambria" panose="02040503050406030204" pitchFamily="18" charset="0"/>
              <a:cs typeface="Cambria" panose="02040503050406030204" pitchFamily="18" charset="0"/>
            </a:endParaRPr>
          </a:p>
          <a:p>
            <a:endParaRPr lang="en-US" sz="2400" dirty="0">
              <a:latin typeface="Cambria" panose="02040503050406030204" pitchFamily="18" charset="0"/>
              <a:ea typeface="Cambria" panose="02040503050406030204" pitchFamily="18" charset="0"/>
              <a:cs typeface="Cambria" panose="02040503050406030204" pitchFamily="18" charset="0"/>
            </a:endParaRPr>
          </a:p>
          <a:p>
            <a:endParaRPr lang="en-US" sz="2400" dirty="0">
              <a:latin typeface="Cambria" panose="02040503050406030204" pitchFamily="18" charset="0"/>
              <a:ea typeface="Cambria" panose="02040503050406030204" pitchFamily="18" charset="0"/>
              <a:cs typeface="Cambria" panose="02040503050406030204" pitchFamily="18" charset="0"/>
            </a:endParaRPr>
          </a:p>
          <a:p>
            <a:endParaRPr lang="en-US" sz="2400" dirty="0">
              <a:latin typeface="Cambria" panose="02040503050406030204" pitchFamily="18" charset="0"/>
              <a:ea typeface="Cambria" panose="02040503050406030204" pitchFamily="18" charset="0"/>
              <a:cs typeface="Cambria" panose="02040503050406030204" pitchFamily="18" charset="0"/>
            </a:endParaRPr>
          </a:p>
          <a:p>
            <a:r>
              <a:rPr lang="en-US" sz="2400" dirty="0">
                <a:latin typeface="Cambria" panose="02040503050406030204" pitchFamily="18" charset="0"/>
                <a:ea typeface="Cambria" panose="02040503050406030204" pitchFamily="18" charset="0"/>
                <a:cs typeface="Cambria" panose="02040503050406030204" pitchFamily="18" charset="0"/>
              </a:rPr>
              <a:t>2. </a:t>
            </a:r>
            <a:r>
              <a:rPr lang="en-US" sz="2400">
                <a:latin typeface="Cambria" panose="02040503050406030204" pitchFamily="18" charset="0"/>
                <a:ea typeface="Cambria" panose="02040503050406030204" pitchFamily="18" charset="0"/>
                <a:cs typeface="Cambria" panose="02040503050406030204" pitchFamily="18" charset="0"/>
              </a:rPr>
              <a:t>Câu nào dùng đúng từ bổ sung ý nghĩa thời gian cho động từ?</a:t>
            </a:r>
            <a:endParaRPr lang="en-US" sz="2400">
              <a:latin typeface="Cambria" panose="02040503050406030204" pitchFamily="18" charset="0"/>
              <a:ea typeface="Cambria" panose="02040503050406030204" pitchFamily="18" charset="0"/>
              <a:cs typeface="Cambria" panose="02040503050406030204" pitchFamily="18" charset="0"/>
            </a:endParaRPr>
          </a:p>
          <a:p>
            <a:r>
              <a:rPr lang="en-US" sz="2400" dirty="0">
                <a:latin typeface="Cambria" panose="02040503050406030204" pitchFamily="18" charset="0"/>
                <a:ea typeface="Cambria" panose="02040503050406030204" pitchFamily="18" charset="0"/>
                <a:cs typeface="Cambria" panose="02040503050406030204" pitchFamily="18" charset="0"/>
              </a:rPr>
              <a:t>A.   </a:t>
            </a:r>
            <a:r>
              <a:rPr lang="en-US" sz="2400" dirty="0" err="1">
                <a:latin typeface="Cambria" panose="02040503050406030204" pitchFamily="18" charset="0"/>
                <a:ea typeface="Cambria" panose="02040503050406030204" pitchFamily="18" charset="0"/>
                <a:cs typeface="Cambria" panose="02040503050406030204" pitchFamily="18" charset="0"/>
              </a:rPr>
              <a:t>Chị</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tôi</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sẽ</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đi</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chơi</a:t>
            </a:r>
            <a:r>
              <a:rPr lang="vi-VN" altLang="en-US" sz="2400" dirty="0" err="1">
                <a:latin typeface="Cambria" panose="02040503050406030204" pitchFamily="18" charset="0"/>
                <a:ea typeface="Cambria" panose="02040503050406030204" pitchFamily="18" charset="0"/>
                <a:cs typeface="Cambria" panose="02040503050406030204" pitchFamily="18" charset="0"/>
              </a:rPr>
              <a:t> từ</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hôm</a:t>
            </a:r>
            <a:r>
              <a:rPr lang="en-US" sz="2400" dirty="0">
                <a:latin typeface="Cambria" panose="02040503050406030204" pitchFamily="18" charset="0"/>
                <a:ea typeface="Cambria" panose="02040503050406030204" pitchFamily="18" charset="0"/>
                <a:cs typeface="Cambria" panose="02040503050406030204" pitchFamily="18" charset="0"/>
              </a:rPr>
              <a:t> qua.                    </a:t>
            </a:r>
            <a:endParaRPr lang="en-US" sz="2400" dirty="0">
              <a:latin typeface="Cambria" panose="02040503050406030204" pitchFamily="18" charset="0"/>
              <a:ea typeface="Cambria" panose="02040503050406030204" pitchFamily="18" charset="0"/>
              <a:cs typeface="Cambria" panose="02040503050406030204" pitchFamily="18" charset="0"/>
            </a:endParaRPr>
          </a:p>
          <a:p>
            <a:r>
              <a:rPr lang="en-US" sz="2400" dirty="0">
                <a:latin typeface="Cambria" panose="02040503050406030204" pitchFamily="18" charset="0"/>
                <a:ea typeface="Cambria" panose="02040503050406030204" pitchFamily="18" charset="0"/>
                <a:cs typeface="Cambria" panose="02040503050406030204" pitchFamily="18" charset="0"/>
              </a:rPr>
              <a:t>B.   </a:t>
            </a:r>
            <a:r>
              <a:rPr lang="vi-VN" altLang="en-US" sz="2400" dirty="0" err="1">
                <a:latin typeface="Cambria" panose="02040503050406030204" pitchFamily="18" charset="0"/>
                <a:ea typeface="Cambria" panose="02040503050406030204" pitchFamily="18" charset="0"/>
                <a:cs typeface="Cambria" panose="02040503050406030204" pitchFamily="18" charset="0"/>
              </a:rPr>
              <a:t>Ngày mai, em đang làm bài tập</a:t>
            </a:r>
            <a:r>
              <a:rPr lang="en-US" sz="2400" dirty="0">
                <a:latin typeface="Cambria" panose="02040503050406030204" pitchFamily="18" charset="0"/>
                <a:ea typeface="Cambria" panose="02040503050406030204" pitchFamily="18" charset="0"/>
                <a:cs typeface="Cambria" panose="02040503050406030204" pitchFamily="18" charset="0"/>
              </a:rPr>
              <a:t>.</a:t>
            </a:r>
            <a:endParaRPr lang="en-US" sz="2400" dirty="0">
              <a:latin typeface="Cambria" panose="02040503050406030204" pitchFamily="18" charset="0"/>
              <a:ea typeface="Cambria" panose="02040503050406030204" pitchFamily="18" charset="0"/>
              <a:cs typeface="Cambria" panose="02040503050406030204" pitchFamily="18" charset="0"/>
            </a:endParaRPr>
          </a:p>
          <a:p>
            <a:r>
              <a:rPr lang="en-US" sz="2400" dirty="0">
                <a:latin typeface="Cambria" panose="02040503050406030204" pitchFamily="18" charset="0"/>
                <a:ea typeface="Cambria" panose="02040503050406030204" pitchFamily="18" charset="0"/>
                <a:cs typeface="Cambria" panose="02040503050406030204" pitchFamily="18" charset="0"/>
              </a:rPr>
              <a:t>C.   </a:t>
            </a:r>
            <a:r>
              <a:rPr lang="en-US" sz="2400" dirty="0" err="1">
                <a:latin typeface="Cambria" panose="02040503050406030204" pitchFamily="18" charset="0"/>
                <a:ea typeface="Cambria" panose="02040503050406030204" pitchFamily="18" charset="0"/>
                <a:cs typeface="Cambria" panose="02040503050406030204" pitchFamily="18" charset="0"/>
              </a:rPr>
              <a:t>Em</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sắp</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lên</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mười</a:t>
            </a:r>
            <a:r>
              <a:rPr lang="en-US" sz="2400" dirty="0">
                <a:latin typeface="Cambria" panose="02040503050406030204" pitchFamily="18" charset="0"/>
                <a:ea typeface="Cambria" panose="02040503050406030204" pitchFamily="18" charset="0"/>
                <a:cs typeface="Cambria" panose="02040503050406030204" pitchFamily="18" charset="0"/>
              </a:rPr>
              <a:t> </a:t>
            </a:r>
            <a:r>
              <a:rPr lang="en-US" sz="2400" dirty="0" err="1">
                <a:latin typeface="Cambria" panose="02040503050406030204" pitchFamily="18" charset="0"/>
                <a:ea typeface="Cambria" panose="02040503050406030204" pitchFamily="18" charset="0"/>
                <a:cs typeface="Cambria" panose="02040503050406030204" pitchFamily="18" charset="0"/>
              </a:rPr>
              <a:t>tuổi</a:t>
            </a:r>
            <a:r>
              <a:rPr lang="en-US" sz="2400" dirty="0">
                <a:latin typeface="Cambria" panose="02040503050406030204" pitchFamily="18" charset="0"/>
                <a:ea typeface="Cambria" panose="02040503050406030204" pitchFamily="18" charset="0"/>
                <a:cs typeface="Cambria" panose="02040503050406030204" pitchFamily="18" charset="0"/>
              </a:rPr>
              <a:t>.     </a:t>
            </a:r>
            <a:endParaRPr lang="en-US" sz="2400" dirty="0">
              <a:latin typeface="Cambria" panose="02040503050406030204" pitchFamily="18" charset="0"/>
              <a:ea typeface="Cambria" panose="02040503050406030204" pitchFamily="18" charset="0"/>
              <a:cs typeface="Cambria" panose="02040503050406030204" pitchFamily="18" charset="0"/>
            </a:endParaRPr>
          </a:p>
          <a:p>
            <a:r>
              <a:rPr lang="en-US" sz="2400" dirty="0">
                <a:latin typeface="Cambria" panose="02040503050406030204" pitchFamily="18" charset="0"/>
                <a:ea typeface="Cambria" panose="02040503050406030204" pitchFamily="18" charset="0"/>
                <a:cs typeface="Cambria" panose="02040503050406030204" pitchFamily="18" charset="0"/>
              </a:rPr>
              <a:t>           </a:t>
            </a:r>
            <a:endParaRPr lang="en-US" sz="2400" dirty="0">
              <a:latin typeface="Cambria" panose="02040503050406030204" pitchFamily="18" charset="0"/>
              <a:ea typeface="Cambria" panose="02040503050406030204" pitchFamily="18" charset="0"/>
              <a:cs typeface="Cambria" panose="02040503050406030204" pitchFamily="18" charset="0"/>
            </a:endParaRPr>
          </a:p>
        </p:txBody>
      </p:sp>
      <p:sp>
        <p:nvSpPr>
          <p:cNvPr id="7" name="Text Box 6"/>
          <p:cNvSpPr txBox="1"/>
          <p:nvPr/>
        </p:nvSpPr>
        <p:spPr>
          <a:xfrm>
            <a:off x="6240145" y="1052830"/>
            <a:ext cx="5503545" cy="5631180"/>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cs typeface="Cambria" panose="02040503050406030204" pitchFamily="18" charset="0"/>
                <a:sym typeface="+mn-ea"/>
              </a:rPr>
              <a:t>3.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Điền</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từ</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thích</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hợp</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còn</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thiếu</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trong</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câu</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sau</a:t>
            </a:r>
            <a:r>
              <a:rPr lang="en-US" sz="2400" dirty="0">
                <a:latin typeface="Cambria" panose="02040503050406030204" pitchFamily="18" charset="0"/>
                <a:ea typeface="Cambria" panose="02040503050406030204" pitchFamily="18" charset="0"/>
                <a:cs typeface="Cambria" panose="02040503050406030204" pitchFamily="18" charset="0"/>
                <a:sym typeface="+mn-ea"/>
              </a:rPr>
              <a:t>:</a:t>
            </a:r>
            <a:endParaRPr lang="en-US" sz="2400" dirty="0">
              <a:latin typeface="Cambria" panose="02040503050406030204" pitchFamily="18" charset="0"/>
              <a:ea typeface="Cambria" panose="02040503050406030204" pitchFamily="18" charset="0"/>
              <a:cs typeface="Cambria" panose="02040503050406030204" pitchFamily="18" charset="0"/>
            </a:endParaRPr>
          </a:p>
          <a:p>
            <a:r>
              <a:rPr lang="en-US" sz="2400" dirty="0">
                <a:latin typeface="Cambria" panose="02040503050406030204" pitchFamily="18" charset="0"/>
                <a:ea typeface="Cambria" panose="02040503050406030204" pitchFamily="18" charset="0"/>
                <a:cs typeface="Cambria" panose="02040503050406030204" pitchFamily="18" charset="0"/>
                <a:sym typeface="+mn-ea"/>
              </a:rPr>
              <a:t>     "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Bố</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em</a:t>
            </a:r>
            <a:r>
              <a:rPr lang="en-US" sz="2400" dirty="0">
                <a:latin typeface="Cambria" panose="02040503050406030204" pitchFamily="18" charset="0"/>
                <a:ea typeface="Cambria" panose="02040503050406030204" pitchFamily="18" charset="0"/>
                <a:cs typeface="Cambria" panose="02040503050406030204" pitchFamily="18" charset="0"/>
                <a:sym typeface="+mn-ea"/>
              </a:rPr>
              <a:t> ....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đi</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công</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tác</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về</a:t>
            </a:r>
            <a:r>
              <a:rPr lang="vi-VN" altLang="en-US" sz="2400" dirty="0" err="1">
                <a:latin typeface="Cambria" panose="02040503050406030204" pitchFamily="18" charset="0"/>
                <a:ea typeface="Cambria" panose="02040503050406030204" pitchFamily="18" charset="0"/>
                <a:cs typeface="Cambria" panose="02040503050406030204" pitchFamily="18" charset="0"/>
                <a:sym typeface="+mn-ea"/>
              </a:rPr>
              <a:t> từ tuần trước</a:t>
            </a:r>
            <a:r>
              <a:rPr lang="en-US" sz="2400" dirty="0">
                <a:latin typeface="Cambria" panose="02040503050406030204" pitchFamily="18" charset="0"/>
                <a:ea typeface="Cambria" panose="02040503050406030204" pitchFamily="18" charset="0"/>
                <a:cs typeface="Cambria" panose="02040503050406030204" pitchFamily="18" charset="0"/>
                <a:sym typeface="+mn-ea"/>
              </a:rPr>
              <a:t>"</a:t>
            </a:r>
            <a:endParaRPr lang="en-US" sz="2400" dirty="0">
              <a:latin typeface="Cambria" panose="02040503050406030204" pitchFamily="18" charset="0"/>
              <a:ea typeface="Cambria" panose="02040503050406030204" pitchFamily="18" charset="0"/>
              <a:cs typeface="Cambria" panose="02040503050406030204" pitchFamily="18" charset="0"/>
            </a:endParaRPr>
          </a:p>
          <a:p>
            <a:r>
              <a:rPr lang="en-US" sz="2400" dirty="0">
                <a:latin typeface="Cambria" panose="02040503050406030204" pitchFamily="18" charset="0"/>
                <a:ea typeface="Cambria" panose="02040503050406030204" pitchFamily="18" charset="0"/>
                <a:cs typeface="Cambria" panose="02040503050406030204" pitchFamily="18" charset="0"/>
                <a:sym typeface="+mn-ea"/>
              </a:rPr>
              <a:t>A.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Sẽ</a:t>
            </a:r>
            <a:endParaRPr lang="en-US" sz="2400" dirty="0">
              <a:latin typeface="Cambria" panose="02040503050406030204" pitchFamily="18" charset="0"/>
              <a:ea typeface="Cambria" panose="02040503050406030204" pitchFamily="18" charset="0"/>
              <a:cs typeface="Cambria" panose="02040503050406030204" pitchFamily="18" charset="0"/>
            </a:endParaRPr>
          </a:p>
          <a:p>
            <a:r>
              <a:rPr lang="en-US" sz="2400" dirty="0">
                <a:latin typeface="Cambria" panose="02040503050406030204" pitchFamily="18" charset="0"/>
                <a:ea typeface="Cambria" panose="02040503050406030204" pitchFamily="18" charset="0"/>
                <a:cs typeface="Cambria" panose="02040503050406030204" pitchFamily="18" charset="0"/>
                <a:sym typeface="+mn-ea"/>
              </a:rPr>
              <a:t>B.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Đã</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endParaRPr lang="en-US" sz="2400" dirty="0">
              <a:latin typeface="Cambria" panose="02040503050406030204" pitchFamily="18" charset="0"/>
              <a:ea typeface="Cambria" panose="02040503050406030204" pitchFamily="18" charset="0"/>
              <a:cs typeface="Cambria" panose="02040503050406030204" pitchFamily="18" charset="0"/>
            </a:endParaRPr>
          </a:p>
          <a:p>
            <a:r>
              <a:rPr lang="en-US" sz="2400" dirty="0">
                <a:latin typeface="Cambria" panose="02040503050406030204" pitchFamily="18" charset="0"/>
                <a:ea typeface="Cambria" panose="02040503050406030204" pitchFamily="18" charset="0"/>
                <a:cs typeface="Cambria" panose="02040503050406030204" pitchFamily="18" charset="0"/>
                <a:sym typeface="+mn-ea"/>
              </a:rPr>
              <a:t>C.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Đang</a:t>
            </a:r>
            <a:endParaRPr lang="en-US" sz="2400" dirty="0">
              <a:latin typeface="Cambria" panose="02040503050406030204" pitchFamily="18" charset="0"/>
              <a:ea typeface="Cambria" panose="02040503050406030204" pitchFamily="18" charset="0"/>
              <a:cs typeface="Cambria" panose="02040503050406030204" pitchFamily="18" charset="0"/>
            </a:endParaRPr>
          </a:p>
          <a:p>
            <a:endParaRPr lang="en-US" sz="2400" dirty="0">
              <a:latin typeface="Cambria" panose="02040503050406030204" pitchFamily="18" charset="0"/>
              <a:ea typeface="Cambria" panose="02040503050406030204" pitchFamily="18" charset="0"/>
              <a:cs typeface="Cambria" panose="02040503050406030204" pitchFamily="18" charset="0"/>
            </a:endParaRPr>
          </a:p>
          <a:p>
            <a:r>
              <a:rPr lang="en-US" sz="2400" dirty="0">
                <a:latin typeface="Cambria" panose="02040503050406030204" pitchFamily="18" charset="0"/>
                <a:ea typeface="Cambria" panose="02040503050406030204" pitchFamily="18" charset="0"/>
                <a:cs typeface="Cambria" panose="02040503050406030204" pitchFamily="18" charset="0"/>
                <a:sym typeface="+mn-ea"/>
              </a:rPr>
              <a:t>4.Điền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từ</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thích</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hợp</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còn</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thiếu</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trong</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câu</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sau</a:t>
            </a:r>
            <a:r>
              <a:rPr lang="en-US" sz="2400" dirty="0">
                <a:latin typeface="Cambria" panose="02040503050406030204" pitchFamily="18" charset="0"/>
                <a:ea typeface="Cambria" panose="02040503050406030204" pitchFamily="18" charset="0"/>
                <a:cs typeface="Cambria" panose="02040503050406030204" pitchFamily="18" charset="0"/>
                <a:sym typeface="+mn-ea"/>
              </a:rPr>
              <a:t>:</a:t>
            </a:r>
            <a:endParaRPr lang="en-US" sz="2400" dirty="0">
              <a:latin typeface="Cambria" panose="02040503050406030204" pitchFamily="18" charset="0"/>
              <a:ea typeface="Cambria" panose="02040503050406030204" pitchFamily="18" charset="0"/>
              <a:cs typeface="Cambria" panose="02040503050406030204" pitchFamily="18" charset="0"/>
            </a:endParaRPr>
          </a:p>
          <a:p>
            <a:r>
              <a:rPr lang="en-US" sz="2400" dirty="0">
                <a:latin typeface="Cambria" panose="02040503050406030204" pitchFamily="18" charset="0"/>
                <a:ea typeface="Cambria" panose="02040503050406030204" pitchFamily="18" charset="0"/>
                <a:cs typeface="Cambria" panose="02040503050406030204" pitchFamily="18" charset="0"/>
                <a:sym typeface="+mn-ea"/>
              </a:rPr>
              <a:t>     " Lan....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đến</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đây</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vào</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ngày</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mai</a:t>
            </a:r>
            <a:r>
              <a:rPr lang="en-US" sz="2400" dirty="0">
                <a:latin typeface="Cambria" panose="02040503050406030204" pitchFamily="18" charset="0"/>
                <a:ea typeface="Cambria" panose="02040503050406030204" pitchFamily="18" charset="0"/>
                <a:cs typeface="Cambria" panose="02040503050406030204" pitchFamily="18" charset="0"/>
                <a:sym typeface="+mn-ea"/>
              </a:rPr>
              <a:t>"</a:t>
            </a:r>
            <a:endParaRPr lang="en-US" sz="2400" dirty="0">
              <a:latin typeface="Cambria" panose="02040503050406030204" pitchFamily="18" charset="0"/>
              <a:ea typeface="Cambria" panose="02040503050406030204" pitchFamily="18" charset="0"/>
              <a:cs typeface="Cambria" panose="02040503050406030204" pitchFamily="18" charset="0"/>
            </a:endParaRPr>
          </a:p>
          <a:p>
            <a:r>
              <a:rPr lang="en-US" sz="2400" dirty="0">
                <a:latin typeface="Cambria" panose="02040503050406030204" pitchFamily="18" charset="0"/>
                <a:ea typeface="Cambria" panose="02040503050406030204" pitchFamily="18" charset="0"/>
                <a:cs typeface="Cambria" panose="02040503050406030204" pitchFamily="18" charset="0"/>
                <a:sym typeface="+mn-ea"/>
              </a:rPr>
              <a:t>A.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Đã</a:t>
            </a:r>
            <a:endParaRPr lang="en-US" sz="2400" dirty="0">
              <a:latin typeface="Cambria" panose="02040503050406030204" pitchFamily="18" charset="0"/>
              <a:ea typeface="Cambria" panose="02040503050406030204" pitchFamily="18" charset="0"/>
              <a:cs typeface="Cambria" panose="02040503050406030204" pitchFamily="18" charset="0"/>
            </a:endParaRPr>
          </a:p>
          <a:p>
            <a:r>
              <a:rPr lang="en-US" sz="2400" dirty="0">
                <a:latin typeface="Cambria" panose="02040503050406030204" pitchFamily="18" charset="0"/>
                <a:ea typeface="Cambria" panose="02040503050406030204" pitchFamily="18" charset="0"/>
                <a:cs typeface="Cambria" panose="02040503050406030204" pitchFamily="18" charset="0"/>
                <a:sym typeface="+mn-ea"/>
              </a:rPr>
              <a:t>B.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Sẽ</a:t>
            </a:r>
            <a:r>
              <a:rPr lang="en-US" sz="2400" dirty="0">
                <a:latin typeface="Cambria" panose="02040503050406030204" pitchFamily="18" charset="0"/>
                <a:ea typeface="Cambria" panose="02040503050406030204" pitchFamily="18" charset="0"/>
                <a:cs typeface="Cambria" panose="02040503050406030204" pitchFamily="18" charset="0"/>
                <a:sym typeface="+mn-ea"/>
              </a:rPr>
              <a:t>      </a:t>
            </a:r>
            <a:endParaRPr lang="en-US" sz="2400" dirty="0">
              <a:latin typeface="Cambria" panose="02040503050406030204" pitchFamily="18" charset="0"/>
              <a:ea typeface="Cambria" panose="02040503050406030204" pitchFamily="18" charset="0"/>
              <a:cs typeface="Cambria" panose="02040503050406030204" pitchFamily="18" charset="0"/>
            </a:endParaRPr>
          </a:p>
          <a:p>
            <a:r>
              <a:rPr lang="en-US" sz="2400" dirty="0">
                <a:latin typeface="Cambria" panose="02040503050406030204" pitchFamily="18" charset="0"/>
                <a:ea typeface="Cambria" panose="02040503050406030204" pitchFamily="18" charset="0"/>
                <a:cs typeface="Cambria" panose="02040503050406030204" pitchFamily="18" charset="0"/>
                <a:sym typeface="+mn-ea"/>
              </a:rPr>
              <a:t>C. </a:t>
            </a:r>
            <a:r>
              <a:rPr lang="en-US" sz="2400" dirty="0" err="1">
                <a:latin typeface="Cambria" panose="02040503050406030204" pitchFamily="18" charset="0"/>
                <a:ea typeface="Cambria" panose="02040503050406030204" pitchFamily="18" charset="0"/>
                <a:cs typeface="Cambria" panose="02040503050406030204" pitchFamily="18" charset="0"/>
                <a:sym typeface="+mn-ea"/>
              </a:rPr>
              <a:t>Đang</a:t>
            </a:r>
            <a:endParaRPr lang="en-US" sz="2400" dirty="0">
              <a:latin typeface="Cambria" panose="02040503050406030204" pitchFamily="18" charset="0"/>
              <a:ea typeface="Cambria" panose="02040503050406030204" pitchFamily="18" charset="0"/>
              <a:cs typeface="Cambria" panose="02040503050406030204" pitchFamily="18" charset="0"/>
            </a:endParaRPr>
          </a:p>
          <a:p>
            <a:endParaRPr lang="en-US" sz="2400" dirty="0">
              <a:latin typeface="Cambria" panose="02040503050406030204" pitchFamily="18" charset="0"/>
              <a:ea typeface="Cambria" panose="02040503050406030204" pitchFamily="18" charset="0"/>
              <a:cs typeface="Cambria" panose="02040503050406030204" pitchFamily="18" charset="0"/>
            </a:endParaRPr>
          </a:p>
        </p:txBody>
      </p:sp>
      <p:cxnSp>
        <p:nvCxnSpPr>
          <p:cNvPr id="8" name="Straight Connector 7"/>
          <p:cNvCxnSpPr/>
          <p:nvPr/>
        </p:nvCxnSpPr>
        <p:spPr>
          <a:xfrm>
            <a:off x="6168390" y="1052830"/>
            <a:ext cx="0" cy="5328920"/>
          </a:xfrm>
          <a:prstGeom prst="line">
            <a:avLst/>
          </a:prstGeom>
          <a:ln w="28575" cmpd="sng">
            <a:solidFill>
              <a:schemeClr val="tx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23570" y="3717290"/>
            <a:ext cx="10873105" cy="72390"/>
          </a:xfrm>
          <a:prstGeom prst="line">
            <a:avLst/>
          </a:prstGeom>
          <a:ln w="28575" cmpd="sng">
            <a:solidFill>
              <a:schemeClr val="tx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95960" y="1917065"/>
            <a:ext cx="503555" cy="432435"/>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1" name="Oval 10"/>
          <p:cNvSpPr/>
          <p:nvPr/>
        </p:nvSpPr>
        <p:spPr>
          <a:xfrm>
            <a:off x="695960" y="5229225"/>
            <a:ext cx="503555" cy="432435"/>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2" name="Oval 11"/>
          <p:cNvSpPr/>
          <p:nvPr/>
        </p:nvSpPr>
        <p:spPr>
          <a:xfrm>
            <a:off x="6168390" y="2853055"/>
            <a:ext cx="503555" cy="432435"/>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3" name="Oval 12"/>
          <p:cNvSpPr/>
          <p:nvPr/>
        </p:nvSpPr>
        <p:spPr>
          <a:xfrm>
            <a:off x="6168390" y="5445125"/>
            <a:ext cx="503555" cy="432435"/>
          </a:xfrm>
          <a:prstGeom prst="ellipse">
            <a:avLst/>
          </a:prstGeom>
          <a:noFill/>
          <a:ln w="28575"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ndParaRPr>
          </a:p>
        </p:txBody>
      </p:sp>
      <p:sp>
        <p:nvSpPr>
          <p:cNvPr id="14" name="Rounded Rectangle 13"/>
          <p:cNvSpPr/>
          <p:nvPr/>
        </p:nvSpPr>
        <p:spPr>
          <a:xfrm>
            <a:off x="4152265" y="116840"/>
            <a:ext cx="4176395" cy="935990"/>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2"/>
                </a:solidFill>
                <a:latin typeface="Cambria" panose="02040503050406030204" pitchFamily="18" charset="0"/>
                <a:cs typeface="Cambria" panose="02040503050406030204" pitchFamily="18" charset="0"/>
              </a:rPr>
              <a:t>ĐÁP ÁN</a:t>
            </a:r>
            <a:endParaRPr lang="en-US" sz="4000" b="1">
              <a:solidFill>
                <a:schemeClr val="bg2"/>
              </a:solidFill>
              <a:latin typeface="Cambria" panose="02040503050406030204" pitchFamily="18" charset="0"/>
              <a:cs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bldLvl="0" animBg="1"/>
      <p:bldP spid="11" grpId="1" animBg="1"/>
      <p:bldP spid="12" grpId="0" bldLvl="0" animBg="1"/>
      <p:bldP spid="12" grpId="1" animBg="1"/>
      <p:bldP spid="13" grpId="0" bldLvl="0" animBg="1"/>
      <p:bldP spid="13"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54" name="Google Shape;1154;p54"/>
          <p:cNvSpPr/>
          <p:nvPr/>
        </p:nvSpPr>
        <p:spPr>
          <a:xfrm>
            <a:off x="9958719" y="1838542"/>
            <a:ext cx="301487" cy="325967"/>
          </a:xfrm>
          <a:custGeom>
            <a:avLst/>
            <a:gdLst/>
            <a:ahLst/>
            <a:cxnLst/>
            <a:rect l="l" t="t" r="r" b="b"/>
            <a:pathLst>
              <a:path w="5776" h="6245" extrusionOk="0">
                <a:moveTo>
                  <a:pt x="3044" y="1"/>
                </a:moveTo>
                <a:cubicBezTo>
                  <a:pt x="2919" y="1"/>
                  <a:pt x="2792" y="77"/>
                  <a:pt x="2754" y="226"/>
                </a:cubicBezTo>
                <a:lnTo>
                  <a:pt x="2448" y="1526"/>
                </a:lnTo>
                <a:cubicBezTo>
                  <a:pt x="2372" y="1985"/>
                  <a:pt x="2028" y="2329"/>
                  <a:pt x="1607" y="2444"/>
                </a:cubicBezTo>
                <a:lnTo>
                  <a:pt x="345" y="2712"/>
                </a:lnTo>
                <a:cubicBezTo>
                  <a:pt x="39" y="2788"/>
                  <a:pt x="1" y="3209"/>
                  <a:pt x="307" y="3285"/>
                </a:cubicBezTo>
                <a:lnTo>
                  <a:pt x="1531" y="3668"/>
                </a:lnTo>
                <a:cubicBezTo>
                  <a:pt x="1951" y="3821"/>
                  <a:pt x="2257" y="4203"/>
                  <a:pt x="2334" y="4662"/>
                </a:cubicBezTo>
                <a:lnTo>
                  <a:pt x="2525" y="6001"/>
                </a:lnTo>
                <a:cubicBezTo>
                  <a:pt x="2525" y="6158"/>
                  <a:pt x="2657" y="6245"/>
                  <a:pt x="2790" y="6245"/>
                </a:cubicBezTo>
                <a:cubicBezTo>
                  <a:pt x="2915" y="6245"/>
                  <a:pt x="3042" y="6168"/>
                  <a:pt x="3060" y="6001"/>
                </a:cubicBezTo>
                <a:lnTo>
                  <a:pt x="3405" y="4586"/>
                </a:lnTo>
                <a:cubicBezTo>
                  <a:pt x="3481" y="4203"/>
                  <a:pt x="3787" y="3897"/>
                  <a:pt x="4170" y="3782"/>
                </a:cubicBezTo>
                <a:lnTo>
                  <a:pt x="5508" y="3515"/>
                </a:lnTo>
                <a:cubicBezTo>
                  <a:pt x="5776" y="3400"/>
                  <a:pt x="5776" y="3056"/>
                  <a:pt x="5546" y="2941"/>
                </a:cubicBezTo>
                <a:lnTo>
                  <a:pt x="4208" y="2520"/>
                </a:lnTo>
                <a:cubicBezTo>
                  <a:pt x="3825" y="2406"/>
                  <a:pt x="3596" y="2061"/>
                  <a:pt x="3558" y="1679"/>
                </a:cubicBezTo>
                <a:lnTo>
                  <a:pt x="3328" y="264"/>
                </a:lnTo>
                <a:cubicBezTo>
                  <a:pt x="3308" y="87"/>
                  <a:pt x="3177" y="1"/>
                  <a:pt x="3044" y="1"/>
                </a:cubicBezTo>
                <a:close/>
              </a:path>
            </a:pathLst>
          </a:custGeom>
          <a:solidFill>
            <a:srgbClr val="E8B518"/>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55" name="Google Shape;1155;p54"/>
          <p:cNvSpPr/>
          <p:nvPr/>
        </p:nvSpPr>
        <p:spPr>
          <a:xfrm>
            <a:off x="6039155" y="51112"/>
            <a:ext cx="404733" cy="437613"/>
          </a:xfrm>
          <a:custGeom>
            <a:avLst/>
            <a:gdLst/>
            <a:ahLst/>
            <a:cxnLst/>
            <a:rect l="l" t="t" r="r" b="b"/>
            <a:pathLst>
              <a:path w="5776" h="6245" extrusionOk="0">
                <a:moveTo>
                  <a:pt x="3044" y="1"/>
                </a:moveTo>
                <a:cubicBezTo>
                  <a:pt x="2919" y="1"/>
                  <a:pt x="2792" y="77"/>
                  <a:pt x="2754" y="226"/>
                </a:cubicBezTo>
                <a:lnTo>
                  <a:pt x="2448" y="1526"/>
                </a:lnTo>
                <a:cubicBezTo>
                  <a:pt x="2372" y="1985"/>
                  <a:pt x="2028" y="2329"/>
                  <a:pt x="1607" y="2444"/>
                </a:cubicBezTo>
                <a:lnTo>
                  <a:pt x="345" y="2712"/>
                </a:lnTo>
                <a:cubicBezTo>
                  <a:pt x="39" y="2788"/>
                  <a:pt x="1" y="3209"/>
                  <a:pt x="307" y="3285"/>
                </a:cubicBezTo>
                <a:lnTo>
                  <a:pt x="1531" y="3668"/>
                </a:lnTo>
                <a:cubicBezTo>
                  <a:pt x="1951" y="3821"/>
                  <a:pt x="2257" y="4203"/>
                  <a:pt x="2334" y="4662"/>
                </a:cubicBezTo>
                <a:lnTo>
                  <a:pt x="2525" y="6001"/>
                </a:lnTo>
                <a:cubicBezTo>
                  <a:pt x="2525" y="6158"/>
                  <a:pt x="2657" y="6245"/>
                  <a:pt x="2790" y="6245"/>
                </a:cubicBezTo>
                <a:cubicBezTo>
                  <a:pt x="2915" y="6245"/>
                  <a:pt x="3042" y="6168"/>
                  <a:pt x="3060" y="6001"/>
                </a:cubicBezTo>
                <a:lnTo>
                  <a:pt x="3405" y="4586"/>
                </a:lnTo>
                <a:cubicBezTo>
                  <a:pt x="3481" y="4203"/>
                  <a:pt x="3787" y="3897"/>
                  <a:pt x="4170" y="3782"/>
                </a:cubicBezTo>
                <a:lnTo>
                  <a:pt x="5508" y="3515"/>
                </a:lnTo>
                <a:cubicBezTo>
                  <a:pt x="5776" y="3400"/>
                  <a:pt x="5776" y="3056"/>
                  <a:pt x="5546" y="2941"/>
                </a:cubicBezTo>
                <a:lnTo>
                  <a:pt x="4208" y="2520"/>
                </a:lnTo>
                <a:cubicBezTo>
                  <a:pt x="3825" y="2406"/>
                  <a:pt x="3596" y="2061"/>
                  <a:pt x="3558" y="1679"/>
                </a:cubicBezTo>
                <a:lnTo>
                  <a:pt x="3328" y="264"/>
                </a:lnTo>
                <a:cubicBezTo>
                  <a:pt x="3308" y="87"/>
                  <a:pt x="3177" y="1"/>
                  <a:pt x="3044" y="1"/>
                </a:cubicBezTo>
                <a:close/>
              </a:path>
            </a:pathLst>
          </a:custGeom>
          <a:solidFill>
            <a:srgbClr val="E8B518"/>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56" name="Google Shape;1156;p54"/>
          <p:cNvSpPr/>
          <p:nvPr/>
        </p:nvSpPr>
        <p:spPr>
          <a:xfrm>
            <a:off x="1095496" y="3837112"/>
            <a:ext cx="301487" cy="325967"/>
          </a:xfrm>
          <a:custGeom>
            <a:avLst/>
            <a:gdLst/>
            <a:ahLst/>
            <a:cxnLst/>
            <a:rect l="l" t="t" r="r" b="b"/>
            <a:pathLst>
              <a:path w="5776" h="6245" extrusionOk="0">
                <a:moveTo>
                  <a:pt x="3044" y="1"/>
                </a:moveTo>
                <a:cubicBezTo>
                  <a:pt x="2919" y="1"/>
                  <a:pt x="2792" y="77"/>
                  <a:pt x="2754" y="226"/>
                </a:cubicBezTo>
                <a:lnTo>
                  <a:pt x="2448" y="1526"/>
                </a:lnTo>
                <a:cubicBezTo>
                  <a:pt x="2372" y="1985"/>
                  <a:pt x="2028" y="2329"/>
                  <a:pt x="1607" y="2444"/>
                </a:cubicBezTo>
                <a:lnTo>
                  <a:pt x="345" y="2712"/>
                </a:lnTo>
                <a:cubicBezTo>
                  <a:pt x="39" y="2788"/>
                  <a:pt x="1" y="3209"/>
                  <a:pt x="307" y="3285"/>
                </a:cubicBezTo>
                <a:lnTo>
                  <a:pt x="1531" y="3668"/>
                </a:lnTo>
                <a:cubicBezTo>
                  <a:pt x="1951" y="3821"/>
                  <a:pt x="2257" y="4203"/>
                  <a:pt x="2334" y="4662"/>
                </a:cubicBezTo>
                <a:lnTo>
                  <a:pt x="2525" y="6001"/>
                </a:lnTo>
                <a:cubicBezTo>
                  <a:pt x="2525" y="6158"/>
                  <a:pt x="2657" y="6245"/>
                  <a:pt x="2790" y="6245"/>
                </a:cubicBezTo>
                <a:cubicBezTo>
                  <a:pt x="2915" y="6245"/>
                  <a:pt x="3042" y="6168"/>
                  <a:pt x="3060" y="6001"/>
                </a:cubicBezTo>
                <a:lnTo>
                  <a:pt x="3405" y="4586"/>
                </a:lnTo>
                <a:cubicBezTo>
                  <a:pt x="3481" y="4203"/>
                  <a:pt x="3787" y="3897"/>
                  <a:pt x="4170" y="3782"/>
                </a:cubicBezTo>
                <a:lnTo>
                  <a:pt x="5508" y="3515"/>
                </a:lnTo>
                <a:cubicBezTo>
                  <a:pt x="5776" y="3400"/>
                  <a:pt x="5776" y="3056"/>
                  <a:pt x="5546" y="2941"/>
                </a:cubicBezTo>
                <a:lnTo>
                  <a:pt x="4208" y="2520"/>
                </a:lnTo>
                <a:cubicBezTo>
                  <a:pt x="3825" y="2406"/>
                  <a:pt x="3596" y="2061"/>
                  <a:pt x="3558" y="1679"/>
                </a:cubicBezTo>
                <a:lnTo>
                  <a:pt x="3328" y="264"/>
                </a:lnTo>
                <a:cubicBezTo>
                  <a:pt x="3308" y="87"/>
                  <a:pt x="3177" y="1"/>
                  <a:pt x="3044" y="1"/>
                </a:cubicBezTo>
                <a:close/>
              </a:path>
            </a:pathLst>
          </a:custGeom>
          <a:solidFill>
            <a:srgbClr val="E8B518"/>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57" name="Google Shape;1157;p54"/>
          <p:cNvSpPr/>
          <p:nvPr/>
        </p:nvSpPr>
        <p:spPr>
          <a:xfrm>
            <a:off x="1095496" y="6530837"/>
            <a:ext cx="301487" cy="325967"/>
          </a:xfrm>
          <a:custGeom>
            <a:avLst/>
            <a:gdLst/>
            <a:ahLst/>
            <a:cxnLst/>
            <a:rect l="l" t="t" r="r" b="b"/>
            <a:pathLst>
              <a:path w="5776" h="6245" extrusionOk="0">
                <a:moveTo>
                  <a:pt x="3044" y="1"/>
                </a:moveTo>
                <a:cubicBezTo>
                  <a:pt x="2919" y="1"/>
                  <a:pt x="2792" y="77"/>
                  <a:pt x="2754" y="226"/>
                </a:cubicBezTo>
                <a:lnTo>
                  <a:pt x="2448" y="1526"/>
                </a:lnTo>
                <a:cubicBezTo>
                  <a:pt x="2372" y="1985"/>
                  <a:pt x="2028" y="2329"/>
                  <a:pt x="1607" y="2444"/>
                </a:cubicBezTo>
                <a:lnTo>
                  <a:pt x="345" y="2712"/>
                </a:lnTo>
                <a:cubicBezTo>
                  <a:pt x="39" y="2788"/>
                  <a:pt x="1" y="3209"/>
                  <a:pt x="307" y="3285"/>
                </a:cubicBezTo>
                <a:lnTo>
                  <a:pt x="1531" y="3668"/>
                </a:lnTo>
                <a:cubicBezTo>
                  <a:pt x="1951" y="3821"/>
                  <a:pt x="2257" y="4203"/>
                  <a:pt x="2334" y="4662"/>
                </a:cubicBezTo>
                <a:lnTo>
                  <a:pt x="2525" y="6001"/>
                </a:lnTo>
                <a:cubicBezTo>
                  <a:pt x="2525" y="6158"/>
                  <a:pt x="2657" y="6245"/>
                  <a:pt x="2790" y="6245"/>
                </a:cubicBezTo>
                <a:cubicBezTo>
                  <a:pt x="2915" y="6245"/>
                  <a:pt x="3042" y="6168"/>
                  <a:pt x="3060" y="6001"/>
                </a:cubicBezTo>
                <a:lnTo>
                  <a:pt x="3405" y="4586"/>
                </a:lnTo>
                <a:cubicBezTo>
                  <a:pt x="3481" y="4203"/>
                  <a:pt x="3787" y="3897"/>
                  <a:pt x="4170" y="3782"/>
                </a:cubicBezTo>
                <a:lnTo>
                  <a:pt x="5508" y="3515"/>
                </a:lnTo>
                <a:cubicBezTo>
                  <a:pt x="5776" y="3400"/>
                  <a:pt x="5776" y="3056"/>
                  <a:pt x="5546" y="2941"/>
                </a:cubicBezTo>
                <a:lnTo>
                  <a:pt x="4208" y="2520"/>
                </a:lnTo>
                <a:cubicBezTo>
                  <a:pt x="3825" y="2406"/>
                  <a:pt x="3596" y="2061"/>
                  <a:pt x="3558" y="1679"/>
                </a:cubicBezTo>
                <a:lnTo>
                  <a:pt x="3328" y="264"/>
                </a:lnTo>
                <a:cubicBezTo>
                  <a:pt x="3308" y="87"/>
                  <a:pt x="3177" y="1"/>
                  <a:pt x="3044" y="1"/>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58" name="Google Shape;1158;p54"/>
          <p:cNvSpPr/>
          <p:nvPr/>
        </p:nvSpPr>
        <p:spPr>
          <a:xfrm>
            <a:off x="7438783" y="5140527"/>
            <a:ext cx="301487" cy="325967"/>
          </a:xfrm>
          <a:custGeom>
            <a:avLst/>
            <a:gdLst/>
            <a:ahLst/>
            <a:cxnLst/>
            <a:rect l="l" t="t" r="r" b="b"/>
            <a:pathLst>
              <a:path w="5776" h="6245" extrusionOk="0">
                <a:moveTo>
                  <a:pt x="3044" y="1"/>
                </a:moveTo>
                <a:cubicBezTo>
                  <a:pt x="2919" y="1"/>
                  <a:pt x="2792" y="77"/>
                  <a:pt x="2754" y="226"/>
                </a:cubicBezTo>
                <a:lnTo>
                  <a:pt x="2448" y="1526"/>
                </a:lnTo>
                <a:cubicBezTo>
                  <a:pt x="2372" y="1985"/>
                  <a:pt x="2028" y="2329"/>
                  <a:pt x="1607" y="2444"/>
                </a:cubicBezTo>
                <a:lnTo>
                  <a:pt x="345" y="2712"/>
                </a:lnTo>
                <a:cubicBezTo>
                  <a:pt x="39" y="2788"/>
                  <a:pt x="1" y="3209"/>
                  <a:pt x="307" y="3285"/>
                </a:cubicBezTo>
                <a:lnTo>
                  <a:pt x="1531" y="3668"/>
                </a:lnTo>
                <a:cubicBezTo>
                  <a:pt x="1951" y="3821"/>
                  <a:pt x="2257" y="4203"/>
                  <a:pt x="2334" y="4662"/>
                </a:cubicBezTo>
                <a:lnTo>
                  <a:pt x="2525" y="6001"/>
                </a:lnTo>
                <a:cubicBezTo>
                  <a:pt x="2525" y="6158"/>
                  <a:pt x="2657" y="6245"/>
                  <a:pt x="2790" y="6245"/>
                </a:cubicBezTo>
                <a:cubicBezTo>
                  <a:pt x="2915" y="6245"/>
                  <a:pt x="3042" y="6168"/>
                  <a:pt x="3060" y="6001"/>
                </a:cubicBezTo>
                <a:lnTo>
                  <a:pt x="3405" y="4586"/>
                </a:lnTo>
                <a:cubicBezTo>
                  <a:pt x="3481" y="4203"/>
                  <a:pt x="3787" y="3897"/>
                  <a:pt x="4170" y="3782"/>
                </a:cubicBezTo>
                <a:lnTo>
                  <a:pt x="5508" y="3515"/>
                </a:lnTo>
                <a:cubicBezTo>
                  <a:pt x="5776" y="3400"/>
                  <a:pt x="5776" y="3056"/>
                  <a:pt x="5546" y="2941"/>
                </a:cubicBezTo>
                <a:lnTo>
                  <a:pt x="4208" y="2520"/>
                </a:lnTo>
                <a:cubicBezTo>
                  <a:pt x="3825" y="2406"/>
                  <a:pt x="3596" y="2061"/>
                  <a:pt x="3558" y="1679"/>
                </a:cubicBezTo>
                <a:lnTo>
                  <a:pt x="3328" y="264"/>
                </a:lnTo>
                <a:cubicBezTo>
                  <a:pt x="3308" y="87"/>
                  <a:pt x="3177" y="1"/>
                  <a:pt x="3044" y="1"/>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59" name="Google Shape;1159;p54"/>
          <p:cNvSpPr/>
          <p:nvPr/>
        </p:nvSpPr>
        <p:spPr>
          <a:xfrm>
            <a:off x="7960149" y="6530837"/>
            <a:ext cx="301487" cy="325967"/>
          </a:xfrm>
          <a:custGeom>
            <a:avLst/>
            <a:gdLst/>
            <a:ahLst/>
            <a:cxnLst/>
            <a:rect l="l" t="t" r="r" b="b"/>
            <a:pathLst>
              <a:path w="5776" h="6245" extrusionOk="0">
                <a:moveTo>
                  <a:pt x="3044" y="1"/>
                </a:moveTo>
                <a:cubicBezTo>
                  <a:pt x="2919" y="1"/>
                  <a:pt x="2792" y="77"/>
                  <a:pt x="2754" y="226"/>
                </a:cubicBezTo>
                <a:lnTo>
                  <a:pt x="2448" y="1526"/>
                </a:lnTo>
                <a:cubicBezTo>
                  <a:pt x="2372" y="1985"/>
                  <a:pt x="2028" y="2329"/>
                  <a:pt x="1607" y="2444"/>
                </a:cubicBezTo>
                <a:lnTo>
                  <a:pt x="345" y="2712"/>
                </a:lnTo>
                <a:cubicBezTo>
                  <a:pt x="39" y="2788"/>
                  <a:pt x="1" y="3209"/>
                  <a:pt x="307" y="3285"/>
                </a:cubicBezTo>
                <a:lnTo>
                  <a:pt x="1531" y="3668"/>
                </a:lnTo>
                <a:cubicBezTo>
                  <a:pt x="1951" y="3821"/>
                  <a:pt x="2257" y="4203"/>
                  <a:pt x="2334" y="4662"/>
                </a:cubicBezTo>
                <a:lnTo>
                  <a:pt x="2525" y="6001"/>
                </a:lnTo>
                <a:cubicBezTo>
                  <a:pt x="2525" y="6158"/>
                  <a:pt x="2657" y="6245"/>
                  <a:pt x="2790" y="6245"/>
                </a:cubicBezTo>
                <a:cubicBezTo>
                  <a:pt x="2915" y="6245"/>
                  <a:pt x="3042" y="6168"/>
                  <a:pt x="3060" y="6001"/>
                </a:cubicBezTo>
                <a:lnTo>
                  <a:pt x="3405" y="4586"/>
                </a:lnTo>
                <a:cubicBezTo>
                  <a:pt x="3481" y="4203"/>
                  <a:pt x="3787" y="3897"/>
                  <a:pt x="4170" y="3782"/>
                </a:cubicBezTo>
                <a:lnTo>
                  <a:pt x="5508" y="3515"/>
                </a:lnTo>
                <a:cubicBezTo>
                  <a:pt x="5776" y="3400"/>
                  <a:pt x="5776" y="3056"/>
                  <a:pt x="5546" y="2941"/>
                </a:cubicBezTo>
                <a:lnTo>
                  <a:pt x="4208" y="2520"/>
                </a:lnTo>
                <a:cubicBezTo>
                  <a:pt x="3825" y="2406"/>
                  <a:pt x="3596" y="2061"/>
                  <a:pt x="3558" y="1679"/>
                </a:cubicBezTo>
                <a:lnTo>
                  <a:pt x="3328" y="264"/>
                </a:lnTo>
                <a:cubicBezTo>
                  <a:pt x="3308" y="87"/>
                  <a:pt x="3177" y="1"/>
                  <a:pt x="3044" y="1"/>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3" name="Text Box 2"/>
          <p:cNvSpPr txBox="1"/>
          <p:nvPr/>
        </p:nvSpPr>
        <p:spPr>
          <a:xfrm>
            <a:off x="813330" y="480514"/>
            <a:ext cx="10616837" cy="3600986"/>
          </a:xfrm>
          <a:prstGeom prst="rect">
            <a:avLst/>
          </a:prstGeom>
          <a:noFill/>
        </p:spPr>
        <p:txBody>
          <a:bodyPr wrap="square" rtlCol="0">
            <a:spAutoFit/>
          </a:bodyPr>
          <a:lstStyle/>
          <a:p>
            <a:pPr marL="0" indent="0" algn="ctr">
              <a:buNone/>
            </a:pPr>
            <a:r>
              <a:rPr lang="vi-VN" altLang="en-US" sz="2800" b="1" dirty="0">
                <a:solidFill>
                  <a:schemeClr val="bg1"/>
                </a:solidFill>
                <a:latin typeface="+mj-lt"/>
                <a:ea typeface="Cambria" panose="02040503050406030204" pitchFamily="18" charset="0"/>
                <a:cs typeface="Times New Roman" panose="02020603050405020304" pitchFamily="18" charset="0"/>
                <a:sym typeface="+mn-ea"/>
              </a:rPr>
              <a:t> </a:t>
            </a:r>
            <a:r>
              <a:rPr lang="en-US" alt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sym typeface="+mn-ea"/>
              </a:rPr>
              <a:t>Nhiệm</a:t>
            </a:r>
            <a:r>
              <a:rPr lang="en-US" alt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sym typeface="+mn-ea"/>
              </a:rPr>
              <a:t>vụ</a:t>
            </a:r>
            <a:r>
              <a:rPr lang="en-US" alt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sym typeface="+mn-ea"/>
              </a:rPr>
              <a:t>sau</a:t>
            </a:r>
            <a:r>
              <a:rPr lang="en-US" alt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sym typeface="+mn-ea"/>
              </a:rPr>
              <a:t>bài</a:t>
            </a:r>
            <a:r>
              <a:rPr lang="en-US" alt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altLang="en-US" sz="3200" b="1" dirty="0" err="1">
                <a:solidFill>
                  <a:srgbClr val="FFFF00"/>
                </a:solidFill>
                <a:latin typeface="Cambria" panose="02040503050406030204" pitchFamily="18" charset="0"/>
                <a:ea typeface="Cambria" panose="02040503050406030204" pitchFamily="18" charset="0"/>
                <a:cs typeface="Times New Roman" panose="02020603050405020304" pitchFamily="18" charset="0"/>
                <a:sym typeface="+mn-ea"/>
              </a:rPr>
              <a:t>học</a:t>
            </a:r>
            <a:endParaRPr lang="en-US" alt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sym typeface="+mn-ea"/>
            </a:endParaRPr>
          </a:p>
          <a:p>
            <a:pPr marL="457200" indent="-457200">
              <a:buFont typeface="Wingdings" panose="05000000000000000000" pitchFamily="2" charset="2"/>
              <a:buChar char="§"/>
            </a:pP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Đặt</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ít</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nhất</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2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câu</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có</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sử</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dụng</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các</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từ</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bổ</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sung ý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nghĩa</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thời</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gian</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cho</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động</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từ</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hoặc</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viết</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1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câu</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chuyện</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vui</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trong</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đó</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có</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sử</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dụng</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các</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từ</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bổ</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sung ý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nghĩa</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thời</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gian</a:t>
            </a:r>
            <a:endPar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endParaRPr>
          </a:p>
          <a:p>
            <a:pPr marL="457200" indent="-457200">
              <a:buFont typeface="Wingdings" panose="05000000000000000000" pitchFamily="2" charset="2"/>
              <a:buChar char="§"/>
            </a:pP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Chuẩn</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bị</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bài</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sau</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Tính</a:t>
            </a:r>
            <a:r>
              <a:rPr lang="en-US"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từ</a:t>
            </a:r>
            <a:r>
              <a:rPr lang="en-US"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endParaRPr lang="en-US"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endParaRPr>
          </a:p>
          <a:p>
            <a:pPr marL="457200" lvl="4" indent="-457200">
              <a:buFont typeface="Wingdings" panose="05000000000000000000" pitchFamily="2" charset="2"/>
              <a:buChar char="ü"/>
            </a:pP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Tìm</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3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từ</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chỉ</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đặc</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điểm</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tính</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chất</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endPar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endParaRPr>
          </a:p>
          <a:p>
            <a:pPr marL="457200" lvl="4" indent="-457200">
              <a:buFont typeface="Wingdings" panose="05000000000000000000" pitchFamily="2" charset="2"/>
              <a:buChar char="ü"/>
            </a:pP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Đọc</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truyện</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Cậu</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học</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sinh</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ở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Ác</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-boa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mục</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1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nhận</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xét</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(110)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và</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soạn</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trước</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a:t>
            </a:r>
            <a:r>
              <a:rPr lang="en-US" sz="28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bài</a:t>
            </a:r>
            <a:r>
              <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rPr>
              <a:t> 2, 3 (111).</a:t>
            </a:r>
            <a:endParaRPr lang="en-US" sz="28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mn-ea"/>
            </a:endParaRPr>
          </a:p>
        </p:txBody>
      </p:sp>
      <p:grpSp>
        <p:nvGrpSpPr>
          <p:cNvPr id="1130" name="Google Shape;1130;p54"/>
          <p:cNvGrpSpPr/>
          <p:nvPr/>
        </p:nvGrpSpPr>
        <p:grpSpPr>
          <a:xfrm>
            <a:off x="9657080" y="3571240"/>
            <a:ext cx="2548255" cy="3373120"/>
            <a:chOff x="1077325" y="311375"/>
            <a:chExt cx="1622600" cy="2110600"/>
          </a:xfrm>
        </p:grpSpPr>
        <p:sp>
          <p:nvSpPr>
            <p:cNvPr id="1131" name="Google Shape;1131;p54"/>
            <p:cNvSpPr/>
            <p:nvPr/>
          </p:nvSpPr>
          <p:spPr>
            <a:xfrm>
              <a:off x="1275225" y="1047975"/>
              <a:ext cx="1207650" cy="1374000"/>
            </a:xfrm>
            <a:custGeom>
              <a:avLst/>
              <a:gdLst/>
              <a:ahLst/>
              <a:cxnLst/>
              <a:rect l="l" t="t" r="r" b="b"/>
              <a:pathLst>
                <a:path w="48306" h="54960" extrusionOk="0">
                  <a:moveTo>
                    <a:pt x="24134" y="0"/>
                  </a:moveTo>
                  <a:lnTo>
                    <a:pt x="1" y="14457"/>
                  </a:lnTo>
                  <a:lnTo>
                    <a:pt x="1" y="54960"/>
                  </a:lnTo>
                  <a:lnTo>
                    <a:pt x="48306" y="54960"/>
                  </a:lnTo>
                  <a:lnTo>
                    <a:pt x="48306" y="14457"/>
                  </a:lnTo>
                  <a:lnTo>
                    <a:pt x="24134" y="0"/>
                  </a:lnTo>
                  <a:close/>
                </a:path>
              </a:pathLst>
            </a:custGeom>
            <a:solidFill>
              <a:schemeClr val="l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32" name="Google Shape;1132;p54"/>
            <p:cNvSpPr/>
            <p:nvPr/>
          </p:nvSpPr>
          <p:spPr>
            <a:xfrm>
              <a:off x="1347900" y="989650"/>
              <a:ext cx="243850" cy="497225"/>
            </a:xfrm>
            <a:custGeom>
              <a:avLst/>
              <a:gdLst/>
              <a:ahLst/>
              <a:cxnLst/>
              <a:rect l="l" t="t" r="r" b="b"/>
              <a:pathLst>
                <a:path w="9754" h="19889" extrusionOk="0">
                  <a:moveTo>
                    <a:pt x="1" y="0"/>
                  </a:moveTo>
                  <a:lnTo>
                    <a:pt x="1" y="19888"/>
                  </a:lnTo>
                  <a:lnTo>
                    <a:pt x="9753" y="19888"/>
                  </a:lnTo>
                  <a:lnTo>
                    <a:pt x="9753" y="0"/>
                  </a:lnTo>
                  <a:close/>
                </a:path>
              </a:pathLst>
            </a:custGeom>
            <a:solidFill>
              <a:schemeClr val="lt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33" name="Google Shape;1133;p54"/>
            <p:cNvSpPr/>
            <p:nvPr/>
          </p:nvSpPr>
          <p:spPr>
            <a:xfrm>
              <a:off x="1077325" y="953325"/>
              <a:ext cx="1622600" cy="785025"/>
            </a:xfrm>
            <a:custGeom>
              <a:avLst/>
              <a:gdLst/>
              <a:ahLst/>
              <a:cxnLst/>
              <a:rect l="l" t="t" r="r" b="b"/>
              <a:pathLst>
                <a:path w="64904" h="31401" extrusionOk="0">
                  <a:moveTo>
                    <a:pt x="32050" y="0"/>
                  </a:moveTo>
                  <a:lnTo>
                    <a:pt x="0" y="17631"/>
                  </a:lnTo>
                  <a:lnTo>
                    <a:pt x="4666" y="30291"/>
                  </a:lnTo>
                  <a:lnTo>
                    <a:pt x="32050" y="12812"/>
                  </a:lnTo>
                  <a:lnTo>
                    <a:pt x="58172" y="31400"/>
                  </a:lnTo>
                  <a:lnTo>
                    <a:pt x="64903" y="20003"/>
                  </a:lnTo>
                  <a:lnTo>
                    <a:pt x="32050" y="0"/>
                  </a:lnTo>
                  <a:close/>
                </a:path>
              </a:pathLst>
            </a:custGeom>
            <a:solidFill>
              <a:schemeClr val="accent3"/>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34" name="Google Shape;1134;p54"/>
            <p:cNvSpPr/>
            <p:nvPr/>
          </p:nvSpPr>
          <p:spPr>
            <a:xfrm>
              <a:off x="2471375" y="1384525"/>
              <a:ext cx="126250" cy="78450"/>
            </a:xfrm>
            <a:custGeom>
              <a:avLst/>
              <a:gdLst/>
              <a:ahLst/>
              <a:cxnLst/>
              <a:rect l="l" t="t" r="r" b="b"/>
              <a:pathLst>
                <a:path w="5050" h="3138" fill="none" extrusionOk="0">
                  <a:moveTo>
                    <a:pt x="1" y="1"/>
                  </a:moveTo>
                  <a:lnTo>
                    <a:pt x="5049" y="3137"/>
                  </a:lnTo>
                </a:path>
              </a:pathLst>
            </a:custGeom>
            <a:noFill/>
            <a:ln w="36325" cap="rnd" cmpd="sng">
              <a:solidFill>
                <a:srgbClr val="FFFFFF"/>
              </a:solidFill>
              <a:prstDash val="solid"/>
              <a:miter lim="38246"/>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35" name="Google Shape;1135;p54"/>
            <p:cNvSpPr/>
            <p:nvPr/>
          </p:nvSpPr>
          <p:spPr>
            <a:xfrm>
              <a:off x="1995225" y="1086225"/>
              <a:ext cx="397775" cy="248625"/>
            </a:xfrm>
            <a:custGeom>
              <a:avLst/>
              <a:gdLst/>
              <a:ahLst/>
              <a:cxnLst/>
              <a:rect l="l" t="t" r="r" b="b"/>
              <a:pathLst>
                <a:path w="15911" h="9945" fill="none" extrusionOk="0">
                  <a:moveTo>
                    <a:pt x="0" y="0"/>
                  </a:moveTo>
                  <a:lnTo>
                    <a:pt x="15910" y="9944"/>
                  </a:lnTo>
                </a:path>
              </a:pathLst>
            </a:custGeom>
            <a:noFill/>
            <a:ln w="36325" cap="rnd" cmpd="sng">
              <a:solidFill>
                <a:srgbClr val="FFFFFF"/>
              </a:solidFill>
              <a:prstDash val="solid"/>
              <a:miter lim="38246"/>
              <a:headEnd type="none" w="sm" len="sm"/>
              <a:tailEnd type="none" w="sm" len="sm"/>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36" name="Google Shape;1136;p54"/>
            <p:cNvSpPr/>
            <p:nvPr/>
          </p:nvSpPr>
          <p:spPr>
            <a:xfrm>
              <a:off x="1171025" y="311375"/>
              <a:ext cx="1140850" cy="679250"/>
            </a:xfrm>
            <a:custGeom>
              <a:avLst/>
              <a:gdLst/>
              <a:ahLst/>
              <a:cxnLst/>
              <a:rect l="l" t="t" r="r" b="b"/>
              <a:pathLst>
                <a:path w="45634" h="27170" extrusionOk="0">
                  <a:moveTo>
                    <a:pt x="23834" y="0"/>
                  </a:moveTo>
                  <a:cubicBezTo>
                    <a:pt x="22616" y="0"/>
                    <a:pt x="21197" y="209"/>
                    <a:pt x="19544" y="703"/>
                  </a:cubicBezTo>
                  <a:cubicBezTo>
                    <a:pt x="9868" y="3648"/>
                    <a:pt x="11971" y="12904"/>
                    <a:pt x="11971" y="12904"/>
                  </a:cubicBezTo>
                  <a:cubicBezTo>
                    <a:pt x="0" y="18182"/>
                    <a:pt x="7076" y="27170"/>
                    <a:pt x="7076" y="27170"/>
                  </a:cubicBezTo>
                  <a:lnTo>
                    <a:pt x="16828" y="27131"/>
                  </a:lnTo>
                  <a:cubicBezTo>
                    <a:pt x="20029" y="24505"/>
                    <a:pt x="19473" y="22114"/>
                    <a:pt x="18897" y="20965"/>
                  </a:cubicBezTo>
                  <a:lnTo>
                    <a:pt x="18897" y="20965"/>
                  </a:lnTo>
                  <a:cubicBezTo>
                    <a:pt x="19576" y="21484"/>
                    <a:pt x="21226" y="22199"/>
                    <a:pt x="25204" y="22810"/>
                  </a:cubicBezTo>
                  <a:cubicBezTo>
                    <a:pt x="25785" y="22902"/>
                    <a:pt x="26329" y="22944"/>
                    <a:pt x="26840" y="22944"/>
                  </a:cubicBezTo>
                  <a:cubicBezTo>
                    <a:pt x="32532" y="22944"/>
                    <a:pt x="33959" y="17674"/>
                    <a:pt x="34320" y="17674"/>
                  </a:cubicBezTo>
                  <a:cubicBezTo>
                    <a:pt x="34329" y="17674"/>
                    <a:pt x="34337" y="17678"/>
                    <a:pt x="34345" y="17685"/>
                  </a:cubicBezTo>
                  <a:cubicBezTo>
                    <a:pt x="34393" y="17733"/>
                    <a:pt x="34714" y="17779"/>
                    <a:pt x="35215" y="17779"/>
                  </a:cubicBezTo>
                  <a:cubicBezTo>
                    <a:pt x="37879" y="17779"/>
                    <a:pt x="45633" y="16488"/>
                    <a:pt x="44442" y="7473"/>
                  </a:cubicBezTo>
                  <a:cubicBezTo>
                    <a:pt x="43135" y="4451"/>
                    <a:pt x="40991" y="3495"/>
                    <a:pt x="38801" y="3495"/>
                  </a:cubicBezTo>
                  <a:cubicBezTo>
                    <a:pt x="35034" y="3495"/>
                    <a:pt x="31132" y="6326"/>
                    <a:pt x="31132" y="6326"/>
                  </a:cubicBezTo>
                  <a:cubicBezTo>
                    <a:pt x="31132" y="6326"/>
                    <a:pt x="30530" y="0"/>
                    <a:pt x="23834" y="0"/>
                  </a:cubicBezTo>
                  <a:close/>
                </a:path>
              </a:pathLst>
            </a:custGeom>
            <a:solidFill>
              <a:schemeClr val="l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37" name="Google Shape;1137;p54"/>
            <p:cNvSpPr/>
            <p:nvPr/>
          </p:nvSpPr>
          <p:spPr>
            <a:xfrm>
              <a:off x="1349825" y="1685125"/>
              <a:ext cx="348050" cy="333950"/>
            </a:xfrm>
            <a:custGeom>
              <a:avLst/>
              <a:gdLst/>
              <a:ahLst/>
              <a:cxnLst/>
              <a:rect l="l" t="t" r="r" b="b"/>
              <a:pathLst>
                <a:path w="13922" h="13358" extrusionOk="0">
                  <a:moveTo>
                    <a:pt x="6933" y="1"/>
                  </a:moveTo>
                  <a:cubicBezTo>
                    <a:pt x="3501" y="1"/>
                    <a:pt x="596" y="2625"/>
                    <a:pt x="306" y="6144"/>
                  </a:cubicBezTo>
                  <a:cubicBezTo>
                    <a:pt x="0" y="9815"/>
                    <a:pt x="2716" y="13028"/>
                    <a:pt x="6425" y="13334"/>
                  </a:cubicBezTo>
                  <a:cubicBezTo>
                    <a:pt x="6612" y="13350"/>
                    <a:pt x="6798" y="13357"/>
                    <a:pt x="6982" y="13357"/>
                  </a:cubicBezTo>
                  <a:cubicBezTo>
                    <a:pt x="10417" y="13357"/>
                    <a:pt x="13325" y="10699"/>
                    <a:pt x="13616" y="7215"/>
                  </a:cubicBezTo>
                  <a:cubicBezTo>
                    <a:pt x="13922" y="3543"/>
                    <a:pt x="11168" y="330"/>
                    <a:pt x="7496" y="24"/>
                  </a:cubicBezTo>
                  <a:cubicBezTo>
                    <a:pt x="7307" y="9"/>
                    <a:pt x="7119" y="1"/>
                    <a:pt x="6933" y="1"/>
                  </a:cubicBezTo>
                  <a:close/>
                </a:path>
              </a:pathLst>
            </a:custGeom>
            <a:solidFill>
              <a:srgbClr val="FFFFFF"/>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38" name="Google Shape;1138;p54"/>
            <p:cNvSpPr/>
            <p:nvPr/>
          </p:nvSpPr>
          <p:spPr>
            <a:xfrm>
              <a:off x="1423450" y="1754175"/>
              <a:ext cx="201750" cy="193825"/>
            </a:xfrm>
            <a:custGeom>
              <a:avLst/>
              <a:gdLst/>
              <a:ahLst/>
              <a:cxnLst/>
              <a:rect l="l" t="t" r="r" b="b"/>
              <a:pathLst>
                <a:path w="8070" h="7753" extrusionOk="0">
                  <a:moveTo>
                    <a:pt x="4014" y="1"/>
                  </a:moveTo>
                  <a:cubicBezTo>
                    <a:pt x="2020" y="1"/>
                    <a:pt x="336" y="1545"/>
                    <a:pt x="191" y="3535"/>
                  </a:cubicBezTo>
                  <a:cubicBezTo>
                    <a:pt x="0" y="5677"/>
                    <a:pt x="1606" y="7551"/>
                    <a:pt x="3748" y="7742"/>
                  </a:cubicBezTo>
                  <a:cubicBezTo>
                    <a:pt x="3843" y="7749"/>
                    <a:pt x="3938" y="7752"/>
                    <a:pt x="4031" y="7752"/>
                  </a:cubicBezTo>
                  <a:cubicBezTo>
                    <a:pt x="6017" y="7752"/>
                    <a:pt x="7734" y="6230"/>
                    <a:pt x="7917" y="4185"/>
                  </a:cubicBezTo>
                  <a:cubicBezTo>
                    <a:pt x="8070" y="2043"/>
                    <a:pt x="6502" y="169"/>
                    <a:pt x="4360" y="16"/>
                  </a:cubicBezTo>
                  <a:cubicBezTo>
                    <a:pt x="4244" y="6"/>
                    <a:pt x="4128" y="1"/>
                    <a:pt x="4014" y="1"/>
                  </a:cubicBezTo>
                  <a:close/>
                </a:path>
              </a:pathLst>
            </a:custGeom>
            <a:solidFill>
              <a:schemeClr val="dk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39" name="Google Shape;1139;p54"/>
            <p:cNvSpPr/>
            <p:nvPr/>
          </p:nvSpPr>
          <p:spPr>
            <a:xfrm>
              <a:off x="1794225" y="1950275"/>
              <a:ext cx="172550" cy="50050"/>
            </a:xfrm>
            <a:custGeom>
              <a:avLst/>
              <a:gdLst/>
              <a:ahLst/>
              <a:cxnLst/>
              <a:rect l="l" t="t" r="r" b="b"/>
              <a:pathLst>
                <a:path w="6902" h="2002" extrusionOk="0">
                  <a:moveTo>
                    <a:pt x="6257" y="0"/>
                  </a:moveTo>
                  <a:cubicBezTo>
                    <a:pt x="6163" y="0"/>
                    <a:pt x="6064" y="38"/>
                    <a:pt x="5975" y="127"/>
                  </a:cubicBezTo>
                  <a:cubicBezTo>
                    <a:pt x="5098" y="885"/>
                    <a:pt x="4221" y="1134"/>
                    <a:pt x="3447" y="1134"/>
                  </a:cubicBezTo>
                  <a:cubicBezTo>
                    <a:pt x="1992" y="1134"/>
                    <a:pt x="900" y="254"/>
                    <a:pt x="850" y="204"/>
                  </a:cubicBezTo>
                  <a:cubicBezTo>
                    <a:pt x="759" y="143"/>
                    <a:pt x="668" y="117"/>
                    <a:pt x="584" y="117"/>
                  </a:cubicBezTo>
                  <a:cubicBezTo>
                    <a:pt x="241" y="117"/>
                    <a:pt x="0" y="547"/>
                    <a:pt x="276" y="854"/>
                  </a:cubicBezTo>
                  <a:cubicBezTo>
                    <a:pt x="1194" y="1542"/>
                    <a:pt x="2341" y="1963"/>
                    <a:pt x="3489" y="2001"/>
                  </a:cubicBezTo>
                  <a:cubicBezTo>
                    <a:pt x="4598" y="1963"/>
                    <a:pt x="5707" y="1542"/>
                    <a:pt x="6510" y="816"/>
                  </a:cubicBezTo>
                  <a:cubicBezTo>
                    <a:pt x="6902" y="515"/>
                    <a:pt x="6606" y="0"/>
                    <a:pt x="6257" y="0"/>
                  </a:cubicBezTo>
                  <a:close/>
                </a:path>
              </a:pathLst>
            </a:custGeom>
            <a:solidFill>
              <a:srgbClr val="050504"/>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40" name="Google Shape;1140;p54"/>
            <p:cNvSpPr/>
            <p:nvPr/>
          </p:nvSpPr>
          <p:spPr>
            <a:xfrm>
              <a:off x="1413875" y="1969925"/>
              <a:ext cx="175000" cy="153575"/>
            </a:xfrm>
            <a:custGeom>
              <a:avLst/>
              <a:gdLst/>
              <a:ahLst/>
              <a:cxnLst/>
              <a:rect l="l" t="t" r="r" b="b"/>
              <a:pathLst>
                <a:path w="7000" h="6143" extrusionOk="0">
                  <a:moveTo>
                    <a:pt x="3245" y="1"/>
                  </a:moveTo>
                  <a:cubicBezTo>
                    <a:pt x="1737" y="1"/>
                    <a:pt x="440" y="1095"/>
                    <a:pt x="230" y="2669"/>
                  </a:cubicBezTo>
                  <a:cubicBezTo>
                    <a:pt x="1" y="4352"/>
                    <a:pt x="1186" y="5881"/>
                    <a:pt x="2869" y="6111"/>
                  </a:cubicBezTo>
                  <a:cubicBezTo>
                    <a:pt x="3020" y="6132"/>
                    <a:pt x="3171" y="6142"/>
                    <a:pt x="3320" y="6142"/>
                  </a:cubicBezTo>
                  <a:cubicBezTo>
                    <a:pt x="5056" y="6142"/>
                    <a:pt x="6594" y="4763"/>
                    <a:pt x="6770" y="3319"/>
                  </a:cubicBezTo>
                  <a:cubicBezTo>
                    <a:pt x="7000" y="1751"/>
                    <a:pt x="5584" y="298"/>
                    <a:pt x="3672" y="30"/>
                  </a:cubicBezTo>
                  <a:cubicBezTo>
                    <a:pt x="3528" y="10"/>
                    <a:pt x="3386" y="1"/>
                    <a:pt x="3245" y="1"/>
                  </a:cubicBezTo>
                  <a:close/>
                </a:path>
              </a:pathLst>
            </a:custGeom>
            <a:solidFill>
              <a:schemeClr val="accen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41" name="Google Shape;1141;p54"/>
            <p:cNvSpPr/>
            <p:nvPr/>
          </p:nvSpPr>
          <p:spPr>
            <a:xfrm>
              <a:off x="2060225" y="1684325"/>
              <a:ext cx="348075" cy="334625"/>
            </a:xfrm>
            <a:custGeom>
              <a:avLst/>
              <a:gdLst/>
              <a:ahLst/>
              <a:cxnLst/>
              <a:rect l="l" t="t" r="r" b="b"/>
              <a:pathLst>
                <a:path w="13923" h="13385" extrusionOk="0">
                  <a:moveTo>
                    <a:pt x="6892" y="0"/>
                  </a:moveTo>
                  <a:cubicBezTo>
                    <a:pt x="6725" y="0"/>
                    <a:pt x="6557" y="6"/>
                    <a:pt x="6388" y="18"/>
                  </a:cubicBezTo>
                  <a:cubicBezTo>
                    <a:pt x="2716" y="324"/>
                    <a:pt x="1" y="3575"/>
                    <a:pt x="307" y="7247"/>
                  </a:cubicBezTo>
                  <a:cubicBezTo>
                    <a:pt x="562" y="10751"/>
                    <a:pt x="3535" y="13384"/>
                    <a:pt x="6998" y="13384"/>
                  </a:cubicBezTo>
                  <a:cubicBezTo>
                    <a:pt x="7163" y="13384"/>
                    <a:pt x="7330" y="13378"/>
                    <a:pt x="7497" y="13366"/>
                  </a:cubicBezTo>
                  <a:cubicBezTo>
                    <a:pt x="11169" y="13060"/>
                    <a:pt x="13922" y="9809"/>
                    <a:pt x="13616" y="6138"/>
                  </a:cubicBezTo>
                  <a:cubicBezTo>
                    <a:pt x="13324" y="2633"/>
                    <a:pt x="10385" y="0"/>
                    <a:pt x="6892" y="0"/>
                  </a:cubicBezTo>
                  <a:close/>
                </a:path>
              </a:pathLst>
            </a:custGeom>
            <a:solidFill>
              <a:srgbClr val="FFFFFF"/>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42" name="Google Shape;1142;p54"/>
            <p:cNvSpPr/>
            <p:nvPr/>
          </p:nvSpPr>
          <p:spPr>
            <a:xfrm>
              <a:off x="2131950" y="1754175"/>
              <a:ext cx="201775" cy="193825"/>
            </a:xfrm>
            <a:custGeom>
              <a:avLst/>
              <a:gdLst/>
              <a:ahLst/>
              <a:cxnLst/>
              <a:rect l="l" t="t" r="r" b="b"/>
              <a:pathLst>
                <a:path w="8071" h="7753" extrusionOk="0">
                  <a:moveTo>
                    <a:pt x="4056" y="1"/>
                  </a:moveTo>
                  <a:cubicBezTo>
                    <a:pt x="3942" y="1"/>
                    <a:pt x="3826" y="6"/>
                    <a:pt x="3710" y="16"/>
                  </a:cubicBezTo>
                  <a:cubicBezTo>
                    <a:pt x="1568" y="169"/>
                    <a:pt x="0" y="2043"/>
                    <a:pt x="153" y="4185"/>
                  </a:cubicBezTo>
                  <a:cubicBezTo>
                    <a:pt x="336" y="6230"/>
                    <a:pt x="2053" y="7752"/>
                    <a:pt x="4072" y="7752"/>
                  </a:cubicBezTo>
                  <a:cubicBezTo>
                    <a:pt x="4168" y="7752"/>
                    <a:pt x="4264" y="7749"/>
                    <a:pt x="4360" y="7742"/>
                  </a:cubicBezTo>
                  <a:cubicBezTo>
                    <a:pt x="6464" y="7551"/>
                    <a:pt x="8070" y="5677"/>
                    <a:pt x="7879" y="3535"/>
                  </a:cubicBezTo>
                  <a:cubicBezTo>
                    <a:pt x="7734" y="1545"/>
                    <a:pt x="6050" y="1"/>
                    <a:pt x="4056" y="1"/>
                  </a:cubicBezTo>
                  <a:close/>
                </a:path>
              </a:pathLst>
            </a:custGeom>
            <a:solidFill>
              <a:schemeClr val="dk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43" name="Google Shape;1143;p54"/>
            <p:cNvSpPr/>
            <p:nvPr/>
          </p:nvSpPr>
          <p:spPr>
            <a:xfrm>
              <a:off x="2169225" y="1969925"/>
              <a:ext cx="174050" cy="153575"/>
            </a:xfrm>
            <a:custGeom>
              <a:avLst/>
              <a:gdLst/>
              <a:ahLst/>
              <a:cxnLst/>
              <a:rect l="l" t="t" r="r" b="b"/>
              <a:pathLst>
                <a:path w="6962" h="6143" extrusionOk="0">
                  <a:moveTo>
                    <a:pt x="3718" y="1"/>
                  </a:moveTo>
                  <a:cubicBezTo>
                    <a:pt x="3577" y="1"/>
                    <a:pt x="3434" y="10"/>
                    <a:pt x="3290" y="30"/>
                  </a:cubicBezTo>
                  <a:cubicBezTo>
                    <a:pt x="1378" y="298"/>
                    <a:pt x="1" y="1751"/>
                    <a:pt x="192" y="3319"/>
                  </a:cubicBezTo>
                  <a:cubicBezTo>
                    <a:pt x="403" y="4763"/>
                    <a:pt x="1912" y="6142"/>
                    <a:pt x="3673" y="6142"/>
                  </a:cubicBezTo>
                  <a:cubicBezTo>
                    <a:pt x="3824" y="6142"/>
                    <a:pt x="3977" y="6132"/>
                    <a:pt x="4131" y="6111"/>
                  </a:cubicBezTo>
                  <a:cubicBezTo>
                    <a:pt x="5814" y="5881"/>
                    <a:pt x="6962" y="4352"/>
                    <a:pt x="6732" y="2669"/>
                  </a:cubicBezTo>
                  <a:cubicBezTo>
                    <a:pt x="6557" y="1095"/>
                    <a:pt x="5231" y="1"/>
                    <a:pt x="3718" y="1"/>
                  </a:cubicBezTo>
                  <a:close/>
                </a:path>
              </a:pathLst>
            </a:custGeom>
            <a:solidFill>
              <a:schemeClr val="accen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44" name="Google Shape;1144;p54"/>
            <p:cNvSpPr/>
            <p:nvPr/>
          </p:nvSpPr>
          <p:spPr>
            <a:xfrm>
              <a:off x="1672050" y="1795650"/>
              <a:ext cx="411150" cy="271600"/>
            </a:xfrm>
            <a:custGeom>
              <a:avLst/>
              <a:gdLst/>
              <a:ahLst/>
              <a:cxnLst/>
              <a:rect l="l" t="t" r="r" b="b"/>
              <a:pathLst>
                <a:path w="16446" h="10864" extrusionOk="0">
                  <a:moveTo>
                    <a:pt x="8268" y="1"/>
                  </a:moveTo>
                  <a:cubicBezTo>
                    <a:pt x="3859" y="1"/>
                    <a:pt x="227" y="3416"/>
                    <a:pt x="0" y="7842"/>
                  </a:cubicBezTo>
                  <a:cubicBezTo>
                    <a:pt x="1913" y="7048"/>
                    <a:pt x="3915" y="6662"/>
                    <a:pt x="5899" y="6662"/>
                  </a:cubicBezTo>
                  <a:cubicBezTo>
                    <a:pt x="9744" y="6662"/>
                    <a:pt x="13519" y="8114"/>
                    <a:pt x="16446" y="10864"/>
                  </a:cubicBezTo>
                  <a:lnTo>
                    <a:pt x="16446" y="8225"/>
                  </a:lnTo>
                  <a:cubicBezTo>
                    <a:pt x="16408" y="3750"/>
                    <a:pt x="12851" y="117"/>
                    <a:pt x="8414" y="2"/>
                  </a:cubicBezTo>
                  <a:cubicBezTo>
                    <a:pt x="8365" y="1"/>
                    <a:pt x="8317" y="1"/>
                    <a:pt x="8268" y="1"/>
                  </a:cubicBezTo>
                  <a:close/>
                </a:path>
              </a:pathLst>
            </a:custGeom>
            <a:solidFill>
              <a:schemeClr val="dk2"/>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45" name="Google Shape;1145;p54"/>
            <p:cNvSpPr/>
            <p:nvPr/>
          </p:nvSpPr>
          <p:spPr>
            <a:xfrm>
              <a:off x="1672050" y="1962175"/>
              <a:ext cx="411150" cy="459800"/>
            </a:xfrm>
            <a:custGeom>
              <a:avLst/>
              <a:gdLst/>
              <a:ahLst/>
              <a:cxnLst/>
              <a:rect l="l" t="t" r="r" b="b"/>
              <a:pathLst>
                <a:path w="16446" h="18392" extrusionOk="0">
                  <a:moveTo>
                    <a:pt x="5899" y="1"/>
                  </a:moveTo>
                  <a:cubicBezTo>
                    <a:pt x="3915" y="1"/>
                    <a:pt x="1913" y="387"/>
                    <a:pt x="0" y="1181"/>
                  </a:cubicBezTo>
                  <a:lnTo>
                    <a:pt x="0" y="1564"/>
                  </a:lnTo>
                  <a:lnTo>
                    <a:pt x="0" y="18392"/>
                  </a:lnTo>
                  <a:lnTo>
                    <a:pt x="16446" y="18392"/>
                  </a:lnTo>
                  <a:lnTo>
                    <a:pt x="16446" y="4203"/>
                  </a:lnTo>
                  <a:cubicBezTo>
                    <a:pt x="13519" y="1453"/>
                    <a:pt x="9744" y="1"/>
                    <a:pt x="5899" y="1"/>
                  </a:cubicBezTo>
                  <a:close/>
                </a:path>
              </a:pathLst>
            </a:custGeom>
            <a:solidFill>
              <a:schemeClr val="accent1"/>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46" name="Google Shape;1146;p54"/>
            <p:cNvSpPr/>
            <p:nvPr/>
          </p:nvSpPr>
          <p:spPr>
            <a:xfrm>
              <a:off x="1885675" y="442650"/>
              <a:ext cx="31150" cy="68950"/>
            </a:xfrm>
            <a:custGeom>
              <a:avLst/>
              <a:gdLst/>
              <a:ahLst/>
              <a:cxnLst/>
              <a:rect l="l" t="t" r="r" b="b"/>
              <a:pathLst>
                <a:path w="1246" h="2758" extrusionOk="0">
                  <a:moveTo>
                    <a:pt x="428" y="0"/>
                  </a:moveTo>
                  <a:cubicBezTo>
                    <a:pt x="219" y="0"/>
                    <a:pt x="0" y="192"/>
                    <a:pt x="99" y="463"/>
                  </a:cubicBezTo>
                  <a:cubicBezTo>
                    <a:pt x="328" y="1113"/>
                    <a:pt x="519" y="1763"/>
                    <a:pt x="558" y="2451"/>
                  </a:cubicBezTo>
                  <a:cubicBezTo>
                    <a:pt x="596" y="2643"/>
                    <a:pt x="749" y="2757"/>
                    <a:pt x="902" y="2757"/>
                  </a:cubicBezTo>
                  <a:lnTo>
                    <a:pt x="940" y="2757"/>
                  </a:lnTo>
                  <a:cubicBezTo>
                    <a:pt x="1131" y="2757"/>
                    <a:pt x="1246" y="2566"/>
                    <a:pt x="1208" y="2375"/>
                  </a:cubicBezTo>
                  <a:cubicBezTo>
                    <a:pt x="1169" y="1648"/>
                    <a:pt x="978" y="922"/>
                    <a:pt x="711" y="195"/>
                  </a:cubicBezTo>
                  <a:cubicBezTo>
                    <a:pt x="656" y="59"/>
                    <a:pt x="543" y="0"/>
                    <a:pt x="428" y="0"/>
                  </a:cubicBezTo>
                  <a:close/>
                </a:path>
              </a:pathLst>
            </a:custGeom>
            <a:solidFill>
              <a:srgbClr val="3C9BCC"/>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47" name="Google Shape;1147;p54"/>
            <p:cNvSpPr/>
            <p:nvPr/>
          </p:nvSpPr>
          <p:spPr>
            <a:xfrm>
              <a:off x="1732275" y="348700"/>
              <a:ext cx="156825" cy="76850"/>
            </a:xfrm>
            <a:custGeom>
              <a:avLst/>
              <a:gdLst/>
              <a:ahLst/>
              <a:cxnLst/>
              <a:rect l="l" t="t" r="r" b="b"/>
              <a:pathLst>
                <a:path w="6273" h="3074" extrusionOk="0">
                  <a:moveTo>
                    <a:pt x="853" y="1"/>
                  </a:moveTo>
                  <a:cubicBezTo>
                    <a:pt x="607" y="1"/>
                    <a:pt x="451" y="14"/>
                    <a:pt x="421" y="14"/>
                  </a:cubicBezTo>
                  <a:cubicBezTo>
                    <a:pt x="0" y="52"/>
                    <a:pt x="77" y="664"/>
                    <a:pt x="459" y="664"/>
                  </a:cubicBezTo>
                  <a:cubicBezTo>
                    <a:pt x="466" y="664"/>
                    <a:pt x="572" y="656"/>
                    <a:pt x="753" y="656"/>
                  </a:cubicBezTo>
                  <a:cubicBezTo>
                    <a:pt x="1603" y="656"/>
                    <a:pt x="4101" y="838"/>
                    <a:pt x="5584" y="2920"/>
                  </a:cubicBezTo>
                  <a:cubicBezTo>
                    <a:pt x="5623" y="2997"/>
                    <a:pt x="5737" y="3073"/>
                    <a:pt x="5852" y="3073"/>
                  </a:cubicBezTo>
                  <a:cubicBezTo>
                    <a:pt x="6120" y="3073"/>
                    <a:pt x="6273" y="2767"/>
                    <a:pt x="6120" y="2538"/>
                  </a:cubicBezTo>
                  <a:cubicBezTo>
                    <a:pt x="4485" y="225"/>
                    <a:pt x="1880" y="1"/>
                    <a:pt x="853" y="1"/>
                  </a:cubicBezTo>
                  <a:close/>
                </a:path>
              </a:pathLst>
            </a:custGeom>
            <a:solidFill>
              <a:srgbClr val="3C9BCC"/>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48" name="Google Shape;1148;p54"/>
            <p:cNvSpPr/>
            <p:nvPr/>
          </p:nvSpPr>
          <p:spPr>
            <a:xfrm>
              <a:off x="2158325" y="436850"/>
              <a:ext cx="96025" cy="125425"/>
            </a:xfrm>
            <a:custGeom>
              <a:avLst/>
              <a:gdLst/>
              <a:ahLst/>
              <a:cxnLst/>
              <a:rect l="l" t="t" r="r" b="b"/>
              <a:pathLst>
                <a:path w="3841" h="5017" extrusionOk="0">
                  <a:moveTo>
                    <a:pt x="412" y="0"/>
                  </a:moveTo>
                  <a:cubicBezTo>
                    <a:pt x="48" y="0"/>
                    <a:pt x="0" y="620"/>
                    <a:pt x="399" y="656"/>
                  </a:cubicBezTo>
                  <a:cubicBezTo>
                    <a:pt x="513" y="656"/>
                    <a:pt x="3191" y="1039"/>
                    <a:pt x="2961" y="4672"/>
                  </a:cubicBezTo>
                  <a:cubicBezTo>
                    <a:pt x="2923" y="4825"/>
                    <a:pt x="3076" y="4978"/>
                    <a:pt x="3267" y="5016"/>
                  </a:cubicBezTo>
                  <a:cubicBezTo>
                    <a:pt x="3458" y="5016"/>
                    <a:pt x="3611" y="4863"/>
                    <a:pt x="3611" y="4710"/>
                  </a:cubicBezTo>
                  <a:cubicBezTo>
                    <a:pt x="3841" y="1307"/>
                    <a:pt x="1661" y="121"/>
                    <a:pt x="475" y="6"/>
                  </a:cubicBezTo>
                  <a:cubicBezTo>
                    <a:pt x="453" y="2"/>
                    <a:pt x="432" y="0"/>
                    <a:pt x="412" y="0"/>
                  </a:cubicBezTo>
                  <a:close/>
                </a:path>
              </a:pathLst>
            </a:custGeom>
            <a:solidFill>
              <a:srgbClr val="3C9BCC"/>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sp>
          <p:nvSpPr>
            <p:cNvPr id="1149" name="Google Shape;1149;p54"/>
            <p:cNvSpPr/>
            <p:nvPr/>
          </p:nvSpPr>
          <p:spPr>
            <a:xfrm>
              <a:off x="2506750" y="758768"/>
              <a:ext cx="144400" cy="156125"/>
            </a:xfrm>
            <a:custGeom>
              <a:avLst/>
              <a:gdLst/>
              <a:ahLst/>
              <a:cxnLst/>
              <a:rect l="l" t="t" r="r" b="b"/>
              <a:pathLst>
                <a:path w="5776" h="6245" extrusionOk="0">
                  <a:moveTo>
                    <a:pt x="3044" y="1"/>
                  </a:moveTo>
                  <a:cubicBezTo>
                    <a:pt x="2919" y="1"/>
                    <a:pt x="2792" y="77"/>
                    <a:pt x="2754" y="226"/>
                  </a:cubicBezTo>
                  <a:lnTo>
                    <a:pt x="2448" y="1526"/>
                  </a:lnTo>
                  <a:cubicBezTo>
                    <a:pt x="2372" y="1985"/>
                    <a:pt x="2028" y="2329"/>
                    <a:pt x="1607" y="2444"/>
                  </a:cubicBezTo>
                  <a:lnTo>
                    <a:pt x="345" y="2712"/>
                  </a:lnTo>
                  <a:cubicBezTo>
                    <a:pt x="39" y="2788"/>
                    <a:pt x="1" y="3209"/>
                    <a:pt x="307" y="3285"/>
                  </a:cubicBezTo>
                  <a:lnTo>
                    <a:pt x="1531" y="3668"/>
                  </a:lnTo>
                  <a:cubicBezTo>
                    <a:pt x="1951" y="3821"/>
                    <a:pt x="2257" y="4203"/>
                    <a:pt x="2334" y="4662"/>
                  </a:cubicBezTo>
                  <a:lnTo>
                    <a:pt x="2525" y="6001"/>
                  </a:lnTo>
                  <a:cubicBezTo>
                    <a:pt x="2525" y="6158"/>
                    <a:pt x="2657" y="6245"/>
                    <a:pt x="2790" y="6245"/>
                  </a:cubicBezTo>
                  <a:cubicBezTo>
                    <a:pt x="2915" y="6245"/>
                    <a:pt x="3042" y="6168"/>
                    <a:pt x="3060" y="6001"/>
                  </a:cubicBezTo>
                  <a:lnTo>
                    <a:pt x="3405" y="4586"/>
                  </a:lnTo>
                  <a:cubicBezTo>
                    <a:pt x="3481" y="4203"/>
                    <a:pt x="3787" y="3897"/>
                    <a:pt x="4170" y="3782"/>
                  </a:cubicBezTo>
                  <a:lnTo>
                    <a:pt x="5508" y="3515"/>
                  </a:lnTo>
                  <a:cubicBezTo>
                    <a:pt x="5776" y="3400"/>
                    <a:pt x="5776" y="3056"/>
                    <a:pt x="5546" y="2941"/>
                  </a:cubicBezTo>
                  <a:lnTo>
                    <a:pt x="4208" y="2520"/>
                  </a:lnTo>
                  <a:cubicBezTo>
                    <a:pt x="3825" y="2406"/>
                    <a:pt x="3596" y="2061"/>
                    <a:pt x="3558" y="1679"/>
                  </a:cubicBezTo>
                  <a:lnTo>
                    <a:pt x="3328" y="264"/>
                  </a:lnTo>
                  <a:cubicBezTo>
                    <a:pt x="3308" y="87"/>
                    <a:pt x="3177" y="1"/>
                    <a:pt x="3044" y="1"/>
                  </a:cubicBezTo>
                  <a:close/>
                </a:path>
              </a:pathLst>
            </a:custGeom>
            <a:solidFill>
              <a:srgbClr val="E8B518"/>
            </a:solidFill>
            <a:ln>
              <a:noFill/>
            </a:ln>
          </p:spPr>
          <p:txBody>
            <a:bodyPr spcFirstLastPara="1" wrap="square" lIns="104256" tIns="104256" rIns="104256" bIns="104256" anchor="ctr" anchorCtr="0">
              <a:noAutofit/>
            </a:bodyPr>
            <a:lstStyle/>
            <a:p>
              <a:pPr marL="0" lvl="0" indent="0" algn="l" rtl="0">
                <a:spcBef>
                  <a:spcPts val="0"/>
                </a:spcBef>
                <a:spcAft>
                  <a:spcPts val="0"/>
                </a:spcAft>
                <a:buNone/>
              </a:pPr>
              <a:endParaRPr sz="1595" dirty="0">
                <a:latin typeface="Cambria" panose="02040503050406030204" pitchFamily="18" charset="0"/>
                <a:ea typeface="Cambria" panose="02040503050406030204" pitchFamily="18" charset="0"/>
              </a:endParaRPr>
            </a:p>
          </p:txBody>
        </p:sp>
      </p:grpSp>
      <p:sp>
        <p:nvSpPr>
          <p:cNvPr id="32" name="Text Box 7"/>
          <p:cNvSpPr txBox="1"/>
          <p:nvPr/>
        </p:nvSpPr>
        <p:spPr>
          <a:xfrm>
            <a:off x="950630" y="5058707"/>
            <a:ext cx="8326755" cy="706755"/>
          </a:xfrm>
          <a:prstGeom prst="rect">
            <a:avLst/>
          </a:prstGeom>
          <a:noFill/>
        </p:spPr>
        <p:txBody>
          <a:bodyPr wrap="square" rtlCol="0">
            <a:spAutoFit/>
          </a:bodyPr>
          <a:lstStyle/>
          <a:p>
            <a:r>
              <a:rPr lang="vi-VN" alt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Chúc các con chăm ngoan, học giỏi!</a:t>
            </a:r>
            <a:endParaRPr lang="vi-VN" altLang="en-US" sz="40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Picture 30">
            <a:hlinkClick r:id="" action="ppaction://noaction"/>
          </p:cNvPr>
          <p:cNvPicPr>
            <a:picLocks noChangeAspect="1"/>
          </p:cNvPicPr>
          <p:nvPr/>
        </p:nvPicPr>
        <p:blipFill rotWithShape="1">
          <a:blip r:embed="rId2">
            <a:extLst>
              <a:ext uri="{28A0092B-C50C-407E-A947-70E740481C1C}">
                <a14:useLocalDpi xmlns:a14="http://schemas.microsoft.com/office/drawing/2010/main" val="0"/>
              </a:ext>
            </a:extLst>
          </a:blip>
          <a:srcRect l="39315" t="62197" r="38456" b="16132"/>
          <a:stretch>
            <a:fillRect/>
          </a:stretch>
        </p:blipFill>
        <p:spPr>
          <a:xfrm>
            <a:off x="4767451" y="2896461"/>
            <a:ext cx="2657099" cy="1276008"/>
          </a:xfrm>
          <a:prstGeom prst="rect">
            <a:avLst/>
          </a:prstGeom>
        </p:spPr>
      </p:pic>
      <p:pic>
        <p:nvPicPr>
          <p:cNvPr id="2" name="Bản ghi Mới 66">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176655" y="0"/>
            <a:ext cx="495300" cy="495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9249" fill="hold"/>
                                        <p:tgtEl>
                                          <p:spTgt spid="2"/>
                                        </p:tgtEl>
                                      </p:cBhvr>
                                    </p:cmd>
                                  </p:childTnLst>
                                </p:cTn>
                              </p:par>
                              <p:par>
                                <p:cTn id="7" presetID="32" presetClass="emph" presetSubtype="0" repeatCount="indefinite" nodeType="withEffect">
                                  <p:stCondLst>
                                    <p:cond delay="0"/>
                                  </p:stCondLst>
                                  <p:endCondLst>
                                    <p:cond evt="onNext" delay="0">
                                      <p:tgtEl>
                                        <p:sldTgt/>
                                      </p:tgtEl>
                                    </p:cond>
                                  </p:endCondLst>
                                  <p:childTnLst>
                                    <p:animRot by="120000">
                                      <p:cBhvr>
                                        <p:cTn id="8" dur="100" fill="hold">
                                          <p:stCondLst>
                                            <p:cond delay="0"/>
                                          </p:stCondLst>
                                        </p:cTn>
                                        <p:tgtEl>
                                          <p:spTgt spid="31"/>
                                        </p:tgtEl>
                                        <p:attrNameLst>
                                          <p:attrName>r</p:attrName>
                                        </p:attrNameLst>
                                      </p:cBhvr>
                                    </p:animRot>
                                    <p:animRot by="-240000">
                                      <p:cBhvr>
                                        <p:cTn id="9" dur="200" fill="hold">
                                          <p:stCondLst>
                                            <p:cond delay="200"/>
                                          </p:stCondLst>
                                        </p:cTn>
                                        <p:tgtEl>
                                          <p:spTgt spid="31"/>
                                        </p:tgtEl>
                                        <p:attrNameLst>
                                          <p:attrName>r</p:attrName>
                                        </p:attrNameLst>
                                      </p:cBhvr>
                                    </p:animRot>
                                    <p:animRot by="240000">
                                      <p:cBhvr>
                                        <p:cTn id="10" dur="200" fill="hold">
                                          <p:stCondLst>
                                            <p:cond delay="400"/>
                                          </p:stCondLst>
                                        </p:cTn>
                                        <p:tgtEl>
                                          <p:spTgt spid="31"/>
                                        </p:tgtEl>
                                        <p:attrNameLst>
                                          <p:attrName>r</p:attrName>
                                        </p:attrNameLst>
                                      </p:cBhvr>
                                    </p:animRot>
                                    <p:animRot by="-240000">
                                      <p:cBhvr>
                                        <p:cTn id="11" dur="200" fill="hold">
                                          <p:stCondLst>
                                            <p:cond delay="600"/>
                                          </p:stCondLst>
                                        </p:cTn>
                                        <p:tgtEl>
                                          <p:spTgt spid="31"/>
                                        </p:tgtEl>
                                        <p:attrNameLst>
                                          <p:attrName>r</p:attrName>
                                        </p:attrNameLst>
                                      </p:cBhvr>
                                    </p:animRot>
                                    <p:animRot by="120000">
                                      <p:cBhvr>
                                        <p:cTn id="12"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4000">
                <p:cTn id="13" fill="hold" display="1">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056765" y="3246120"/>
            <a:ext cx="1306831" cy="1050291"/>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4015" t="11360" r="19959" b="9562"/>
          <a:stretch>
            <a:fillRect/>
          </a:stretch>
        </p:blipFill>
        <p:spPr>
          <a:xfrm>
            <a:off x="1884683" y="3101303"/>
            <a:ext cx="1479588" cy="1392023"/>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87060" y="3625215"/>
            <a:ext cx="1296035" cy="104140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4015" t="11360" r="19959" b="9562"/>
          <a:stretch>
            <a:fillRect/>
          </a:stretch>
        </p:blipFill>
        <p:spPr>
          <a:xfrm>
            <a:off x="5601380" y="3162675"/>
            <a:ext cx="1479588" cy="1392023"/>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808845" y="1774191"/>
            <a:ext cx="1288415" cy="1035051"/>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4015" t="11360" r="19959" b="9562"/>
          <a:stretch>
            <a:fillRect/>
          </a:stretch>
        </p:blipFill>
        <p:spPr>
          <a:xfrm>
            <a:off x="9751023" y="1354712"/>
            <a:ext cx="1479588" cy="1392023"/>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a:hlinkClick r:id="" action="ppaction://hlinkshowjump?jump=nextslide"/>
          </p:cNvPr>
          <p:cNvPicPr>
            <a:picLocks noChangeAspect="1"/>
          </p:cNvPicPr>
          <p:nvPr/>
        </p:nvPicPr>
        <p:blipFill rotWithShape="1">
          <a:blip r:embed="rId4">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53073" t="47270"/>
          <a:stretch>
            <a:fillRect/>
          </a:stretch>
        </p:blipFill>
        <p:spPr>
          <a:xfrm flipH="1">
            <a:off x="-132608" y="4246663"/>
            <a:ext cx="2016983" cy="242586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rcRect l="4465" t="59466" r="7142" b="7361"/>
          <a:stretch>
            <a:fillRect/>
          </a:stretch>
        </p:blipFill>
        <p:spPr>
          <a:xfrm>
            <a:off x="2682240" y="1988820"/>
            <a:ext cx="7128510" cy="2949575"/>
          </a:xfrm>
          <a:prstGeom prst="rect">
            <a:avLst/>
          </a:prstGeom>
          <a:ln>
            <a:noFill/>
          </a:ln>
          <a:effectLst>
            <a:softEdge rad="112500"/>
          </a:effectLst>
        </p:spPr>
      </p:pic>
      <p:sp>
        <p:nvSpPr>
          <p:cNvPr id="20" name="TextBox 19"/>
          <p:cNvSpPr txBox="1"/>
          <p:nvPr/>
        </p:nvSpPr>
        <p:spPr>
          <a:xfrm>
            <a:off x="2682544" y="2849799"/>
            <a:ext cx="7126546" cy="1198880"/>
          </a:xfrm>
          <a:prstGeom prst="rect">
            <a:avLst/>
          </a:prstGeom>
          <a:noFill/>
        </p:spPr>
        <p:txBody>
          <a:bodyPr wrap="square" rtlCol="0">
            <a:spAutoFit/>
          </a:bodyPr>
          <a:lstStyle/>
          <a:p>
            <a:pPr algn="ctr"/>
            <a:r>
              <a:rPr lang="vi-VN" altLang="en-US" sz="3600" b="1" dirty="0">
                <a:solidFill>
                  <a:schemeClr val="bg2"/>
                </a:solidFill>
                <a:latin typeface="Cambria" panose="02040503050406030204" pitchFamily="18" charset="0"/>
                <a:ea typeface="Cambria" panose="02040503050406030204" pitchFamily="18" charset="0"/>
                <a:cs typeface="Arial" panose="020B0604020202020204" pitchFamily="34" charset="0"/>
              </a:rPr>
              <a:t>Câu 1</a:t>
            </a:r>
            <a:r>
              <a:rPr lang="vi-VN" altLang="en-US" sz="3600" b="1">
                <a:solidFill>
                  <a:schemeClr val="bg2"/>
                </a:solidFill>
                <a:latin typeface="Cambria" panose="02040503050406030204" pitchFamily="18" charset="0"/>
                <a:ea typeface="Cambria" panose="02040503050406030204" pitchFamily="18" charset="0"/>
                <a:cs typeface="Arial" panose="020B0604020202020204" pitchFamily="34" charset="0"/>
              </a:rPr>
              <a:t>. </a:t>
            </a:r>
            <a:r>
              <a:rPr lang="en-US" altLang="en-US" sz="3600" b="1">
                <a:solidFill>
                  <a:schemeClr val="bg2"/>
                </a:solidFill>
                <a:latin typeface="Cambria" panose="02040503050406030204" pitchFamily="18" charset="0"/>
                <a:ea typeface="Cambria" panose="02040503050406030204" pitchFamily="18" charset="0"/>
                <a:cs typeface="Arial" panose="020B0604020202020204" pitchFamily="34" charset="0"/>
              </a:rPr>
              <a:t>Điền vào chỗ chấm:</a:t>
            </a:r>
            <a:endParaRPr lang="en-US" altLang="en-US" sz="3600" b="1">
              <a:solidFill>
                <a:schemeClr val="bg2"/>
              </a:solidFill>
              <a:latin typeface="Cambria" panose="02040503050406030204" pitchFamily="18" charset="0"/>
              <a:ea typeface="Cambria" panose="02040503050406030204" pitchFamily="18" charset="0"/>
              <a:cs typeface="Arial" panose="020B0604020202020204" pitchFamily="34" charset="0"/>
            </a:endParaRPr>
          </a:p>
          <a:p>
            <a:pPr algn="ctr"/>
            <a:r>
              <a:rPr lang="vi-VN" altLang="en-US" sz="3600" b="1" i="1">
                <a:solidFill>
                  <a:schemeClr val="bg2"/>
                </a:solidFill>
                <a:latin typeface="Cambria" panose="02040503050406030204" pitchFamily="18" charset="0"/>
                <a:ea typeface="Cambria" panose="02040503050406030204" pitchFamily="18" charset="0"/>
                <a:cs typeface="Arial" panose="020B0604020202020204" pitchFamily="34" charset="0"/>
              </a:rPr>
              <a:t>..... </a:t>
            </a:r>
            <a:r>
              <a:rPr lang="vi-VN" altLang="en-US" sz="3600" b="1" i="1" dirty="0">
                <a:solidFill>
                  <a:schemeClr val="bg2"/>
                </a:solidFill>
                <a:latin typeface="Cambria" panose="02040503050406030204" pitchFamily="18" charset="0"/>
                <a:ea typeface="Cambria" panose="02040503050406030204" pitchFamily="18" charset="0"/>
                <a:cs typeface="Arial" panose="020B0604020202020204" pitchFamily="34" charset="0"/>
              </a:rPr>
              <a:t>khẩu trang. </a:t>
            </a:r>
            <a:endParaRPr lang="vi-VN" altLang="en-US" sz="3600" b="1" i="1" dirty="0">
              <a:solidFill>
                <a:schemeClr val="bg2"/>
              </a:solidFill>
              <a:latin typeface="Cambria" panose="02040503050406030204" pitchFamily="18" charset="0"/>
              <a:ea typeface="Cambria" panose="02040503050406030204" pitchFamily="18" charset="0"/>
              <a:cs typeface="Arial" panose="020B0604020202020204" pitchFamily="34" charset="0"/>
            </a:endParaRPr>
          </a:p>
        </p:txBody>
      </p:sp>
      <p:sp>
        <p:nvSpPr>
          <p:cNvPr id="21" name="TextBox 20"/>
          <p:cNvSpPr txBox="1"/>
          <p:nvPr/>
        </p:nvSpPr>
        <p:spPr>
          <a:xfrm>
            <a:off x="4151630" y="3317875"/>
            <a:ext cx="1289050" cy="706755"/>
          </a:xfrm>
          <a:prstGeom prst="rect">
            <a:avLst/>
          </a:prstGeom>
          <a:noFill/>
        </p:spPr>
        <p:txBody>
          <a:bodyPr wrap="square" rtlCol="0">
            <a:spAutoFit/>
          </a:bodyPr>
          <a:lstStyle/>
          <a:p>
            <a:pPr algn="ctr"/>
            <a:r>
              <a:rPr lang="en-US" altLang="en-US" sz="4000" b="1">
                <a:solidFill>
                  <a:srgbClr val="FF0000"/>
                </a:solidFill>
                <a:latin typeface="Cambria" panose="02040503050406030204" pitchFamily="18" charset="0"/>
                <a:ea typeface="Cambria" panose="02040503050406030204" pitchFamily="18" charset="0"/>
                <a:cs typeface="Arial" panose="020B0604020202020204" pitchFamily="34" charset="0"/>
              </a:rPr>
              <a:t>Đeo</a:t>
            </a:r>
            <a:endParaRPr lang="en-US" altLang="en-US" sz="4000" b="1" i="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0336" y="5243486"/>
            <a:ext cx="2944025" cy="1596543"/>
          </a:xfrm>
          <a:prstGeom prst="rect">
            <a:avLst/>
          </a:prstGeom>
        </p:spPr>
      </p:pic>
      <p:sp>
        <p:nvSpPr>
          <p:cNvPr id="79" name="Flowchart: Connector 78"/>
          <p:cNvSpPr/>
          <p:nvPr/>
        </p:nvSpPr>
        <p:spPr>
          <a:xfrm>
            <a:off x="10326712" y="5315559"/>
            <a:ext cx="1278349" cy="1260135"/>
          </a:xfrm>
          <a:prstGeom prst="flowChartConnector">
            <a:avLst/>
          </a:prstGeom>
          <a:solidFill>
            <a:srgbClr val="FF00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1</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80" name="Flowchart: Connector 79"/>
          <p:cNvSpPr/>
          <p:nvPr/>
        </p:nvSpPr>
        <p:spPr>
          <a:xfrm>
            <a:off x="10326712" y="5315558"/>
            <a:ext cx="1278349" cy="1260135"/>
          </a:xfrm>
          <a:prstGeom prst="flowChartConnector">
            <a:avLst/>
          </a:prstGeom>
          <a:solidFill>
            <a:srgbClr val="FC3F04"/>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2</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81" name="Flowchart: Connector 80"/>
          <p:cNvSpPr/>
          <p:nvPr/>
        </p:nvSpPr>
        <p:spPr>
          <a:xfrm>
            <a:off x="10326712" y="5315557"/>
            <a:ext cx="1278349" cy="1260135"/>
          </a:xfrm>
          <a:prstGeom prst="flowChartConnector">
            <a:avLst/>
          </a:prstGeom>
          <a:solidFill>
            <a:srgbClr val="FF66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3</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pic>
        <p:nvPicPr>
          <p:cNvPr id="82" name="Count">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591310" y="3555170"/>
            <a:ext cx="609600" cy="609600"/>
          </a:xfrm>
          <a:prstGeom prst="rect">
            <a:avLst/>
          </a:prstGeom>
        </p:spPr>
      </p:pic>
      <p:sp>
        <p:nvSpPr>
          <p:cNvPr id="83" name="Flowchart: Connector 82"/>
          <p:cNvSpPr/>
          <p:nvPr/>
        </p:nvSpPr>
        <p:spPr>
          <a:xfrm>
            <a:off x="10326712" y="5315557"/>
            <a:ext cx="1278349" cy="1260135"/>
          </a:xfrm>
          <a:prstGeom prst="flowChartConnector">
            <a:avLst/>
          </a:prstGeom>
          <a:solidFill>
            <a:srgbClr val="FF99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4</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84" name="Flowchart: Connector 83"/>
          <p:cNvSpPr/>
          <p:nvPr/>
        </p:nvSpPr>
        <p:spPr>
          <a:xfrm>
            <a:off x="10326712" y="5315556"/>
            <a:ext cx="1278349" cy="1260135"/>
          </a:xfrm>
          <a:prstGeom prst="flowChartConnector">
            <a:avLst/>
          </a:prstGeom>
          <a:solidFill>
            <a:srgbClr val="FFC0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5</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85" name="Flowchart: Connector 84"/>
          <p:cNvSpPr/>
          <p:nvPr/>
        </p:nvSpPr>
        <p:spPr>
          <a:xfrm>
            <a:off x="10326712" y="5315555"/>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6</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86" name="Flowchart: Connector 85"/>
          <p:cNvSpPr/>
          <p:nvPr/>
        </p:nvSpPr>
        <p:spPr>
          <a:xfrm>
            <a:off x="10326712" y="5315555"/>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7</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87" name="Flowchart: Connector 86"/>
          <p:cNvSpPr/>
          <p:nvPr/>
        </p:nvSpPr>
        <p:spPr>
          <a:xfrm>
            <a:off x="10326712" y="5315555"/>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8</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88" name="Flowchart: Connector 87"/>
          <p:cNvSpPr/>
          <p:nvPr/>
        </p:nvSpPr>
        <p:spPr>
          <a:xfrm>
            <a:off x="10326712" y="5315554"/>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9</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89" name="Flowchart: Connector 88"/>
          <p:cNvSpPr/>
          <p:nvPr/>
        </p:nvSpPr>
        <p:spPr>
          <a:xfrm>
            <a:off x="10326712" y="5315553"/>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10</a:t>
            </a:r>
            <a:endParaRPr kumimoji="0" lang="en-US" sz="44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pic>
        <p:nvPicPr>
          <p:cNvPr id="90" name="Picture 8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02790" y="5242202"/>
            <a:ext cx="2944025" cy="1596543"/>
          </a:xfrm>
          <a:prstGeom prst="rect">
            <a:avLst/>
          </a:prstGeom>
        </p:spPr>
      </p:pic>
      <p:sp>
        <p:nvSpPr>
          <p:cNvPr id="91" name="Flowchart: Connector 90"/>
          <p:cNvSpPr/>
          <p:nvPr/>
        </p:nvSpPr>
        <p:spPr>
          <a:xfrm>
            <a:off x="10309166" y="5314275"/>
            <a:ext cx="1278349" cy="1260135"/>
          </a:xfrm>
          <a:prstGeom prst="flowChartConnector">
            <a:avLst/>
          </a:prstGeom>
          <a:solidFill>
            <a:srgbClr val="FF00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1</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92" name="Flowchart: Connector 91"/>
          <p:cNvSpPr/>
          <p:nvPr/>
        </p:nvSpPr>
        <p:spPr>
          <a:xfrm>
            <a:off x="10309166" y="5314274"/>
            <a:ext cx="1278349" cy="1260135"/>
          </a:xfrm>
          <a:prstGeom prst="flowChartConnector">
            <a:avLst/>
          </a:prstGeom>
          <a:solidFill>
            <a:srgbClr val="FC3F04"/>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2</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93" name="Flowchart: Connector 92"/>
          <p:cNvSpPr/>
          <p:nvPr/>
        </p:nvSpPr>
        <p:spPr>
          <a:xfrm>
            <a:off x="10309166" y="5314273"/>
            <a:ext cx="1278349" cy="1260135"/>
          </a:xfrm>
          <a:prstGeom prst="flowChartConnector">
            <a:avLst/>
          </a:prstGeom>
          <a:solidFill>
            <a:srgbClr val="FF66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3</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pic>
        <p:nvPicPr>
          <p:cNvPr id="94" name="Count">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608856" y="3553886"/>
            <a:ext cx="609600" cy="609600"/>
          </a:xfrm>
          <a:prstGeom prst="rect">
            <a:avLst/>
          </a:prstGeom>
        </p:spPr>
      </p:pic>
      <p:sp>
        <p:nvSpPr>
          <p:cNvPr id="95" name="Flowchart: Connector 94"/>
          <p:cNvSpPr/>
          <p:nvPr/>
        </p:nvSpPr>
        <p:spPr>
          <a:xfrm>
            <a:off x="10309166" y="5314273"/>
            <a:ext cx="1278349" cy="1260135"/>
          </a:xfrm>
          <a:prstGeom prst="flowChartConnector">
            <a:avLst/>
          </a:prstGeom>
          <a:solidFill>
            <a:srgbClr val="FF99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4</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96" name="Flowchart: Connector 95"/>
          <p:cNvSpPr/>
          <p:nvPr/>
        </p:nvSpPr>
        <p:spPr>
          <a:xfrm>
            <a:off x="10309166" y="5314272"/>
            <a:ext cx="1278349" cy="1260135"/>
          </a:xfrm>
          <a:prstGeom prst="flowChartConnector">
            <a:avLst/>
          </a:prstGeom>
          <a:solidFill>
            <a:srgbClr val="FFC0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5</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97" name="Flowchart: Connector 96"/>
          <p:cNvSpPr/>
          <p:nvPr/>
        </p:nvSpPr>
        <p:spPr>
          <a:xfrm>
            <a:off x="10309166" y="5314271"/>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6</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98" name="Flowchart: Connector 97"/>
          <p:cNvSpPr/>
          <p:nvPr/>
        </p:nvSpPr>
        <p:spPr>
          <a:xfrm>
            <a:off x="10309166" y="5314271"/>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7</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99" name="Flowchart: Connector 98"/>
          <p:cNvSpPr/>
          <p:nvPr/>
        </p:nvSpPr>
        <p:spPr>
          <a:xfrm>
            <a:off x="10309166" y="5314271"/>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8</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100" name="Flowchart: Connector 99"/>
          <p:cNvSpPr/>
          <p:nvPr/>
        </p:nvSpPr>
        <p:spPr>
          <a:xfrm>
            <a:off x="10309166" y="5314270"/>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9</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101" name="Flowchart: Connector 100"/>
          <p:cNvSpPr/>
          <p:nvPr/>
        </p:nvSpPr>
        <p:spPr>
          <a:xfrm>
            <a:off x="10309166" y="5314269"/>
            <a:ext cx="1475466"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10</a:t>
            </a:r>
            <a:endParaRPr kumimoji="0" lang="en-US" sz="44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11"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11"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11" name="bomb.wav"/>
                                        </p:tgtEl>
                                      </p:cMediaNode>
                                    </p:audio>
                                  </p:subTnLst>
                                </p:cTn>
                              </p:par>
                              <p:par>
                                <p:cTn id="20" presetID="37"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450" decel="100000" fill="hold"/>
                                        <p:tgtEl>
                                          <p:spTgt spid="5"/>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xit" presetSubtype="0" fill="hold" nodeType="clickEffect">
                                  <p:stCondLst>
                                    <p:cond delay="0"/>
                                  </p:stCondLst>
                                  <p:childTnLst>
                                    <p:animEffect transition="out" filter="fade">
                                      <p:cBhvr>
                                        <p:cTn id="37" dur="1000"/>
                                        <p:tgtEl>
                                          <p:spTgt spid="5"/>
                                        </p:tgtEl>
                                      </p:cBhvr>
                                    </p:animEffect>
                                    <p:anim calcmode="lin" valueType="num">
                                      <p:cBhvr>
                                        <p:cTn id="38" dur="1000"/>
                                        <p:tgtEl>
                                          <p:spTgt spid="5"/>
                                        </p:tgtEl>
                                        <p:attrNameLst>
                                          <p:attrName>ppt_x</p:attrName>
                                        </p:attrNameLst>
                                      </p:cBhvr>
                                      <p:tavLst>
                                        <p:tav tm="0">
                                          <p:val>
                                            <p:strVal val="ppt_x"/>
                                          </p:val>
                                        </p:tav>
                                        <p:tav tm="100000">
                                          <p:val>
                                            <p:strVal val="ppt_x"/>
                                          </p:val>
                                        </p:tav>
                                      </p:tavLst>
                                    </p:anim>
                                    <p:anim calcmode="lin" valueType="num">
                                      <p:cBhvr>
                                        <p:cTn id="39" dur="100" decel="100000"/>
                                        <p:tgtEl>
                                          <p:spTgt spid="5"/>
                                        </p:tgtEl>
                                        <p:attrNameLst>
                                          <p:attrName>ppt_y</p:attrName>
                                        </p:attrNameLst>
                                      </p:cBhvr>
                                      <p:tavLst>
                                        <p:tav tm="0">
                                          <p:val>
                                            <p:strVal val="ppt_y"/>
                                          </p:val>
                                        </p:tav>
                                        <p:tav tm="100000">
                                          <p:val>
                                            <p:strVal val="ppt_y-.03"/>
                                          </p:val>
                                        </p:tav>
                                      </p:tavLst>
                                    </p:anim>
                                    <p:anim calcmode="lin" valueType="num">
                                      <p:cBhvr>
                                        <p:cTn id="40" dur="900" accel="100000">
                                          <p:stCondLst>
                                            <p:cond delay="100"/>
                                          </p:stCondLst>
                                        </p:cTn>
                                        <p:tgtEl>
                                          <p:spTgt spid="5"/>
                                        </p:tgtEl>
                                        <p:attrNameLst>
                                          <p:attrName>ppt_y</p:attrName>
                                        </p:attrNameLst>
                                      </p:cBhvr>
                                      <p:tavLst>
                                        <p:tav tm="0">
                                          <p:val>
                                            <p:strVal val="ppt_y"/>
                                          </p:val>
                                        </p:tav>
                                        <p:tav tm="100000">
                                          <p:val>
                                            <p:strVal val="ppt_y+1"/>
                                          </p:val>
                                        </p:tav>
                                      </p:tavLst>
                                    </p:anim>
                                    <p:set>
                                      <p:cBhvr>
                                        <p:cTn id="41" dur="1" fill="hold">
                                          <p:stCondLst>
                                            <p:cond delay="999"/>
                                          </p:stCondLst>
                                        </p:cTn>
                                        <p:tgtEl>
                                          <p:spTgt spid="5"/>
                                        </p:tgtEl>
                                        <p:attrNameLst>
                                          <p:attrName>style.visibility</p:attrName>
                                        </p:attrNameLst>
                                      </p:cBhvr>
                                      <p:to>
                                        <p:strVal val="hidden"/>
                                      </p:to>
                                    </p:set>
                                  </p:childTnLst>
                                </p:cTn>
                              </p:par>
                              <p:par>
                                <p:cTn id="42" presetID="37" presetClass="exit" presetSubtype="0" fill="hold" grpId="1" nodeType="with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 decel="100000"/>
                                        <p:tgtEl>
                                          <p:spTgt spid="20"/>
                                        </p:tgtEl>
                                        <p:attrNameLst>
                                          <p:attrName>ppt_y</p:attrName>
                                        </p:attrNameLst>
                                      </p:cBhvr>
                                      <p:tavLst>
                                        <p:tav tm="0">
                                          <p:val>
                                            <p:strVal val="ppt_y"/>
                                          </p:val>
                                        </p:tav>
                                        <p:tav tm="100000">
                                          <p:val>
                                            <p:strVal val="ppt_y-.03"/>
                                          </p:val>
                                        </p:tav>
                                      </p:tavLst>
                                    </p:anim>
                                    <p:anim calcmode="lin" valueType="num">
                                      <p:cBhvr>
                                        <p:cTn id="46" dur="900" accel="100000">
                                          <p:stCondLst>
                                            <p:cond delay="100"/>
                                          </p:stCondLst>
                                        </p:cTn>
                                        <p:tgtEl>
                                          <p:spTgt spid="20"/>
                                        </p:tgtEl>
                                        <p:attrNameLst>
                                          <p:attrName>ppt_y</p:attrName>
                                        </p:attrNameLst>
                                      </p:cBhvr>
                                      <p:tavLst>
                                        <p:tav tm="0">
                                          <p:val>
                                            <p:strVal val="ppt_y"/>
                                          </p:val>
                                        </p:tav>
                                        <p:tav tm="100000">
                                          <p:val>
                                            <p:strVal val="ppt_y+1"/>
                                          </p:val>
                                        </p:tav>
                                      </p:tavLst>
                                    </p:anim>
                                    <p:set>
                                      <p:cBhvr>
                                        <p:cTn id="47" dur="1" fill="hold">
                                          <p:stCondLst>
                                            <p:cond delay="999"/>
                                          </p:stCondLst>
                                        </p:cTn>
                                        <p:tgtEl>
                                          <p:spTgt spid="20"/>
                                        </p:tgtEl>
                                        <p:attrNameLst>
                                          <p:attrName>style.visibility</p:attrName>
                                        </p:attrNameLst>
                                      </p:cBhvr>
                                      <p:to>
                                        <p:strVal val="hidden"/>
                                      </p:to>
                                    </p:set>
                                  </p:childTnLst>
                                </p:cTn>
                              </p:par>
                              <p:par>
                                <p:cTn id="48" presetID="37" presetClass="exit" presetSubtype="0" fill="hold" grpId="1" nodeType="withEffect">
                                  <p:stCondLst>
                                    <p:cond delay="0"/>
                                  </p:stCondLst>
                                  <p:childTnLst>
                                    <p:animEffect transition="out" filter="fade">
                                      <p:cBhvr>
                                        <p:cTn id="49" dur="1000"/>
                                        <p:tgtEl>
                                          <p:spTgt spid="21"/>
                                        </p:tgtEl>
                                      </p:cBhvr>
                                    </p:animEffect>
                                    <p:anim calcmode="lin" valueType="num">
                                      <p:cBhvr>
                                        <p:cTn id="50" dur="1000"/>
                                        <p:tgtEl>
                                          <p:spTgt spid="21"/>
                                        </p:tgtEl>
                                        <p:attrNameLst>
                                          <p:attrName>ppt_x</p:attrName>
                                        </p:attrNameLst>
                                      </p:cBhvr>
                                      <p:tavLst>
                                        <p:tav tm="0">
                                          <p:val>
                                            <p:strVal val="ppt_x"/>
                                          </p:val>
                                        </p:tav>
                                        <p:tav tm="100000">
                                          <p:val>
                                            <p:strVal val="ppt_x"/>
                                          </p:val>
                                        </p:tav>
                                      </p:tavLst>
                                    </p:anim>
                                    <p:anim calcmode="lin" valueType="num">
                                      <p:cBhvr>
                                        <p:cTn id="51" dur="100" decel="100000"/>
                                        <p:tgtEl>
                                          <p:spTgt spid="21"/>
                                        </p:tgtEl>
                                        <p:attrNameLst>
                                          <p:attrName>ppt_y</p:attrName>
                                        </p:attrNameLst>
                                      </p:cBhvr>
                                      <p:tavLst>
                                        <p:tav tm="0">
                                          <p:val>
                                            <p:strVal val="ppt_y"/>
                                          </p:val>
                                        </p:tav>
                                        <p:tav tm="100000">
                                          <p:val>
                                            <p:strVal val="ppt_y-.03"/>
                                          </p:val>
                                        </p:tav>
                                      </p:tavLst>
                                    </p:anim>
                                    <p:anim calcmode="lin" valueType="num">
                                      <p:cBhvr>
                                        <p:cTn id="52" dur="900" accel="100000">
                                          <p:stCondLst>
                                            <p:cond delay="100"/>
                                          </p:stCondLst>
                                        </p:cTn>
                                        <p:tgtEl>
                                          <p:spTgt spid="21"/>
                                        </p:tgtEl>
                                        <p:attrNameLst>
                                          <p:attrName>ppt_y</p:attrName>
                                        </p:attrNameLst>
                                      </p:cBhvr>
                                      <p:tavLst>
                                        <p:tav tm="0">
                                          <p:val>
                                            <p:strVal val="ppt_y"/>
                                          </p:val>
                                        </p:tav>
                                        <p:tav tm="100000">
                                          <p:val>
                                            <p:strVal val="ppt_y+1"/>
                                          </p:val>
                                        </p:tav>
                                      </p:tavLst>
                                    </p:anim>
                                    <p:set>
                                      <p:cBhvr>
                                        <p:cTn id="53" dur="1" fill="hold">
                                          <p:stCondLst>
                                            <p:cond delay="999"/>
                                          </p:stCondLst>
                                        </p:cTn>
                                        <p:tgtEl>
                                          <p:spTgt spid="21"/>
                                        </p:tgtEl>
                                        <p:attrNameLst>
                                          <p:attrName>style.visibility</p:attrName>
                                        </p:attrNameLst>
                                      </p:cBhvr>
                                      <p:to>
                                        <p:strVal val="hidden"/>
                                      </p:to>
                                    </p:set>
                                  </p:childTnLst>
                                </p:cTn>
                              </p:par>
                            </p:childTnLst>
                          </p:cTn>
                        </p:par>
                        <p:par>
                          <p:cTn id="54" fill="hold">
                            <p:stCondLst>
                              <p:cond delay="1000"/>
                            </p:stCondLst>
                            <p:childTnLst>
                              <p:par>
                                <p:cTn id="55" presetID="49" presetClass="path" presetSubtype="0" accel="50000" decel="50000" fill="hold" nodeType="afterEffect">
                                  <p:stCondLst>
                                    <p:cond delay="0"/>
                                  </p:stCondLst>
                                  <p:childTnLst>
                                    <p:animMotion origin="layout" path="M 0.00743 0.0044 L 0.36875 -0.13935 " pathEditMode="relative" rAng="0" ptsTypes="AA">
                                      <p:cBhvr>
                                        <p:cTn id="56" dur="500" fill="hold"/>
                                        <p:tgtEl>
                                          <p:spTgt spid="19"/>
                                        </p:tgtEl>
                                        <p:attrNameLst>
                                          <p:attrName>ppt_x</p:attrName>
                                          <p:attrName>ppt_y</p:attrName>
                                        </p:attrNameLst>
                                      </p:cBhvr>
                                      <p:rCtr x="18060" y="-7199"/>
                                    </p:animMotion>
                                  </p:childTnLst>
                                  <p:subTnLst>
                                    <p:audio>
                                      <p:cMediaNode>
                                        <p:cTn display="0" masterRel="sameClick">
                                          <p:stCondLst>
                                            <p:cond evt="begin" delay="0">
                                              <p:tn val="55"/>
                                            </p:cond>
                                          </p:stCondLst>
                                          <p:endCondLst>
                                            <p:cond evt="onStopAudio" delay="0">
                                              <p:tgtEl>
                                                <p:sldTgt/>
                                              </p:tgtEl>
                                            </p:cond>
                                          </p:endCondLst>
                                        </p:cTn>
                                        <p:tgtEl>
                                          <p:sndTgt r:embed="rId12" name="Bắn tan Covid.wav"/>
                                        </p:tgtEl>
                                      </p:cMediaNode>
                                    </p:audio>
                                  </p:subTnLst>
                                </p:cTn>
                              </p:par>
                            </p:childTnLst>
                          </p:cTn>
                        </p:par>
                        <p:par>
                          <p:cTn id="57" fill="hold">
                            <p:stCondLst>
                              <p:cond delay="150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32" presetClass="emph" presetSubtype="0" fill="hold" nodeType="withEffect">
                                  <p:stCondLst>
                                    <p:cond delay="0"/>
                                  </p:stCondLst>
                                  <p:childTnLst>
                                    <p:animRot by="120000">
                                      <p:cBhvr>
                                        <p:cTn id="62" dur="50" fill="hold">
                                          <p:stCondLst>
                                            <p:cond delay="0"/>
                                          </p:stCondLst>
                                        </p:cTn>
                                        <p:tgtEl>
                                          <p:spTgt spid="11"/>
                                        </p:tgtEl>
                                        <p:attrNameLst>
                                          <p:attrName>r</p:attrName>
                                        </p:attrNameLst>
                                      </p:cBhvr>
                                    </p:animRot>
                                    <p:animRot by="-240000">
                                      <p:cBhvr>
                                        <p:cTn id="63" dur="100" fill="hold">
                                          <p:stCondLst>
                                            <p:cond delay="100"/>
                                          </p:stCondLst>
                                        </p:cTn>
                                        <p:tgtEl>
                                          <p:spTgt spid="11"/>
                                        </p:tgtEl>
                                        <p:attrNameLst>
                                          <p:attrName>r</p:attrName>
                                        </p:attrNameLst>
                                      </p:cBhvr>
                                    </p:animRot>
                                    <p:animRot by="240000">
                                      <p:cBhvr>
                                        <p:cTn id="64" dur="100" fill="hold">
                                          <p:stCondLst>
                                            <p:cond delay="200"/>
                                          </p:stCondLst>
                                        </p:cTn>
                                        <p:tgtEl>
                                          <p:spTgt spid="11"/>
                                        </p:tgtEl>
                                        <p:attrNameLst>
                                          <p:attrName>r</p:attrName>
                                        </p:attrNameLst>
                                      </p:cBhvr>
                                    </p:animRot>
                                    <p:animRot by="-240000">
                                      <p:cBhvr>
                                        <p:cTn id="65" dur="100" fill="hold">
                                          <p:stCondLst>
                                            <p:cond delay="300"/>
                                          </p:stCondLst>
                                        </p:cTn>
                                        <p:tgtEl>
                                          <p:spTgt spid="11"/>
                                        </p:tgtEl>
                                        <p:attrNameLst>
                                          <p:attrName>r</p:attrName>
                                        </p:attrNameLst>
                                      </p:cBhvr>
                                    </p:animRot>
                                    <p:animRot by="120000">
                                      <p:cBhvr>
                                        <p:cTn id="66" dur="100" fill="hold">
                                          <p:stCondLst>
                                            <p:cond delay="400"/>
                                          </p:stCondLst>
                                        </p:cTn>
                                        <p:tgtEl>
                                          <p:spTgt spid="11"/>
                                        </p:tgtEl>
                                        <p:attrNameLst>
                                          <p:attrName>r</p:attrName>
                                        </p:attrNameLst>
                                      </p:cBhvr>
                                    </p:animRot>
                                  </p:childTnLst>
                                </p:cTn>
                              </p:par>
                            </p:childTnLst>
                          </p:cTn>
                        </p:par>
                        <p:par>
                          <p:cTn id="67" fill="hold">
                            <p:stCondLst>
                              <p:cond delay="2000"/>
                            </p:stCondLst>
                            <p:childTnLst>
                              <p:par>
                                <p:cTn id="68" presetID="9" presetClass="exit" presetSubtype="0" fill="hold" nodeType="afterEffect">
                                  <p:stCondLst>
                                    <p:cond delay="0"/>
                                  </p:stCondLst>
                                  <p:childTnLst>
                                    <p:animEffect transition="out" filter="dissolv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childTnLst>
                          </p:cTn>
                        </p:par>
                        <p:par>
                          <p:cTn id="71" fill="hold">
                            <p:stCondLst>
                              <p:cond delay="2500"/>
                            </p:stCondLst>
                            <p:childTnLst>
                              <p:par>
                                <p:cTn id="72" presetID="9" presetClass="exit" presetSubtype="0" fill="hold" nodeType="afterEffect">
                                  <p:stCondLst>
                                    <p:cond delay="0"/>
                                  </p:stCondLst>
                                  <p:childTnLst>
                                    <p:animEffect transition="out" filter="dissolve">
                                      <p:cBhvr>
                                        <p:cTn id="73" dur="250"/>
                                        <p:tgtEl>
                                          <p:spTgt spid="10"/>
                                        </p:tgtEl>
                                      </p:cBhvr>
                                    </p:animEffect>
                                    <p:set>
                                      <p:cBhvr>
                                        <p:cTn id="74"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2"/>
                                            </p:cond>
                                          </p:stCondLst>
                                          <p:endCondLst>
                                            <p:cond evt="onStopAudio" delay="0">
                                              <p:tgtEl>
                                                <p:sldTgt/>
                                              </p:tgtEl>
                                            </p:cond>
                                          </p:endCondLst>
                                        </p:cTn>
                                        <p:tgtEl>
                                          <p:sndTgt r:embed="rId11" name="bomb.wav"/>
                                        </p:tgtEl>
                                      </p:cMediaNode>
                                    </p:audio>
                                  </p:subTnLst>
                                </p:cTn>
                              </p:par>
                              <p:par>
                                <p:cTn id="75" presetID="56" presetClass="path" presetSubtype="0" accel="50000" decel="50000" fill="hold" nodeType="withEffect">
                                  <p:stCondLst>
                                    <p:cond delay="0"/>
                                  </p:stCondLst>
                                  <p:childTnLst>
                                    <p:animMotion origin="layout" path="M -4.79167E-6 -4.81481E-6 L 0.7125 -0.38217 " pathEditMode="relative" rAng="0" ptsTypes="AA">
                                      <p:cBhvr>
                                        <p:cTn id="76" dur="500" fill="hold"/>
                                        <p:tgtEl>
                                          <p:spTgt spid="19"/>
                                        </p:tgtEl>
                                        <p:attrNameLst>
                                          <p:attrName>ppt_x</p:attrName>
                                          <p:attrName>ppt_y</p:attrName>
                                        </p:attrNameLst>
                                      </p:cBhvr>
                                      <p:rCtr x="35625" y="-19120"/>
                                    </p:animMotion>
                                  </p:childTnLst>
                                  <p:subTnLst>
                                    <p:audio>
                                      <p:cMediaNode>
                                        <p:cTn display="0" masterRel="sameClick">
                                          <p:stCondLst>
                                            <p:cond evt="begin" delay="0">
                                              <p:tn val="75"/>
                                            </p:cond>
                                          </p:stCondLst>
                                          <p:endCondLst>
                                            <p:cond evt="onStopAudio" delay="0">
                                              <p:tgtEl>
                                                <p:sldTgt/>
                                              </p:tgtEl>
                                            </p:cond>
                                          </p:endCondLst>
                                        </p:cTn>
                                        <p:tgtEl>
                                          <p:sndTgt r:embed="rId12" name="Bắn tan Covid.wav"/>
                                        </p:tgtEl>
                                      </p:cMediaNode>
                                    </p:audio>
                                  </p:subTnLst>
                                </p:cTn>
                              </p:par>
                            </p:childTnLst>
                          </p:cTn>
                        </p:par>
                        <p:par>
                          <p:cTn id="77" fill="hold">
                            <p:stCondLst>
                              <p:cond delay="3000"/>
                            </p:stCondLst>
                            <p:childTnLst>
                              <p:par>
                                <p:cTn id="78" presetID="10" presetClass="entr" presetSubtype="0" fill="hold"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32" presetClass="emph" presetSubtype="0" fill="hold" nodeType="withEffect">
                                  <p:stCondLst>
                                    <p:cond delay="0"/>
                                  </p:stCondLst>
                                  <p:childTnLst>
                                    <p:animRot by="120000">
                                      <p:cBhvr>
                                        <p:cTn id="82" dur="50" fill="hold">
                                          <p:stCondLst>
                                            <p:cond delay="0"/>
                                          </p:stCondLst>
                                        </p:cTn>
                                        <p:tgtEl>
                                          <p:spTgt spid="13"/>
                                        </p:tgtEl>
                                        <p:attrNameLst>
                                          <p:attrName>r</p:attrName>
                                        </p:attrNameLst>
                                      </p:cBhvr>
                                    </p:animRot>
                                    <p:animRot by="-240000">
                                      <p:cBhvr>
                                        <p:cTn id="83" dur="100" fill="hold">
                                          <p:stCondLst>
                                            <p:cond delay="100"/>
                                          </p:stCondLst>
                                        </p:cTn>
                                        <p:tgtEl>
                                          <p:spTgt spid="13"/>
                                        </p:tgtEl>
                                        <p:attrNameLst>
                                          <p:attrName>r</p:attrName>
                                        </p:attrNameLst>
                                      </p:cBhvr>
                                    </p:animRot>
                                    <p:animRot by="240000">
                                      <p:cBhvr>
                                        <p:cTn id="84" dur="100" fill="hold">
                                          <p:stCondLst>
                                            <p:cond delay="200"/>
                                          </p:stCondLst>
                                        </p:cTn>
                                        <p:tgtEl>
                                          <p:spTgt spid="13"/>
                                        </p:tgtEl>
                                        <p:attrNameLst>
                                          <p:attrName>r</p:attrName>
                                        </p:attrNameLst>
                                      </p:cBhvr>
                                    </p:animRot>
                                    <p:animRot by="-240000">
                                      <p:cBhvr>
                                        <p:cTn id="85" dur="100" fill="hold">
                                          <p:stCondLst>
                                            <p:cond delay="300"/>
                                          </p:stCondLst>
                                        </p:cTn>
                                        <p:tgtEl>
                                          <p:spTgt spid="13"/>
                                        </p:tgtEl>
                                        <p:attrNameLst>
                                          <p:attrName>r</p:attrName>
                                        </p:attrNameLst>
                                      </p:cBhvr>
                                    </p:animRot>
                                    <p:animRot by="120000">
                                      <p:cBhvr>
                                        <p:cTn id="86" dur="100" fill="hold">
                                          <p:stCondLst>
                                            <p:cond delay="400"/>
                                          </p:stCondLst>
                                        </p:cTn>
                                        <p:tgtEl>
                                          <p:spTgt spid="13"/>
                                        </p:tgtEl>
                                        <p:attrNameLst>
                                          <p:attrName>r</p:attrName>
                                        </p:attrNameLst>
                                      </p:cBhvr>
                                    </p:animRot>
                                  </p:childTnLst>
                                </p:cTn>
                              </p:par>
                            </p:childTnLst>
                          </p:cTn>
                        </p:par>
                        <p:par>
                          <p:cTn id="87" fill="hold">
                            <p:stCondLst>
                              <p:cond delay="3500"/>
                            </p:stCondLst>
                            <p:childTnLst>
                              <p:par>
                                <p:cTn id="88" presetID="9" presetClass="exit" presetSubtype="0" fill="hold" nodeType="afterEffect">
                                  <p:stCondLst>
                                    <p:cond delay="0"/>
                                  </p:stCondLst>
                                  <p:childTnLst>
                                    <p:animEffect transition="out" filter="dissolve">
                                      <p:cBhvr>
                                        <p:cTn id="89" dur="250"/>
                                        <p:tgtEl>
                                          <p:spTgt spid="13"/>
                                        </p:tgtEl>
                                      </p:cBhvr>
                                    </p:animEffect>
                                    <p:set>
                                      <p:cBhvr>
                                        <p:cTn id="90" dur="1" fill="hold">
                                          <p:stCondLst>
                                            <p:cond delay="249"/>
                                          </p:stCondLst>
                                        </p:cTn>
                                        <p:tgtEl>
                                          <p:spTgt spid="13"/>
                                        </p:tgtEl>
                                        <p:attrNameLst>
                                          <p:attrName>style.visibility</p:attrName>
                                        </p:attrNameLst>
                                      </p:cBhvr>
                                      <p:to>
                                        <p:strVal val="hidden"/>
                                      </p:to>
                                    </p:set>
                                  </p:childTnLst>
                                </p:cTn>
                              </p:par>
                            </p:childTnLst>
                          </p:cTn>
                        </p:par>
                        <p:par>
                          <p:cTn id="91" fill="hold">
                            <p:stCondLst>
                              <p:cond delay="4000"/>
                            </p:stCondLst>
                            <p:childTnLst>
                              <p:par>
                                <p:cTn id="92" presetID="9" presetClass="exit" presetSubtype="0" fill="hold" nodeType="afterEffect">
                                  <p:stCondLst>
                                    <p:cond delay="0"/>
                                  </p:stCondLst>
                                  <p:childTnLst>
                                    <p:animEffect transition="out" filter="dissolve">
                                      <p:cBhvr>
                                        <p:cTn id="93" dur="250"/>
                                        <p:tgtEl>
                                          <p:spTgt spid="12"/>
                                        </p:tgtEl>
                                      </p:cBhvr>
                                    </p:animEffect>
                                    <p:set>
                                      <p:cBhvr>
                                        <p:cTn id="94"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2"/>
                                            </p:cond>
                                          </p:stCondLst>
                                          <p:endCondLst>
                                            <p:cond evt="onStopAudio" delay="0">
                                              <p:tgtEl>
                                                <p:sldTgt/>
                                              </p:tgtEl>
                                            </p:cond>
                                          </p:endCondLst>
                                        </p:cTn>
                                        <p:tgtEl>
                                          <p:sndTgt r:embed="rId11" name="bomb.wav"/>
                                        </p:tgtEl>
                                      </p:cMediaNode>
                                    </p:audio>
                                  </p:subTnLst>
                                </p:cTn>
                              </p:par>
                              <p:par>
                                <p:cTn id="95" presetID="32" presetClass="emph" presetSubtype="0" repeatCount="indefinite" nodeType="withEffect">
                                  <p:stCondLst>
                                    <p:cond delay="0"/>
                                  </p:stCondLst>
                                  <p:endCondLst>
                                    <p:cond evt="onNext" delay="0">
                                      <p:tgtEl>
                                        <p:sldTgt/>
                                      </p:tgtEl>
                                    </p:cond>
                                  </p:end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par>
                                <p:cTn id="101" presetID="32" presetClass="emph" presetSubtype="0" repeatCount="indefinite" nodeType="withEffect">
                                  <p:stCondLst>
                                    <p:cond delay="0"/>
                                  </p:stCondLst>
                                  <p:endCondLst>
                                    <p:cond evt="onNext" delay="0">
                                      <p:tgtEl>
                                        <p:sldTgt/>
                                      </p:tgtEl>
                                    </p:cond>
                                  </p:endCondLst>
                                  <p:childTnLst>
                                    <p:animRot by="120000">
                                      <p:cBhvr>
                                        <p:cTn id="102" dur="100" fill="hold">
                                          <p:stCondLst>
                                            <p:cond delay="0"/>
                                          </p:stCondLst>
                                        </p:cTn>
                                        <p:tgtEl>
                                          <p:spTgt spid="17"/>
                                        </p:tgtEl>
                                        <p:attrNameLst>
                                          <p:attrName>r</p:attrName>
                                        </p:attrNameLst>
                                      </p:cBhvr>
                                    </p:animRot>
                                    <p:animRot by="-240000">
                                      <p:cBhvr>
                                        <p:cTn id="103" dur="200" fill="hold">
                                          <p:stCondLst>
                                            <p:cond delay="200"/>
                                          </p:stCondLst>
                                        </p:cTn>
                                        <p:tgtEl>
                                          <p:spTgt spid="17"/>
                                        </p:tgtEl>
                                        <p:attrNameLst>
                                          <p:attrName>r</p:attrName>
                                        </p:attrNameLst>
                                      </p:cBhvr>
                                    </p:animRot>
                                    <p:animRot by="240000">
                                      <p:cBhvr>
                                        <p:cTn id="104" dur="200" fill="hold">
                                          <p:stCondLst>
                                            <p:cond delay="400"/>
                                          </p:stCondLst>
                                        </p:cTn>
                                        <p:tgtEl>
                                          <p:spTgt spid="17"/>
                                        </p:tgtEl>
                                        <p:attrNameLst>
                                          <p:attrName>r</p:attrName>
                                        </p:attrNameLst>
                                      </p:cBhvr>
                                    </p:animRot>
                                    <p:animRot by="-240000">
                                      <p:cBhvr>
                                        <p:cTn id="105" dur="200" fill="hold">
                                          <p:stCondLst>
                                            <p:cond delay="600"/>
                                          </p:stCondLst>
                                        </p:cTn>
                                        <p:tgtEl>
                                          <p:spTgt spid="17"/>
                                        </p:tgtEl>
                                        <p:attrNameLst>
                                          <p:attrName>r</p:attrName>
                                        </p:attrNameLst>
                                      </p:cBhvr>
                                    </p:animRot>
                                    <p:animRot by="120000">
                                      <p:cBhvr>
                                        <p:cTn id="106" dur="200" fill="hold">
                                          <p:stCondLst>
                                            <p:cond delay="800"/>
                                          </p:stCondLst>
                                        </p:cTn>
                                        <p:tgtEl>
                                          <p:spTgt spid="17"/>
                                        </p:tgtEl>
                                        <p:attrNameLst>
                                          <p:attrName>r</p:attrName>
                                        </p:attrNameLst>
                                      </p:cBhvr>
                                    </p:animRot>
                                  </p:childTnLst>
                                </p:cTn>
                              </p:par>
                              <p:par>
                                <p:cTn id="107" presetID="56" presetClass="path" presetSubtype="0" accel="50000" decel="50000" fill="hold" nodeType="withEffect">
                                  <p:stCondLst>
                                    <p:cond delay="0"/>
                                  </p:stCondLst>
                                  <p:childTnLst>
                                    <p:animMotion origin="layout" path="M -4.79167E-6 -4.81481E-6 L 0.06915 -0.13194 " pathEditMode="relative" rAng="0" ptsTypes="AA">
                                      <p:cBhvr>
                                        <p:cTn id="108" dur="500" fill="hold"/>
                                        <p:tgtEl>
                                          <p:spTgt spid="19"/>
                                        </p:tgtEl>
                                        <p:attrNameLst>
                                          <p:attrName>ppt_x</p:attrName>
                                          <p:attrName>ppt_y</p:attrName>
                                        </p:attrNameLst>
                                      </p:cBhvr>
                                      <p:rCtr x="3451" y="-6597"/>
                                    </p:animMotion>
                                  </p:childTnLst>
                                  <p:subTnLst>
                                    <p:audio>
                                      <p:cMediaNode>
                                        <p:cTn display="0" masterRel="sameClick">
                                          <p:stCondLst>
                                            <p:cond evt="begin" delay="0">
                                              <p:tn val="107"/>
                                            </p:cond>
                                          </p:stCondLst>
                                          <p:endCondLst>
                                            <p:cond evt="onStopAudio" delay="0">
                                              <p:tgtEl>
                                                <p:sldTgt/>
                                              </p:tgtEl>
                                            </p:cond>
                                          </p:endCondLst>
                                        </p:cTn>
                                        <p:tgtEl>
                                          <p:sndTgt r:embed="rId12" name="Bắn tan Covid.wav"/>
                                        </p:tgtEl>
                                      </p:cMediaNode>
                                    </p:audio>
                                  </p:subTnLst>
                                </p:cTn>
                              </p:par>
                              <p:par>
                                <p:cTn id="109" presetID="10" presetClass="entr" presetSubtype="0"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500"/>
                                        <p:tgtEl>
                                          <p:spTgt spid="9"/>
                                        </p:tgtEl>
                                      </p:cBhvr>
                                    </p:animEffect>
                                  </p:childTnLst>
                                </p:cTn>
                              </p:par>
                              <p:par>
                                <p:cTn id="112" presetID="32" presetClass="emph" presetSubtype="0" fill="hold" nodeType="withEffect">
                                  <p:stCondLst>
                                    <p:cond delay="0"/>
                                  </p:stCondLst>
                                  <p:childTnLst>
                                    <p:animRot by="120000">
                                      <p:cBhvr>
                                        <p:cTn id="113" dur="50" fill="hold">
                                          <p:stCondLst>
                                            <p:cond delay="0"/>
                                          </p:stCondLst>
                                        </p:cTn>
                                        <p:tgtEl>
                                          <p:spTgt spid="9"/>
                                        </p:tgtEl>
                                        <p:attrNameLst>
                                          <p:attrName>r</p:attrName>
                                        </p:attrNameLst>
                                      </p:cBhvr>
                                    </p:animRot>
                                    <p:animRot by="-240000">
                                      <p:cBhvr>
                                        <p:cTn id="114" dur="100" fill="hold">
                                          <p:stCondLst>
                                            <p:cond delay="100"/>
                                          </p:stCondLst>
                                        </p:cTn>
                                        <p:tgtEl>
                                          <p:spTgt spid="9"/>
                                        </p:tgtEl>
                                        <p:attrNameLst>
                                          <p:attrName>r</p:attrName>
                                        </p:attrNameLst>
                                      </p:cBhvr>
                                    </p:animRot>
                                    <p:animRot by="240000">
                                      <p:cBhvr>
                                        <p:cTn id="115" dur="100" fill="hold">
                                          <p:stCondLst>
                                            <p:cond delay="200"/>
                                          </p:stCondLst>
                                        </p:cTn>
                                        <p:tgtEl>
                                          <p:spTgt spid="9"/>
                                        </p:tgtEl>
                                        <p:attrNameLst>
                                          <p:attrName>r</p:attrName>
                                        </p:attrNameLst>
                                      </p:cBhvr>
                                    </p:animRot>
                                    <p:animRot by="-240000">
                                      <p:cBhvr>
                                        <p:cTn id="116" dur="100" fill="hold">
                                          <p:stCondLst>
                                            <p:cond delay="300"/>
                                          </p:stCondLst>
                                        </p:cTn>
                                        <p:tgtEl>
                                          <p:spTgt spid="9"/>
                                        </p:tgtEl>
                                        <p:attrNameLst>
                                          <p:attrName>r</p:attrName>
                                        </p:attrNameLst>
                                      </p:cBhvr>
                                    </p:animRot>
                                    <p:animRot by="120000">
                                      <p:cBhvr>
                                        <p:cTn id="117" dur="100" fill="hold">
                                          <p:stCondLst>
                                            <p:cond delay="400"/>
                                          </p:stCondLst>
                                        </p:cTn>
                                        <p:tgtEl>
                                          <p:spTgt spid="9"/>
                                        </p:tgtEl>
                                        <p:attrNameLst>
                                          <p:attrName>r</p:attrName>
                                        </p:attrNameLst>
                                      </p:cBhvr>
                                    </p:animRot>
                                  </p:childTnLst>
                                </p:cTn>
                              </p:par>
                            </p:childTnLst>
                          </p:cTn>
                        </p:par>
                        <p:par>
                          <p:cTn id="118" fill="hold">
                            <p:stCondLst>
                              <p:cond delay="4500"/>
                            </p:stCondLst>
                            <p:childTnLst>
                              <p:par>
                                <p:cTn id="119" presetID="9" presetClass="exit" presetSubtype="0" fill="hold" nodeType="afterEffect">
                                  <p:stCondLst>
                                    <p:cond delay="0"/>
                                  </p:stCondLst>
                                  <p:childTnLst>
                                    <p:animEffect transition="out" filter="dissolve">
                                      <p:cBhvr>
                                        <p:cTn id="120" dur="250"/>
                                        <p:tgtEl>
                                          <p:spTgt spid="9"/>
                                        </p:tgtEl>
                                      </p:cBhvr>
                                    </p:animEffect>
                                    <p:set>
                                      <p:cBhvr>
                                        <p:cTn id="121" dur="1" fill="hold">
                                          <p:stCondLst>
                                            <p:cond delay="249"/>
                                          </p:stCondLst>
                                        </p:cTn>
                                        <p:tgtEl>
                                          <p:spTgt spid="9"/>
                                        </p:tgtEl>
                                        <p:attrNameLst>
                                          <p:attrName>style.visibility</p:attrName>
                                        </p:attrNameLst>
                                      </p:cBhvr>
                                      <p:to>
                                        <p:strVal val="hidden"/>
                                      </p:to>
                                    </p:set>
                                  </p:childTnLst>
                                </p:cTn>
                              </p:par>
                            </p:childTnLst>
                          </p:cTn>
                        </p:par>
                        <p:par>
                          <p:cTn id="122" fill="hold">
                            <p:stCondLst>
                              <p:cond delay="5000"/>
                            </p:stCondLst>
                            <p:childTnLst>
                              <p:par>
                                <p:cTn id="123" presetID="9" presetClass="exit" presetSubtype="0" fill="hold" nodeType="afterEffect">
                                  <p:stCondLst>
                                    <p:cond delay="0"/>
                                  </p:stCondLst>
                                  <p:childTnLst>
                                    <p:animEffect transition="out" filter="dissolve">
                                      <p:cBhvr>
                                        <p:cTn id="124" dur="250"/>
                                        <p:tgtEl>
                                          <p:spTgt spid="7"/>
                                        </p:tgtEl>
                                      </p:cBhvr>
                                    </p:animEffect>
                                    <p:set>
                                      <p:cBhvr>
                                        <p:cTn id="125"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3"/>
                                            </p:cond>
                                          </p:stCondLst>
                                          <p:endCondLst>
                                            <p:cond evt="onStopAudio" delay="0">
                                              <p:tgtEl>
                                                <p:sldTgt/>
                                              </p:tgtEl>
                                            </p:cond>
                                          </p:endCondLst>
                                        </p:cTn>
                                        <p:tgtEl>
                                          <p:sndTgt r:embed="rId11"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6" restart="whenNotActive" fill="hold" evtFilter="cancelBubble" nodeType="interactiveSeq">
                <p:stCondLst>
                  <p:cond evt="onClick" delay="0">
                    <p:tgtEl>
                      <p:spTgt spid="89"/>
                    </p:tgtEl>
                  </p:cond>
                </p:stCondLst>
                <p:endSync evt="end" delay="0">
                  <p:rtn val="all"/>
                </p:endSync>
                <p:childTnLst>
                  <p:par>
                    <p:cTn id="127" fill="hold">
                      <p:stCondLst>
                        <p:cond delay="0"/>
                      </p:stCondLst>
                      <p:childTnLst>
                        <p:par>
                          <p:cTn id="128" fill="hold">
                            <p:stCondLst>
                              <p:cond delay="0"/>
                            </p:stCondLst>
                            <p:childTnLst>
                              <p:par>
                                <p:cTn id="129" presetID="1" presetClass="mediacall" presetSubtype="0" fill="hold" nodeType="clickEffect">
                                  <p:stCondLst>
                                    <p:cond delay="0"/>
                                  </p:stCondLst>
                                  <p:childTnLst>
                                    <p:cmd type="call" cmd="playFrom(0.0)">
                                      <p:cBhvr>
                                        <p:cTn id="130" dur="11840" fill="hold"/>
                                        <p:tgtEl>
                                          <p:spTgt spid="82"/>
                                        </p:tgtEl>
                                      </p:cBhvr>
                                    </p:cmd>
                                  </p:childTnLst>
                                </p:cTn>
                              </p:par>
                              <p:par>
                                <p:cTn id="131" presetID="22" presetClass="exit" presetSubtype="1" fill="hold" grpId="0" nodeType="withEffect">
                                  <p:stCondLst>
                                    <p:cond delay="0"/>
                                  </p:stCondLst>
                                  <p:childTnLst>
                                    <p:animEffect transition="out" filter="wipe(up)">
                                      <p:cBhvr>
                                        <p:cTn id="132" dur="1000"/>
                                        <p:tgtEl>
                                          <p:spTgt spid="89"/>
                                        </p:tgtEl>
                                      </p:cBhvr>
                                    </p:animEffect>
                                    <p:set>
                                      <p:cBhvr>
                                        <p:cTn id="133" dur="1" fill="hold">
                                          <p:stCondLst>
                                            <p:cond delay="999"/>
                                          </p:stCondLst>
                                        </p:cTn>
                                        <p:tgtEl>
                                          <p:spTgt spid="89"/>
                                        </p:tgtEl>
                                        <p:attrNameLst>
                                          <p:attrName>style.visibility</p:attrName>
                                        </p:attrNameLst>
                                      </p:cBhvr>
                                      <p:to>
                                        <p:strVal val="hidden"/>
                                      </p:to>
                                    </p:set>
                                  </p:childTnLst>
                                </p:cTn>
                              </p:par>
                              <p:par>
                                <p:cTn id="134" presetID="22" presetClass="exit" presetSubtype="1" fill="hold" grpId="0" nodeType="withEffect">
                                  <p:stCondLst>
                                    <p:cond delay="1000"/>
                                  </p:stCondLst>
                                  <p:childTnLst>
                                    <p:animEffect transition="out" filter="wipe(up)">
                                      <p:cBhvr>
                                        <p:cTn id="135" dur="1000"/>
                                        <p:tgtEl>
                                          <p:spTgt spid="88"/>
                                        </p:tgtEl>
                                      </p:cBhvr>
                                    </p:animEffect>
                                    <p:set>
                                      <p:cBhvr>
                                        <p:cTn id="136" dur="1" fill="hold">
                                          <p:stCondLst>
                                            <p:cond delay="999"/>
                                          </p:stCondLst>
                                        </p:cTn>
                                        <p:tgtEl>
                                          <p:spTgt spid="88"/>
                                        </p:tgtEl>
                                        <p:attrNameLst>
                                          <p:attrName>style.visibility</p:attrName>
                                        </p:attrNameLst>
                                      </p:cBhvr>
                                      <p:to>
                                        <p:strVal val="hidden"/>
                                      </p:to>
                                    </p:set>
                                  </p:childTnLst>
                                </p:cTn>
                              </p:par>
                              <p:par>
                                <p:cTn id="137" presetID="22" presetClass="exit" presetSubtype="1" fill="hold" grpId="0" nodeType="withEffect">
                                  <p:stCondLst>
                                    <p:cond delay="2000"/>
                                  </p:stCondLst>
                                  <p:childTnLst>
                                    <p:animEffect transition="out" filter="wipe(up)">
                                      <p:cBhvr>
                                        <p:cTn id="138" dur="1000"/>
                                        <p:tgtEl>
                                          <p:spTgt spid="87"/>
                                        </p:tgtEl>
                                      </p:cBhvr>
                                    </p:animEffect>
                                    <p:set>
                                      <p:cBhvr>
                                        <p:cTn id="139" dur="1" fill="hold">
                                          <p:stCondLst>
                                            <p:cond delay="999"/>
                                          </p:stCondLst>
                                        </p:cTn>
                                        <p:tgtEl>
                                          <p:spTgt spid="87"/>
                                        </p:tgtEl>
                                        <p:attrNameLst>
                                          <p:attrName>style.visibility</p:attrName>
                                        </p:attrNameLst>
                                      </p:cBhvr>
                                      <p:to>
                                        <p:strVal val="hidden"/>
                                      </p:to>
                                    </p:set>
                                  </p:childTnLst>
                                </p:cTn>
                              </p:par>
                              <p:par>
                                <p:cTn id="140" presetID="22" presetClass="exit" presetSubtype="1" fill="hold" grpId="0" nodeType="withEffect">
                                  <p:stCondLst>
                                    <p:cond delay="3000"/>
                                  </p:stCondLst>
                                  <p:childTnLst>
                                    <p:animEffect transition="out" filter="wipe(up)">
                                      <p:cBhvr>
                                        <p:cTn id="141" dur="1000"/>
                                        <p:tgtEl>
                                          <p:spTgt spid="86"/>
                                        </p:tgtEl>
                                      </p:cBhvr>
                                    </p:animEffect>
                                    <p:set>
                                      <p:cBhvr>
                                        <p:cTn id="142" dur="1" fill="hold">
                                          <p:stCondLst>
                                            <p:cond delay="999"/>
                                          </p:stCondLst>
                                        </p:cTn>
                                        <p:tgtEl>
                                          <p:spTgt spid="86"/>
                                        </p:tgtEl>
                                        <p:attrNameLst>
                                          <p:attrName>style.visibility</p:attrName>
                                        </p:attrNameLst>
                                      </p:cBhvr>
                                      <p:to>
                                        <p:strVal val="hidden"/>
                                      </p:to>
                                    </p:set>
                                  </p:childTnLst>
                                </p:cTn>
                              </p:par>
                              <p:par>
                                <p:cTn id="143" presetID="22" presetClass="exit" presetSubtype="1" fill="hold" grpId="0" nodeType="withEffect">
                                  <p:stCondLst>
                                    <p:cond delay="4000"/>
                                  </p:stCondLst>
                                  <p:childTnLst>
                                    <p:animEffect transition="out" filter="wipe(up)">
                                      <p:cBhvr>
                                        <p:cTn id="144" dur="1000"/>
                                        <p:tgtEl>
                                          <p:spTgt spid="85"/>
                                        </p:tgtEl>
                                      </p:cBhvr>
                                    </p:animEffect>
                                    <p:set>
                                      <p:cBhvr>
                                        <p:cTn id="145" dur="1" fill="hold">
                                          <p:stCondLst>
                                            <p:cond delay="999"/>
                                          </p:stCondLst>
                                        </p:cTn>
                                        <p:tgtEl>
                                          <p:spTgt spid="85"/>
                                        </p:tgtEl>
                                        <p:attrNameLst>
                                          <p:attrName>style.visibility</p:attrName>
                                        </p:attrNameLst>
                                      </p:cBhvr>
                                      <p:to>
                                        <p:strVal val="hidden"/>
                                      </p:to>
                                    </p:set>
                                  </p:childTnLst>
                                </p:cTn>
                              </p:par>
                              <p:par>
                                <p:cTn id="146" presetID="22" presetClass="exit" presetSubtype="1" fill="hold" grpId="0" nodeType="withEffect">
                                  <p:stCondLst>
                                    <p:cond delay="5000"/>
                                  </p:stCondLst>
                                  <p:childTnLst>
                                    <p:animEffect transition="out" filter="wipe(up)">
                                      <p:cBhvr>
                                        <p:cTn id="147" dur="1000"/>
                                        <p:tgtEl>
                                          <p:spTgt spid="84"/>
                                        </p:tgtEl>
                                      </p:cBhvr>
                                    </p:animEffect>
                                    <p:set>
                                      <p:cBhvr>
                                        <p:cTn id="148" dur="1" fill="hold">
                                          <p:stCondLst>
                                            <p:cond delay="999"/>
                                          </p:stCondLst>
                                        </p:cTn>
                                        <p:tgtEl>
                                          <p:spTgt spid="84"/>
                                        </p:tgtEl>
                                        <p:attrNameLst>
                                          <p:attrName>style.visibility</p:attrName>
                                        </p:attrNameLst>
                                      </p:cBhvr>
                                      <p:to>
                                        <p:strVal val="hidden"/>
                                      </p:to>
                                    </p:set>
                                  </p:childTnLst>
                                </p:cTn>
                              </p:par>
                              <p:par>
                                <p:cTn id="149" presetID="22" presetClass="exit" presetSubtype="1" fill="hold" grpId="0" nodeType="withEffect">
                                  <p:stCondLst>
                                    <p:cond delay="6000"/>
                                  </p:stCondLst>
                                  <p:childTnLst>
                                    <p:animEffect transition="out" filter="wipe(up)">
                                      <p:cBhvr>
                                        <p:cTn id="150" dur="1000"/>
                                        <p:tgtEl>
                                          <p:spTgt spid="83"/>
                                        </p:tgtEl>
                                      </p:cBhvr>
                                    </p:animEffect>
                                    <p:set>
                                      <p:cBhvr>
                                        <p:cTn id="151" dur="1" fill="hold">
                                          <p:stCondLst>
                                            <p:cond delay="999"/>
                                          </p:stCondLst>
                                        </p:cTn>
                                        <p:tgtEl>
                                          <p:spTgt spid="83"/>
                                        </p:tgtEl>
                                        <p:attrNameLst>
                                          <p:attrName>style.visibility</p:attrName>
                                        </p:attrNameLst>
                                      </p:cBhvr>
                                      <p:to>
                                        <p:strVal val="hidden"/>
                                      </p:to>
                                    </p:set>
                                  </p:childTnLst>
                                </p:cTn>
                              </p:par>
                              <p:par>
                                <p:cTn id="152" presetID="22" presetClass="exit" presetSubtype="1" fill="hold" grpId="0" nodeType="withEffect">
                                  <p:stCondLst>
                                    <p:cond delay="7000"/>
                                  </p:stCondLst>
                                  <p:childTnLst>
                                    <p:animEffect transition="out" filter="wipe(up)">
                                      <p:cBhvr>
                                        <p:cTn id="153" dur="1000"/>
                                        <p:tgtEl>
                                          <p:spTgt spid="81"/>
                                        </p:tgtEl>
                                      </p:cBhvr>
                                    </p:animEffect>
                                    <p:set>
                                      <p:cBhvr>
                                        <p:cTn id="154" dur="1" fill="hold">
                                          <p:stCondLst>
                                            <p:cond delay="999"/>
                                          </p:stCondLst>
                                        </p:cTn>
                                        <p:tgtEl>
                                          <p:spTgt spid="81"/>
                                        </p:tgtEl>
                                        <p:attrNameLst>
                                          <p:attrName>style.visibility</p:attrName>
                                        </p:attrNameLst>
                                      </p:cBhvr>
                                      <p:to>
                                        <p:strVal val="hidden"/>
                                      </p:to>
                                    </p:set>
                                  </p:childTnLst>
                                </p:cTn>
                              </p:par>
                              <p:par>
                                <p:cTn id="155" presetID="22" presetClass="exit" presetSubtype="1" fill="hold" grpId="0" nodeType="withEffect">
                                  <p:stCondLst>
                                    <p:cond delay="8000"/>
                                  </p:stCondLst>
                                  <p:childTnLst>
                                    <p:animEffect transition="out" filter="wipe(up)">
                                      <p:cBhvr>
                                        <p:cTn id="156" dur="1000"/>
                                        <p:tgtEl>
                                          <p:spTgt spid="80"/>
                                        </p:tgtEl>
                                      </p:cBhvr>
                                    </p:animEffect>
                                    <p:set>
                                      <p:cBhvr>
                                        <p:cTn id="157" dur="1" fill="hold">
                                          <p:stCondLst>
                                            <p:cond delay="999"/>
                                          </p:stCondLst>
                                        </p:cTn>
                                        <p:tgtEl>
                                          <p:spTgt spid="80"/>
                                        </p:tgtEl>
                                        <p:attrNameLst>
                                          <p:attrName>style.visibility</p:attrName>
                                        </p:attrNameLst>
                                      </p:cBhvr>
                                      <p:to>
                                        <p:strVal val="hidden"/>
                                      </p:to>
                                    </p:set>
                                  </p:childTnLst>
                                </p:cTn>
                              </p:par>
                              <p:par>
                                <p:cTn id="158" presetID="22" presetClass="exit" presetSubtype="1" fill="hold" grpId="0" nodeType="withEffect">
                                  <p:stCondLst>
                                    <p:cond delay="9000"/>
                                  </p:stCondLst>
                                  <p:childTnLst>
                                    <p:animEffect transition="out" filter="wipe(up)">
                                      <p:cBhvr>
                                        <p:cTn id="159" dur="1000"/>
                                        <p:tgtEl>
                                          <p:spTgt spid="79"/>
                                        </p:tgtEl>
                                      </p:cBhvr>
                                    </p:animEffect>
                                    <p:set>
                                      <p:cBhvr>
                                        <p:cTn id="160" dur="1" fill="hold">
                                          <p:stCondLst>
                                            <p:cond delay="999"/>
                                          </p:stCondLst>
                                        </p:cTn>
                                        <p:tgtEl>
                                          <p:spTgt spid="79"/>
                                        </p:tgtEl>
                                        <p:attrNameLst>
                                          <p:attrName>style.visibility</p:attrName>
                                        </p:attrNameLst>
                                      </p:cBhvr>
                                      <p:to>
                                        <p:strVal val="hidden"/>
                                      </p:to>
                                    </p:set>
                                  </p:childTnLst>
                                </p:cTn>
                              </p:par>
                              <p:par>
                                <p:cTn id="161" presetID="23" presetClass="entr" presetSubtype="16" fill="hold" nodeType="withEffect">
                                  <p:stCondLst>
                                    <p:cond delay="10000"/>
                                  </p:stCondLst>
                                  <p:childTnLst>
                                    <p:set>
                                      <p:cBhvr>
                                        <p:cTn id="162" dur="1" fill="hold">
                                          <p:stCondLst>
                                            <p:cond delay="0"/>
                                          </p:stCondLst>
                                        </p:cTn>
                                        <p:tgtEl>
                                          <p:spTgt spid="78"/>
                                        </p:tgtEl>
                                        <p:attrNameLst>
                                          <p:attrName>style.visibility</p:attrName>
                                        </p:attrNameLst>
                                      </p:cBhvr>
                                      <p:to>
                                        <p:strVal val="visible"/>
                                      </p:to>
                                    </p:set>
                                    <p:anim calcmode="lin" valueType="num">
                                      <p:cBhvr>
                                        <p:cTn id="163" dur="500" fill="hold"/>
                                        <p:tgtEl>
                                          <p:spTgt spid="78"/>
                                        </p:tgtEl>
                                        <p:attrNameLst>
                                          <p:attrName>ppt_w</p:attrName>
                                        </p:attrNameLst>
                                      </p:cBhvr>
                                      <p:tavLst>
                                        <p:tav tm="0">
                                          <p:val>
                                            <p:fltVal val="0"/>
                                          </p:val>
                                        </p:tav>
                                        <p:tav tm="100000">
                                          <p:val>
                                            <p:strVal val="#ppt_w"/>
                                          </p:val>
                                        </p:tav>
                                      </p:tavLst>
                                    </p:anim>
                                    <p:anim calcmode="lin" valueType="num">
                                      <p:cBhvr>
                                        <p:cTn id="164" dur="500" fill="hold"/>
                                        <p:tgtEl>
                                          <p:spTgt spid="78"/>
                                        </p:tgtEl>
                                        <p:attrNameLst>
                                          <p:attrName>ppt_h</p:attrName>
                                        </p:attrNameLst>
                                      </p:cBhvr>
                                      <p:tavLst>
                                        <p:tav tm="0">
                                          <p:val>
                                            <p:fltVal val="0"/>
                                          </p:val>
                                        </p:tav>
                                        <p:tav tm="100000">
                                          <p:val>
                                            <p:strVal val="#ppt_h"/>
                                          </p:val>
                                        </p:tav>
                                      </p:tavLst>
                                    </p:anim>
                                  </p:childTnLst>
                                </p:cTn>
                              </p:par>
                            </p:childTnLst>
                          </p:cTn>
                        </p:par>
                        <p:par>
                          <p:cTn id="165" fill="hold">
                            <p:stCondLst>
                              <p:cond delay="12000"/>
                            </p:stCondLst>
                            <p:childTnLst>
                              <p:par>
                                <p:cTn id="166" presetID="32" presetClass="emph" presetSubtype="0" repeatCount="3000" fill="hold" nodeType="afterEffect">
                                  <p:stCondLst>
                                    <p:cond delay="0"/>
                                  </p:stCondLst>
                                  <p:childTnLst>
                                    <p:animRot by="120000">
                                      <p:cBhvr>
                                        <p:cTn id="167" dur="100" fill="hold">
                                          <p:stCondLst>
                                            <p:cond delay="0"/>
                                          </p:stCondLst>
                                        </p:cTn>
                                        <p:tgtEl>
                                          <p:spTgt spid="78"/>
                                        </p:tgtEl>
                                        <p:attrNameLst>
                                          <p:attrName>r</p:attrName>
                                        </p:attrNameLst>
                                      </p:cBhvr>
                                    </p:animRot>
                                    <p:animRot by="-240000">
                                      <p:cBhvr>
                                        <p:cTn id="168" dur="200" fill="hold">
                                          <p:stCondLst>
                                            <p:cond delay="200"/>
                                          </p:stCondLst>
                                        </p:cTn>
                                        <p:tgtEl>
                                          <p:spTgt spid="78"/>
                                        </p:tgtEl>
                                        <p:attrNameLst>
                                          <p:attrName>r</p:attrName>
                                        </p:attrNameLst>
                                      </p:cBhvr>
                                    </p:animRot>
                                    <p:animRot by="240000">
                                      <p:cBhvr>
                                        <p:cTn id="169" dur="200" fill="hold">
                                          <p:stCondLst>
                                            <p:cond delay="400"/>
                                          </p:stCondLst>
                                        </p:cTn>
                                        <p:tgtEl>
                                          <p:spTgt spid="78"/>
                                        </p:tgtEl>
                                        <p:attrNameLst>
                                          <p:attrName>r</p:attrName>
                                        </p:attrNameLst>
                                      </p:cBhvr>
                                    </p:animRot>
                                    <p:animRot by="-240000">
                                      <p:cBhvr>
                                        <p:cTn id="170" dur="200" fill="hold">
                                          <p:stCondLst>
                                            <p:cond delay="600"/>
                                          </p:stCondLst>
                                        </p:cTn>
                                        <p:tgtEl>
                                          <p:spTgt spid="78"/>
                                        </p:tgtEl>
                                        <p:attrNameLst>
                                          <p:attrName>r</p:attrName>
                                        </p:attrNameLst>
                                      </p:cBhvr>
                                    </p:animRot>
                                    <p:animRot by="120000">
                                      <p:cBhvr>
                                        <p:cTn id="171" dur="200" fill="hold">
                                          <p:stCondLst>
                                            <p:cond delay="800"/>
                                          </p:stCondLst>
                                        </p:cTn>
                                        <p:tgtEl>
                                          <p:spTgt spid="78"/>
                                        </p:tgtEl>
                                        <p:attrNameLst>
                                          <p:attrName>r</p:attrName>
                                        </p:attrNameLst>
                                      </p:cBhvr>
                                    </p:animRot>
                                  </p:childTnLst>
                                </p:cTn>
                              </p:par>
                            </p:childTnLst>
                          </p:cTn>
                        </p:par>
                      </p:childTnLst>
                    </p:cTn>
                  </p:par>
                </p:childTnLst>
              </p:cTn>
              <p:nextCondLst>
                <p:cond evt="onClick" delay="0">
                  <p:tgtEl>
                    <p:spTgt spid="89"/>
                  </p:tgtEl>
                </p:cond>
              </p:nextCondLst>
            </p:seq>
            <p:audio>
              <p:cMediaNode vol="80000">
                <p:cTn id="172" fill="hold" display="0">
                  <p:stCondLst>
                    <p:cond delay="indefinite"/>
                  </p:stCondLst>
                  <p:endCondLst>
                    <p:cond evt="onStopAudio" delay="0">
                      <p:tgtEl>
                        <p:sldTgt/>
                      </p:tgtEl>
                    </p:cond>
                  </p:endCondLst>
                </p:cTn>
                <p:tgtEl>
                  <p:spTgt spid="82"/>
                </p:tgtEl>
              </p:cMediaNode>
            </p:audio>
            <p:seq concurrent="1" nextAc="seek">
              <p:cTn id="173" restart="whenNotActive" fill="hold" evtFilter="cancelBubble" nodeType="interactiveSeq">
                <p:stCondLst>
                  <p:cond evt="onClick" delay="0">
                    <p:tgtEl>
                      <p:spTgt spid="101"/>
                    </p:tgtEl>
                  </p:cond>
                </p:stCondLst>
                <p:endSync evt="end" delay="0">
                  <p:rtn val="all"/>
                </p:endSync>
                <p:childTnLst>
                  <p:par>
                    <p:cTn id="174" fill="hold">
                      <p:stCondLst>
                        <p:cond delay="0"/>
                      </p:stCondLst>
                      <p:childTnLst>
                        <p:par>
                          <p:cTn id="175" fill="hold">
                            <p:stCondLst>
                              <p:cond delay="0"/>
                            </p:stCondLst>
                            <p:childTnLst>
                              <p:par>
                                <p:cTn id="176" presetID="1" presetClass="mediacall" presetSubtype="0" fill="hold" nodeType="clickEffect">
                                  <p:stCondLst>
                                    <p:cond delay="0"/>
                                  </p:stCondLst>
                                  <p:childTnLst>
                                    <p:cmd type="call" cmd="playFrom(0.0)">
                                      <p:cBhvr>
                                        <p:cTn id="177" dur="11840" fill="hold"/>
                                        <p:tgtEl>
                                          <p:spTgt spid="94"/>
                                        </p:tgtEl>
                                      </p:cBhvr>
                                    </p:cmd>
                                  </p:childTnLst>
                                </p:cTn>
                              </p:par>
                              <p:par>
                                <p:cTn id="178" presetID="22" presetClass="exit" presetSubtype="1" fill="hold" grpId="0" nodeType="withEffect">
                                  <p:stCondLst>
                                    <p:cond delay="0"/>
                                  </p:stCondLst>
                                  <p:childTnLst>
                                    <p:animEffect transition="out" filter="wipe(up)">
                                      <p:cBhvr>
                                        <p:cTn id="179" dur="1000"/>
                                        <p:tgtEl>
                                          <p:spTgt spid="101"/>
                                        </p:tgtEl>
                                      </p:cBhvr>
                                    </p:animEffect>
                                    <p:set>
                                      <p:cBhvr>
                                        <p:cTn id="180" dur="1" fill="hold">
                                          <p:stCondLst>
                                            <p:cond delay="999"/>
                                          </p:stCondLst>
                                        </p:cTn>
                                        <p:tgtEl>
                                          <p:spTgt spid="101"/>
                                        </p:tgtEl>
                                        <p:attrNameLst>
                                          <p:attrName>style.visibility</p:attrName>
                                        </p:attrNameLst>
                                      </p:cBhvr>
                                      <p:to>
                                        <p:strVal val="hidden"/>
                                      </p:to>
                                    </p:set>
                                  </p:childTnLst>
                                </p:cTn>
                              </p:par>
                              <p:par>
                                <p:cTn id="181" presetID="22" presetClass="exit" presetSubtype="1" fill="hold" grpId="0" nodeType="withEffect">
                                  <p:stCondLst>
                                    <p:cond delay="1000"/>
                                  </p:stCondLst>
                                  <p:childTnLst>
                                    <p:animEffect transition="out" filter="wipe(up)">
                                      <p:cBhvr>
                                        <p:cTn id="182" dur="1000"/>
                                        <p:tgtEl>
                                          <p:spTgt spid="100"/>
                                        </p:tgtEl>
                                      </p:cBhvr>
                                    </p:animEffect>
                                    <p:set>
                                      <p:cBhvr>
                                        <p:cTn id="183" dur="1" fill="hold">
                                          <p:stCondLst>
                                            <p:cond delay="999"/>
                                          </p:stCondLst>
                                        </p:cTn>
                                        <p:tgtEl>
                                          <p:spTgt spid="100"/>
                                        </p:tgtEl>
                                        <p:attrNameLst>
                                          <p:attrName>style.visibility</p:attrName>
                                        </p:attrNameLst>
                                      </p:cBhvr>
                                      <p:to>
                                        <p:strVal val="hidden"/>
                                      </p:to>
                                    </p:set>
                                  </p:childTnLst>
                                </p:cTn>
                              </p:par>
                              <p:par>
                                <p:cTn id="184" presetID="22" presetClass="exit" presetSubtype="1" fill="hold" grpId="0" nodeType="withEffect">
                                  <p:stCondLst>
                                    <p:cond delay="2000"/>
                                  </p:stCondLst>
                                  <p:childTnLst>
                                    <p:animEffect transition="out" filter="wipe(up)">
                                      <p:cBhvr>
                                        <p:cTn id="185" dur="1000"/>
                                        <p:tgtEl>
                                          <p:spTgt spid="99"/>
                                        </p:tgtEl>
                                      </p:cBhvr>
                                    </p:animEffect>
                                    <p:set>
                                      <p:cBhvr>
                                        <p:cTn id="186" dur="1" fill="hold">
                                          <p:stCondLst>
                                            <p:cond delay="999"/>
                                          </p:stCondLst>
                                        </p:cTn>
                                        <p:tgtEl>
                                          <p:spTgt spid="99"/>
                                        </p:tgtEl>
                                        <p:attrNameLst>
                                          <p:attrName>style.visibility</p:attrName>
                                        </p:attrNameLst>
                                      </p:cBhvr>
                                      <p:to>
                                        <p:strVal val="hidden"/>
                                      </p:to>
                                    </p:set>
                                  </p:childTnLst>
                                </p:cTn>
                              </p:par>
                              <p:par>
                                <p:cTn id="187" presetID="22" presetClass="exit" presetSubtype="1" fill="hold" grpId="0" nodeType="withEffect">
                                  <p:stCondLst>
                                    <p:cond delay="3000"/>
                                  </p:stCondLst>
                                  <p:childTnLst>
                                    <p:animEffect transition="out" filter="wipe(up)">
                                      <p:cBhvr>
                                        <p:cTn id="188" dur="1000"/>
                                        <p:tgtEl>
                                          <p:spTgt spid="98"/>
                                        </p:tgtEl>
                                      </p:cBhvr>
                                    </p:animEffect>
                                    <p:set>
                                      <p:cBhvr>
                                        <p:cTn id="189" dur="1" fill="hold">
                                          <p:stCondLst>
                                            <p:cond delay="999"/>
                                          </p:stCondLst>
                                        </p:cTn>
                                        <p:tgtEl>
                                          <p:spTgt spid="98"/>
                                        </p:tgtEl>
                                        <p:attrNameLst>
                                          <p:attrName>style.visibility</p:attrName>
                                        </p:attrNameLst>
                                      </p:cBhvr>
                                      <p:to>
                                        <p:strVal val="hidden"/>
                                      </p:to>
                                    </p:set>
                                  </p:childTnLst>
                                </p:cTn>
                              </p:par>
                              <p:par>
                                <p:cTn id="190" presetID="22" presetClass="exit" presetSubtype="1" fill="hold" grpId="0" nodeType="withEffect">
                                  <p:stCondLst>
                                    <p:cond delay="4000"/>
                                  </p:stCondLst>
                                  <p:childTnLst>
                                    <p:animEffect transition="out" filter="wipe(up)">
                                      <p:cBhvr>
                                        <p:cTn id="191" dur="1000"/>
                                        <p:tgtEl>
                                          <p:spTgt spid="97"/>
                                        </p:tgtEl>
                                      </p:cBhvr>
                                    </p:animEffect>
                                    <p:set>
                                      <p:cBhvr>
                                        <p:cTn id="192" dur="1" fill="hold">
                                          <p:stCondLst>
                                            <p:cond delay="999"/>
                                          </p:stCondLst>
                                        </p:cTn>
                                        <p:tgtEl>
                                          <p:spTgt spid="97"/>
                                        </p:tgtEl>
                                        <p:attrNameLst>
                                          <p:attrName>style.visibility</p:attrName>
                                        </p:attrNameLst>
                                      </p:cBhvr>
                                      <p:to>
                                        <p:strVal val="hidden"/>
                                      </p:to>
                                    </p:set>
                                  </p:childTnLst>
                                </p:cTn>
                              </p:par>
                              <p:par>
                                <p:cTn id="193" presetID="22" presetClass="exit" presetSubtype="1" fill="hold" grpId="0" nodeType="withEffect">
                                  <p:stCondLst>
                                    <p:cond delay="5000"/>
                                  </p:stCondLst>
                                  <p:childTnLst>
                                    <p:animEffect transition="out" filter="wipe(up)">
                                      <p:cBhvr>
                                        <p:cTn id="194" dur="1000"/>
                                        <p:tgtEl>
                                          <p:spTgt spid="96"/>
                                        </p:tgtEl>
                                      </p:cBhvr>
                                    </p:animEffect>
                                    <p:set>
                                      <p:cBhvr>
                                        <p:cTn id="195" dur="1" fill="hold">
                                          <p:stCondLst>
                                            <p:cond delay="999"/>
                                          </p:stCondLst>
                                        </p:cTn>
                                        <p:tgtEl>
                                          <p:spTgt spid="96"/>
                                        </p:tgtEl>
                                        <p:attrNameLst>
                                          <p:attrName>style.visibility</p:attrName>
                                        </p:attrNameLst>
                                      </p:cBhvr>
                                      <p:to>
                                        <p:strVal val="hidden"/>
                                      </p:to>
                                    </p:set>
                                  </p:childTnLst>
                                </p:cTn>
                              </p:par>
                              <p:par>
                                <p:cTn id="196" presetID="22" presetClass="exit" presetSubtype="1" fill="hold" grpId="0" nodeType="withEffect">
                                  <p:stCondLst>
                                    <p:cond delay="6000"/>
                                  </p:stCondLst>
                                  <p:childTnLst>
                                    <p:animEffect transition="out" filter="wipe(up)">
                                      <p:cBhvr>
                                        <p:cTn id="197" dur="1000"/>
                                        <p:tgtEl>
                                          <p:spTgt spid="95"/>
                                        </p:tgtEl>
                                      </p:cBhvr>
                                    </p:animEffect>
                                    <p:set>
                                      <p:cBhvr>
                                        <p:cTn id="198" dur="1" fill="hold">
                                          <p:stCondLst>
                                            <p:cond delay="999"/>
                                          </p:stCondLst>
                                        </p:cTn>
                                        <p:tgtEl>
                                          <p:spTgt spid="95"/>
                                        </p:tgtEl>
                                        <p:attrNameLst>
                                          <p:attrName>style.visibility</p:attrName>
                                        </p:attrNameLst>
                                      </p:cBhvr>
                                      <p:to>
                                        <p:strVal val="hidden"/>
                                      </p:to>
                                    </p:set>
                                  </p:childTnLst>
                                </p:cTn>
                              </p:par>
                              <p:par>
                                <p:cTn id="199" presetID="22" presetClass="exit" presetSubtype="1" fill="hold" grpId="0" nodeType="withEffect">
                                  <p:stCondLst>
                                    <p:cond delay="7000"/>
                                  </p:stCondLst>
                                  <p:childTnLst>
                                    <p:animEffect transition="out" filter="wipe(up)">
                                      <p:cBhvr>
                                        <p:cTn id="200" dur="1000"/>
                                        <p:tgtEl>
                                          <p:spTgt spid="93"/>
                                        </p:tgtEl>
                                      </p:cBhvr>
                                    </p:animEffect>
                                    <p:set>
                                      <p:cBhvr>
                                        <p:cTn id="201" dur="1" fill="hold">
                                          <p:stCondLst>
                                            <p:cond delay="999"/>
                                          </p:stCondLst>
                                        </p:cTn>
                                        <p:tgtEl>
                                          <p:spTgt spid="93"/>
                                        </p:tgtEl>
                                        <p:attrNameLst>
                                          <p:attrName>style.visibility</p:attrName>
                                        </p:attrNameLst>
                                      </p:cBhvr>
                                      <p:to>
                                        <p:strVal val="hidden"/>
                                      </p:to>
                                    </p:set>
                                  </p:childTnLst>
                                </p:cTn>
                              </p:par>
                              <p:par>
                                <p:cTn id="202" presetID="22" presetClass="exit" presetSubtype="1" fill="hold" grpId="0" nodeType="withEffect">
                                  <p:stCondLst>
                                    <p:cond delay="8000"/>
                                  </p:stCondLst>
                                  <p:childTnLst>
                                    <p:animEffect transition="out" filter="wipe(up)">
                                      <p:cBhvr>
                                        <p:cTn id="203" dur="1000"/>
                                        <p:tgtEl>
                                          <p:spTgt spid="92"/>
                                        </p:tgtEl>
                                      </p:cBhvr>
                                    </p:animEffect>
                                    <p:set>
                                      <p:cBhvr>
                                        <p:cTn id="204" dur="1" fill="hold">
                                          <p:stCondLst>
                                            <p:cond delay="999"/>
                                          </p:stCondLst>
                                        </p:cTn>
                                        <p:tgtEl>
                                          <p:spTgt spid="92"/>
                                        </p:tgtEl>
                                        <p:attrNameLst>
                                          <p:attrName>style.visibility</p:attrName>
                                        </p:attrNameLst>
                                      </p:cBhvr>
                                      <p:to>
                                        <p:strVal val="hidden"/>
                                      </p:to>
                                    </p:set>
                                  </p:childTnLst>
                                </p:cTn>
                              </p:par>
                              <p:par>
                                <p:cTn id="205" presetID="22" presetClass="exit" presetSubtype="1" fill="hold" grpId="0" nodeType="withEffect">
                                  <p:stCondLst>
                                    <p:cond delay="9000"/>
                                  </p:stCondLst>
                                  <p:childTnLst>
                                    <p:animEffect transition="out" filter="wipe(up)">
                                      <p:cBhvr>
                                        <p:cTn id="206" dur="1000"/>
                                        <p:tgtEl>
                                          <p:spTgt spid="91"/>
                                        </p:tgtEl>
                                      </p:cBhvr>
                                    </p:animEffect>
                                    <p:set>
                                      <p:cBhvr>
                                        <p:cTn id="207" dur="1" fill="hold">
                                          <p:stCondLst>
                                            <p:cond delay="999"/>
                                          </p:stCondLst>
                                        </p:cTn>
                                        <p:tgtEl>
                                          <p:spTgt spid="91"/>
                                        </p:tgtEl>
                                        <p:attrNameLst>
                                          <p:attrName>style.visibility</p:attrName>
                                        </p:attrNameLst>
                                      </p:cBhvr>
                                      <p:to>
                                        <p:strVal val="hidden"/>
                                      </p:to>
                                    </p:set>
                                  </p:childTnLst>
                                </p:cTn>
                              </p:par>
                              <p:par>
                                <p:cTn id="208" presetID="23" presetClass="entr" presetSubtype="16" fill="hold" nodeType="withEffect">
                                  <p:stCondLst>
                                    <p:cond delay="10000"/>
                                  </p:stCondLst>
                                  <p:childTnLst>
                                    <p:set>
                                      <p:cBhvr>
                                        <p:cTn id="209" dur="1" fill="hold">
                                          <p:stCondLst>
                                            <p:cond delay="0"/>
                                          </p:stCondLst>
                                        </p:cTn>
                                        <p:tgtEl>
                                          <p:spTgt spid="90"/>
                                        </p:tgtEl>
                                        <p:attrNameLst>
                                          <p:attrName>style.visibility</p:attrName>
                                        </p:attrNameLst>
                                      </p:cBhvr>
                                      <p:to>
                                        <p:strVal val="visible"/>
                                      </p:to>
                                    </p:set>
                                    <p:anim calcmode="lin" valueType="num">
                                      <p:cBhvr>
                                        <p:cTn id="210" dur="500" fill="hold"/>
                                        <p:tgtEl>
                                          <p:spTgt spid="90"/>
                                        </p:tgtEl>
                                        <p:attrNameLst>
                                          <p:attrName>ppt_w</p:attrName>
                                        </p:attrNameLst>
                                      </p:cBhvr>
                                      <p:tavLst>
                                        <p:tav tm="0">
                                          <p:val>
                                            <p:fltVal val="0"/>
                                          </p:val>
                                        </p:tav>
                                        <p:tav tm="100000">
                                          <p:val>
                                            <p:strVal val="#ppt_w"/>
                                          </p:val>
                                        </p:tav>
                                      </p:tavLst>
                                    </p:anim>
                                    <p:anim calcmode="lin" valueType="num">
                                      <p:cBhvr>
                                        <p:cTn id="211" dur="500" fill="hold"/>
                                        <p:tgtEl>
                                          <p:spTgt spid="90"/>
                                        </p:tgtEl>
                                        <p:attrNameLst>
                                          <p:attrName>ppt_h</p:attrName>
                                        </p:attrNameLst>
                                      </p:cBhvr>
                                      <p:tavLst>
                                        <p:tav tm="0">
                                          <p:val>
                                            <p:fltVal val="0"/>
                                          </p:val>
                                        </p:tav>
                                        <p:tav tm="100000">
                                          <p:val>
                                            <p:strVal val="#ppt_h"/>
                                          </p:val>
                                        </p:tav>
                                      </p:tavLst>
                                    </p:anim>
                                  </p:childTnLst>
                                </p:cTn>
                              </p:par>
                            </p:childTnLst>
                          </p:cTn>
                        </p:par>
                        <p:par>
                          <p:cTn id="212" fill="hold">
                            <p:stCondLst>
                              <p:cond delay="12000"/>
                            </p:stCondLst>
                            <p:childTnLst>
                              <p:par>
                                <p:cTn id="213" presetID="32" presetClass="emph" presetSubtype="0" repeatCount="3000" fill="hold" nodeType="afterEffect">
                                  <p:stCondLst>
                                    <p:cond delay="0"/>
                                  </p:stCondLst>
                                  <p:childTnLst>
                                    <p:animRot by="120000">
                                      <p:cBhvr>
                                        <p:cTn id="214" dur="100" fill="hold">
                                          <p:stCondLst>
                                            <p:cond delay="0"/>
                                          </p:stCondLst>
                                        </p:cTn>
                                        <p:tgtEl>
                                          <p:spTgt spid="90"/>
                                        </p:tgtEl>
                                        <p:attrNameLst>
                                          <p:attrName>r</p:attrName>
                                        </p:attrNameLst>
                                      </p:cBhvr>
                                    </p:animRot>
                                    <p:animRot by="-240000">
                                      <p:cBhvr>
                                        <p:cTn id="215" dur="200" fill="hold">
                                          <p:stCondLst>
                                            <p:cond delay="200"/>
                                          </p:stCondLst>
                                        </p:cTn>
                                        <p:tgtEl>
                                          <p:spTgt spid="90"/>
                                        </p:tgtEl>
                                        <p:attrNameLst>
                                          <p:attrName>r</p:attrName>
                                        </p:attrNameLst>
                                      </p:cBhvr>
                                    </p:animRot>
                                    <p:animRot by="240000">
                                      <p:cBhvr>
                                        <p:cTn id="216" dur="200" fill="hold">
                                          <p:stCondLst>
                                            <p:cond delay="400"/>
                                          </p:stCondLst>
                                        </p:cTn>
                                        <p:tgtEl>
                                          <p:spTgt spid="90"/>
                                        </p:tgtEl>
                                        <p:attrNameLst>
                                          <p:attrName>r</p:attrName>
                                        </p:attrNameLst>
                                      </p:cBhvr>
                                    </p:animRot>
                                    <p:animRot by="-240000">
                                      <p:cBhvr>
                                        <p:cTn id="217" dur="200" fill="hold">
                                          <p:stCondLst>
                                            <p:cond delay="600"/>
                                          </p:stCondLst>
                                        </p:cTn>
                                        <p:tgtEl>
                                          <p:spTgt spid="90"/>
                                        </p:tgtEl>
                                        <p:attrNameLst>
                                          <p:attrName>r</p:attrName>
                                        </p:attrNameLst>
                                      </p:cBhvr>
                                    </p:animRot>
                                    <p:animRot by="120000">
                                      <p:cBhvr>
                                        <p:cTn id="218" dur="200" fill="hold">
                                          <p:stCondLst>
                                            <p:cond delay="800"/>
                                          </p:stCondLst>
                                        </p:cTn>
                                        <p:tgtEl>
                                          <p:spTgt spid="90"/>
                                        </p:tgtEl>
                                        <p:attrNameLst>
                                          <p:attrName>r</p:attrName>
                                        </p:attrNameLst>
                                      </p:cBhvr>
                                    </p:animRot>
                                  </p:childTnLst>
                                </p:cTn>
                              </p:par>
                            </p:childTnLst>
                          </p:cTn>
                        </p:par>
                      </p:childTnLst>
                    </p:cTn>
                  </p:par>
                </p:childTnLst>
              </p:cTn>
              <p:nextCondLst>
                <p:cond evt="onClick" delay="0">
                  <p:tgtEl>
                    <p:spTgt spid="101"/>
                  </p:tgtEl>
                </p:cond>
              </p:nextCondLst>
            </p:seq>
            <p:audio>
              <p:cMediaNode vol="80000">
                <p:cTn id="219" fill="hold" display="0">
                  <p:stCondLst>
                    <p:cond delay="indefinite"/>
                  </p:stCondLst>
                  <p:endCondLst>
                    <p:cond evt="onStopAudio" delay="0">
                      <p:tgtEl>
                        <p:sldTgt/>
                      </p:tgtEl>
                    </p:cond>
                  </p:endCondLst>
                </p:cTn>
                <p:tgtEl>
                  <p:spTgt spid="94"/>
                </p:tgtEl>
              </p:cMediaNode>
            </p:audio>
          </p:childTnLst>
        </p:cTn>
      </p:par>
    </p:tnLst>
    <p:bldLst>
      <p:bldP spid="20" grpId="0"/>
      <p:bldP spid="20" grpId="1"/>
      <p:bldP spid="21" grpId="0"/>
      <p:bldP spid="21" grpId="1"/>
      <p:bldP spid="79" grpId="0" bldLvl="0" animBg="1"/>
      <p:bldP spid="80" grpId="0" bldLvl="0" animBg="1"/>
      <p:bldP spid="81" grpId="0" bldLvl="0" animBg="1"/>
      <p:bldP spid="83" grpId="0" bldLvl="0" animBg="1"/>
      <p:bldP spid="84" grpId="0" bldLvl="0" animBg="1"/>
      <p:bldP spid="85" grpId="0" bldLvl="0" animBg="1"/>
      <p:bldP spid="86" grpId="0" bldLvl="0" animBg="1"/>
      <p:bldP spid="87" grpId="0" bldLvl="0" animBg="1"/>
      <p:bldP spid="88" grpId="0" bldLvl="0" animBg="1"/>
      <p:bldP spid="89" grpId="0" bldLvl="0" animBg="1"/>
      <p:bldP spid="91" grpId="0" bldLvl="0" animBg="1"/>
      <p:bldP spid="92" grpId="0" bldLvl="0" animBg="1"/>
      <p:bldP spid="93" grpId="0" bldLvl="0" animBg="1"/>
      <p:bldP spid="95" grpId="0" bldLvl="0" animBg="1"/>
      <p:bldP spid="96" grpId="0" bldLvl="0" animBg="1"/>
      <p:bldP spid="97" grpId="0" bldLvl="0" animBg="1"/>
      <p:bldP spid="98" grpId="0" bldLvl="0" animBg="1"/>
      <p:bldP spid="99" grpId="0" bldLvl="0" animBg="1"/>
      <p:bldP spid="100" grpId="0" bldLvl="0" animBg="1"/>
      <p:bldP spid="10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238043" y="4456052"/>
            <a:ext cx="1732168" cy="1392023"/>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4015" t="11360" r="19959" b="9562"/>
          <a:stretch>
            <a:fillRect/>
          </a:stretch>
        </p:blipFill>
        <p:spPr>
          <a:xfrm>
            <a:off x="5108642" y="4321115"/>
            <a:ext cx="1479588" cy="1392023"/>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31950" y="692785"/>
            <a:ext cx="1504315" cy="1412875"/>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4015" t="11360" r="19959" b="9562"/>
          <a:stretch>
            <a:fillRect/>
          </a:stretch>
        </p:blipFill>
        <p:spPr>
          <a:xfrm>
            <a:off x="1991905" y="548335"/>
            <a:ext cx="1479588" cy="1392023"/>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780807" y="572465"/>
            <a:ext cx="1732168" cy="1392023"/>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4015" t="11360" r="19959" b="9562"/>
          <a:stretch>
            <a:fillRect/>
          </a:stretch>
        </p:blipFill>
        <p:spPr>
          <a:xfrm>
            <a:off x="9723061" y="153159"/>
            <a:ext cx="1479588" cy="1392023"/>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a:hlinkClick r:id="" action="ppaction://hlinkshowjump?jump=nextslide"/>
          </p:cNvPr>
          <p:cNvPicPr>
            <a:picLocks noChangeAspect="1"/>
          </p:cNvPicPr>
          <p:nvPr/>
        </p:nvPicPr>
        <p:blipFill rotWithShape="1">
          <a:blip r:embed="rId4">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53073" t="47270"/>
          <a:stretch>
            <a:fillRect/>
          </a:stretch>
        </p:blipFill>
        <p:spPr>
          <a:xfrm flipH="1">
            <a:off x="-129433" y="4246663"/>
            <a:ext cx="2016983" cy="242586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rcRect l="5538" t="59830" r="4607" b="7636"/>
          <a:stretch>
            <a:fillRect/>
          </a:stretch>
        </p:blipFill>
        <p:spPr>
          <a:xfrm>
            <a:off x="2351405" y="1844675"/>
            <a:ext cx="7830185" cy="2831465"/>
          </a:xfrm>
          <a:prstGeom prst="rect">
            <a:avLst/>
          </a:prstGeom>
          <a:ln>
            <a:noFill/>
          </a:ln>
          <a:effectLst>
            <a:softEdge rad="112500"/>
          </a:effectLst>
        </p:spPr>
      </p:pic>
      <p:sp>
        <p:nvSpPr>
          <p:cNvPr id="20" name="TextBox 19"/>
          <p:cNvSpPr txBox="1"/>
          <p:nvPr/>
        </p:nvSpPr>
        <p:spPr>
          <a:xfrm>
            <a:off x="2596818" y="2348991"/>
            <a:ext cx="7126546" cy="1198880"/>
          </a:xfrm>
          <a:prstGeom prst="rect">
            <a:avLst/>
          </a:prstGeom>
          <a:noFill/>
        </p:spPr>
        <p:txBody>
          <a:bodyPr wrap="square" rtlCol="0">
            <a:spAutoFit/>
          </a:bodyPr>
          <a:lstStyle/>
          <a:p>
            <a:pPr algn="ctr"/>
            <a:r>
              <a:rPr lang="vi-VN" altLang="en-US" sz="3600" b="1">
                <a:solidFill>
                  <a:schemeClr val="bg2"/>
                </a:solidFill>
                <a:latin typeface="Cambria" panose="02040503050406030204" pitchFamily="18" charset="0"/>
                <a:ea typeface="Cambria" panose="02040503050406030204" pitchFamily="18" charset="0"/>
                <a:cs typeface="Arial" panose="020B0604020202020204" pitchFamily="34" charset="0"/>
              </a:rPr>
              <a:t>Câu </a:t>
            </a:r>
            <a:r>
              <a:rPr lang="en-US" altLang="en-US" sz="3600" b="1">
                <a:solidFill>
                  <a:schemeClr val="bg2"/>
                </a:solidFill>
                <a:latin typeface="Cambria" panose="02040503050406030204" pitchFamily="18" charset="0"/>
                <a:ea typeface="Cambria" panose="02040503050406030204" pitchFamily="18" charset="0"/>
                <a:cs typeface="Arial" panose="020B0604020202020204" pitchFamily="34" charset="0"/>
              </a:rPr>
              <a:t>2</a:t>
            </a:r>
            <a:r>
              <a:rPr lang="vi-VN" altLang="en-US" sz="3600" b="1">
                <a:solidFill>
                  <a:schemeClr val="bg2"/>
                </a:solidFill>
                <a:latin typeface="Cambria" panose="02040503050406030204" pitchFamily="18" charset="0"/>
                <a:ea typeface="Cambria" panose="02040503050406030204" pitchFamily="18" charset="0"/>
                <a:cs typeface="Arial" panose="020B0604020202020204" pitchFamily="34" charset="0"/>
              </a:rPr>
              <a:t>. </a:t>
            </a:r>
            <a:r>
              <a:rPr lang="en-US" altLang="en-US" sz="3600" b="1">
                <a:solidFill>
                  <a:schemeClr val="bg2"/>
                </a:solidFill>
                <a:latin typeface="Cambria" panose="02040503050406030204" pitchFamily="18" charset="0"/>
                <a:ea typeface="Cambria" panose="02040503050406030204" pitchFamily="18" charset="0"/>
                <a:cs typeface="Arial" panose="020B0604020202020204" pitchFamily="34" charset="0"/>
              </a:rPr>
              <a:t>Điền vào chỗ chấm:</a:t>
            </a:r>
            <a:endParaRPr lang="en-US" altLang="en-US" sz="3600" b="1">
              <a:solidFill>
                <a:schemeClr val="bg2"/>
              </a:solidFill>
              <a:latin typeface="Cambria" panose="02040503050406030204" pitchFamily="18" charset="0"/>
              <a:ea typeface="Cambria" panose="02040503050406030204" pitchFamily="18" charset="0"/>
              <a:cs typeface="Arial" panose="020B0604020202020204" pitchFamily="34" charset="0"/>
            </a:endParaRPr>
          </a:p>
          <a:p>
            <a:pPr algn="ctr"/>
            <a:r>
              <a:rPr lang="en-US" altLang="en-US" sz="3600" b="1" i="1">
                <a:solidFill>
                  <a:schemeClr val="bg2"/>
                </a:solidFill>
                <a:latin typeface="Cambria" panose="02040503050406030204" pitchFamily="18" charset="0"/>
                <a:ea typeface="Cambria" panose="02040503050406030204" pitchFamily="18" charset="0"/>
                <a:cs typeface="Arial" panose="020B0604020202020204" pitchFamily="34" charset="0"/>
              </a:rPr>
              <a:t>Thường xuyên </a:t>
            </a:r>
            <a:r>
              <a:rPr lang="vi-VN" altLang="en-US" sz="3600" b="1" i="1">
                <a:solidFill>
                  <a:schemeClr val="bg2"/>
                </a:solidFill>
                <a:latin typeface="Cambria" panose="02040503050406030204" pitchFamily="18" charset="0"/>
                <a:ea typeface="Cambria" panose="02040503050406030204" pitchFamily="18" charset="0"/>
                <a:cs typeface="Arial" panose="020B0604020202020204" pitchFamily="34" charset="0"/>
              </a:rPr>
              <a:t>.....</a:t>
            </a:r>
            <a:r>
              <a:rPr lang="en-US" altLang="en-US" sz="3600" b="1" i="1">
                <a:solidFill>
                  <a:schemeClr val="bg2"/>
                </a:solidFill>
                <a:latin typeface="Cambria" panose="02040503050406030204" pitchFamily="18" charset="0"/>
                <a:ea typeface="Cambria" panose="02040503050406030204" pitchFamily="18" charset="0"/>
                <a:cs typeface="Arial" panose="020B0604020202020204" pitchFamily="34" charset="0"/>
              </a:rPr>
              <a:t>..</a:t>
            </a:r>
            <a:r>
              <a:rPr lang="vi-VN" altLang="en-US" sz="3600" b="1" i="1">
                <a:solidFill>
                  <a:schemeClr val="bg2"/>
                </a:solidFill>
                <a:latin typeface="Cambria" panose="02040503050406030204" pitchFamily="18" charset="0"/>
                <a:ea typeface="Cambria" panose="02040503050406030204" pitchFamily="18" charset="0"/>
                <a:cs typeface="Arial" panose="020B0604020202020204" pitchFamily="34" charset="0"/>
              </a:rPr>
              <a:t> </a:t>
            </a:r>
            <a:r>
              <a:rPr lang="en-US" altLang="en-US" sz="3600" b="1" i="1">
                <a:solidFill>
                  <a:schemeClr val="bg2"/>
                </a:solidFill>
                <a:latin typeface="Cambria" panose="02040503050406030204" pitchFamily="18" charset="0"/>
                <a:ea typeface="Cambria" panose="02040503050406030204" pitchFamily="18" charset="0"/>
                <a:cs typeface="Arial" panose="020B0604020202020204" pitchFamily="34" charset="0"/>
              </a:rPr>
              <a:t>khuẩn</a:t>
            </a:r>
            <a:endParaRPr lang="en-US" altLang="en-US" sz="3600" b="1" i="1" dirty="0">
              <a:solidFill>
                <a:schemeClr val="bg2"/>
              </a:solidFill>
              <a:latin typeface="Cambria" panose="02040503050406030204" pitchFamily="18" charset="0"/>
              <a:ea typeface="Cambria" panose="02040503050406030204" pitchFamily="18" charset="0"/>
              <a:cs typeface="Arial" panose="020B0604020202020204" pitchFamily="34" charset="0"/>
            </a:endParaRPr>
          </a:p>
        </p:txBody>
      </p:sp>
      <p:sp>
        <p:nvSpPr>
          <p:cNvPr id="21" name="TextBox 20"/>
          <p:cNvSpPr txBox="1"/>
          <p:nvPr/>
        </p:nvSpPr>
        <p:spPr>
          <a:xfrm>
            <a:off x="6383903" y="2884949"/>
            <a:ext cx="1324289" cy="645160"/>
          </a:xfrm>
          <a:prstGeom prst="rect">
            <a:avLst/>
          </a:prstGeom>
          <a:noFill/>
        </p:spPr>
        <p:txBody>
          <a:bodyPr wrap="square" rtlCol="0">
            <a:spAutoFit/>
          </a:bodyPr>
          <a:lstStyle/>
          <a:p>
            <a:pPr algn="ctr"/>
            <a:r>
              <a:rPr lang="vi-VN" altLang="en-US" sz="3600" b="1">
                <a:solidFill>
                  <a:srgbClr val="FF0000"/>
                </a:solidFill>
                <a:latin typeface="Cambria" panose="02040503050406030204" pitchFamily="18" charset="0"/>
                <a:ea typeface="Cambria" panose="02040503050406030204" pitchFamily="18" charset="0"/>
                <a:cs typeface="Arial" panose="020B0604020202020204" pitchFamily="34" charset="0"/>
              </a:rPr>
              <a:t>khử</a:t>
            </a:r>
            <a:endParaRPr lang="vi-VN" altLang="en-US" sz="3600" b="1" i="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pic>
        <p:nvPicPr>
          <p:cNvPr id="43" name="Picture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02790" y="5242202"/>
            <a:ext cx="2944025" cy="1596543"/>
          </a:xfrm>
          <a:prstGeom prst="rect">
            <a:avLst/>
          </a:prstGeom>
        </p:spPr>
      </p:pic>
      <p:sp>
        <p:nvSpPr>
          <p:cNvPr id="44" name="Flowchart: Connector 43"/>
          <p:cNvSpPr/>
          <p:nvPr/>
        </p:nvSpPr>
        <p:spPr>
          <a:xfrm>
            <a:off x="10309166" y="5314275"/>
            <a:ext cx="1278349" cy="1260135"/>
          </a:xfrm>
          <a:prstGeom prst="flowChartConnector">
            <a:avLst/>
          </a:prstGeom>
          <a:solidFill>
            <a:srgbClr val="FF00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1</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45" name="Flowchart: Connector 44"/>
          <p:cNvSpPr/>
          <p:nvPr/>
        </p:nvSpPr>
        <p:spPr>
          <a:xfrm>
            <a:off x="10309166" y="5314274"/>
            <a:ext cx="1278349" cy="1260135"/>
          </a:xfrm>
          <a:prstGeom prst="flowChartConnector">
            <a:avLst/>
          </a:prstGeom>
          <a:solidFill>
            <a:srgbClr val="FC3F04"/>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2</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46" name="Flowchart: Connector 45"/>
          <p:cNvSpPr/>
          <p:nvPr/>
        </p:nvSpPr>
        <p:spPr>
          <a:xfrm>
            <a:off x="10309166" y="5314273"/>
            <a:ext cx="1278349" cy="1260135"/>
          </a:xfrm>
          <a:prstGeom prst="flowChartConnector">
            <a:avLst/>
          </a:prstGeom>
          <a:solidFill>
            <a:srgbClr val="FF66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3</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pic>
        <p:nvPicPr>
          <p:cNvPr id="47" name="Count">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608856" y="3553886"/>
            <a:ext cx="609600" cy="609600"/>
          </a:xfrm>
          <a:prstGeom prst="rect">
            <a:avLst/>
          </a:prstGeom>
        </p:spPr>
      </p:pic>
      <p:sp>
        <p:nvSpPr>
          <p:cNvPr id="48" name="Flowchart: Connector 47"/>
          <p:cNvSpPr/>
          <p:nvPr/>
        </p:nvSpPr>
        <p:spPr>
          <a:xfrm>
            <a:off x="10309166" y="5314273"/>
            <a:ext cx="1278349" cy="1260135"/>
          </a:xfrm>
          <a:prstGeom prst="flowChartConnector">
            <a:avLst/>
          </a:prstGeom>
          <a:solidFill>
            <a:srgbClr val="FF99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4</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49" name="Flowchart: Connector 48"/>
          <p:cNvSpPr/>
          <p:nvPr/>
        </p:nvSpPr>
        <p:spPr>
          <a:xfrm>
            <a:off x="10309166" y="5314272"/>
            <a:ext cx="1278349" cy="1260135"/>
          </a:xfrm>
          <a:prstGeom prst="flowChartConnector">
            <a:avLst/>
          </a:prstGeom>
          <a:solidFill>
            <a:srgbClr val="FFC0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5</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50" name="Flowchart: Connector 49"/>
          <p:cNvSpPr/>
          <p:nvPr/>
        </p:nvSpPr>
        <p:spPr>
          <a:xfrm>
            <a:off x="10309166" y="5314271"/>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6</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51" name="Flowchart: Connector 50"/>
          <p:cNvSpPr/>
          <p:nvPr/>
        </p:nvSpPr>
        <p:spPr>
          <a:xfrm>
            <a:off x="10309166" y="5314271"/>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7</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52" name="Flowchart: Connector 51"/>
          <p:cNvSpPr/>
          <p:nvPr/>
        </p:nvSpPr>
        <p:spPr>
          <a:xfrm>
            <a:off x="10309166" y="5314271"/>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8</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53" name="Flowchart: Connector 52"/>
          <p:cNvSpPr/>
          <p:nvPr/>
        </p:nvSpPr>
        <p:spPr>
          <a:xfrm>
            <a:off x="10309166" y="5314270"/>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9</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54" name="Flowchart: Connector 53"/>
          <p:cNvSpPr/>
          <p:nvPr/>
        </p:nvSpPr>
        <p:spPr>
          <a:xfrm>
            <a:off x="10309166" y="5314269"/>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10</a:t>
            </a:r>
            <a:endParaRPr kumimoji="0" lang="en-US" sz="44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11"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11"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11" name="bomb.wav"/>
                                        </p:tgtEl>
                                      </p:cMediaNode>
                                    </p:audio>
                                  </p:subTnLst>
                                </p:cTn>
                              </p:par>
                              <p:par>
                                <p:cTn id="20" presetID="3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450" decel="100000" fill="hold"/>
                                        <p:tgtEl>
                                          <p:spTgt spid="18"/>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xit" presetSubtype="0" fill="hold" nodeType="clickEffect">
                                  <p:stCondLst>
                                    <p:cond delay="0"/>
                                  </p:stCondLst>
                                  <p:childTnLst>
                                    <p:animEffect transition="out" filter="fade">
                                      <p:cBhvr>
                                        <p:cTn id="37" dur="1000"/>
                                        <p:tgtEl>
                                          <p:spTgt spid="18"/>
                                        </p:tgtEl>
                                      </p:cBhvr>
                                    </p:animEffect>
                                    <p:anim calcmode="lin" valueType="num">
                                      <p:cBhvr>
                                        <p:cTn id="38" dur="1000"/>
                                        <p:tgtEl>
                                          <p:spTgt spid="18"/>
                                        </p:tgtEl>
                                        <p:attrNameLst>
                                          <p:attrName>ppt_x</p:attrName>
                                        </p:attrNameLst>
                                      </p:cBhvr>
                                      <p:tavLst>
                                        <p:tav tm="0">
                                          <p:val>
                                            <p:strVal val="ppt_x"/>
                                          </p:val>
                                        </p:tav>
                                        <p:tav tm="100000">
                                          <p:val>
                                            <p:strVal val="ppt_x"/>
                                          </p:val>
                                        </p:tav>
                                      </p:tavLst>
                                    </p:anim>
                                    <p:anim calcmode="lin" valueType="num">
                                      <p:cBhvr>
                                        <p:cTn id="39" dur="100" decel="100000"/>
                                        <p:tgtEl>
                                          <p:spTgt spid="18"/>
                                        </p:tgtEl>
                                        <p:attrNameLst>
                                          <p:attrName>ppt_y</p:attrName>
                                        </p:attrNameLst>
                                      </p:cBhvr>
                                      <p:tavLst>
                                        <p:tav tm="0">
                                          <p:val>
                                            <p:strVal val="ppt_y"/>
                                          </p:val>
                                        </p:tav>
                                        <p:tav tm="100000">
                                          <p:val>
                                            <p:strVal val="ppt_y-.03"/>
                                          </p:val>
                                        </p:tav>
                                      </p:tavLst>
                                    </p:anim>
                                    <p:anim calcmode="lin" valueType="num">
                                      <p:cBhvr>
                                        <p:cTn id="40" dur="900" accel="100000">
                                          <p:stCondLst>
                                            <p:cond delay="100"/>
                                          </p:stCondLst>
                                        </p:cTn>
                                        <p:tgtEl>
                                          <p:spTgt spid="18"/>
                                        </p:tgtEl>
                                        <p:attrNameLst>
                                          <p:attrName>ppt_y</p:attrName>
                                        </p:attrNameLst>
                                      </p:cBhvr>
                                      <p:tavLst>
                                        <p:tav tm="0">
                                          <p:val>
                                            <p:strVal val="ppt_y"/>
                                          </p:val>
                                        </p:tav>
                                        <p:tav tm="100000">
                                          <p:val>
                                            <p:strVal val="ppt_y+1"/>
                                          </p:val>
                                        </p:tav>
                                      </p:tavLst>
                                    </p:anim>
                                    <p:set>
                                      <p:cBhvr>
                                        <p:cTn id="41" dur="1" fill="hold">
                                          <p:stCondLst>
                                            <p:cond delay="999"/>
                                          </p:stCondLst>
                                        </p:cTn>
                                        <p:tgtEl>
                                          <p:spTgt spid="18"/>
                                        </p:tgtEl>
                                        <p:attrNameLst>
                                          <p:attrName>style.visibility</p:attrName>
                                        </p:attrNameLst>
                                      </p:cBhvr>
                                      <p:to>
                                        <p:strVal val="hidden"/>
                                      </p:to>
                                    </p:set>
                                  </p:childTnLst>
                                </p:cTn>
                              </p:par>
                              <p:par>
                                <p:cTn id="42" presetID="37" presetClass="exit" presetSubtype="0" fill="hold" grpId="1" nodeType="with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 decel="100000"/>
                                        <p:tgtEl>
                                          <p:spTgt spid="20"/>
                                        </p:tgtEl>
                                        <p:attrNameLst>
                                          <p:attrName>ppt_y</p:attrName>
                                        </p:attrNameLst>
                                      </p:cBhvr>
                                      <p:tavLst>
                                        <p:tav tm="0">
                                          <p:val>
                                            <p:strVal val="ppt_y"/>
                                          </p:val>
                                        </p:tav>
                                        <p:tav tm="100000">
                                          <p:val>
                                            <p:strVal val="ppt_y-.03"/>
                                          </p:val>
                                        </p:tav>
                                      </p:tavLst>
                                    </p:anim>
                                    <p:anim calcmode="lin" valueType="num">
                                      <p:cBhvr>
                                        <p:cTn id="46" dur="900" accel="100000">
                                          <p:stCondLst>
                                            <p:cond delay="100"/>
                                          </p:stCondLst>
                                        </p:cTn>
                                        <p:tgtEl>
                                          <p:spTgt spid="20"/>
                                        </p:tgtEl>
                                        <p:attrNameLst>
                                          <p:attrName>ppt_y</p:attrName>
                                        </p:attrNameLst>
                                      </p:cBhvr>
                                      <p:tavLst>
                                        <p:tav tm="0">
                                          <p:val>
                                            <p:strVal val="ppt_y"/>
                                          </p:val>
                                        </p:tav>
                                        <p:tav tm="100000">
                                          <p:val>
                                            <p:strVal val="ppt_y+1"/>
                                          </p:val>
                                        </p:tav>
                                      </p:tavLst>
                                    </p:anim>
                                    <p:set>
                                      <p:cBhvr>
                                        <p:cTn id="47" dur="1" fill="hold">
                                          <p:stCondLst>
                                            <p:cond delay="999"/>
                                          </p:stCondLst>
                                        </p:cTn>
                                        <p:tgtEl>
                                          <p:spTgt spid="20"/>
                                        </p:tgtEl>
                                        <p:attrNameLst>
                                          <p:attrName>style.visibility</p:attrName>
                                        </p:attrNameLst>
                                      </p:cBhvr>
                                      <p:to>
                                        <p:strVal val="hidden"/>
                                      </p:to>
                                    </p:set>
                                  </p:childTnLst>
                                </p:cTn>
                              </p:par>
                              <p:par>
                                <p:cTn id="48" presetID="37" presetClass="exit" presetSubtype="0" fill="hold" grpId="1" nodeType="withEffect">
                                  <p:stCondLst>
                                    <p:cond delay="0"/>
                                  </p:stCondLst>
                                  <p:childTnLst>
                                    <p:animEffect transition="out" filter="fade">
                                      <p:cBhvr>
                                        <p:cTn id="49" dur="1000"/>
                                        <p:tgtEl>
                                          <p:spTgt spid="21"/>
                                        </p:tgtEl>
                                      </p:cBhvr>
                                    </p:animEffect>
                                    <p:anim calcmode="lin" valueType="num">
                                      <p:cBhvr>
                                        <p:cTn id="50" dur="1000"/>
                                        <p:tgtEl>
                                          <p:spTgt spid="21"/>
                                        </p:tgtEl>
                                        <p:attrNameLst>
                                          <p:attrName>ppt_x</p:attrName>
                                        </p:attrNameLst>
                                      </p:cBhvr>
                                      <p:tavLst>
                                        <p:tav tm="0">
                                          <p:val>
                                            <p:strVal val="ppt_x"/>
                                          </p:val>
                                        </p:tav>
                                        <p:tav tm="100000">
                                          <p:val>
                                            <p:strVal val="ppt_x"/>
                                          </p:val>
                                        </p:tav>
                                      </p:tavLst>
                                    </p:anim>
                                    <p:anim calcmode="lin" valueType="num">
                                      <p:cBhvr>
                                        <p:cTn id="51" dur="100" decel="100000"/>
                                        <p:tgtEl>
                                          <p:spTgt spid="21"/>
                                        </p:tgtEl>
                                        <p:attrNameLst>
                                          <p:attrName>ppt_y</p:attrName>
                                        </p:attrNameLst>
                                      </p:cBhvr>
                                      <p:tavLst>
                                        <p:tav tm="0">
                                          <p:val>
                                            <p:strVal val="ppt_y"/>
                                          </p:val>
                                        </p:tav>
                                        <p:tav tm="100000">
                                          <p:val>
                                            <p:strVal val="ppt_y-.03"/>
                                          </p:val>
                                        </p:tav>
                                      </p:tavLst>
                                    </p:anim>
                                    <p:anim calcmode="lin" valueType="num">
                                      <p:cBhvr>
                                        <p:cTn id="52" dur="900" accel="100000">
                                          <p:stCondLst>
                                            <p:cond delay="100"/>
                                          </p:stCondLst>
                                        </p:cTn>
                                        <p:tgtEl>
                                          <p:spTgt spid="21"/>
                                        </p:tgtEl>
                                        <p:attrNameLst>
                                          <p:attrName>ppt_y</p:attrName>
                                        </p:attrNameLst>
                                      </p:cBhvr>
                                      <p:tavLst>
                                        <p:tav tm="0">
                                          <p:val>
                                            <p:strVal val="ppt_y"/>
                                          </p:val>
                                        </p:tav>
                                        <p:tav tm="100000">
                                          <p:val>
                                            <p:strVal val="ppt_y+1"/>
                                          </p:val>
                                        </p:tav>
                                      </p:tavLst>
                                    </p:anim>
                                    <p:set>
                                      <p:cBhvr>
                                        <p:cTn id="53" dur="1" fill="hold">
                                          <p:stCondLst>
                                            <p:cond delay="999"/>
                                          </p:stCondLst>
                                        </p:cTn>
                                        <p:tgtEl>
                                          <p:spTgt spid="21"/>
                                        </p:tgtEl>
                                        <p:attrNameLst>
                                          <p:attrName>style.visibility</p:attrName>
                                        </p:attrNameLst>
                                      </p:cBhvr>
                                      <p:to>
                                        <p:strVal val="hidden"/>
                                      </p:to>
                                    </p:set>
                                  </p:childTnLst>
                                </p:cTn>
                              </p:par>
                            </p:childTnLst>
                          </p:cTn>
                        </p:par>
                        <p:par>
                          <p:cTn id="54" fill="hold">
                            <p:stCondLst>
                              <p:cond delay="1000"/>
                            </p:stCondLst>
                            <p:childTnLst>
                              <p:par>
                                <p:cTn id="55" presetID="49" presetClass="path" presetSubtype="0" accel="50000" decel="50000" fill="hold" nodeType="afterEffect">
                                  <p:stCondLst>
                                    <p:cond delay="0"/>
                                  </p:stCondLst>
                                  <p:childTnLst>
                                    <p:animMotion origin="layout" path="M 0.00743 0.0044 L 0.075 -0.50972 " pathEditMode="relative" rAng="0" ptsTypes="AA">
                                      <p:cBhvr>
                                        <p:cTn id="56" dur="500" fill="hold"/>
                                        <p:tgtEl>
                                          <p:spTgt spid="19"/>
                                        </p:tgtEl>
                                        <p:attrNameLst>
                                          <p:attrName>ppt_x</p:attrName>
                                          <p:attrName>ppt_y</p:attrName>
                                        </p:attrNameLst>
                                      </p:cBhvr>
                                      <p:rCtr x="3372" y="-25718"/>
                                    </p:animMotion>
                                  </p:childTnLst>
                                  <p:subTnLst>
                                    <p:audio>
                                      <p:cMediaNode>
                                        <p:cTn display="0" masterRel="sameClick">
                                          <p:stCondLst>
                                            <p:cond evt="begin" delay="0">
                                              <p:tn val="55"/>
                                            </p:cond>
                                          </p:stCondLst>
                                          <p:endCondLst>
                                            <p:cond evt="onStopAudio" delay="0">
                                              <p:tgtEl>
                                                <p:sldTgt/>
                                              </p:tgtEl>
                                            </p:cond>
                                          </p:endCondLst>
                                        </p:cTn>
                                        <p:tgtEl>
                                          <p:sndTgt r:embed="rId12" name="Bắn tan Covid.wav"/>
                                        </p:tgtEl>
                                      </p:cMediaNode>
                                    </p:audio>
                                  </p:subTnLst>
                                </p:cTn>
                              </p:par>
                            </p:childTnLst>
                          </p:cTn>
                        </p:par>
                        <p:par>
                          <p:cTn id="57" fill="hold">
                            <p:stCondLst>
                              <p:cond delay="150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32" presetClass="emph" presetSubtype="0" fill="hold" nodeType="withEffect">
                                  <p:stCondLst>
                                    <p:cond delay="0"/>
                                  </p:stCondLst>
                                  <p:childTnLst>
                                    <p:animRot by="120000">
                                      <p:cBhvr>
                                        <p:cTn id="62" dur="50" fill="hold">
                                          <p:stCondLst>
                                            <p:cond delay="0"/>
                                          </p:stCondLst>
                                        </p:cTn>
                                        <p:tgtEl>
                                          <p:spTgt spid="11"/>
                                        </p:tgtEl>
                                        <p:attrNameLst>
                                          <p:attrName>r</p:attrName>
                                        </p:attrNameLst>
                                      </p:cBhvr>
                                    </p:animRot>
                                    <p:animRot by="-240000">
                                      <p:cBhvr>
                                        <p:cTn id="63" dur="100" fill="hold">
                                          <p:stCondLst>
                                            <p:cond delay="100"/>
                                          </p:stCondLst>
                                        </p:cTn>
                                        <p:tgtEl>
                                          <p:spTgt spid="11"/>
                                        </p:tgtEl>
                                        <p:attrNameLst>
                                          <p:attrName>r</p:attrName>
                                        </p:attrNameLst>
                                      </p:cBhvr>
                                    </p:animRot>
                                    <p:animRot by="240000">
                                      <p:cBhvr>
                                        <p:cTn id="64" dur="100" fill="hold">
                                          <p:stCondLst>
                                            <p:cond delay="200"/>
                                          </p:stCondLst>
                                        </p:cTn>
                                        <p:tgtEl>
                                          <p:spTgt spid="11"/>
                                        </p:tgtEl>
                                        <p:attrNameLst>
                                          <p:attrName>r</p:attrName>
                                        </p:attrNameLst>
                                      </p:cBhvr>
                                    </p:animRot>
                                    <p:animRot by="-240000">
                                      <p:cBhvr>
                                        <p:cTn id="65" dur="100" fill="hold">
                                          <p:stCondLst>
                                            <p:cond delay="300"/>
                                          </p:stCondLst>
                                        </p:cTn>
                                        <p:tgtEl>
                                          <p:spTgt spid="11"/>
                                        </p:tgtEl>
                                        <p:attrNameLst>
                                          <p:attrName>r</p:attrName>
                                        </p:attrNameLst>
                                      </p:cBhvr>
                                    </p:animRot>
                                    <p:animRot by="120000">
                                      <p:cBhvr>
                                        <p:cTn id="66" dur="100" fill="hold">
                                          <p:stCondLst>
                                            <p:cond delay="400"/>
                                          </p:stCondLst>
                                        </p:cTn>
                                        <p:tgtEl>
                                          <p:spTgt spid="11"/>
                                        </p:tgtEl>
                                        <p:attrNameLst>
                                          <p:attrName>r</p:attrName>
                                        </p:attrNameLst>
                                      </p:cBhvr>
                                    </p:animRot>
                                  </p:childTnLst>
                                </p:cTn>
                              </p:par>
                            </p:childTnLst>
                          </p:cTn>
                        </p:par>
                        <p:par>
                          <p:cTn id="67" fill="hold">
                            <p:stCondLst>
                              <p:cond delay="2000"/>
                            </p:stCondLst>
                            <p:childTnLst>
                              <p:par>
                                <p:cTn id="68" presetID="9" presetClass="exit" presetSubtype="0" fill="hold" nodeType="afterEffect">
                                  <p:stCondLst>
                                    <p:cond delay="0"/>
                                  </p:stCondLst>
                                  <p:childTnLst>
                                    <p:animEffect transition="out" filter="dissolv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childTnLst>
                          </p:cTn>
                        </p:par>
                        <p:par>
                          <p:cTn id="71" fill="hold">
                            <p:stCondLst>
                              <p:cond delay="2500"/>
                            </p:stCondLst>
                            <p:childTnLst>
                              <p:par>
                                <p:cTn id="72" presetID="9" presetClass="exit" presetSubtype="0" fill="hold" nodeType="afterEffect">
                                  <p:stCondLst>
                                    <p:cond delay="0"/>
                                  </p:stCondLst>
                                  <p:childTnLst>
                                    <p:animEffect transition="out" filter="dissolve">
                                      <p:cBhvr>
                                        <p:cTn id="73" dur="250"/>
                                        <p:tgtEl>
                                          <p:spTgt spid="10"/>
                                        </p:tgtEl>
                                      </p:cBhvr>
                                    </p:animEffect>
                                    <p:set>
                                      <p:cBhvr>
                                        <p:cTn id="74"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2"/>
                                            </p:cond>
                                          </p:stCondLst>
                                          <p:endCondLst>
                                            <p:cond evt="onStopAudio" delay="0">
                                              <p:tgtEl>
                                                <p:sldTgt/>
                                              </p:tgtEl>
                                            </p:cond>
                                          </p:endCondLst>
                                        </p:cTn>
                                        <p:tgtEl>
                                          <p:sndTgt r:embed="rId11" name="bomb.wav"/>
                                        </p:tgtEl>
                                      </p:cMediaNode>
                                    </p:audio>
                                  </p:subTnLst>
                                </p:cTn>
                              </p:par>
                              <p:par>
                                <p:cTn id="75" presetID="56" presetClass="path" presetSubtype="0" accel="50000" decel="50000" fill="hold" nodeType="withEffect">
                                  <p:stCondLst>
                                    <p:cond delay="0"/>
                                  </p:stCondLst>
                                  <p:childTnLst>
                                    <p:animMotion origin="layout" path="M -4.79167E-6 -4.81481E-6 L 0.70248 -0.58495 " pathEditMode="relative" rAng="0" ptsTypes="AA">
                                      <p:cBhvr>
                                        <p:cTn id="76" dur="500" fill="hold"/>
                                        <p:tgtEl>
                                          <p:spTgt spid="19"/>
                                        </p:tgtEl>
                                        <p:attrNameLst>
                                          <p:attrName>ppt_x</p:attrName>
                                          <p:attrName>ppt_y</p:attrName>
                                        </p:attrNameLst>
                                      </p:cBhvr>
                                      <p:rCtr x="35117" y="-29259"/>
                                    </p:animMotion>
                                  </p:childTnLst>
                                  <p:subTnLst>
                                    <p:audio>
                                      <p:cMediaNode>
                                        <p:cTn display="0" masterRel="sameClick">
                                          <p:stCondLst>
                                            <p:cond evt="begin" delay="0">
                                              <p:tn val="75"/>
                                            </p:cond>
                                          </p:stCondLst>
                                          <p:endCondLst>
                                            <p:cond evt="onStopAudio" delay="0">
                                              <p:tgtEl>
                                                <p:sldTgt/>
                                              </p:tgtEl>
                                            </p:cond>
                                          </p:endCondLst>
                                        </p:cTn>
                                        <p:tgtEl>
                                          <p:sndTgt r:embed="rId12" name="Bắn tan Covid.wav"/>
                                        </p:tgtEl>
                                      </p:cMediaNode>
                                    </p:audio>
                                  </p:subTnLst>
                                </p:cTn>
                              </p:par>
                            </p:childTnLst>
                          </p:cTn>
                        </p:par>
                        <p:par>
                          <p:cTn id="77" fill="hold">
                            <p:stCondLst>
                              <p:cond delay="3000"/>
                            </p:stCondLst>
                            <p:childTnLst>
                              <p:par>
                                <p:cTn id="78" presetID="10" presetClass="entr" presetSubtype="0" fill="hold"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32" presetClass="emph" presetSubtype="0" fill="hold" nodeType="withEffect">
                                  <p:stCondLst>
                                    <p:cond delay="0"/>
                                  </p:stCondLst>
                                  <p:childTnLst>
                                    <p:animRot by="120000">
                                      <p:cBhvr>
                                        <p:cTn id="82" dur="50" fill="hold">
                                          <p:stCondLst>
                                            <p:cond delay="0"/>
                                          </p:stCondLst>
                                        </p:cTn>
                                        <p:tgtEl>
                                          <p:spTgt spid="13"/>
                                        </p:tgtEl>
                                        <p:attrNameLst>
                                          <p:attrName>r</p:attrName>
                                        </p:attrNameLst>
                                      </p:cBhvr>
                                    </p:animRot>
                                    <p:animRot by="-240000">
                                      <p:cBhvr>
                                        <p:cTn id="83" dur="100" fill="hold">
                                          <p:stCondLst>
                                            <p:cond delay="100"/>
                                          </p:stCondLst>
                                        </p:cTn>
                                        <p:tgtEl>
                                          <p:spTgt spid="13"/>
                                        </p:tgtEl>
                                        <p:attrNameLst>
                                          <p:attrName>r</p:attrName>
                                        </p:attrNameLst>
                                      </p:cBhvr>
                                    </p:animRot>
                                    <p:animRot by="240000">
                                      <p:cBhvr>
                                        <p:cTn id="84" dur="100" fill="hold">
                                          <p:stCondLst>
                                            <p:cond delay="200"/>
                                          </p:stCondLst>
                                        </p:cTn>
                                        <p:tgtEl>
                                          <p:spTgt spid="13"/>
                                        </p:tgtEl>
                                        <p:attrNameLst>
                                          <p:attrName>r</p:attrName>
                                        </p:attrNameLst>
                                      </p:cBhvr>
                                    </p:animRot>
                                    <p:animRot by="-240000">
                                      <p:cBhvr>
                                        <p:cTn id="85" dur="100" fill="hold">
                                          <p:stCondLst>
                                            <p:cond delay="300"/>
                                          </p:stCondLst>
                                        </p:cTn>
                                        <p:tgtEl>
                                          <p:spTgt spid="13"/>
                                        </p:tgtEl>
                                        <p:attrNameLst>
                                          <p:attrName>r</p:attrName>
                                        </p:attrNameLst>
                                      </p:cBhvr>
                                    </p:animRot>
                                    <p:animRot by="120000">
                                      <p:cBhvr>
                                        <p:cTn id="86" dur="100" fill="hold">
                                          <p:stCondLst>
                                            <p:cond delay="400"/>
                                          </p:stCondLst>
                                        </p:cTn>
                                        <p:tgtEl>
                                          <p:spTgt spid="13"/>
                                        </p:tgtEl>
                                        <p:attrNameLst>
                                          <p:attrName>r</p:attrName>
                                        </p:attrNameLst>
                                      </p:cBhvr>
                                    </p:animRot>
                                  </p:childTnLst>
                                </p:cTn>
                              </p:par>
                            </p:childTnLst>
                          </p:cTn>
                        </p:par>
                        <p:par>
                          <p:cTn id="87" fill="hold">
                            <p:stCondLst>
                              <p:cond delay="3500"/>
                            </p:stCondLst>
                            <p:childTnLst>
                              <p:par>
                                <p:cTn id="88" presetID="9" presetClass="exit" presetSubtype="0" fill="hold" nodeType="afterEffect">
                                  <p:stCondLst>
                                    <p:cond delay="0"/>
                                  </p:stCondLst>
                                  <p:childTnLst>
                                    <p:animEffect transition="out" filter="dissolve">
                                      <p:cBhvr>
                                        <p:cTn id="89" dur="250"/>
                                        <p:tgtEl>
                                          <p:spTgt spid="13"/>
                                        </p:tgtEl>
                                      </p:cBhvr>
                                    </p:animEffect>
                                    <p:set>
                                      <p:cBhvr>
                                        <p:cTn id="90" dur="1" fill="hold">
                                          <p:stCondLst>
                                            <p:cond delay="249"/>
                                          </p:stCondLst>
                                        </p:cTn>
                                        <p:tgtEl>
                                          <p:spTgt spid="13"/>
                                        </p:tgtEl>
                                        <p:attrNameLst>
                                          <p:attrName>style.visibility</p:attrName>
                                        </p:attrNameLst>
                                      </p:cBhvr>
                                      <p:to>
                                        <p:strVal val="hidden"/>
                                      </p:to>
                                    </p:set>
                                  </p:childTnLst>
                                </p:cTn>
                              </p:par>
                            </p:childTnLst>
                          </p:cTn>
                        </p:par>
                        <p:par>
                          <p:cTn id="91" fill="hold">
                            <p:stCondLst>
                              <p:cond delay="4000"/>
                            </p:stCondLst>
                            <p:childTnLst>
                              <p:par>
                                <p:cTn id="92" presetID="9" presetClass="exit" presetSubtype="0" fill="hold" nodeType="afterEffect">
                                  <p:stCondLst>
                                    <p:cond delay="0"/>
                                  </p:stCondLst>
                                  <p:childTnLst>
                                    <p:animEffect transition="out" filter="dissolve">
                                      <p:cBhvr>
                                        <p:cTn id="93" dur="250"/>
                                        <p:tgtEl>
                                          <p:spTgt spid="12"/>
                                        </p:tgtEl>
                                      </p:cBhvr>
                                    </p:animEffect>
                                    <p:set>
                                      <p:cBhvr>
                                        <p:cTn id="94"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2"/>
                                            </p:cond>
                                          </p:stCondLst>
                                          <p:endCondLst>
                                            <p:cond evt="onStopAudio" delay="0">
                                              <p:tgtEl>
                                                <p:sldTgt/>
                                              </p:tgtEl>
                                            </p:cond>
                                          </p:endCondLst>
                                        </p:cTn>
                                        <p:tgtEl>
                                          <p:sndTgt r:embed="rId11" name="bomb.wav"/>
                                        </p:tgtEl>
                                      </p:cMediaNode>
                                    </p:audio>
                                  </p:subTnLst>
                                </p:cTn>
                              </p:par>
                              <p:par>
                                <p:cTn id="95" presetID="32" presetClass="emph" presetSubtype="0" repeatCount="indefinite" nodeType="withEffect">
                                  <p:stCondLst>
                                    <p:cond delay="0"/>
                                  </p:stCondLst>
                                  <p:endCondLst>
                                    <p:cond evt="onNext" delay="0">
                                      <p:tgtEl>
                                        <p:sldTgt/>
                                      </p:tgtEl>
                                    </p:cond>
                                  </p:end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par>
                                <p:cTn id="101" presetID="32" presetClass="emph" presetSubtype="0" repeatCount="indefinite" nodeType="withEffect">
                                  <p:stCondLst>
                                    <p:cond delay="0"/>
                                  </p:stCondLst>
                                  <p:endCondLst>
                                    <p:cond evt="onNext" delay="0">
                                      <p:tgtEl>
                                        <p:sldTgt/>
                                      </p:tgtEl>
                                    </p:cond>
                                  </p:endCondLst>
                                  <p:childTnLst>
                                    <p:animRot by="120000">
                                      <p:cBhvr>
                                        <p:cTn id="102" dur="100" fill="hold">
                                          <p:stCondLst>
                                            <p:cond delay="0"/>
                                          </p:stCondLst>
                                        </p:cTn>
                                        <p:tgtEl>
                                          <p:spTgt spid="17"/>
                                        </p:tgtEl>
                                        <p:attrNameLst>
                                          <p:attrName>r</p:attrName>
                                        </p:attrNameLst>
                                      </p:cBhvr>
                                    </p:animRot>
                                    <p:animRot by="-240000">
                                      <p:cBhvr>
                                        <p:cTn id="103" dur="200" fill="hold">
                                          <p:stCondLst>
                                            <p:cond delay="200"/>
                                          </p:stCondLst>
                                        </p:cTn>
                                        <p:tgtEl>
                                          <p:spTgt spid="17"/>
                                        </p:tgtEl>
                                        <p:attrNameLst>
                                          <p:attrName>r</p:attrName>
                                        </p:attrNameLst>
                                      </p:cBhvr>
                                    </p:animRot>
                                    <p:animRot by="240000">
                                      <p:cBhvr>
                                        <p:cTn id="104" dur="200" fill="hold">
                                          <p:stCondLst>
                                            <p:cond delay="400"/>
                                          </p:stCondLst>
                                        </p:cTn>
                                        <p:tgtEl>
                                          <p:spTgt spid="17"/>
                                        </p:tgtEl>
                                        <p:attrNameLst>
                                          <p:attrName>r</p:attrName>
                                        </p:attrNameLst>
                                      </p:cBhvr>
                                    </p:animRot>
                                    <p:animRot by="-240000">
                                      <p:cBhvr>
                                        <p:cTn id="105" dur="200" fill="hold">
                                          <p:stCondLst>
                                            <p:cond delay="600"/>
                                          </p:stCondLst>
                                        </p:cTn>
                                        <p:tgtEl>
                                          <p:spTgt spid="17"/>
                                        </p:tgtEl>
                                        <p:attrNameLst>
                                          <p:attrName>r</p:attrName>
                                        </p:attrNameLst>
                                      </p:cBhvr>
                                    </p:animRot>
                                    <p:animRot by="120000">
                                      <p:cBhvr>
                                        <p:cTn id="106" dur="200" fill="hold">
                                          <p:stCondLst>
                                            <p:cond delay="800"/>
                                          </p:stCondLst>
                                        </p:cTn>
                                        <p:tgtEl>
                                          <p:spTgt spid="17"/>
                                        </p:tgtEl>
                                        <p:attrNameLst>
                                          <p:attrName>r</p:attrName>
                                        </p:attrNameLst>
                                      </p:cBhvr>
                                    </p:animRot>
                                  </p:childTnLst>
                                </p:cTn>
                              </p:par>
                              <p:par>
                                <p:cTn id="107" presetID="56" presetClass="path" presetSubtype="0" accel="50000" decel="50000" fill="hold" nodeType="withEffect">
                                  <p:stCondLst>
                                    <p:cond delay="0"/>
                                  </p:stCondLst>
                                  <p:childTnLst>
                                    <p:animMotion origin="layout" path="M -4.79167E-6 -4.81481E-6 L 0.31849 0.02315 " pathEditMode="relative" rAng="0" ptsTypes="AA">
                                      <p:cBhvr>
                                        <p:cTn id="108" dur="500" fill="hold"/>
                                        <p:tgtEl>
                                          <p:spTgt spid="19"/>
                                        </p:tgtEl>
                                        <p:attrNameLst>
                                          <p:attrName>ppt_x</p:attrName>
                                          <p:attrName>ppt_y</p:attrName>
                                        </p:attrNameLst>
                                      </p:cBhvr>
                                      <p:rCtr x="15924" y="1157"/>
                                    </p:animMotion>
                                  </p:childTnLst>
                                  <p:subTnLst>
                                    <p:audio>
                                      <p:cMediaNode>
                                        <p:cTn display="0" masterRel="sameClick">
                                          <p:stCondLst>
                                            <p:cond evt="begin" delay="0">
                                              <p:tn val="107"/>
                                            </p:cond>
                                          </p:stCondLst>
                                          <p:endCondLst>
                                            <p:cond evt="onStopAudio" delay="0">
                                              <p:tgtEl>
                                                <p:sldTgt/>
                                              </p:tgtEl>
                                            </p:cond>
                                          </p:endCondLst>
                                        </p:cTn>
                                        <p:tgtEl>
                                          <p:sndTgt r:embed="rId12" name="Bắn tan Covid.wav"/>
                                        </p:tgtEl>
                                      </p:cMediaNode>
                                    </p:audio>
                                  </p:subTnLst>
                                </p:cTn>
                              </p:par>
                              <p:par>
                                <p:cTn id="109" presetID="10" presetClass="entr" presetSubtype="0"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500"/>
                                        <p:tgtEl>
                                          <p:spTgt spid="9"/>
                                        </p:tgtEl>
                                      </p:cBhvr>
                                    </p:animEffect>
                                  </p:childTnLst>
                                </p:cTn>
                              </p:par>
                              <p:par>
                                <p:cTn id="112" presetID="32" presetClass="emph" presetSubtype="0" fill="hold" nodeType="withEffect">
                                  <p:stCondLst>
                                    <p:cond delay="0"/>
                                  </p:stCondLst>
                                  <p:childTnLst>
                                    <p:animRot by="120000">
                                      <p:cBhvr>
                                        <p:cTn id="113" dur="50" fill="hold">
                                          <p:stCondLst>
                                            <p:cond delay="0"/>
                                          </p:stCondLst>
                                        </p:cTn>
                                        <p:tgtEl>
                                          <p:spTgt spid="9"/>
                                        </p:tgtEl>
                                        <p:attrNameLst>
                                          <p:attrName>r</p:attrName>
                                        </p:attrNameLst>
                                      </p:cBhvr>
                                    </p:animRot>
                                    <p:animRot by="-240000">
                                      <p:cBhvr>
                                        <p:cTn id="114" dur="100" fill="hold">
                                          <p:stCondLst>
                                            <p:cond delay="100"/>
                                          </p:stCondLst>
                                        </p:cTn>
                                        <p:tgtEl>
                                          <p:spTgt spid="9"/>
                                        </p:tgtEl>
                                        <p:attrNameLst>
                                          <p:attrName>r</p:attrName>
                                        </p:attrNameLst>
                                      </p:cBhvr>
                                    </p:animRot>
                                    <p:animRot by="240000">
                                      <p:cBhvr>
                                        <p:cTn id="115" dur="100" fill="hold">
                                          <p:stCondLst>
                                            <p:cond delay="200"/>
                                          </p:stCondLst>
                                        </p:cTn>
                                        <p:tgtEl>
                                          <p:spTgt spid="9"/>
                                        </p:tgtEl>
                                        <p:attrNameLst>
                                          <p:attrName>r</p:attrName>
                                        </p:attrNameLst>
                                      </p:cBhvr>
                                    </p:animRot>
                                    <p:animRot by="-240000">
                                      <p:cBhvr>
                                        <p:cTn id="116" dur="100" fill="hold">
                                          <p:stCondLst>
                                            <p:cond delay="300"/>
                                          </p:stCondLst>
                                        </p:cTn>
                                        <p:tgtEl>
                                          <p:spTgt spid="9"/>
                                        </p:tgtEl>
                                        <p:attrNameLst>
                                          <p:attrName>r</p:attrName>
                                        </p:attrNameLst>
                                      </p:cBhvr>
                                    </p:animRot>
                                    <p:animRot by="120000">
                                      <p:cBhvr>
                                        <p:cTn id="117" dur="100" fill="hold">
                                          <p:stCondLst>
                                            <p:cond delay="400"/>
                                          </p:stCondLst>
                                        </p:cTn>
                                        <p:tgtEl>
                                          <p:spTgt spid="9"/>
                                        </p:tgtEl>
                                        <p:attrNameLst>
                                          <p:attrName>r</p:attrName>
                                        </p:attrNameLst>
                                      </p:cBhvr>
                                    </p:animRot>
                                  </p:childTnLst>
                                </p:cTn>
                              </p:par>
                            </p:childTnLst>
                          </p:cTn>
                        </p:par>
                        <p:par>
                          <p:cTn id="118" fill="hold">
                            <p:stCondLst>
                              <p:cond delay="4500"/>
                            </p:stCondLst>
                            <p:childTnLst>
                              <p:par>
                                <p:cTn id="119" presetID="9" presetClass="exit" presetSubtype="0" fill="hold" nodeType="afterEffect">
                                  <p:stCondLst>
                                    <p:cond delay="0"/>
                                  </p:stCondLst>
                                  <p:childTnLst>
                                    <p:animEffect transition="out" filter="dissolve">
                                      <p:cBhvr>
                                        <p:cTn id="120" dur="250"/>
                                        <p:tgtEl>
                                          <p:spTgt spid="9"/>
                                        </p:tgtEl>
                                      </p:cBhvr>
                                    </p:animEffect>
                                    <p:set>
                                      <p:cBhvr>
                                        <p:cTn id="121" dur="1" fill="hold">
                                          <p:stCondLst>
                                            <p:cond delay="249"/>
                                          </p:stCondLst>
                                        </p:cTn>
                                        <p:tgtEl>
                                          <p:spTgt spid="9"/>
                                        </p:tgtEl>
                                        <p:attrNameLst>
                                          <p:attrName>style.visibility</p:attrName>
                                        </p:attrNameLst>
                                      </p:cBhvr>
                                      <p:to>
                                        <p:strVal val="hidden"/>
                                      </p:to>
                                    </p:set>
                                  </p:childTnLst>
                                </p:cTn>
                              </p:par>
                            </p:childTnLst>
                          </p:cTn>
                        </p:par>
                        <p:par>
                          <p:cTn id="122" fill="hold">
                            <p:stCondLst>
                              <p:cond delay="5000"/>
                            </p:stCondLst>
                            <p:childTnLst>
                              <p:par>
                                <p:cTn id="123" presetID="9" presetClass="exit" presetSubtype="0" fill="hold" nodeType="afterEffect">
                                  <p:stCondLst>
                                    <p:cond delay="0"/>
                                  </p:stCondLst>
                                  <p:childTnLst>
                                    <p:animEffect transition="out" filter="dissolve">
                                      <p:cBhvr>
                                        <p:cTn id="124" dur="250"/>
                                        <p:tgtEl>
                                          <p:spTgt spid="7"/>
                                        </p:tgtEl>
                                      </p:cBhvr>
                                    </p:animEffect>
                                    <p:set>
                                      <p:cBhvr>
                                        <p:cTn id="125"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3"/>
                                            </p:cond>
                                          </p:stCondLst>
                                          <p:endCondLst>
                                            <p:cond evt="onStopAudio" delay="0">
                                              <p:tgtEl>
                                                <p:sldTgt/>
                                              </p:tgtEl>
                                            </p:cond>
                                          </p:endCondLst>
                                        </p:cTn>
                                        <p:tgtEl>
                                          <p:sndTgt r:embed="rId11"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6" restart="whenNotActive" fill="hold" evtFilter="cancelBubble" nodeType="interactiveSeq">
                <p:stCondLst>
                  <p:cond evt="onClick" delay="0">
                    <p:tgtEl>
                      <p:spTgt spid="54"/>
                    </p:tgtEl>
                  </p:cond>
                </p:stCondLst>
                <p:endSync evt="end" delay="0">
                  <p:rtn val="all"/>
                </p:endSync>
                <p:childTnLst>
                  <p:par>
                    <p:cTn id="127" fill="hold">
                      <p:stCondLst>
                        <p:cond delay="0"/>
                      </p:stCondLst>
                      <p:childTnLst>
                        <p:par>
                          <p:cTn id="128" fill="hold">
                            <p:stCondLst>
                              <p:cond delay="0"/>
                            </p:stCondLst>
                            <p:childTnLst>
                              <p:par>
                                <p:cTn id="129" presetID="1" presetClass="mediacall" presetSubtype="0" fill="hold" nodeType="clickEffect">
                                  <p:stCondLst>
                                    <p:cond delay="0"/>
                                  </p:stCondLst>
                                  <p:childTnLst>
                                    <p:cmd type="call" cmd="playFrom(0.0)">
                                      <p:cBhvr>
                                        <p:cTn id="130" dur="11840" fill="hold"/>
                                        <p:tgtEl>
                                          <p:spTgt spid="47"/>
                                        </p:tgtEl>
                                      </p:cBhvr>
                                    </p:cmd>
                                  </p:childTnLst>
                                </p:cTn>
                              </p:par>
                              <p:par>
                                <p:cTn id="131" presetID="22" presetClass="exit" presetSubtype="1" fill="hold" grpId="0" nodeType="withEffect">
                                  <p:stCondLst>
                                    <p:cond delay="0"/>
                                  </p:stCondLst>
                                  <p:childTnLst>
                                    <p:animEffect transition="out" filter="wipe(up)">
                                      <p:cBhvr>
                                        <p:cTn id="132" dur="1000"/>
                                        <p:tgtEl>
                                          <p:spTgt spid="54"/>
                                        </p:tgtEl>
                                      </p:cBhvr>
                                    </p:animEffect>
                                    <p:set>
                                      <p:cBhvr>
                                        <p:cTn id="133" dur="1" fill="hold">
                                          <p:stCondLst>
                                            <p:cond delay="999"/>
                                          </p:stCondLst>
                                        </p:cTn>
                                        <p:tgtEl>
                                          <p:spTgt spid="54"/>
                                        </p:tgtEl>
                                        <p:attrNameLst>
                                          <p:attrName>style.visibility</p:attrName>
                                        </p:attrNameLst>
                                      </p:cBhvr>
                                      <p:to>
                                        <p:strVal val="hidden"/>
                                      </p:to>
                                    </p:set>
                                  </p:childTnLst>
                                </p:cTn>
                              </p:par>
                              <p:par>
                                <p:cTn id="134" presetID="22" presetClass="exit" presetSubtype="1" fill="hold" grpId="0" nodeType="withEffect">
                                  <p:stCondLst>
                                    <p:cond delay="1000"/>
                                  </p:stCondLst>
                                  <p:childTnLst>
                                    <p:animEffect transition="out" filter="wipe(up)">
                                      <p:cBhvr>
                                        <p:cTn id="135" dur="1000"/>
                                        <p:tgtEl>
                                          <p:spTgt spid="53"/>
                                        </p:tgtEl>
                                      </p:cBhvr>
                                    </p:animEffect>
                                    <p:set>
                                      <p:cBhvr>
                                        <p:cTn id="136" dur="1" fill="hold">
                                          <p:stCondLst>
                                            <p:cond delay="999"/>
                                          </p:stCondLst>
                                        </p:cTn>
                                        <p:tgtEl>
                                          <p:spTgt spid="53"/>
                                        </p:tgtEl>
                                        <p:attrNameLst>
                                          <p:attrName>style.visibility</p:attrName>
                                        </p:attrNameLst>
                                      </p:cBhvr>
                                      <p:to>
                                        <p:strVal val="hidden"/>
                                      </p:to>
                                    </p:set>
                                  </p:childTnLst>
                                </p:cTn>
                              </p:par>
                              <p:par>
                                <p:cTn id="137" presetID="22" presetClass="exit" presetSubtype="1" fill="hold" grpId="0" nodeType="withEffect">
                                  <p:stCondLst>
                                    <p:cond delay="2000"/>
                                  </p:stCondLst>
                                  <p:childTnLst>
                                    <p:animEffect transition="out" filter="wipe(up)">
                                      <p:cBhvr>
                                        <p:cTn id="138" dur="1000"/>
                                        <p:tgtEl>
                                          <p:spTgt spid="52"/>
                                        </p:tgtEl>
                                      </p:cBhvr>
                                    </p:animEffect>
                                    <p:set>
                                      <p:cBhvr>
                                        <p:cTn id="139" dur="1" fill="hold">
                                          <p:stCondLst>
                                            <p:cond delay="999"/>
                                          </p:stCondLst>
                                        </p:cTn>
                                        <p:tgtEl>
                                          <p:spTgt spid="52"/>
                                        </p:tgtEl>
                                        <p:attrNameLst>
                                          <p:attrName>style.visibility</p:attrName>
                                        </p:attrNameLst>
                                      </p:cBhvr>
                                      <p:to>
                                        <p:strVal val="hidden"/>
                                      </p:to>
                                    </p:set>
                                  </p:childTnLst>
                                </p:cTn>
                              </p:par>
                              <p:par>
                                <p:cTn id="140" presetID="22" presetClass="exit" presetSubtype="1" fill="hold" grpId="0" nodeType="withEffect">
                                  <p:stCondLst>
                                    <p:cond delay="3000"/>
                                  </p:stCondLst>
                                  <p:childTnLst>
                                    <p:animEffect transition="out" filter="wipe(up)">
                                      <p:cBhvr>
                                        <p:cTn id="141" dur="1000"/>
                                        <p:tgtEl>
                                          <p:spTgt spid="51"/>
                                        </p:tgtEl>
                                      </p:cBhvr>
                                    </p:animEffect>
                                    <p:set>
                                      <p:cBhvr>
                                        <p:cTn id="142" dur="1" fill="hold">
                                          <p:stCondLst>
                                            <p:cond delay="999"/>
                                          </p:stCondLst>
                                        </p:cTn>
                                        <p:tgtEl>
                                          <p:spTgt spid="51"/>
                                        </p:tgtEl>
                                        <p:attrNameLst>
                                          <p:attrName>style.visibility</p:attrName>
                                        </p:attrNameLst>
                                      </p:cBhvr>
                                      <p:to>
                                        <p:strVal val="hidden"/>
                                      </p:to>
                                    </p:set>
                                  </p:childTnLst>
                                </p:cTn>
                              </p:par>
                              <p:par>
                                <p:cTn id="143" presetID="22" presetClass="exit" presetSubtype="1" fill="hold" grpId="0" nodeType="withEffect">
                                  <p:stCondLst>
                                    <p:cond delay="4000"/>
                                  </p:stCondLst>
                                  <p:childTnLst>
                                    <p:animEffect transition="out" filter="wipe(up)">
                                      <p:cBhvr>
                                        <p:cTn id="144" dur="1000"/>
                                        <p:tgtEl>
                                          <p:spTgt spid="50"/>
                                        </p:tgtEl>
                                      </p:cBhvr>
                                    </p:animEffect>
                                    <p:set>
                                      <p:cBhvr>
                                        <p:cTn id="145" dur="1" fill="hold">
                                          <p:stCondLst>
                                            <p:cond delay="999"/>
                                          </p:stCondLst>
                                        </p:cTn>
                                        <p:tgtEl>
                                          <p:spTgt spid="50"/>
                                        </p:tgtEl>
                                        <p:attrNameLst>
                                          <p:attrName>style.visibility</p:attrName>
                                        </p:attrNameLst>
                                      </p:cBhvr>
                                      <p:to>
                                        <p:strVal val="hidden"/>
                                      </p:to>
                                    </p:set>
                                  </p:childTnLst>
                                </p:cTn>
                              </p:par>
                              <p:par>
                                <p:cTn id="146" presetID="22" presetClass="exit" presetSubtype="1" fill="hold" grpId="0" nodeType="withEffect">
                                  <p:stCondLst>
                                    <p:cond delay="5000"/>
                                  </p:stCondLst>
                                  <p:childTnLst>
                                    <p:animEffect transition="out" filter="wipe(up)">
                                      <p:cBhvr>
                                        <p:cTn id="147" dur="1000"/>
                                        <p:tgtEl>
                                          <p:spTgt spid="49"/>
                                        </p:tgtEl>
                                      </p:cBhvr>
                                    </p:animEffect>
                                    <p:set>
                                      <p:cBhvr>
                                        <p:cTn id="148" dur="1" fill="hold">
                                          <p:stCondLst>
                                            <p:cond delay="999"/>
                                          </p:stCondLst>
                                        </p:cTn>
                                        <p:tgtEl>
                                          <p:spTgt spid="49"/>
                                        </p:tgtEl>
                                        <p:attrNameLst>
                                          <p:attrName>style.visibility</p:attrName>
                                        </p:attrNameLst>
                                      </p:cBhvr>
                                      <p:to>
                                        <p:strVal val="hidden"/>
                                      </p:to>
                                    </p:set>
                                  </p:childTnLst>
                                </p:cTn>
                              </p:par>
                              <p:par>
                                <p:cTn id="149" presetID="22" presetClass="exit" presetSubtype="1" fill="hold" grpId="0" nodeType="withEffect">
                                  <p:stCondLst>
                                    <p:cond delay="6000"/>
                                  </p:stCondLst>
                                  <p:childTnLst>
                                    <p:animEffect transition="out" filter="wipe(up)">
                                      <p:cBhvr>
                                        <p:cTn id="150" dur="1000"/>
                                        <p:tgtEl>
                                          <p:spTgt spid="48"/>
                                        </p:tgtEl>
                                      </p:cBhvr>
                                    </p:animEffect>
                                    <p:set>
                                      <p:cBhvr>
                                        <p:cTn id="151" dur="1" fill="hold">
                                          <p:stCondLst>
                                            <p:cond delay="999"/>
                                          </p:stCondLst>
                                        </p:cTn>
                                        <p:tgtEl>
                                          <p:spTgt spid="48"/>
                                        </p:tgtEl>
                                        <p:attrNameLst>
                                          <p:attrName>style.visibility</p:attrName>
                                        </p:attrNameLst>
                                      </p:cBhvr>
                                      <p:to>
                                        <p:strVal val="hidden"/>
                                      </p:to>
                                    </p:set>
                                  </p:childTnLst>
                                </p:cTn>
                              </p:par>
                              <p:par>
                                <p:cTn id="152" presetID="22" presetClass="exit" presetSubtype="1" fill="hold" grpId="0" nodeType="withEffect">
                                  <p:stCondLst>
                                    <p:cond delay="7000"/>
                                  </p:stCondLst>
                                  <p:childTnLst>
                                    <p:animEffect transition="out" filter="wipe(up)">
                                      <p:cBhvr>
                                        <p:cTn id="153" dur="1000"/>
                                        <p:tgtEl>
                                          <p:spTgt spid="46"/>
                                        </p:tgtEl>
                                      </p:cBhvr>
                                    </p:animEffect>
                                    <p:set>
                                      <p:cBhvr>
                                        <p:cTn id="154" dur="1" fill="hold">
                                          <p:stCondLst>
                                            <p:cond delay="999"/>
                                          </p:stCondLst>
                                        </p:cTn>
                                        <p:tgtEl>
                                          <p:spTgt spid="46"/>
                                        </p:tgtEl>
                                        <p:attrNameLst>
                                          <p:attrName>style.visibility</p:attrName>
                                        </p:attrNameLst>
                                      </p:cBhvr>
                                      <p:to>
                                        <p:strVal val="hidden"/>
                                      </p:to>
                                    </p:set>
                                  </p:childTnLst>
                                </p:cTn>
                              </p:par>
                              <p:par>
                                <p:cTn id="155" presetID="22" presetClass="exit" presetSubtype="1" fill="hold" grpId="0" nodeType="withEffect">
                                  <p:stCondLst>
                                    <p:cond delay="8000"/>
                                  </p:stCondLst>
                                  <p:childTnLst>
                                    <p:animEffect transition="out" filter="wipe(up)">
                                      <p:cBhvr>
                                        <p:cTn id="156" dur="1000"/>
                                        <p:tgtEl>
                                          <p:spTgt spid="45"/>
                                        </p:tgtEl>
                                      </p:cBhvr>
                                    </p:animEffect>
                                    <p:set>
                                      <p:cBhvr>
                                        <p:cTn id="157" dur="1" fill="hold">
                                          <p:stCondLst>
                                            <p:cond delay="999"/>
                                          </p:stCondLst>
                                        </p:cTn>
                                        <p:tgtEl>
                                          <p:spTgt spid="45"/>
                                        </p:tgtEl>
                                        <p:attrNameLst>
                                          <p:attrName>style.visibility</p:attrName>
                                        </p:attrNameLst>
                                      </p:cBhvr>
                                      <p:to>
                                        <p:strVal val="hidden"/>
                                      </p:to>
                                    </p:set>
                                  </p:childTnLst>
                                </p:cTn>
                              </p:par>
                              <p:par>
                                <p:cTn id="158" presetID="22" presetClass="exit" presetSubtype="1" fill="hold" grpId="0" nodeType="withEffect">
                                  <p:stCondLst>
                                    <p:cond delay="9000"/>
                                  </p:stCondLst>
                                  <p:childTnLst>
                                    <p:animEffect transition="out" filter="wipe(up)">
                                      <p:cBhvr>
                                        <p:cTn id="159" dur="1000"/>
                                        <p:tgtEl>
                                          <p:spTgt spid="44"/>
                                        </p:tgtEl>
                                      </p:cBhvr>
                                    </p:animEffect>
                                    <p:set>
                                      <p:cBhvr>
                                        <p:cTn id="160" dur="1" fill="hold">
                                          <p:stCondLst>
                                            <p:cond delay="999"/>
                                          </p:stCondLst>
                                        </p:cTn>
                                        <p:tgtEl>
                                          <p:spTgt spid="44"/>
                                        </p:tgtEl>
                                        <p:attrNameLst>
                                          <p:attrName>style.visibility</p:attrName>
                                        </p:attrNameLst>
                                      </p:cBhvr>
                                      <p:to>
                                        <p:strVal val="hidden"/>
                                      </p:to>
                                    </p:set>
                                  </p:childTnLst>
                                </p:cTn>
                              </p:par>
                              <p:par>
                                <p:cTn id="161" presetID="23" presetClass="entr" presetSubtype="16" fill="hold" nodeType="withEffect">
                                  <p:stCondLst>
                                    <p:cond delay="10000"/>
                                  </p:stCondLst>
                                  <p:childTnLst>
                                    <p:set>
                                      <p:cBhvr>
                                        <p:cTn id="162" dur="1" fill="hold">
                                          <p:stCondLst>
                                            <p:cond delay="0"/>
                                          </p:stCondLst>
                                        </p:cTn>
                                        <p:tgtEl>
                                          <p:spTgt spid="43"/>
                                        </p:tgtEl>
                                        <p:attrNameLst>
                                          <p:attrName>style.visibility</p:attrName>
                                        </p:attrNameLst>
                                      </p:cBhvr>
                                      <p:to>
                                        <p:strVal val="visible"/>
                                      </p:to>
                                    </p:set>
                                    <p:anim calcmode="lin" valueType="num">
                                      <p:cBhvr>
                                        <p:cTn id="163" dur="500" fill="hold"/>
                                        <p:tgtEl>
                                          <p:spTgt spid="43"/>
                                        </p:tgtEl>
                                        <p:attrNameLst>
                                          <p:attrName>ppt_w</p:attrName>
                                        </p:attrNameLst>
                                      </p:cBhvr>
                                      <p:tavLst>
                                        <p:tav tm="0">
                                          <p:val>
                                            <p:fltVal val="0"/>
                                          </p:val>
                                        </p:tav>
                                        <p:tav tm="100000">
                                          <p:val>
                                            <p:strVal val="#ppt_w"/>
                                          </p:val>
                                        </p:tav>
                                      </p:tavLst>
                                    </p:anim>
                                    <p:anim calcmode="lin" valueType="num">
                                      <p:cBhvr>
                                        <p:cTn id="164" dur="500" fill="hold"/>
                                        <p:tgtEl>
                                          <p:spTgt spid="43"/>
                                        </p:tgtEl>
                                        <p:attrNameLst>
                                          <p:attrName>ppt_h</p:attrName>
                                        </p:attrNameLst>
                                      </p:cBhvr>
                                      <p:tavLst>
                                        <p:tav tm="0">
                                          <p:val>
                                            <p:fltVal val="0"/>
                                          </p:val>
                                        </p:tav>
                                        <p:tav tm="100000">
                                          <p:val>
                                            <p:strVal val="#ppt_h"/>
                                          </p:val>
                                        </p:tav>
                                      </p:tavLst>
                                    </p:anim>
                                  </p:childTnLst>
                                </p:cTn>
                              </p:par>
                            </p:childTnLst>
                          </p:cTn>
                        </p:par>
                        <p:par>
                          <p:cTn id="165" fill="hold">
                            <p:stCondLst>
                              <p:cond delay="12000"/>
                            </p:stCondLst>
                            <p:childTnLst>
                              <p:par>
                                <p:cTn id="166" presetID="32" presetClass="emph" presetSubtype="0" repeatCount="3000" fill="hold" nodeType="afterEffect">
                                  <p:stCondLst>
                                    <p:cond delay="0"/>
                                  </p:stCondLst>
                                  <p:childTnLst>
                                    <p:animRot by="120000">
                                      <p:cBhvr>
                                        <p:cTn id="167" dur="100" fill="hold">
                                          <p:stCondLst>
                                            <p:cond delay="0"/>
                                          </p:stCondLst>
                                        </p:cTn>
                                        <p:tgtEl>
                                          <p:spTgt spid="43"/>
                                        </p:tgtEl>
                                        <p:attrNameLst>
                                          <p:attrName>r</p:attrName>
                                        </p:attrNameLst>
                                      </p:cBhvr>
                                    </p:animRot>
                                    <p:animRot by="-240000">
                                      <p:cBhvr>
                                        <p:cTn id="168" dur="200" fill="hold">
                                          <p:stCondLst>
                                            <p:cond delay="200"/>
                                          </p:stCondLst>
                                        </p:cTn>
                                        <p:tgtEl>
                                          <p:spTgt spid="43"/>
                                        </p:tgtEl>
                                        <p:attrNameLst>
                                          <p:attrName>r</p:attrName>
                                        </p:attrNameLst>
                                      </p:cBhvr>
                                    </p:animRot>
                                    <p:animRot by="240000">
                                      <p:cBhvr>
                                        <p:cTn id="169" dur="200" fill="hold">
                                          <p:stCondLst>
                                            <p:cond delay="400"/>
                                          </p:stCondLst>
                                        </p:cTn>
                                        <p:tgtEl>
                                          <p:spTgt spid="43"/>
                                        </p:tgtEl>
                                        <p:attrNameLst>
                                          <p:attrName>r</p:attrName>
                                        </p:attrNameLst>
                                      </p:cBhvr>
                                    </p:animRot>
                                    <p:animRot by="-240000">
                                      <p:cBhvr>
                                        <p:cTn id="170" dur="200" fill="hold">
                                          <p:stCondLst>
                                            <p:cond delay="600"/>
                                          </p:stCondLst>
                                        </p:cTn>
                                        <p:tgtEl>
                                          <p:spTgt spid="43"/>
                                        </p:tgtEl>
                                        <p:attrNameLst>
                                          <p:attrName>r</p:attrName>
                                        </p:attrNameLst>
                                      </p:cBhvr>
                                    </p:animRot>
                                    <p:animRot by="120000">
                                      <p:cBhvr>
                                        <p:cTn id="171" dur="200" fill="hold">
                                          <p:stCondLst>
                                            <p:cond delay="800"/>
                                          </p:stCondLst>
                                        </p:cTn>
                                        <p:tgtEl>
                                          <p:spTgt spid="43"/>
                                        </p:tgtEl>
                                        <p:attrNameLst>
                                          <p:attrName>r</p:attrName>
                                        </p:attrNameLst>
                                      </p:cBhvr>
                                    </p:animRot>
                                  </p:childTnLst>
                                </p:cTn>
                              </p:par>
                            </p:childTnLst>
                          </p:cTn>
                        </p:par>
                      </p:childTnLst>
                    </p:cTn>
                  </p:par>
                </p:childTnLst>
              </p:cTn>
              <p:nextCondLst>
                <p:cond evt="onClick" delay="0">
                  <p:tgtEl>
                    <p:spTgt spid="54"/>
                  </p:tgtEl>
                </p:cond>
              </p:nextCondLst>
            </p:seq>
            <p:audio>
              <p:cMediaNode vol="80000">
                <p:cTn id="172" fill="hold" display="0">
                  <p:stCondLst>
                    <p:cond delay="indefinite"/>
                  </p:stCondLst>
                  <p:endCondLst>
                    <p:cond evt="onStopAudio" delay="0">
                      <p:tgtEl>
                        <p:sldTgt/>
                      </p:tgtEl>
                    </p:cond>
                  </p:endCondLst>
                </p:cTn>
                <p:tgtEl>
                  <p:spTgt spid="47"/>
                </p:tgtEl>
              </p:cMediaNode>
            </p:audio>
          </p:childTnLst>
        </p:cTn>
      </p:par>
    </p:tnLst>
    <p:bldLst>
      <p:bldP spid="20" grpId="0"/>
      <p:bldP spid="20" grpId="1"/>
      <p:bldP spid="21" grpId="0"/>
      <p:bldP spid="21" grpId="1"/>
      <p:bldP spid="44" grpId="0" bldLvl="0" animBg="1"/>
      <p:bldP spid="45" grpId="0" bldLvl="0" animBg="1"/>
      <p:bldP spid="46" grpId="0" bldLvl="0" animBg="1"/>
      <p:bldP spid="48" grpId="0" bldLvl="0" animBg="1"/>
      <p:bldP spid="49" grpId="0" bldLvl="0" animBg="1"/>
      <p:bldP spid="50" grpId="0" bldLvl="0" animBg="1"/>
      <p:bldP spid="51" grpId="0" bldLvl="0" animBg="1"/>
      <p:bldP spid="52" grpId="0" bldLvl="0" animBg="1"/>
      <p:bldP spid="53" grpId="0" bldLvl="0" animBg="1"/>
      <p:bldP spid="5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366967" y="1852455"/>
            <a:ext cx="1732168" cy="1392023"/>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4015" t="11360" r="19959" b="9562"/>
          <a:stretch>
            <a:fillRect/>
          </a:stretch>
        </p:blipFill>
        <p:spPr>
          <a:xfrm>
            <a:off x="2237564" y="1717517"/>
            <a:ext cx="1479588" cy="1392023"/>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445679" y="1106965"/>
            <a:ext cx="1732168" cy="1392023"/>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4015" t="11360" r="19959" b="9562"/>
          <a:stretch>
            <a:fillRect/>
          </a:stretch>
        </p:blipFill>
        <p:spPr>
          <a:xfrm>
            <a:off x="6359971" y="644536"/>
            <a:ext cx="1479588" cy="1392023"/>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598740" y="5033803"/>
            <a:ext cx="1732168" cy="1392023"/>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4015" t="11360" r="19959" b="9562"/>
          <a:stretch>
            <a:fillRect/>
          </a:stretch>
        </p:blipFill>
        <p:spPr>
          <a:xfrm>
            <a:off x="5540995" y="4614496"/>
            <a:ext cx="1479588" cy="1392023"/>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a:hlinkClick r:id="" action="ppaction://hlinkshowjump?jump=nextslide"/>
          </p:cNvPr>
          <p:cNvPicPr>
            <a:picLocks noChangeAspect="1"/>
          </p:cNvPicPr>
          <p:nvPr/>
        </p:nvPicPr>
        <p:blipFill rotWithShape="1">
          <a:blip r:embed="rId4">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53073" t="47270"/>
          <a:stretch>
            <a:fillRect/>
          </a:stretch>
        </p:blipFill>
        <p:spPr>
          <a:xfrm flipH="1">
            <a:off x="-132608" y="4246663"/>
            <a:ext cx="2016983" cy="2425865"/>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rcRect l="5522" t="58738" r="4623" b="8034"/>
          <a:stretch>
            <a:fillRect/>
          </a:stretch>
        </p:blipFill>
        <p:spPr>
          <a:xfrm>
            <a:off x="2593340" y="1965325"/>
            <a:ext cx="8104505" cy="2927985"/>
          </a:xfrm>
          <a:prstGeom prst="rect">
            <a:avLst/>
          </a:prstGeom>
          <a:ln>
            <a:noFill/>
          </a:ln>
          <a:effectLst>
            <a:softEdge rad="112500"/>
          </a:effectLst>
        </p:spPr>
      </p:pic>
      <p:sp>
        <p:nvSpPr>
          <p:cNvPr id="18" name="TextBox 17"/>
          <p:cNvSpPr txBox="1"/>
          <p:nvPr/>
        </p:nvSpPr>
        <p:spPr>
          <a:xfrm>
            <a:off x="3144188" y="2726181"/>
            <a:ext cx="7126546" cy="1198880"/>
          </a:xfrm>
          <a:prstGeom prst="rect">
            <a:avLst/>
          </a:prstGeom>
          <a:noFill/>
        </p:spPr>
        <p:txBody>
          <a:bodyPr wrap="square" rtlCol="0">
            <a:spAutoFit/>
          </a:bodyPr>
          <a:lstStyle/>
          <a:p>
            <a:pPr algn="ctr"/>
            <a:r>
              <a:rPr lang="vi-VN" altLang="en-US" sz="3600" b="1">
                <a:solidFill>
                  <a:schemeClr val="bg2"/>
                </a:solidFill>
                <a:latin typeface="Cambria" panose="02040503050406030204" pitchFamily="18" charset="0"/>
                <a:ea typeface="Cambria" panose="02040503050406030204" pitchFamily="18" charset="0"/>
                <a:cs typeface="Arial" panose="020B0604020202020204" pitchFamily="34" charset="0"/>
              </a:rPr>
              <a:t>Câu </a:t>
            </a:r>
            <a:r>
              <a:rPr lang="en-US" altLang="en-US" sz="3600" b="1">
                <a:solidFill>
                  <a:schemeClr val="bg2"/>
                </a:solidFill>
                <a:latin typeface="Cambria" panose="02040503050406030204" pitchFamily="18" charset="0"/>
                <a:ea typeface="Cambria" panose="02040503050406030204" pitchFamily="18" charset="0"/>
                <a:cs typeface="Arial" panose="020B0604020202020204" pitchFamily="34" charset="0"/>
              </a:rPr>
              <a:t>3</a:t>
            </a:r>
            <a:r>
              <a:rPr lang="vi-VN" altLang="en-US" sz="3600" b="1">
                <a:solidFill>
                  <a:schemeClr val="bg2"/>
                </a:solidFill>
                <a:latin typeface="Cambria" panose="02040503050406030204" pitchFamily="18" charset="0"/>
                <a:ea typeface="Cambria" panose="02040503050406030204" pitchFamily="18" charset="0"/>
                <a:cs typeface="Arial" panose="020B0604020202020204" pitchFamily="34" charset="0"/>
              </a:rPr>
              <a:t>. </a:t>
            </a:r>
            <a:r>
              <a:rPr lang="en-US" altLang="en-US" sz="3600" b="1">
                <a:solidFill>
                  <a:schemeClr val="bg2"/>
                </a:solidFill>
                <a:latin typeface="Cambria" panose="02040503050406030204" pitchFamily="18" charset="0"/>
                <a:ea typeface="Cambria" panose="02040503050406030204" pitchFamily="18" charset="0"/>
                <a:cs typeface="Arial" panose="020B0604020202020204" pitchFamily="34" charset="0"/>
              </a:rPr>
              <a:t>Điền vào chỗ chấm:</a:t>
            </a:r>
            <a:endParaRPr lang="en-US" altLang="en-US" sz="3600" b="1">
              <a:solidFill>
                <a:schemeClr val="bg2"/>
              </a:solidFill>
              <a:latin typeface="Cambria" panose="02040503050406030204" pitchFamily="18" charset="0"/>
              <a:ea typeface="Cambria" panose="02040503050406030204" pitchFamily="18" charset="0"/>
              <a:cs typeface="Arial" panose="020B0604020202020204" pitchFamily="34" charset="0"/>
            </a:endParaRPr>
          </a:p>
          <a:p>
            <a:pPr algn="ctr"/>
            <a:r>
              <a:rPr lang="en-US" altLang="en-US" sz="3600" b="1" i="1">
                <a:solidFill>
                  <a:schemeClr val="bg2"/>
                </a:solidFill>
                <a:latin typeface="Cambria" panose="02040503050406030204" pitchFamily="18" charset="0"/>
                <a:ea typeface="Cambria" panose="02040503050406030204" pitchFamily="18" charset="0"/>
                <a:cs typeface="Arial" panose="020B0604020202020204" pitchFamily="34" charset="0"/>
              </a:rPr>
              <a:t>..........khoảng cách</a:t>
            </a:r>
            <a:endParaRPr lang="en-US" altLang="en-US" sz="3600" b="1" i="1" dirty="0">
              <a:solidFill>
                <a:schemeClr val="bg2"/>
              </a:solidFill>
              <a:latin typeface="Cambria" panose="02040503050406030204" pitchFamily="18" charset="0"/>
              <a:ea typeface="Cambria" panose="02040503050406030204" pitchFamily="18" charset="0"/>
              <a:cs typeface="Arial" panose="020B0604020202020204" pitchFamily="34" charset="0"/>
            </a:endParaRPr>
          </a:p>
        </p:txBody>
      </p:sp>
      <p:sp>
        <p:nvSpPr>
          <p:cNvPr id="20" name="TextBox 19"/>
          <p:cNvSpPr txBox="1"/>
          <p:nvPr/>
        </p:nvSpPr>
        <p:spPr>
          <a:xfrm>
            <a:off x="4727987" y="3213054"/>
            <a:ext cx="1324289" cy="645160"/>
          </a:xfrm>
          <a:prstGeom prst="rect">
            <a:avLst/>
          </a:prstGeom>
          <a:noFill/>
        </p:spPr>
        <p:txBody>
          <a:bodyPr wrap="square" rtlCol="0">
            <a:spAutoFit/>
          </a:bodyPr>
          <a:lstStyle/>
          <a:p>
            <a:pPr algn="ctr"/>
            <a:r>
              <a:rPr lang="en-US" altLang="en-US" sz="3600" b="1">
                <a:solidFill>
                  <a:srgbClr val="FF0000"/>
                </a:solidFill>
                <a:latin typeface="Cambria" panose="02040503050406030204" pitchFamily="18" charset="0"/>
                <a:ea typeface="Cambria" panose="02040503050406030204" pitchFamily="18" charset="0"/>
                <a:cs typeface="Arial" panose="020B0604020202020204" pitchFamily="34" charset="0"/>
              </a:rPr>
              <a:t>Giữ</a:t>
            </a:r>
            <a:endParaRPr lang="en-US" altLang="en-US" sz="3600" b="1" i="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02790" y="5242202"/>
            <a:ext cx="2944025" cy="1596543"/>
          </a:xfrm>
          <a:prstGeom prst="rect">
            <a:avLst/>
          </a:prstGeom>
        </p:spPr>
      </p:pic>
      <p:sp>
        <p:nvSpPr>
          <p:cNvPr id="33" name="Flowchart: Connector 32"/>
          <p:cNvSpPr/>
          <p:nvPr/>
        </p:nvSpPr>
        <p:spPr>
          <a:xfrm>
            <a:off x="10309166" y="5314275"/>
            <a:ext cx="1278349" cy="1260135"/>
          </a:xfrm>
          <a:prstGeom prst="flowChartConnector">
            <a:avLst/>
          </a:prstGeom>
          <a:solidFill>
            <a:srgbClr val="FF00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1</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34" name="Flowchart: Connector 33"/>
          <p:cNvSpPr/>
          <p:nvPr/>
        </p:nvSpPr>
        <p:spPr>
          <a:xfrm>
            <a:off x="10309166" y="5314274"/>
            <a:ext cx="1278349" cy="1260135"/>
          </a:xfrm>
          <a:prstGeom prst="flowChartConnector">
            <a:avLst/>
          </a:prstGeom>
          <a:solidFill>
            <a:srgbClr val="FC3F04"/>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2</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35" name="Flowchart: Connector 34"/>
          <p:cNvSpPr/>
          <p:nvPr/>
        </p:nvSpPr>
        <p:spPr>
          <a:xfrm>
            <a:off x="10309166" y="5314273"/>
            <a:ext cx="1278349" cy="1260135"/>
          </a:xfrm>
          <a:prstGeom prst="flowChartConnector">
            <a:avLst/>
          </a:prstGeom>
          <a:solidFill>
            <a:srgbClr val="FF66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3</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pic>
        <p:nvPicPr>
          <p:cNvPr id="36" name="Count">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608856" y="3553886"/>
            <a:ext cx="609600" cy="609600"/>
          </a:xfrm>
          <a:prstGeom prst="rect">
            <a:avLst/>
          </a:prstGeom>
        </p:spPr>
      </p:pic>
      <p:sp>
        <p:nvSpPr>
          <p:cNvPr id="37" name="Flowchart: Connector 36"/>
          <p:cNvSpPr/>
          <p:nvPr/>
        </p:nvSpPr>
        <p:spPr>
          <a:xfrm>
            <a:off x="10309166" y="5314273"/>
            <a:ext cx="1278349" cy="1260135"/>
          </a:xfrm>
          <a:prstGeom prst="flowChartConnector">
            <a:avLst/>
          </a:prstGeom>
          <a:solidFill>
            <a:srgbClr val="FF99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4</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38" name="Flowchart: Connector 37"/>
          <p:cNvSpPr/>
          <p:nvPr/>
        </p:nvSpPr>
        <p:spPr>
          <a:xfrm>
            <a:off x="10309166" y="5314272"/>
            <a:ext cx="1278349" cy="1260135"/>
          </a:xfrm>
          <a:prstGeom prst="flowChartConnector">
            <a:avLst/>
          </a:prstGeom>
          <a:solidFill>
            <a:srgbClr val="FFC0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5</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39" name="Flowchart: Connector 38"/>
          <p:cNvSpPr/>
          <p:nvPr/>
        </p:nvSpPr>
        <p:spPr>
          <a:xfrm>
            <a:off x="10309166" y="5314271"/>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6</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40" name="Flowchart: Connector 39"/>
          <p:cNvSpPr/>
          <p:nvPr/>
        </p:nvSpPr>
        <p:spPr>
          <a:xfrm>
            <a:off x="10309166" y="5314271"/>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7</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41" name="Flowchart: Connector 40"/>
          <p:cNvSpPr/>
          <p:nvPr/>
        </p:nvSpPr>
        <p:spPr>
          <a:xfrm>
            <a:off x="10309166" y="5314271"/>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8</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42" name="Flowchart: Connector 41"/>
          <p:cNvSpPr/>
          <p:nvPr/>
        </p:nvSpPr>
        <p:spPr>
          <a:xfrm>
            <a:off x="10309166" y="5314270"/>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9</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43" name="Flowchart: Connector 42"/>
          <p:cNvSpPr/>
          <p:nvPr/>
        </p:nvSpPr>
        <p:spPr>
          <a:xfrm>
            <a:off x="10309166" y="5310507"/>
            <a:ext cx="1475466"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10</a:t>
            </a:r>
            <a:endParaRPr kumimoji="0" lang="en-US" sz="44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11"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11"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11" name="bomb.wav"/>
                                        </p:tgtEl>
                                      </p:cMediaNode>
                                    </p:audio>
                                  </p:subTnLst>
                                </p:cTn>
                              </p:par>
                              <p:par>
                                <p:cTn id="20" presetID="3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450" decel="100000" fill="hold"/>
                                        <p:tgtEl>
                                          <p:spTgt spid="16"/>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xit" presetSubtype="0" fill="hold" nodeType="clickEffect">
                                  <p:stCondLst>
                                    <p:cond delay="0"/>
                                  </p:stCondLst>
                                  <p:childTnLst>
                                    <p:animEffect transition="out" filter="fade">
                                      <p:cBhvr>
                                        <p:cTn id="37" dur="1000"/>
                                        <p:tgtEl>
                                          <p:spTgt spid="16"/>
                                        </p:tgtEl>
                                      </p:cBhvr>
                                    </p:animEffect>
                                    <p:anim calcmode="lin" valueType="num">
                                      <p:cBhvr>
                                        <p:cTn id="38" dur="1000"/>
                                        <p:tgtEl>
                                          <p:spTgt spid="16"/>
                                        </p:tgtEl>
                                        <p:attrNameLst>
                                          <p:attrName>ppt_x</p:attrName>
                                        </p:attrNameLst>
                                      </p:cBhvr>
                                      <p:tavLst>
                                        <p:tav tm="0">
                                          <p:val>
                                            <p:strVal val="ppt_x"/>
                                          </p:val>
                                        </p:tav>
                                        <p:tav tm="100000">
                                          <p:val>
                                            <p:strVal val="ppt_x"/>
                                          </p:val>
                                        </p:tav>
                                      </p:tavLst>
                                    </p:anim>
                                    <p:anim calcmode="lin" valueType="num">
                                      <p:cBhvr>
                                        <p:cTn id="39" dur="100" decel="100000"/>
                                        <p:tgtEl>
                                          <p:spTgt spid="16"/>
                                        </p:tgtEl>
                                        <p:attrNameLst>
                                          <p:attrName>ppt_y</p:attrName>
                                        </p:attrNameLst>
                                      </p:cBhvr>
                                      <p:tavLst>
                                        <p:tav tm="0">
                                          <p:val>
                                            <p:strVal val="ppt_y"/>
                                          </p:val>
                                        </p:tav>
                                        <p:tav tm="100000">
                                          <p:val>
                                            <p:strVal val="ppt_y-.03"/>
                                          </p:val>
                                        </p:tav>
                                      </p:tavLst>
                                    </p:anim>
                                    <p:anim calcmode="lin" valueType="num">
                                      <p:cBhvr>
                                        <p:cTn id="40" dur="900" accel="100000">
                                          <p:stCondLst>
                                            <p:cond delay="100"/>
                                          </p:stCondLst>
                                        </p:cTn>
                                        <p:tgtEl>
                                          <p:spTgt spid="16"/>
                                        </p:tgtEl>
                                        <p:attrNameLst>
                                          <p:attrName>ppt_y</p:attrName>
                                        </p:attrNameLst>
                                      </p:cBhvr>
                                      <p:tavLst>
                                        <p:tav tm="0">
                                          <p:val>
                                            <p:strVal val="ppt_y"/>
                                          </p:val>
                                        </p:tav>
                                        <p:tav tm="100000">
                                          <p:val>
                                            <p:strVal val="ppt_y+1"/>
                                          </p:val>
                                        </p:tav>
                                      </p:tavLst>
                                    </p:anim>
                                    <p:set>
                                      <p:cBhvr>
                                        <p:cTn id="41" dur="1" fill="hold">
                                          <p:stCondLst>
                                            <p:cond delay="999"/>
                                          </p:stCondLst>
                                        </p:cTn>
                                        <p:tgtEl>
                                          <p:spTgt spid="16"/>
                                        </p:tgtEl>
                                        <p:attrNameLst>
                                          <p:attrName>style.visibility</p:attrName>
                                        </p:attrNameLst>
                                      </p:cBhvr>
                                      <p:to>
                                        <p:strVal val="hidden"/>
                                      </p:to>
                                    </p:set>
                                  </p:childTnLst>
                                </p:cTn>
                              </p:par>
                              <p:par>
                                <p:cTn id="42" presetID="37" presetClass="exit" presetSubtype="0" fill="hold" grpId="1" nodeType="withEffect">
                                  <p:stCondLst>
                                    <p:cond delay="0"/>
                                  </p:stCondLst>
                                  <p:childTnLst>
                                    <p:animEffect transition="out" filter="fade">
                                      <p:cBhvr>
                                        <p:cTn id="43" dur="1000"/>
                                        <p:tgtEl>
                                          <p:spTgt spid="18"/>
                                        </p:tgtEl>
                                      </p:cBhvr>
                                    </p:animEffect>
                                    <p:anim calcmode="lin" valueType="num">
                                      <p:cBhvr>
                                        <p:cTn id="44" dur="1000"/>
                                        <p:tgtEl>
                                          <p:spTgt spid="18"/>
                                        </p:tgtEl>
                                        <p:attrNameLst>
                                          <p:attrName>ppt_x</p:attrName>
                                        </p:attrNameLst>
                                      </p:cBhvr>
                                      <p:tavLst>
                                        <p:tav tm="0">
                                          <p:val>
                                            <p:strVal val="ppt_x"/>
                                          </p:val>
                                        </p:tav>
                                        <p:tav tm="100000">
                                          <p:val>
                                            <p:strVal val="ppt_x"/>
                                          </p:val>
                                        </p:tav>
                                      </p:tavLst>
                                    </p:anim>
                                    <p:anim calcmode="lin" valueType="num">
                                      <p:cBhvr>
                                        <p:cTn id="45" dur="100" decel="100000"/>
                                        <p:tgtEl>
                                          <p:spTgt spid="18"/>
                                        </p:tgtEl>
                                        <p:attrNameLst>
                                          <p:attrName>ppt_y</p:attrName>
                                        </p:attrNameLst>
                                      </p:cBhvr>
                                      <p:tavLst>
                                        <p:tav tm="0">
                                          <p:val>
                                            <p:strVal val="ppt_y"/>
                                          </p:val>
                                        </p:tav>
                                        <p:tav tm="100000">
                                          <p:val>
                                            <p:strVal val="ppt_y-.03"/>
                                          </p:val>
                                        </p:tav>
                                      </p:tavLst>
                                    </p:anim>
                                    <p:anim calcmode="lin" valueType="num">
                                      <p:cBhvr>
                                        <p:cTn id="46" dur="900" accel="100000">
                                          <p:stCondLst>
                                            <p:cond delay="100"/>
                                          </p:stCondLst>
                                        </p:cTn>
                                        <p:tgtEl>
                                          <p:spTgt spid="18"/>
                                        </p:tgtEl>
                                        <p:attrNameLst>
                                          <p:attrName>ppt_y</p:attrName>
                                        </p:attrNameLst>
                                      </p:cBhvr>
                                      <p:tavLst>
                                        <p:tav tm="0">
                                          <p:val>
                                            <p:strVal val="ppt_y"/>
                                          </p:val>
                                        </p:tav>
                                        <p:tav tm="100000">
                                          <p:val>
                                            <p:strVal val="ppt_y+1"/>
                                          </p:val>
                                        </p:tav>
                                      </p:tavLst>
                                    </p:anim>
                                    <p:set>
                                      <p:cBhvr>
                                        <p:cTn id="47" dur="1" fill="hold">
                                          <p:stCondLst>
                                            <p:cond delay="999"/>
                                          </p:stCondLst>
                                        </p:cTn>
                                        <p:tgtEl>
                                          <p:spTgt spid="18"/>
                                        </p:tgtEl>
                                        <p:attrNameLst>
                                          <p:attrName>style.visibility</p:attrName>
                                        </p:attrNameLst>
                                      </p:cBhvr>
                                      <p:to>
                                        <p:strVal val="hidden"/>
                                      </p:to>
                                    </p:set>
                                  </p:childTnLst>
                                </p:cTn>
                              </p:par>
                              <p:par>
                                <p:cTn id="48" presetID="37" presetClass="exit" presetSubtype="0" fill="hold" grpId="1" nodeType="withEffect">
                                  <p:stCondLst>
                                    <p:cond delay="0"/>
                                  </p:stCondLst>
                                  <p:childTnLst>
                                    <p:animEffect transition="out" filter="fade">
                                      <p:cBhvr>
                                        <p:cTn id="49" dur="1000"/>
                                        <p:tgtEl>
                                          <p:spTgt spid="20"/>
                                        </p:tgtEl>
                                      </p:cBhvr>
                                    </p:animEffect>
                                    <p:anim calcmode="lin" valueType="num">
                                      <p:cBhvr>
                                        <p:cTn id="50" dur="1000"/>
                                        <p:tgtEl>
                                          <p:spTgt spid="20"/>
                                        </p:tgtEl>
                                        <p:attrNameLst>
                                          <p:attrName>ppt_x</p:attrName>
                                        </p:attrNameLst>
                                      </p:cBhvr>
                                      <p:tavLst>
                                        <p:tav tm="0">
                                          <p:val>
                                            <p:strVal val="ppt_x"/>
                                          </p:val>
                                        </p:tav>
                                        <p:tav tm="100000">
                                          <p:val>
                                            <p:strVal val="ppt_x"/>
                                          </p:val>
                                        </p:tav>
                                      </p:tavLst>
                                    </p:anim>
                                    <p:anim calcmode="lin" valueType="num">
                                      <p:cBhvr>
                                        <p:cTn id="51" dur="100" decel="100000"/>
                                        <p:tgtEl>
                                          <p:spTgt spid="20"/>
                                        </p:tgtEl>
                                        <p:attrNameLst>
                                          <p:attrName>ppt_y</p:attrName>
                                        </p:attrNameLst>
                                      </p:cBhvr>
                                      <p:tavLst>
                                        <p:tav tm="0">
                                          <p:val>
                                            <p:strVal val="ppt_y"/>
                                          </p:val>
                                        </p:tav>
                                        <p:tav tm="100000">
                                          <p:val>
                                            <p:strVal val="ppt_y-.03"/>
                                          </p:val>
                                        </p:tav>
                                      </p:tavLst>
                                    </p:anim>
                                    <p:anim calcmode="lin" valueType="num">
                                      <p:cBhvr>
                                        <p:cTn id="52" dur="900" accel="100000">
                                          <p:stCondLst>
                                            <p:cond delay="100"/>
                                          </p:stCondLst>
                                        </p:cTn>
                                        <p:tgtEl>
                                          <p:spTgt spid="20"/>
                                        </p:tgtEl>
                                        <p:attrNameLst>
                                          <p:attrName>ppt_y</p:attrName>
                                        </p:attrNameLst>
                                      </p:cBhvr>
                                      <p:tavLst>
                                        <p:tav tm="0">
                                          <p:val>
                                            <p:strVal val="ppt_y"/>
                                          </p:val>
                                        </p:tav>
                                        <p:tav tm="100000">
                                          <p:val>
                                            <p:strVal val="ppt_y+1"/>
                                          </p:val>
                                        </p:tav>
                                      </p:tavLst>
                                    </p:anim>
                                    <p:set>
                                      <p:cBhvr>
                                        <p:cTn id="53" dur="1" fill="hold">
                                          <p:stCondLst>
                                            <p:cond delay="999"/>
                                          </p:stCondLst>
                                        </p:cTn>
                                        <p:tgtEl>
                                          <p:spTgt spid="20"/>
                                        </p:tgtEl>
                                        <p:attrNameLst>
                                          <p:attrName>style.visibility</p:attrName>
                                        </p:attrNameLst>
                                      </p:cBhvr>
                                      <p:to>
                                        <p:strVal val="hidden"/>
                                      </p:to>
                                    </p:set>
                                  </p:childTnLst>
                                </p:cTn>
                              </p:par>
                            </p:childTnLst>
                          </p:cTn>
                        </p:par>
                        <p:par>
                          <p:cTn id="54" fill="hold">
                            <p:stCondLst>
                              <p:cond delay="1000"/>
                            </p:stCondLst>
                            <p:childTnLst>
                              <p:par>
                                <p:cTn id="55" presetID="49" presetClass="path" presetSubtype="0" accel="50000" decel="50000" fill="hold" nodeType="afterEffect">
                                  <p:stCondLst>
                                    <p:cond delay="0"/>
                                  </p:stCondLst>
                                  <p:childTnLst>
                                    <p:animMotion origin="layout" path="M 0.00743 0.0044 L 0.43073 -0.49305 " pathEditMode="relative" rAng="0" ptsTypes="AA">
                                      <p:cBhvr>
                                        <p:cTn id="56" dur="500" fill="hold"/>
                                        <p:tgtEl>
                                          <p:spTgt spid="19"/>
                                        </p:tgtEl>
                                        <p:attrNameLst>
                                          <p:attrName>ppt_x</p:attrName>
                                          <p:attrName>ppt_y</p:attrName>
                                        </p:attrNameLst>
                                      </p:cBhvr>
                                      <p:rCtr x="21159" y="-24884"/>
                                    </p:animMotion>
                                  </p:childTnLst>
                                  <p:subTnLst>
                                    <p:audio>
                                      <p:cMediaNode>
                                        <p:cTn display="0" masterRel="sameClick">
                                          <p:stCondLst>
                                            <p:cond evt="begin" delay="0">
                                              <p:tn val="55"/>
                                            </p:cond>
                                          </p:stCondLst>
                                          <p:endCondLst>
                                            <p:cond evt="onStopAudio" delay="0">
                                              <p:tgtEl>
                                                <p:sldTgt/>
                                              </p:tgtEl>
                                            </p:cond>
                                          </p:endCondLst>
                                        </p:cTn>
                                        <p:tgtEl>
                                          <p:sndTgt r:embed="rId12" name="Bắn tan Covid.wav"/>
                                        </p:tgtEl>
                                      </p:cMediaNode>
                                    </p:audio>
                                  </p:subTnLst>
                                </p:cTn>
                              </p:par>
                            </p:childTnLst>
                          </p:cTn>
                        </p:par>
                        <p:par>
                          <p:cTn id="57" fill="hold">
                            <p:stCondLst>
                              <p:cond delay="150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32" presetClass="emph" presetSubtype="0" fill="hold" nodeType="withEffect">
                                  <p:stCondLst>
                                    <p:cond delay="0"/>
                                  </p:stCondLst>
                                  <p:childTnLst>
                                    <p:animRot by="120000">
                                      <p:cBhvr>
                                        <p:cTn id="62" dur="50" fill="hold">
                                          <p:stCondLst>
                                            <p:cond delay="0"/>
                                          </p:stCondLst>
                                        </p:cTn>
                                        <p:tgtEl>
                                          <p:spTgt spid="11"/>
                                        </p:tgtEl>
                                        <p:attrNameLst>
                                          <p:attrName>r</p:attrName>
                                        </p:attrNameLst>
                                      </p:cBhvr>
                                    </p:animRot>
                                    <p:animRot by="-240000">
                                      <p:cBhvr>
                                        <p:cTn id="63" dur="100" fill="hold">
                                          <p:stCondLst>
                                            <p:cond delay="100"/>
                                          </p:stCondLst>
                                        </p:cTn>
                                        <p:tgtEl>
                                          <p:spTgt spid="11"/>
                                        </p:tgtEl>
                                        <p:attrNameLst>
                                          <p:attrName>r</p:attrName>
                                        </p:attrNameLst>
                                      </p:cBhvr>
                                    </p:animRot>
                                    <p:animRot by="240000">
                                      <p:cBhvr>
                                        <p:cTn id="64" dur="100" fill="hold">
                                          <p:stCondLst>
                                            <p:cond delay="200"/>
                                          </p:stCondLst>
                                        </p:cTn>
                                        <p:tgtEl>
                                          <p:spTgt spid="11"/>
                                        </p:tgtEl>
                                        <p:attrNameLst>
                                          <p:attrName>r</p:attrName>
                                        </p:attrNameLst>
                                      </p:cBhvr>
                                    </p:animRot>
                                    <p:animRot by="-240000">
                                      <p:cBhvr>
                                        <p:cTn id="65" dur="100" fill="hold">
                                          <p:stCondLst>
                                            <p:cond delay="300"/>
                                          </p:stCondLst>
                                        </p:cTn>
                                        <p:tgtEl>
                                          <p:spTgt spid="11"/>
                                        </p:tgtEl>
                                        <p:attrNameLst>
                                          <p:attrName>r</p:attrName>
                                        </p:attrNameLst>
                                      </p:cBhvr>
                                    </p:animRot>
                                    <p:animRot by="120000">
                                      <p:cBhvr>
                                        <p:cTn id="66" dur="100" fill="hold">
                                          <p:stCondLst>
                                            <p:cond delay="400"/>
                                          </p:stCondLst>
                                        </p:cTn>
                                        <p:tgtEl>
                                          <p:spTgt spid="11"/>
                                        </p:tgtEl>
                                        <p:attrNameLst>
                                          <p:attrName>r</p:attrName>
                                        </p:attrNameLst>
                                      </p:cBhvr>
                                    </p:animRot>
                                  </p:childTnLst>
                                </p:cTn>
                              </p:par>
                            </p:childTnLst>
                          </p:cTn>
                        </p:par>
                        <p:par>
                          <p:cTn id="67" fill="hold">
                            <p:stCondLst>
                              <p:cond delay="2000"/>
                            </p:stCondLst>
                            <p:childTnLst>
                              <p:par>
                                <p:cTn id="68" presetID="9" presetClass="exit" presetSubtype="0" fill="hold" nodeType="afterEffect">
                                  <p:stCondLst>
                                    <p:cond delay="0"/>
                                  </p:stCondLst>
                                  <p:childTnLst>
                                    <p:animEffect transition="out" filter="dissolv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childTnLst>
                          </p:cTn>
                        </p:par>
                        <p:par>
                          <p:cTn id="71" fill="hold">
                            <p:stCondLst>
                              <p:cond delay="2500"/>
                            </p:stCondLst>
                            <p:childTnLst>
                              <p:par>
                                <p:cTn id="72" presetID="9" presetClass="exit" presetSubtype="0" fill="hold" nodeType="afterEffect">
                                  <p:stCondLst>
                                    <p:cond delay="0"/>
                                  </p:stCondLst>
                                  <p:childTnLst>
                                    <p:animEffect transition="out" filter="dissolve">
                                      <p:cBhvr>
                                        <p:cTn id="73" dur="250"/>
                                        <p:tgtEl>
                                          <p:spTgt spid="10"/>
                                        </p:tgtEl>
                                      </p:cBhvr>
                                    </p:animEffect>
                                    <p:set>
                                      <p:cBhvr>
                                        <p:cTn id="74"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2"/>
                                            </p:cond>
                                          </p:stCondLst>
                                          <p:endCondLst>
                                            <p:cond evt="onStopAudio" delay="0">
                                              <p:tgtEl>
                                                <p:sldTgt/>
                                              </p:tgtEl>
                                            </p:cond>
                                          </p:endCondLst>
                                        </p:cTn>
                                        <p:tgtEl>
                                          <p:sndTgt r:embed="rId11" name="bomb.wav"/>
                                        </p:tgtEl>
                                      </p:cMediaNode>
                                    </p:audio>
                                  </p:subTnLst>
                                </p:cTn>
                              </p:par>
                              <p:par>
                                <p:cTn id="75" presetID="56" presetClass="path" presetSubtype="0" accel="50000" decel="50000" fill="hold" nodeType="withEffect">
                                  <p:stCondLst>
                                    <p:cond delay="0"/>
                                  </p:stCondLst>
                                  <p:childTnLst>
                                    <p:animMotion origin="layout" path="M -4.79167E-6 -4.81481E-6 L 0.35795 0.06459 " pathEditMode="relative" rAng="0" ptsTypes="AA">
                                      <p:cBhvr>
                                        <p:cTn id="76" dur="500" fill="hold"/>
                                        <p:tgtEl>
                                          <p:spTgt spid="19"/>
                                        </p:tgtEl>
                                        <p:attrNameLst>
                                          <p:attrName>ppt_x</p:attrName>
                                          <p:attrName>ppt_y</p:attrName>
                                        </p:attrNameLst>
                                      </p:cBhvr>
                                      <p:rCtr x="17891" y="3218"/>
                                    </p:animMotion>
                                  </p:childTnLst>
                                  <p:subTnLst>
                                    <p:audio>
                                      <p:cMediaNode>
                                        <p:cTn display="0" masterRel="sameClick">
                                          <p:stCondLst>
                                            <p:cond evt="begin" delay="0">
                                              <p:tn val="75"/>
                                            </p:cond>
                                          </p:stCondLst>
                                          <p:endCondLst>
                                            <p:cond evt="onStopAudio" delay="0">
                                              <p:tgtEl>
                                                <p:sldTgt/>
                                              </p:tgtEl>
                                            </p:cond>
                                          </p:endCondLst>
                                        </p:cTn>
                                        <p:tgtEl>
                                          <p:sndTgt r:embed="rId12" name="Bắn tan Covid.wav"/>
                                        </p:tgtEl>
                                      </p:cMediaNode>
                                    </p:audio>
                                  </p:subTnLst>
                                </p:cTn>
                              </p:par>
                            </p:childTnLst>
                          </p:cTn>
                        </p:par>
                        <p:par>
                          <p:cTn id="77" fill="hold">
                            <p:stCondLst>
                              <p:cond delay="3000"/>
                            </p:stCondLst>
                            <p:childTnLst>
                              <p:par>
                                <p:cTn id="78" presetID="10" presetClass="entr" presetSubtype="0" fill="hold"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32" presetClass="emph" presetSubtype="0" fill="hold" nodeType="withEffect">
                                  <p:stCondLst>
                                    <p:cond delay="0"/>
                                  </p:stCondLst>
                                  <p:childTnLst>
                                    <p:animRot by="120000">
                                      <p:cBhvr>
                                        <p:cTn id="82" dur="50" fill="hold">
                                          <p:stCondLst>
                                            <p:cond delay="0"/>
                                          </p:stCondLst>
                                        </p:cTn>
                                        <p:tgtEl>
                                          <p:spTgt spid="13"/>
                                        </p:tgtEl>
                                        <p:attrNameLst>
                                          <p:attrName>r</p:attrName>
                                        </p:attrNameLst>
                                      </p:cBhvr>
                                    </p:animRot>
                                    <p:animRot by="-240000">
                                      <p:cBhvr>
                                        <p:cTn id="83" dur="100" fill="hold">
                                          <p:stCondLst>
                                            <p:cond delay="100"/>
                                          </p:stCondLst>
                                        </p:cTn>
                                        <p:tgtEl>
                                          <p:spTgt spid="13"/>
                                        </p:tgtEl>
                                        <p:attrNameLst>
                                          <p:attrName>r</p:attrName>
                                        </p:attrNameLst>
                                      </p:cBhvr>
                                    </p:animRot>
                                    <p:animRot by="240000">
                                      <p:cBhvr>
                                        <p:cTn id="84" dur="100" fill="hold">
                                          <p:stCondLst>
                                            <p:cond delay="200"/>
                                          </p:stCondLst>
                                        </p:cTn>
                                        <p:tgtEl>
                                          <p:spTgt spid="13"/>
                                        </p:tgtEl>
                                        <p:attrNameLst>
                                          <p:attrName>r</p:attrName>
                                        </p:attrNameLst>
                                      </p:cBhvr>
                                    </p:animRot>
                                    <p:animRot by="-240000">
                                      <p:cBhvr>
                                        <p:cTn id="85" dur="100" fill="hold">
                                          <p:stCondLst>
                                            <p:cond delay="300"/>
                                          </p:stCondLst>
                                        </p:cTn>
                                        <p:tgtEl>
                                          <p:spTgt spid="13"/>
                                        </p:tgtEl>
                                        <p:attrNameLst>
                                          <p:attrName>r</p:attrName>
                                        </p:attrNameLst>
                                      </p:cBhvr>
                                    </p:animRot>
                                    <p:animRot by="120000">
                                      <p:cBhvr>
                                        <p:cTn id="86" dur="100" fill="hold">
                                          <p:stCondLst>
                                            <p:cond delay="400"/>
                                          </p:stCondLst>
                                        </p:cTn>
                                        <p:tgtEl>
                                          <p:spTgt spid="13"/>
                                        </p:tgtEl>
                                        <p:attrNameLst>
                                          <p:attrName>r</p:attrName>
                                        </p:attrNameLst>
                                      </p:cBhvr>
                                    </p:animRot>
                                  </p:childTnLst>
                                </p:cTn>
                              </p:par>
                            </p:childTnLst>
                          </p:cTn>
                        </p:par>
                        <p:par>
                          <p:cTn id="87" fill="hold">
                            <p:stCondLst>
                              <p:cond delay="3500"/>
                            </p:stCondLst>
                            <p:childTnLst>
                              <p:par>
                                <p:cTn id="88" presetID="9" presetClass="exit" presetSubtype="0" fill="hold" nodeType="afterEffect">
                                  <p:stCondLst>
                                    <p:cond delay="0"/>
                                  </p:stCondLst>
                                  <p:childTnLst>
                                    <p:animEffect transition="out" filter="dissolve">
                                      <p:cBhvr>
                                        <p:cTn id="89" dur="250"/>
                                        <p:tgtEl>
                                          <p:spTgt spid="13"/>
                                        </p:tgtEl>
                                      </p:cBhvr>
                                    </p:animEffect>
                                    <p:set>
                                      <p:cBhvr>
                                        <p:cTn id="90" dur="1" fill="hold">
                                          <p:stCondLst>
                                            <p:cond delay="249"/>
                                          </p:stCondLst>
                                        </p:cTn>
                                        <p:tgtEl>
                                          <p:spTgt spid="13"/>
                                        </p:tgtEl>
                                        <p:attrNameLst>
                                          <p:attrName>style.visibility</p:attrName>
                                        </p:attrNameLst>
                                      </p:cBhvr>
                                      <p:to>
                                        <p:strVal val="hidden"/>
                                      </p:to>
                                    </p:set>
                                  </p:childTnLst>
                                </p:cTn>
                              </p:par>
                            </p:childTnLst>
                          </p:cTn>
                        </p:par>
                        <p:par>
                          <p:cTn id="91" fill="hold">
                            <p:stCondLst>
                              <p:cond delay="4000"/>
                            </p:stCondLst>
                            <p:childTnLst>
                              <p:par>
                                <p:cTn id="92" presetID="9" presetClass="exit" presetSubtype="0" fill="hold" nodeType="afterEffect">
                                  <p:stCondLst>
                                    <p:cond delay="0"/>
                                  </p:stCondLst>
                                  <p:childTnLst>
                                    <p:animEffect transition="out" filter="dissolve">
                                      <p:cBhvr>
                                        <p:cTn id="93" dur="250"/>
                                        <p:tgtEl>
                                          <p:spTgt spid="12"/>
                                        </p:tgtEl>
                                      </p:cBhvr>
                                    </p:animEffect>
                                    <p:set>
                                      <p:cBhvr>
                                        <p:cTn id="94"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2"/>
                                            </p:cond>
                                          </p:stCondLst>
                                          <p:endCondLst>
                                            <p:cond evt="onStopAudio" delay="0">
                                              <p:tgtEl>
                                                <p:sldTgt/>
                                              </p:tgtEl>
                                            </p:cond>
                                          </p:endCondLst>
                                        </p:cTn>
                                        <p:tgtEl>
                                          <p:sndTgt r:embed="rId11" name="bomb.wav"/>
                                        </p:tgtEl>
                                      </p:cMediaNode>
                                    </p:audio>
                                  </p:subTnLst>
                                </p:cTn>
                              </p:par>
                              <p:par>
                                <p:cTn id="95" presetID="32" presetClass="emph" presetSubtype="0" repeatCount="indefinite" nodeType="withEffect">
                                  <p:stCondLst>
                                    <p:cond delay="0"/>
                                  </p:stCondLst>
                                  <p:endCondLst>
                                    <p:cond evt="onNext" delay="0">
                                      <p:tgtEl>
                                        <p:sldTgt/>
                                      </p:tgtEl>
                                    </p:cond>
                                  </p:end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par>
                                <p:cTn id="101" presetID="32" presetClass="emph" presetSubtype="0" repeatCount="indefinite" nodeType="withEffect">
                                  <p:stCondLst>
                                    <p:cond delay="0"/>
                                  </p:stCondLst>
                                  <p:endCondLst>
                                    <p:cond evt="onNext" delay="0">
                                      <p:tgtEl>
                                        <p:sldTgt/>
                                      </p:tgtEl>
                                    </p:cond>
                                  </p:endCondLst>
                                  <p:childTnLst>
                                    <p:animRot by="120000">
                                      <p:cBhvr>
                                        <p:cTn id="102" dur="100" fill="hold">
                                          <p:stCondLst>
                                            <p:cond delay="0"/>
                                          </p:stCondLst>
                                        </p:cTn>
                                        <p:tgtEl>
                                          <p:spTgt spid="17"/>
                                        </p:tgtEl>
                                        <p:attrNameLst>
                                          <p:attrName>r</p:attrName>
                                        </p:attrNameLst>
                                      </p:cBhvr>
                                    </p:animRot>
                                    <p:animRot by="-240000">
                                      <p:cBhvr>
                                        <p:cTn id="103" dur="200" fill="hold">
                                          <p:stCondLst>
                                            <p:cond delay="200"/>
                                          </p:stCondLst>
                                        </p:cTn>
                                        <p:tgtEl>
                                          <p:spTgt spid="17"/>
                                        </p:tgtEl>
                                        <p:attrNameLst>
                                          <p:attrName>r</p:attrName>
                                        </p:attrNameLst>
                                      </p:cBhvr>
                                    </p:animRot>
                                    <p:animRot by="240000">
                                      <p:cBhvr>
                                        <p:cTn id="104" dur="200" fill="hold">
                                          <p:stCondLst>
                                            <p:cond delay="400"/>
                                          </p:stCondLst>
                                        </p:cTn>
                                        <p:tgtEl>
                                          <p:spTgt spid="17"/>
                                        </p:tgtEl>
                                        <p:attrNameLst>
                                          <p:attrName>r</p:attrName>
                                        </p:attrNameLst>
                                      </p:cBhvr>
                                    </p:animRot>
                                    <p:animRot by="-240000">
                                      <p:cBhvr>
                                        <p:cTn id="105" dur="200" fill="hold">
                                          <p:stCondLst>
                                            <p:cond delay="600"/>
                                          </p:stCondLst>
                                        </p:cTn>
                                        <p:tgtEl>
                                          <p:spTgt spid="17"/>
                                        </p:tgtEl>
                                        <p:attrNameLst>
                                          <p:attrName>r</p:attrName>
                                        </p:attrNameLst>
                                      </p:cBhvr>
                                    </p:animRot>
                                    <p:animRot by="120000">
                                      <p:cBhvr>
                                        <p:cTn id="106" dur="200" fill="hold">
                                          <p:stCondLst>
                                            <p:cond delay="800"/>
                                          </p:stCondLst>
                                        </p:cTn>
                                        <p:tgtEl>
                                          <p:spTgt spid="17"/>
                                        </p:tgtEl>
                                        <p:attrNameLst>
                                          <p:attrName>r</p:attrName>
                                        </p:attrNameLst>
                                      </p:cBhvr>
                                    </p:animRot>
                                  </p:childTnLst>
                                </p:cTn>
                              </p:par>
                              <p:par>
                                <p:cTn id="107" presetID="56" presetClass="path" presetSubtype="0" accel="50000" decel="50000" fill="hold" nodeType="withEffect">
                                  <p:stCondLst>
                                    <p:cond delay="0"/>
                                  </p:stCondLst>
                                  <p:childTnLst>
                                    <p:animMotion origin="layout" path="M -4.79167E-6 -4.81481E-6 L 0.09714 -0.3537 " pathEditMode="relative" rAng="0" ptsTypes="AA">
                                      <p:cBhvr>
                                        <p:cTn id="108" dur="500" fill="hold"/>
                                        <p:tgtEl>
                                          <p:spTgt spid="19"/>
                                        </p:tgtEl>
                                        <p:attrNameLst>
                                          <p:attrName>ppt_x</p:attrName>
                                          <p:attrName>ppt_y</p:attrName>
                                        </p:attrNameLst>
                                      </p:cBhvr>
                                      <p:rCtr x="4857" y="-17685"/>
                                    </p:animMotion>
                                  </p:childTnLst>
                                  <p:subTnLst>
                                    <p:audio>
                                      <p:cMediaNode>
                                        <p:cTn display="0" masterRel="sameClick">
                                          <p:stCondLst>
                                            <p:cond evt="begin" delay="0">
                                              <p:tn val="107"/>
                                            </p:cond>
                                          </p:stCondLst>
                                          <p:endCondLst>
                                            <p:cond evt="onStopAudio" delay="0">
                                              <p:tgtEl>
                                                <p:sldTgt/>
                                              </p:tgtEl>
                                            </p:cond>
                                          </p:endCondLst>
                                        </p:cTn>
                                        <p:tgtEl>
                                          <p:sndTgt r:embed="rId12" name="Bắn tan Covid.wav"/>
                                        </p:tgtEl>
                                      </p:cMediaNode>
                                    </p:audio>
                                  </p:subTnLst>
                                </p:cTn>
                              </p:par>
                              <p:par>
                                <p:cTn id="109" presetID="10" presetClass="entr" presetSubtype="0"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500"/>
                                        <p:tgtEl>
                                          <p:spTgt spid="9"/>
                                        </p:tgtEl>
                                      </p:cBhvr>
                                    </p:animEffect>
                                  </p:childTnLst>
                                </p:cTn>
                              </p:par>
                              <p:par>
                                <p:cTn id="112" presetID="32" presetClass="emph" presetSubtype="0" fill="hold" nodeType="withEffect">
                                  <p:stCondLst>
                                    <p:cond delay="0"/>
                                  </p:stCondLst>
                                  <p:childTnLst>
                                    <p:animRot by="120000">
                                      <p:cBhvr>
                                        <p:cTn id="113" dur="50" fill="hold">
                                          <p:stCondLst>
                                            <p:cond delay="0"/>
                                          </p:stCondLst>
                                        </p:cTn>
                                        <p:tgtEl>
                                          <p:spTgt spid="9"/>
                                        </p:tgtEl>
                                        <p:attrNameLst>
                                          <p:attrName>r</p:attrName>
                                        </p:attrNameLst>
                                      </p:cBhvr>
                                    </p:animRot>
                                    <p:animRot by="-240000">
                                      <p:cBhvr>
                                        <p:cTn id="114" dur="100" fill="hold">
                                          <p:stCondLst>
                                            <p:cond delay="100"/>
                                          </p:stCondLst>
                                        </p:cTn>
                                        <p:tgtEl>
                                          <p:spTgt spid="9"/>
                                        </p:tgtEl>
                                        <p:attrNameLst>
                                          <p:attrName>r</p:attrName>
                                        </p:attrNameLst>
                                      </p:cBhvr>
                                    </p:animRot>
                                    <p:animRot by="240000">
                                      <p:cBhvr>
                                        <p:cTn id="115" dur="100" fill="hold">
                                          <p:stCondLst>
                                            <p:cond delay="200"/>
                                          </p:stCondLst>
                                        </p:cTn>
                                        <p:tgtEl>
                                          <p:spTgt spid="9"/>
                                        </p:tgtEl>
                                        <p:attrNameLst>
                                          <p:attrName>r</p:attrName>
                                        </p:attrNameLst>
                                      </p:cBhvr>
                                    </p:animRot>
                                    <p:animRot by="-240000">
                                      <p:cBhvr>
                                        <p:cTn id="116" dur="100" fill="hold">
                                          <p:stCondLst>
                                            <p:cond delay="300"/>
                                          </p:stCondLst>
                                        </p:cTn>
                                        <p:tgtEl>
                                          <p:spTgt spid="9"/>
                                        </p:tgtEl>
                                        <p:attrNameLst>
                                          <p:attrName>r</p:attrName>
                                        </p:attrNameLst>
                                      </p:cBhvr>
                                    </p:animRot>
                                    <p:animRot by="120000">
                                      <p:cBhvr>
                                        <p:cTn id="117" dur="100" fill="hold">
                                          <p:stCondLst>
                                            <p:cond delay="400"/>
                                          </p:stCondLst>
                                        </p:cTn>
                                        <p:tgtEl>
                                          <p:spTgt spid="9"/>
                                        </p:tgtEl>
                                        <p:attrNameLst>
                                          <p:attrName>r</p:attrName>
                                        </p:attrNameLst>
                                      </p:cBhvr>
                                    </p:animRot>
                                  </p:childTnLst>
                                </p:cTn>
                              </p:par>
                            </p:childTnLst>
                          </p:cTn>
                        </p:par>
                        <p:par>
                          <p:cTn id="118" fill="hold">
                            <p:stCondLst>
                              <p:cond delay="4500"/>
                            </p:stCondLst>
                            <p:childTnLst>
                              <p:par>
                                <p:cTn id="119" presetID="9" presetClass="exit" presetSubtype="0" fill="hold" nodeType="afterEffect">
                                  <p:stCondLst>
                                    <p:cond delay="0"/>
                                  </p:stCondLst>
                                  <p:childTnLst>
                                    <p:animEffect transition="out" filter="dissolve">
                                      <p:cBhvr>
                                        <p:cTn id="120" dur="250"/>
                                        <p:tgtEl>
                                          <p:spTgt spid="9"/>
                                        </p:tgtEl>
                                      </p:cBhvr>
                                    </p:animEffect>
                                    <p:set>
                                      <p:cBhvr>
                                        <p:cTn id="121" dur="1" fill="hold">
                                          <p:stCondLst>
                                            <p:cond delay="249"/>
                                          </p:stCondLst>
                                        </p:cTn>
                                        <p:tgtEl>
                                          <p:spTgt spid="9"/>
                                        </p:tgtEl>
                                        <p:attrNameLst>
                                          <p:attrName>style.visibility</p:attrName>
                                        </p:attrNameLst>
                                      </p:cBhvr>
                                      <p:to>
                                        <p:strVal val="hidden"/>
                                      </p:to>
                                    </p:set>
                                  </p:childTnLst>
                                </p:cTn>
                              </p:par>
                            </p:childTnLst>
                          </p:cTn>
                        </p:par>
                        <p:par>
                          <p:cTn id="122" fill="hold">
                            <p:stCondLst>
                              <p:cond delay="5000"/>
                            </p:stCondLst>
                            <p:childTnLst>
                              <p:par>
                                <p:cTn id="123" presetID="9" presetClass="exit" presetSubtype="0" fill="hold" nodeType="afterEffect">
                                  <p:stCondLst>
                                    <p:cond delay="0"/>
                                  </p:stCondLst>
                                  <p:childTnLst>
                                    <p:animEffect transition="out" filter="dissolve">
                                      <p:cBhvr>
                                        <p:cTn id="124" dur="250"/>
                                        <p:tgtEl>
                                          <p:spTgt spid="7"/>
                                        </p:tgtEl>
                                      </p:cBhvr>
                                    </p:animEffect>
                                    <p:set>
                                      <p:cBhvr>
                                        <p:cTn id="125"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3"/>
                                            </p:cond>
                                          </p:stCondLst>
                                          <p:endCondLst>
                                            <p:cond evt="onStopAudio" delay="0">
                                              <p:tgtEl>
                                                <p:sldTgt/>
                                              </p:tgtEl>
                                            </p:cond>
                                          </p:endCondLst>
                                        </p:cTn>
                                        <p:tgtEl>
                                          <p:sndTgt r:embed="rId11"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6" restart="whenNotActive" fill="hold" evtFilter="cancelBubble" nodeType="interactiveSeq">
                <p:stCondLst>
                  <p:cond evt="onClick" delay="0">
                    <p:tgtEl>
                      <p:spTgt spid="43"/>
                    </p:tgtEl>
                  </p:cond>
                </p:stCondLst>
                <p:endSync evt="end" delay="0">
                  <p:rtn val="all"/>
                </p:endSync>
                <p:childTnLst>
                  <p:par>
                    <p:cTn id="127" fill="hold">
                      <p:stCondLst>
                        <p:cond delay="0"/>
                      </p:stCondLst>
                      <p:childTnLst>
                        <p:par>
                          <p:cTn id="128" fill="hold">
                            <p:stCondLst>
                              <p:cond delay="0"/>
                            </p:stCondLst>
                            <p:childTnLst>
                              <p:par>
                                <p:cTn id="129" presetID="1" presetClass="mediacall" presetSubtype="0" fill="hold" nodeType="clickEffect">
                                  <p:stCondLst>
                                    <p:cond delay="0"/>
                                  </p:stCondLst>
                                  <p:childTnLst>
                                    <p:cmd type="call" cmd="playFrom(0.0)">
                                      <p:cBhvr>
                                        <p:cTn id="130" dur="11840" fill="hold"/>
                                        <p:tgtEl>
                                          <p:spTgt spid="36"/>
                                        </p:tgtEl>
                                      </p:cBhvr>
                                    </p:cmd>
                                  </p:childTnLst>
                                </p:cTn>
                              </p:par>
                              <p:par>
                                <p:cTn id="131" presetID="22" presetClass="exit" presetSubtype="1" fill="hold" grpId="0" nodeType="withEffect">
                                  <p:stCondLst>
                                    <p:cond delay="0"/>
                                  </p:stCondLst>
                                  <p:childTnLst>
                                    <p:animEffect transition="out" filter="wipe(up)">
                                      <p:cBhvr>
                                        <p:cTn id="132" dur="1000"/>
                                        <p:tgtEl>
                                          <p:spTgt spid="43"/>
                                        </p:tgtEl>
                                      </p:cBhvr>
                                    </p:animEffect>
                                    <p:set>
                                      <p:cBhvr>
                                        <p:cTn id="133" dur="1" fill="hold">
                                          <p:stCondLst>
                                            <p:cond delay="999"/>
                                          </p:stCondLst>
                                        </p:cTn>
                                        <p:tgtEl>
                                          <p:spTgt spid="43"/>
                                        </p:tgtEl>
                                        <p:attrNameLst>
                                          <p:attrName>style.visibility</p:attrName>
                                        </p:attrNameLst>
                                      </p:cBhvr>
                                      <p:to>
                                        <p:strVal val="hidden"/>
                                      </p:to>
                                    </p:set>
                                  </p:childTnLst>
                                </p:cTn>
                              </p:par>
                              <p:par>
                                <p:cTn id="134" presetID="22" presetClass="exit" presetSubtype="1" fill="hold" grpId="0" nodeType="withEffect">
                                  <p:stCondLst>
                                    <p:cond delay="1000"/>
                                  </p:stCondLst>
                                  <p:childTnLst>
                                    <p:animEffect transition="out" filter="wipe(up)">
                                      <p:cBhvr>
                                        <p:cTn id="135" dur="1000"/>
                                        <p:tgtEl>
                                          <p:spTgt spid="42"/>
                                        </p:tgtEl>
                                      </p:cBhvr>
                                    </p:animEffect>
                                    <p:set>
                                      <p:cBhvr>
                                        <p:cTn id="136" dur="1" fill="hold">
                                          <p:stCondLst>
                                            <p:cond delay="999"/>
                                          </p:stCondLst>
                                        </p:cTn>
                                        <p:tgtEl>
                                          <p:spTgt spid="42"/>
                                        </p:tgtEl>
                                        <p:attrNameLst>
                                          <p:attrName>style.visibility</p:attrName>
                                        </p:attrNameLst>
                                      </p:cBhvr>
                                      <p:to>
                                        <p:strVal val="hidden"/>
                                      </p:to>
                                    </p:set>
                                  </p:childTnLst>
                                </p:cTn>
                              </p:par>
                              <p:par>
                                <p:cTn id="137" presetID="22" presetClass="exit" presetSubtype="1" fill="hold" grpId="0" nodeType="withEffect">
                                  <p:stCondLst>
                                    <p:cond delay="2000"/>
                                  </p:stCondLst>
                                  <p:childTnLst>
                                    <p:animEffect transition="out" filter="wipe(up)">
                                      <p:cBhvr>
                                        <p:cTn id="138" dur="1000"/>
                                        <p:tgtEl>
                                          <p:spTgt spid="41"/>
                                        </p:tgtEl>
                                      </p:cBhvr>
                                    </p:animEffect>
                                    <p:set>
                                      <p:cBhvr>
                                        <p:cTn id="139" dur="1" fill="hold">
                                          <p:stCondLst>
                                            <p:cond delay="999"/>
                                          </p:stCondLst>
                                        </p:cTn>
                                        <p:tgtEl>
                                          <p:spTgt spid="41"/>
                                        </p:tgtEl>
                                        <p:attrNameLst>
                                          <p:attrName>style.visibility</p:attrName>
                                        </p:attrNameLst>
                                      </p:cBhvr>
                                      <p:to>
                                        <p:strVal val="hidden"/>
                                      </p:to>
                                    </p:set>
                                  </p:childTnLst>
                                </p:cTn>
                              </p:par>
                              <p:par>
                                <p:cTn id="140" presetID="22" presetClass="exit" presetSubtype="1" fill="hold" grpId="0" nodeType="withEffect">
                                  <p:stCondLst>
                                    <p:cond delay="3000"/>
                                  </p:stCondLst>
                                  <p:childTnLst>
                                    <p:animEffect transition="out" filter="wipe(up)">
                                      <p:cBhvr>
                                        <p:cTn id="141" dur="1000"/>
                                        <p:tgtEl>
                                          <p:spTgt spid="40"/>
                                        </p:tgtEl>
                                      </p:cBhvr>
                                    </p:animEffect>
                                    <p:set>
                                      <p:cBhvr>
                                        <p:cTn id="142" dur="1" fill="hold">
                                          <p:stCondLst>
                                            <p:cond delay="999"/>
                                          </p:stCondLst>
                                        </p:cTn>
                                        <p:tgtEl>
                                          <p:spTgt spid="40"/>
                                        </p:tgtEl>
                                        <p:attrNameLst>
                                          <p:attrName>style.visibility</p:attrName>
                                        </p:attrNameLst>
                                      </p:cBhvr>
                                      <p:to>
                                        <p:strVal val="hidden"/>
                                      </p:to>
                                    </p:set>
                                  </p:childTnLst>
                                </p:cTn>
                              </p:par>
                              <p:par>
                                <p:cTn id="143" presetID="22" presetClass="exit" presetSubtype="1" fill="hold" grpId="0" nodeType="withEffect">
                                  <p:stCondLst>
                                    <p:cond delay="4000"/>
                                  </p:stCondLst>
                                  <p:childTnLst>
                                    <p:animEffect transition="out" filter="wipe(up)">
                                      <p:cBhvr>
                                        <p:cTn id="144" dur="1000"/>
                                        <p:tgtEl>
                                          <p:spTgt spid="39"/>
                                        </p:tgtEl>
                                      </p:cBhvr>
                                    </p:animEffect>
                                    <p:set>
                                      <p:cBhvr>
                                        <p:cTn id="145" dur="1" fill="hold">
                                          <p:stCondLst>
                                            <p:cond delay="999"/>
                                          </p:stCondLst>
                                        </p:cTn>
                                        <p:tgtEl>
                                          <p:spTgt spid="39"/>
                                        </p:tgtEl>
                                        <p:attrNameLst>
                                          <p:attrName>style.visibility</p:attrName>
                                        </p:attrNameLst>
                                      </p:cBhvr>
                                      <p:to>
                                        <p:strVal val="hidden"/>
                                      </p:to>
                                    </p:set>
                                  </p:childTnLst>
                                </p:cTn>
                              </p:par>
                              <p:par>
                                <p:cTn id="146" presetID="22" presetClass="exit" presetSubtype="1" fill="hold" grpId="0" nodeType="withEffect">
                                  <p:stCondLst>
                                    <p:cond delay="5000"/>
                                  </p:stCondLst>
                                  <p:childTnLst>
                                    <p:animEffect transition="out" filter="wipe(up)">
                                      <p:cBhvr>
                                        <p:cTn id="147" dur="1000"/>
                                        <p:tgtEl>
                                          <p:spTgt spid="38"/>
                                        </p:tgtEl>
                                      </p:cBhvr>
                                    </p:animEffect>
                                    <p:set>
                                      <p:cBhvr>
                                        <p:cTn id="148" dur="1" fill="hold">
                                          <p:stCondLst>
                                            <p:cond delay="999"/>
                                          </p:stCondLst>
                                        </p:cTn>
                                        <p:tgtEl>
                                          <p:spTgt spid="38"/>
                                        </p:tgtEl>
                                        <p:attrNameLst>
                                          <p:attrName>style.visibility</p:attrName>
                                        </p:attrNameLst>
                                      </p:cBhvr>
                                      <p:to>
                                        <p:strVal val="hidden"/>
                                      </p:to>
                                    </p:set>
                                  </p:childTnLst>
                                </p:cTn>
                              </p:par>
                              <p:par>
                                <p:cTn id="149" presetID="22" presetClass="exit" presetSubtype="1" fill="hold" grpId="0" nodeType="withEffect">
                                  <p:stCondLst>
                                    <p:cond delay="6000"/>
                                  </p:stCondLst>
                                  <p:childTnLst>
                                    <p:animEffect transition="out" filter="wipe(up)">
                                      <p:cBhvr>
                                        <p:cTn id="150" dur="1000"/>
                                        <p:tgtEl>
                                          <p:spTgt spid="37"/>
                                        </p:tgtEl>
                                      </p:cBhvr>
                                    </p:animEffect>
                                    <p:set>
                                      <p:cBhvr>
                                        <p:cTn id="151" dur="1" fill="hold">
                                          <p:stCondLst>
                                            <p:cond delay="999"/>
                                          </p:stCondLst>
                                        </p:cTn>
                                        <p:tgtEl>
                                          <p:spTgt spid="37"/>
                                        </p:tgtEl>
                                        <p:attrNameLst>
                                          <p:attrName>style.visibility</p:attrName>
                                        </p:attrNameLst>
                                      </p:cBhvr>
                                      <p:to>
                                        <p:strVal val="hidden"/>
                                      </p:to>
                                    </p:set>
                                  </p:childTnLst>
                                </p:cTn>
                              </p:par>
                              <p:par>
                                <p:cTn id="152" presetID="22" presetClass="exit" presetSubtype="1" fill="hold" grpId="0" nodeType="withEffect">
                                  <p:stCondLst>
                                    <p:cond delay="7000"/>
                                  </p:stCondLst>
                                  <p:childTnLst>
                                    <p:animEffect transition="out" filter="wipe(up)">
                                      <p:cBhvr>
                                        <p:cTn id="153" dur="1000"/>
                                        <p:tgtEl>
                                          <p:spTgt spid="35"/>
                                        </p:tgtEl>
                                      </p:cBhvr>
                                    </p:animEffect>
                                    <p:set>
                                      <p:cBhvr>
                                        <p:cTn id="154" dur="1" fill="hold">
                                          <p:stCondLst>
                                            <p:cond delay="999"/>
                                          </p:stCondLst>
                                        </p:cTn>
                                        <p:tgtEl>
                                          <p:spTgt spid="35"/>
                                        </p:tgtEl>
                                        <p:attrNameLst>
                                          <p:attrName>style.visibility</p:attrName>
                                        </p:attrNameLst>
                                      </p:cBhvr>
                                      <p:to>
                                        <p:strVal val="hidden"/>
                                      </p:to>
                                    </p:set>
                                  </p:childTnLst>
                                </p:cTn>
                              </p:par>
                              <p:par>
                                <p:cTn id="155" presetID="22" presetClass="exit" presetSubtype="1" fill="hold" grpId="0" nodeType="withEffect">
                                  <p:stCondLst>
                                    <p:cond delay="8000"/>
                                  </p:stCondLst>
                                  <p:childTnLst>
                                    <p:animEffect transition="out" filter="wipe(up)">
                                      <p:cBhvr>
                                        <p:cTn id="156" dur="1000"/>
                                        <p:tgtEl>
                                          <p:spTgt spid="34"/>
                                        </p:tgtEl>
                                      </p:cBhvr>
                                    </p:animEffect>
                                    <p:set>
                                      <p:cBhvr>
                                        <p:cTn id="157" dur="1" fill="hold">
                                          <p:stCondLst>
                                            <p:cond delay="999"/>
                                          </p:stCondLst>
                                        </p:cTn>
                                        <p:tgtEl>
                                          <p:spTgt spid="34"/>
                                        </p:tgtEl>
                                        <p:attrNameLst>
                                          <p:attrName>style.visibility</p:attrName>
                                        </p:attrNameLst>
                                      </p:cBhvr>
                                      <p:to>
                                        <p:strVal val="hidden"/>
                                      </p:to>
                                    </p:set>
                                  </p:childTnLst>
                                </p:cTn>
                              </p:par>
                              <p:par>
                                <p:cTn id="158" presetID="22" presetClass="exit" presetSubtype="1" fill="hold" grpId="0" nodeType="withEffect">
                                  <p:stCondLst>
                                    <p:cond delay="9000"/>
                                  </p:stCondLst>
                                  <p:childTnLst>
                                    <p:animEffect transition="out" filter="wipe(up)">
                                      <p:cBhvr>
                                        <p:cTn id="159" dur="1000"/>
                                        <p:tgtEl>
                                          <p:spTgt spid="33"/>
                                        </p:tgtEl>
                                      </p:cBhvr>
                                    </p:animEffect>
                                    <p:set>
                                      <p:cBhvr>
                                        <p:cTn id="160" dur="1" fill="hold">
                                          <p:stCondLst>
                                            <p:cond delay="999"/>
                                          </p:stCondLst>
                                        </p:cTn>
                                        <p:tgtEl>
                                          <p:spTgt spid="33"/>
                                        </p:tgtEl>
                                        <p:attrNameLst>
                                          <p:attrName>style.visibility</p:attrName>
                                        </p:attrNameLst>
                                      </p:cBhvr>
                                      <p:to>
                                        <p:strVal val="hidden"/>
                                      </p:to>
                                    </p:set>
                                  </p:childTnLst>
                                </p:cTn>
                              </p:par>
                              <p:par>
                                <p:cTn id="161" presetID="23" presetClass="entr" presetSubtype="16" fill="hold" nodeType="withEffect">
                                  <p:stCondLst>
                                    <p:cond delay="10000"/>
                                  </p:stCondLst>
                                  <p:childTnLst>
                                    <p:set>
                                      <p:cBhvr>
                                        <p:cTn id="162" dur="1" fill="hold">
                                          <p:stCondLst>
                                            <p:cond delay="0"/>
                                          </p:stCondLst>
                                        </p:cTn>
                                        <p:tgtEl>
                                          <p:spTgt spid="32"/>
                                        </p:tgtEl>
                                        <p:attrNameLst>
                                          <p:attrName>style.visibility</p:attrName>
                                        </p:attrNameLst>
                                      </p:cBhvr>
                                      <p:to>
                                        <p:strVal val="visible"/>
                                      </p:to>
                                    </p:set>
                                    <p:anim calcmode="lin" valueType="num">
                                      <p:cBhvr>
                                        <p:cTn id="163" dur="500" fill="hold"/>
                                        <p:tgtEl>
                                          <p:spTgt spid="32"/>
                                        </p:tgtEl>
                                        <p:attrNameLst>
                                          <p:attrName>ppt_w</p:attrName>
                                        </p:attrNameLst>
                                      </p:cBhvr>
                                      <p:tavLst>
                                        <p:tav tm="0">
                                          <p:val>
                                            <p:fltVal val="0"/>
                                          </p:val>
                                        </p:tav>
                                        <p:tav tm="100000">
                                          <p:val>
                                            <p:strVal val="#ppt_w"/>
                                          </p:val>
                                        </p:tav>
                                      </p:tavLst>
                                    </p:anim>
                                    <p:anim calcmode="lin" valueType="num">
                                      <p:cBhvr>
                                        <p:cTn id="164" dur="500" fill="hold"/>
                                        <p:tgtEl>
                                          <p:spTgt spid="32"/>
                                        </p:tgtEl>
                                        <p:attrNameLst>
                                          <p:attrName>ppt_h</p:attrName>
                                        </p:attrNameLst>
                                      </p:cBhvr>
                                      <p:tavLst>
                                        <p:tav tm="0">
                                          <p:val>
                                            <p:fltVal val="0"/>
                                          </p:val>
                                        </p:tav>
                                        <p:tav tm="100000">
                                          <p:val>
                                            <p:strVal val="#ppt_h"/>
                                          </p:val>
                                        </p:tav>
                                      </p:tavLst>
                                    </p:anim>
                                  </p:childTnLst>
                                </p:cTn>
                              </p:par>
                            </p:childTnLst>
                          </p:cTn>
                        </p:par>
                        <p:par>
                          <p:cTn id="165" fill="hold">
                            <p:stCondLst>
                              <p:cond delay="12000"/>
                            </p:stCondLst>
                            <p:childTnLst>
                              <p:par>
                                <p:cTn id="166" presetID="32" presetClass="emph" presetSubtype="0" repeatCount="3000" fill="hold" nodeType="afterEffect">
                                  <p:stCondLst>
                                    <p:cond delay="0"/>
                                  </p:stCondLst>
                                  <p:childTnLst>
                                    <p:animRot by="120000">
                                      <p:cBhvr>
                                        <p:cTn id="167" dur="100" fill="hold">
                                          <p:stCondLst>
                                            <p:cond delay="0"/>
                                          </p:stCondLst>
                                        </p:cTn>
                                        <p:tgtEl>
                                          <p:spTgt spid="32"/>
                                        </p:tgtEl>
                                        <p:attrNameLst>
                                          <p:attrName>r</p:attrName>
                                        </p:attrNameLst>
                                      </p:cBhvr>
                                    </p:animRot>
                                    <p:animRot by="-240000">
                                      <p:cBhvr>
                                        <p:cTn id="168" dur="200" fill="hold">
                                          <p:stCondLst>
                                            <p:cond delay="200"/>
                                          </p:stCondLst>
                                        </p:cTn>
                                        <p:tgtEl>
                                          <p:spTgt spid="32"/>
                                        </p:tgtEl>
                                        <p:attrNameLst>
                                          <p:attrName>r</p:attrName>
                                        </p:attrNameLst>
                                      </p:cBhvr>
                                    </p:animRot>
                                    <p:animRot by="240000">
                                      <p:cBhvr>
                                        <p:cTn id="169" dur="200" fill="hold">
                                          <p:stCondLst>
                                            <p:cond delay="400"/>
                                          </p:stCondLst>
                                        </p:cTn>
                                        <p:tgtEl>
                                          <p:spTgt spid="32"/>
                                        </p:tgtEl>
                                        <p:attrNameLst>
                                          <p:attrName>r</p:attrName>
                                        </p:attrNameLst>
                                      </p:cBhvr>
                                    </p:animRot>
                                    <p:animRot by="-240000">
                                      <p:cBhvr>
                                        <p:cTn id="170" dur="200" fill="hold">
                                          <p:stCondLst>
                                            <p:cond delay="600"/>
                                          </p:stCondLst>
                                        </p:cTn>
                                        <p:tgtEl>
                                          <p:spTgt spid="32"/>
                                        </p:tgtEl>
                                        <p:attrNameLst>
                                          <p:attrName>r</p:attrName>
                                        </p:attrNameLst>
                                      </p:cBhvr>
                                    </p:animRot>
                                    <p:animRot by="120000">
                                      <p:cBhvr>
                                        <p:cTn id="171" dur="200" fill="hold">
                                          <p:stCondLst>
                                            <p:cond delay="800"/>
                                          </p:stCondLst>
                                        </p:cTn>
                                        <p:tgtEl>
                                          <p:spTgt spid="32"/>
                                        </p:tgtEl>
                                        <p:attrNameLst>
                                          <p:attrName>r</p:attrName>
                                        </p:attrNameLst>
                                      </p:cBhvr>
                                    </p:animRot>
                                  </p:childTnLst>
                                </p:cTn>
                              </p:par>
                            </p:childTnLst>
                          </p:cTn>
                        </p:par>
                      </p:childTnLst>
                    </p:cTn>
                  </p:par>
                </p:childTnLst>
              </p:cTn>
              <p:nextCondLst>
                <p:cond evt="onClick" delay="0">
                  <p:tgtEl>
                    <p:spTgt spid="43"/>
                  </p:tgtEl>
                </p:cond>
              </p:nextCondLst>
            </p:seq>
            <p:audio>
              <p:cMediaNode vol="80000">
                <p:cTn id="172" fill="hold" display="0">
                  <p:stCondLst>
                    <p:cond delay="indefinite"/>
                  </p:stCondLst>
                  <p:endCondLst>
                    <p:cond evt="onStopAudio" delay="0">
                      <p:tgtEl>
                        <p:sldTgt/>
                      </p:tgtEl>
                    </p:cond>
                  </p:endCondLst>
                </p:cTn>
                <p:tgtEl>
                  <p:spTgt spid="36"/>
                </p:tgtEl>
              </p:cMediaNode>
            </p:audio>
          </p:childTnLst>
        </p:cTn>
      </p:par>
    </p:tnLst>
    <p:bldLst>
      <p:bldP spid="18" grpId="0"/>
      <p:bldP spid="18" grpId="1"/>
      <p:bldP spid="20" grpId="0"/>
      <p:bldP spid="20" grpId="1"/>
      <p:bldP spid="33" grpId="0" bldLvl="0" animBg="1"/>
      <p:bldP spid="34" grpId="0" bldLvl="0" animBg="1"/>
      <p:bldP spid="35"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580707" y="2212571"/>
            <a:ext cx="1732168" cy="1392023"/>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4015" t="11360" r="19959" b="9562"/>
          <a:stretch>
            <a:fillRect/>
          </a:stretch>
        </p:blipFill>
        <p:spPr>
          <a:xfrm>
            <a:off x="2451304" y="2077633"/>
            <a:ext cx="1479588" cy="1392023"/>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514411" y="4689019"/>
            <a:ext cx="1732168" cy="1392023"/>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4015" t="11360" r="19959" b="9562"/>
          <a:stretch>
            <a:fillRect/>
          </a:stretch>
        </p:blipFill>
        <p:spPr>
          <a:xfrm>
            <a:off x="5428703" y="4226591"/>
            <a:ext cx="1479588" cy="1392023"/>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088499" y="1463251"/>
            <a:ext cx="1732168" cy="1392023"/>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4015" t="11360" r="19959" b="9562"/>
          <a:stretch>
            <a:fillRect/>
          </a:stretch>
        </p:blipFill>
        <p:spPr>
          <a:xfrm>
            <a:off x="9030753" y="1043944"/>
            <a:ext cx="1479588" cy="1392023"/>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a:hlinkClick r:id="" action="ppaction://hlinkshowjump?jump=nextslide"/>
          </p:cNvPr>
          <p:cNvPicPr>
            <a:picLocks noChangeAspect="1"/>
          </p:cNvPicPr>
          <p:nvPr/>
        </p:nvPicPr>
        <p:blipFill rotWithShape="1">
          <a:blip r:embed="rId4">
            <a:extLst>
              <a:ext uri="{28A0092B-C50C-407E-A947-70E740481C1C}">
                <a14:useLocalDpi xmlns:a14="http://schemas.microsoft.com/office/drawing/2010/main" val="0"/>
              </a:ext>
            </a:extLst>
          </a:blip>
          <a:srcRect l="84900" t="24520" r="2856" b="56253"/>
          <a:stretch>
            <a:fillRect/>
          </a:stretch>
        </p:blipFill>
        <p:spPr>
          <a:xfrm>
            <a:off x="11202649" y="2548327"/>
            <a:ext cx="989351" cy="909915"/>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53073" t="47270"/>
          <a:stretch>
            <a:fillRect/>
          </a:stretch>
        </p:blipFill>
        <p:spPr>
          <a:xfrm flipH="1">
            <a:off x="-132608" y="4246663"/>
            <a:ext cx="2016983" cy="2425865"/>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rcRect l="6429" t="59367" r="4517" b="7997"/>
          <a:stretch>
            <a:fillRect/>
          </a:stretch>
        </p:blipFill>
        <p:spPr>
          <a:xfrm>
            <a:off x="1919605" y="1556385"/>
            <a:ext cx="8679180" cy="3364230"/>
          </a:xfrm>
          <a:prstGeom prst="rect">
            <a:avLst/>
          </a:prstGeom>
          <a:ln>
            <a:noFill/>
          </a:ln>
          <a:effectLst>
            <a:softEdge rad="112500"/>
          </a:effectLst>
        </p:spPr>
      </p:pic>
      <p:sp>
        <p:nvSpPr>
          <p:cNvPr id="18" name="TextBox 17"/>
          <p:cNvSpPr txBox="1"/>
          <p:nvPr/>
        </p:nvSpPr>
        <p:spPr>
          <a:xfrm>
            <a:off x="2661588" y="2493136"/>
            <a:ext cx="7126546" cy="1198880"/>
          </a:xfrm>
          <a:prstGeom prst="rect">
            <a:avLst/>
          </a:prstGeom>
          <a:noFill/>
        </p:spPr>
        <p:txBody>
          <a:bodyPr wrap="square" rtlCol="0">
            <a:spAutoFit/>
          </a:bodyPr>
          <a:lstStyle/>
          <a:p>
            <a:pPr algn="ctr"/>
            <a:r>
              <a:rPr lang="vi-VN" altLang="en-US" sz="3600" b="1">
                <a:solidFill>
                  <a:schemeClr val="bg2"/>
                </a:solidFill>
                <a:latin typeface="Cambria" panose="02040503050406030204" pitchFamily="18" charset="0"/>
                <a:ea typeface="Cambria" panose="02040503050406030204" pitchFamily="18" charset="0"/>
                <a:cs typeface="Arial" panose="020B0604020202020204" pitchFamily="34" charset="0"/>
              </a:rPr>
              <a:t>Câu </a:t>
            </a:r>
            <a:r>
              <a:rPr lang="en-US" altLang="en-US" sz="3600" b="1">
                <a:solidFill>
                  <a:schemeClr val="bg2"/>
                </a:solidFill>
                <a:latin typeface="Cambria" panose="02040503050406030204" pitchFamily="18" charset="0"/>
                <a:ea typeface="Cambria" panose="02040503050406030204" pitchFamily="18" charset="0"/>
                <a:cs typeface="Arial" panose="020B0604020202020204" pitchFamily="34" charset="0"/>
              </a:rPr>
              <a:t>4</a:t>
            </a:r>
            <a:r>
              <a:rPr lang="vi-VN" altLang="en-US" sz="3600" b="1">
                <a:solidFill>
                  <a:schemeClr val="bg2"/>
                </a:solidFill>
                <a:latin typeface="Cambria" panose="02040503050406030204" pitchFamily="18" charset="0"/>
                <a:ea typeface="Cambria" panose="02040503050406030204" pitchFamily="18" charset="0"/>
                <a:cs typeface="Arial" panose="020B0604020202020204" pitchFamily="34" charset="0"/>
              </a:rPr>
              <a:t>. </a:t>
            </a:r>
            <a:r>
              <a:rPr lang="en-US" altLang="en-US" sz="3600" b="1">
                <a:solidFill>
                  <a:schemeClr val="bg2"/>
                </a:solidFill>
                <a:latin typeface="Cambria" panose="02040503050406030204" pitchFamily="18" charset="0"/>
                <a:ea typeface="Cambria" panose="02040503050406030204" pitchFamily="18" charset="0"/>
                <a:cs typeface="Arial" panose="020B0604020202020204" pitchFamily="34" charset="0"/>
              </a:rPr>
              <a:t>Điền vào chỗ chấm:</a:t>
            </a:r>
            <a:endParaRPr lang="en-US" altLang="en-US" sz="3600" b="1">
              <a:solidFill>
                <a:schemeClr val="bg2"/>
              </a:solidFill>
              <a:latin typeface="Cambria" panose="02040503050406030204" pitchFamily="18" charset="0"/>
              <a:ea typeface="Cambria" panose="02040503050406030204" pitchFamily="18" charset="0"/>
              <a:cs typeface="Arial" panose="020B0604020202020204" pitchFamily="34" charset="0"/>
            </a:endParaRPr>
          </a:p>
          <a:p>
            <a:pPr algn="ctr"/>
            <a:r>
              <a:rPr lang="en-US" altLang="en-US" sz="3600" b="1" i="1">
                <a:solidFill>
                  <a:schemeClr val="bg2"/>
                </a:solidFill>
                <a:latin typeface="Cambria" panose="02040503050406030204" pitchFamily="18" charset="0"/>
                <a:ea typeface="Cambria" panose="02040503050406030204" pitchFamily="18" charset="0"/>
                <a:cs typeface="Arial" panose="020B0604020202020204" pitchFamily="34" charset="0"/>
              </a:rPr>
              <a:t>Không ................đông người</a:t>
            </a:r>
            <a:endParaRPr lang="en-US" altLang="en-US" sz="3600" b="1" i="1" dirty="0">
              <a:solidFill>
                <a:schemeClr val="bg2"/>
              </a:solidFill>
              <a:latin typeface="Cambria" panose="02040503050406030204" pitchFamily="18" charset="0"/>
              <a:ea typeface="Cambria" panose="02040503050406030204" pitchFamily="18" charset="0"/>
              <a:cs typeface="Arial" panose="020B0604020202020204" pitchFamily="34" charset="0"/>
            </a:endParaRPr>
          </a:p>
        </p:txBody>
      </p:sp>
      <p:sp>
        <p:nvSpPr>
          <p:cNvPr id="20" name="TextBox 19"/>
          <p:cNvSpPr txBox="1"/>
          <p:nvPr/>
        </p:nvSpPr>
        <p:spPr>
          <a:xfrm>
            <a:off x="4871486" y="3031487"/>
            <a:ext cx="1800200" cy="645160"/>
          </a:xfrm>
          <a:prstGeom prst="rect">
            <a:avLst/>
          </a:prstGeom>
          <a:noFill/>
        </p:spPr>
        <p:txBody>
          <a:bodyPr wrap="square" rtlCol="0">
            <a:spAutoFit/>
          </a:bodyPr>
          <a:lstStyle/>
          <a:p>
            <a:pPr algn="ctr"/>
            <a:r>
              <a:rPr lang="en-US" altLang="en-US" sz="3600" b="1">
                <a:solidFill>
                  <a:srgbClr val="FF0000"/>
                </a:solidFill>
                <a:latin typeface="Cambria" panose="02040503050406030204" pitchFamily="18" charset="0"/>
                <a:ea typeface="Cambria" panose="02040503050406030204" pitchFamily="18" charset="0"/>
                <a:cs typeface="Arial" panose="020B0604020202020204" pitchFamily="34" charset="0"/>
              </a:rPr>
              <a:t>tụ tập</a:t>
            </a:r>
            <a:endParaRPr lang="en-US" altLang="en-US" sz="3600" b="1" i="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02790" y="5242202"/>
            <a:ext cx="2944025" cy="1596543"/>
          </a:xfrm>
          <a:prstGeom prst="rect">
            <a:avLst/>
          </a:prstGeom>
        </p:spPr>
      </p:pic>
      <p:sp>
        <p:nvSpPr>
          <p:cNvPr id="33" name="Flowchart: Connector 32"/>
          <p:cNvSpPr/>
          <p:nvPr/>
        </p:nvSpPr>
        <p:spPr>
          <a:xfrm>
            <a:off x="10309166" y="5314275"/>
            <a:ext cx="1278349" cy="1260135"/>
          </a:xfrm>
          <a:prstGeom prst="flowChartConnector">
            <a:avLst/>
          </a:prstGeom>
          <a:solidFill>
            <a:srgbClr val="FF00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1</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34" name="Flowchart: Connector 33"/>
          <p:cNvSpPr/>
          <p:nvPr/>
        </p:nvSpPr>
        <p:spPr>
          <a:xfrm>
            <a:off x="10309166" y="5314274"/>
            <a:ext cx="1278349" cy="1260135"/>
          </a:xfrm>
          <a:prstGeom prst="flowChartConnector">
            <a:avLst/>
          </a:prstGeom>
          <a:solidFill>
            <a:srgbClr val="FC3F04"/>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2</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35" name="Flowchart: Connector 34"/>
          <p:cNvSpPr/>
          <p:nvPr/>
        </p:nvSpPr>
        <p:spPr>
          <a:xfrm>
            <a:off x="10309166" y="5314273"/>
            <a:ext cx="1278349" cy="1260135"/>
          </a:xfrm>
          <a:prstGeom prst="flowChartConnector">
            <a:avLst/>
          </a:prstGeom>
          <a:solidFill>
            <a:srgbClr val="FF66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3</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pic>
        <p:nvPicPr>
          <p:cNvPr id="36" name="Count">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608856" y="3553886"/>
            <a:ext cx="609600" cy="609600"/>
          </a:xfrm>
          <a:prstGeom prst="rect">
            <a:avLst/>
          </a:prstGeom>
        </p:spPr>
      </p:pic>
      <p:sp>
        <p:nvSpPr>
          <p:cNvPr id="37" name="Flowchart: Connector 36"/>
          <p:cNvSpPr/>
          <p:nvPr/>
        </p:nvSpPr>
        <p:spPr>
          <a:xfrm>
            <a:off x="10309166" y="5314273"/>
            <a:ext cx="1278349" cy="1260135"/>
          </a:xfrm>
          <a:prstGeom prst="flowChartConnector">
            <a:avLst/>
          </a:prstGeom>
          <a:solidFill>
            <a:srgbClr val="FF99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4</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38" name="Flowchart: Connector 37"/>
          <p:cNvSpPr/>
          <p:nvPr/>
        </p:nvSpPr>
        <p:spPr>
          <a:xfrm>
            <a:off x="10309166" y="5314272"/>
            <a:ext cx="1278349" cy="1260135"/>
          </a:xfrm>
          <a:prstGeom prst="flowChartConnector">
            <a:avLst/>
          </a:prstGeom>
          <a:solidFill>
            <a:srgbClr val="FFC0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5</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39" name="Flowchart: Connector 38"/>
          <p:cNvSpPr/>
          <p:nvPr/>
        </p:nvSpPr>
        <p:spPr>
          <a:xfrm>
            <a:off x="10309166" y="5314271"/>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6</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40" name="Flowchart: Connector 39"/>
          <p:cNvSpPr/>
          <p:nvPr/>
        </p:nvSpPr>
        <p:spPr>
          <a:xfrm>
            <a:off x="10309166" y="5314271"/>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7</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41" name="Flowchart: Connector 40"/>
          <p:cNvSpPr/>
          <p:nvPr/>
        </p:nvSpPr>
        <p:spPr>
          <a:xfrm>
            <a:off x="10309166" y="5314271"/>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8</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42" name="Flowchart: Connector 41"/>
          <p:cNvSpPr/>
          <p:nvPr/>
        </p:nvSpPr>
        <p:spPr>
          <a:xfrm>
            <a:off x="10309166" y="5314270"/>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9</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43" name="Flowchart: Connector 42"/>
          <p:cNvSpPr/>
          <p:nvPr/>
        </p:nvSpPr>
        <p:spPr>
          <a:xfrm>
            <a:off x="10309166" y="5314269"/>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10</a:t>
            </a:r>
            <a:endParaRPr kumimoji="0" lang="en-US" sz="44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11"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11"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11" name="bomb.wav"/>
                                        </p:tgtEl>
                                      </p:cMediaNode>
                                    </p:audio>
                                  </p:subTnLst>
                                </p:cTn>
                              </p:par>
                              <p:par>
                                <p:cTn id="20" presetID="3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450" decel="100000" fill="hold"/>
                                        <p:tgtEl>
                                          <p:spTgt spid="16"/>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xit" presetSubtype="0" fill="hold" nodeType="clickEffect">
                                  <p:stCondLst>
                                    <p:cond delay="0"/>
                                  </p:stCondLst>
                                  <p:childTnLst>
                                    <p:animEffect transition="out" filter="fade">
                                      <p:cBhvr>
                                        <p:cTn id="37" dur="1000"/>
                                        <p:tgtEl>
                                          <p:spTgt spid="16"/>
                                        </p:tgtEl>
                                      </p:cBhvr>
                                    </p:animEffect>
                                    <p:anim calcmode="lin" valueType="num">
                                      <p:cBhvr>
                                        <p:cTn id="38" dur="1000"/>
                                        <p:tgtEl>
                                          <p:spTgt spid="16"/>
                                        </p:tgtEl>
                                        <p:attrNameLst>
                                          <p:attrName>ppt_x</p:attrName>
                                        </p:attrNameLst>
                                      </p:cBhvr>
                                      <p:tavLst>
                                        <p:tav tm="0">
                                          <p:val>
                                            <p:strVal val="ppt_x"/>
                                          </p:val>
                                        </p:tav>
                                        <p:tav tm="100000">
                                          <p:val>
                                            <p:strVal val="ppt_x"/>
                                          </p:val>
                                        </p:tav>
                                      </p:tavLst>
                                    </p:anim>
                                    <p:anim calcmode="lin" valueType="num">
                                      <p:cBhvr>
                                        <p:cTn id="39" dur="100" decel="100000"/>
                                        <p:tgtEl>
                                          <p:spTgt spid="16"/>
                                        </p:tgtEl>
                                        <p:attrNameLst>
                                          <p:attrName>ppt_y</p:attrName>
                                        </p:attrNameLst>
                                      </p:cBhvr>
                                      <p:tavLst>
                                        <p:tav tm="0">
                                          <p:val>
                                            <p:strVal val="ppt_y"/>
                                          </p:val>
                                        </p:tav>
                                        <p:tav tm="100000">
                                          <p:val>
                                            <p:strVal val="ppt_y-.03"/>
                                          </p:val>
                                        </p:tav>
                                      </p:tavLst>
                                    </p:anim>
                                    <p:anim calcmode="lin" valueType="num">
                                      <p:cBhvr>
                                        <p:cTn id="40" dur="900" accel="100000">
                                          <p:stCondLst>
                                            <p:cond delay="100"/>
                                          </p:stCondLst>
                                        </p:cTn>
                                        <p:tgtEl>
                                          <p:spTgt spid="16"/>
                                        </p:tgtEl>
                                        <p:attrNameLst>
                                          <p:attrName>ppt_y</p:attrName>
                                        </p:attrNameLst>
                                      </p:cBhvr>
                                      <p:tavLst>
                                        <p:tav tm="0">
                                          <p:val>
                                            <p:strVal val="ppt_y"/>
                                          </p:val>
                                        </p:tav>
                                        <p:tav tm="100000">
                                          <p:val>
                                            <p:strVal val="ppt_y+1"/>
                                          </p:val>
                                        </p:tav>
                                      </p:tavLst>
                                    </p:anim>
                                    <p:set>
                                      <p:cBhvr>
                                        <p:cTn id="41" dur="1" fill="hold">
                                          <p:stCondLst>
                                            <p:cond delay="999"/>
                                          </p:stCondLst>
                                        </p:cTn>
                                        <p:tgtEl>
                                          <p:spTgt spid="16"/>
                                        </p:tgtEl>
                                        <p:attrNameLst>
                                          <p:attrName>style.visibility</p:attrName>
                                        </p:attrNameLst>
                                      </p:cBhvr>
                                      <p:to>
                                        <p:strVal val="hidden"/>
                                      </p:to>
                                    </p:set>
                                  </p:childTnLst>
                                </p:cTn>
                              </p:par>
                              <p:par>
                                <p:cTn id="42" presetID="37" presetClass="exit" presetSubtype="0" fill="hold" grpId="1" nodeType="withEffect">
                                  <p:stCondLst>
                                    <p:cond delay="0"/>
                                  </p:stCondLst>
                                  <p:childTnLst>
                                    <p:animEffect transition="out" filter="fade">
                                      <p:cBhvr>
                                        <p:cTn id="43" dur="1000"/>
                                        <p:tgtEl>
                                          <p:spTgt spid="18"/>
                                        </p:tgtEl>
                                      </p:cBhvr>
                                    </p:animEffect>
                                    <p:anim calcmode="lin" valueType="num">
                                      <p:cBhvr>
                                        <p:cTn id="44" dur="1000"/>
                                        <p:tgtEl>
                                          <p:spTgt spid="18"/>
                                        </p:tgtEl>
                                        <p:attrNameLst>
                                          <p:attrName>ppt_x</p:attrName>
                                        </p:attrNameLst>
                                      </p:cBhvr>
                                      <p:tavLst>
                                        <p:tav tm="0">
                                          <p:val>
                                            <p:strVal val="ppt_x"/>
                                          </p:val>
                                        </p:tav>
                                        <p:tav tm="100000">
                                          <p:val>
                                            <p:strVal val="ppt_x"/>
                                          </p:val>
                                        </p:tav>
                                      </p:tavLst>
                                    </p:anim>
                                    <p:anim calcmode="lin" valueType="num">
                                      <p:cBhvr>
                                        <p:cTn id="45" dur="100" decel="100000"/>
                                        <p:tgtEl>
                                          <p:spTgt spid="18"/>
                                        </p:tgtEl>
                                        <p:attrNameLst>
                                          <p:attrName>ppt_y</p:attrName>
                                        </p:attrNameLst>
                                      </p:cBhvr>
                                      <p:tavLst>
                                        <p:tav tm="0">
                                          <p:val>
                                            <p:strVal val="ppt_y"/>
                                          </p:val>
                                        </p:tav>
                                        <p:tav tm="100000">
                                          <p:val>
                                            <p:strVal val="ppt_y-.03"/>
                                          </p:val>
                                        </p:tav>
                                      </p:tavLst>
                                    </p:anim>
                                    <p:anim calcmode="lin" valueType="num">
                                      <p:cBhvr>
                                        <p:cTn id="46" dur="900" accel="100000">
                                          <p:stCondLst>
                                            <p:cond delay="100"/>
                                          </p:stCondLst>
                                        </p:cTn>
                                        <p:tgtEl>
                                          <p:spTgt spid="18"/>
                                        </p:tgtEl>
                                        <p:attrNameLst>
                                          <p:attrName>ppt_y</p:attrName>
                                        </p:attrNameLst>
                                      </p:cBhvr>
                                      <p:tavLst>
                                        <p:tav tm="0">
                                          <p:val>
                                            <p:strVal val="ppt_y"/>
                                          </p:val>
                                        </p:tav>
                                        <p:tav tm="100000">
                                          <p:val>
                                            <p:strVal val="ppt_y+1"/>
                                          </p:val>
                                        </p:tav>
                                      </p:tavLst>
                                    </p:anim>
                                    <p:set>
                                      <p:cBhvr>
                                        <p:cTn id="47" dur="1" fill="hold">
                                          <p:stCondLst>
                                            <p:cond delay="999"/>
                                          </p:stCondLst>
                                        </p:cTn>
                                        <p:tgtEl>
                                          <p:spTgt spid="18"/>
                                        </p:tgtEl>
                                        <p:attrNameLst>
                                          <p:attrName>style.visibility</p:attrName>
                                        </p:attrNameLst>
                                      </p:cBhvr>
                                      <p:to>
                                        <p:strVal val="hidden"/>
                                      </p:to>
                                    </p:set>
                                  </p:childTnLst>
                                </p:cTn>
                              </p:par>
                              <p:par>
                                <p:cTn id="48" presetID="37" presetClass="exit" presetSubtype="0" fill="hold" grpId="1" nodeType="withEffect">
                                  <p:stCondLst>
                                    <p:cond delay="0"/>
                                  </p:stCondLst>
                                  <p:childTnLst>
                                    <p:animEffect transition="out" filter="fade">
                                      <p:cBhvr>
                                        <p:cTn id="49" dur="1000"/>
                                        <p:tgtEl>
                                          <p:spTgt spid="20"/>
                                        </p:tgtEl>
                                      </p:cBhvr>
                                    </p:animEffect>
                                    <p:anim calcmode="lin" valueType="num">
                                      <p:cBhvr>
                                        <p:cTn id="50" dur="1000"/>
                                        <p:tgtEl>
                                          <p:spTgt spid="20"/>
                                        </p:tgtEl>
                                        <p:attrNameLst>
                                          <p:attrName>ppt_x</p:attrName>
                                        </p:attrNameLst>
                                      </p:cBhvr>
                                      <p:tavLst>
                                        <p:tav tm="0">
                                          <p:val>
                                            <p:strVal val="ppt_x"/>
                                          </p:val>
                                        </p:tav>
                                        <p:tav tm="100000">
                                          <p:val>
                                            <p:strVal val="ppt_x"/>
                                          </p:val>
                                        </p:tav>
                                      </p:tavLst>
                                    </p:anim>
                                    <p:anim calcmode="lin" valueType="num">
                                      <p:cBhvr>
                                        <p:cTn id="51" dur="100" decel="100000"/>
                                        <p:tgtEl>
                                          <p:spTgt spid="20"/>
                                        </p:tgtEl>
                                        <p:attrNameLst>
                                          <p:attrName>ppt_y</p:attrName>
                                        </p:attrNameLst>
                                      </p:cBhvr>
                                      <p:tavLst>
                                        <p:tav tm="0">
                                          <p:val>
                                            <p:strVal val="ppt_y"/>
                                          </p:val>
                                        </p:tav>
                                        <p:tav tm="100000">
                                          <p:val>
                                            <p:strVal val="ppt_y-.03"/>
                                          </p:val>
                                        </p:tav>
                                      </p:tavLst>
                                    </p:anim>
                                    <p:anim calcmode="lin" valueType="num">
                                      <p:cBhvr>
                                        <p:cTn id="52" dur="900" accel="100000">
                                          <p:stCondLst>
                                            <p:cond delay="100"/>
                                          </p:stCondLst>
                                        </p:cTn>
                                        <p:tgtEl>
                                          <p:spTgt spid="20"/>
                                        </p:tgtEl>
                                        <p:attrNameLst>
                                          <p:attrName>ppt_y</p:attrName>
                                        </p:attrNameLst>
                                      </p:cBhvr>
                                      <p:tavLst>
                                        <p:tav tm="0">
                                          <p:val>
                                            <p:strVal val="ppt_y"/>
                                          </p:val>
                                        </p:tav>
                                        <p:tav tm="100000">
                                          <p:val>
                                            <p:strVal val="ppt_y+1"/>
                                          </p:val>
                                        </p:tav>
                                      </p:tavLst>
                                    </p:anim>
                                    <p:set>
                                      <p:cBhvr>
                                        <p:cTn id="53" dur="1" fill="hold">
                                          <p:stCondLst>
                                            <p:cond delay="999"/>
                                          </p:stCondLst>
                                        </p:cTn>
                                        <p:tgtEl>
                                          <p:spTgt spid="20"/>
                                        </p:tgtEl>
                                        <p:attrNameLst>
                                          <p:attrName>style.visibility</p:attrName>
                                        </p:attrNameLst>
                                      </p:cBhvr>
                                      <p:to>
                                        <p:strVal val="hidden"/>
                                      </p:to>
                                    </p:set>
                                  </p:childTnLst>
                                </p:cTn>
                              </p:par>
                            </p:childTnLst>
                          </p:cTn>
                        </p:par>
                        <p:par>
                          <p:cTn id="54" fill="hold">
                            <p:stCondLst>
                              <p:cond delay="1000"/>
                            </p:stCondLst>
                            <p:childTnLst>
                              <p:par>
                                <p:cTn id="55" presetID="49" presetClass="path" presetSubtype="0" accel="50000" decel="50000" fill="hold" nodeType="afterEffect">
                                  <p:stCondLst>
                                    <p:cond delay="0"/>
                                  </p:stCondLst>
                                  <p:childTnLst>
                                    <p:animMotion origin="layout" path="M 0.00743 0.0044 L 0.33959 0.01274 " pathEditMode="relative" rAng="0" ptsTypes="AA">
                                      <p:cBhvr>
                                        <p:cTn id="56" dur="500" fill="hold"/>
                                        <p:tgtEl>
                                          <p:spTgt spid="19"/>
                                        </p:tgtEl>
                                        <p:attrNameLst>
                                          <p:attrName>ppt_x</p:attrName>
                                          <p:attrName>ppt_y</p:attrName>
                                        </p:attrNameLst>
                                      </p:cBhvr>
                                      <p:rCtr x="16602" y="417"/>
                                    </p:animMotion>
                                  </p:childTnLst>
                                  <p:subTnLst>
                                    <p:audio>
                                      <p:cMediaNode>
                                        <p:cTn display="0" masterRel="sameClick">
                                          <p:stCondLst>
                                            <p:cond evt="begin" delay="0">
                                              <p:tn val="55"/>
                                            </p:cond>
                                          </p:stCondLst>
                                          <p:endCondLst>
                                            <p:cond evt="onStopAudio" delay="0">
                                              <p:tgtEl>
                                                <p:sldTgt/>
                                              </p:tgtEl>
                                            </p:cond>
                                          </p:endCondLst>
                                        </p:cTn>
                                        <p:tgtEl>
                                          <p:sndTgt r:embed="rId12" name="Bắn tan Covid.wav"/>
                                        </p:tgtEl>
                                      </p:cMediaNode>
                                    </p:audio>
                                  </p:subTnLst>
                                </p:cTn>
                              </p:par>
                            </p:childTnLst>
                          </p:cTn>
                        </p:par>
                        <p:par>
                          <p:cTn id="57" fill="hold">
                            <p:stCondLst>
                              <p:cond delay="150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32" presetClass="emph" presetSubtype="0" fill="hold" nodeType="withEffect">
                                  <p:stCondLst>
                                    <p:cond delay="0"/>
                                  </p:stCondLst>
                                  <p:childTnLst>
                                    <p:animRot by="120000">
                                      <p:cBhvr>
                                        <p:cTn id="62" dur="50" fill="hold">
                                          <p:stCondLst>
                                            <p:cond delay="0"/>
                                          </p:stCondLst>
                                        </p:cTn>
                                        <p:tgtEl>
                                          <p:spTgt spid="11"/>
                                        </p:tgtEl>
                                        <p:attrNameLst>
                                          <p:attrName>r</p:attrName>
                                        </p:attrNameLst>
                                      </p:cBhvr>
                                    </p:animRot>
                                    <p:animRot by="-240000">
                                      <p:cBhvr>
                                        <p:cTn id="63" dur="100" fill="hold">
                                          <p:stCondLst>
                                            <p:cond delay="100"/>
                                          </p:stCondLst>
                                        </p:cTn>
                                        <p:tgtEl>
                                          <p:spTgt spid="11"/>
                                        </p:tgtEl>
                                        <p:attrNameLst>
                                          <p:attrName>r</p:attrName>
                                        </p:attrNameLst>
                                      </p:cBhvr>
                                    </p:animRot>
                                    <p:animRot by="240000">
                                      <p:cBhvr>
                                        <p:cTn id="64" dur="100" fill="hold">
                                          <p:stCondLst>
                                            <p:cond delay="200"/>
                                          </p:stCondLst>
                                        </p:cTn>
                                        <p:tgtEl>
                                          <p:spTgt spid="11"/>
                                        </p:tgtEl>
                                        <p:attrNameLst>
                                          <p:attrName>r</p:attrName>
                                        </p:attrNameLst>
                                      </p:cBhvr>
                                    </p:animRot>
                                    <p:animRot by="-240000">
                                      <p:cBhvr>
                                        <p:cTn id="65" dur="100" fill="hold">
                                          <p:stCondLst>
                                            <p:cond delay="300"/>
                                          </p:stCondLst>
                                        </p:cTn>
                                        <p:tgtEl>
                                          <p:spTgt spid="11"/>
                                        </p:tgtEl>
                                        <p:attrNameLst>
                                          <p:attrName>r</p:attrName>
                                        </p:attrNameLst>
                                      </p:cBhvr>
                                    </p:animRot>
                                    <p:animRot by="120000">
                                      <p:cBhvr>
                                        <p:cTn id="66" dur="100" fill="hold">
                                          <p:stCondLst>
                                            <p:cond delay="400"/>
                                          </p:stCondLst>
                                        </p:cTn>
                                        <p:tgtEl>
                                          <p:spTgt spid="11"/>
                                        </p:tgtEl>
                                        <p:attrNameLst>
                                          <p:attrName>r</p:attrName>
                                        </p:attrNameLst>
                                      </p:cBhvr>
                                    </p:animRot>
                                  </p:childTnLst>
                                </p:cTn>
                              </p:par>
                            </p:childTnLst>
                          </p:cTn>
                        </p:par>
                        <p:par>
                          <p:cTn id="67" fill="hold">
                            <p:stCondLst>
                              <p:cond delay="2000"/>
                            </p:stCondLst>
                            <p:childTnLst>
                              <p:par>
                                <p:cTn id="68" presetID="9" presetClass="exit" presetSubtype="0" fill="hold" nodeType="afterEffect">
                                  <p:stCondLst>
                                    <p:cond delay="0"/>
                                  </p:stCondLst>
                                  <p:childTnLst>
                                    <p:animEffect transition="out" filter="dissolv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childTnLst>
                          </p:cTn>
                        </p:par>
                        <p:par>
                          <p:cTn id="71" fill="hold">
                            <p:stCondLst>
                              <p:cond delay="2500"/>
                            </p:stCondLst>
                            <p:childTnLst>
                              <p:par>
                                <p:cTn id="72" presetID="9" presetClass="exit" presetSubtype="0" fill="hold" nodeType="afterEffect">
                                  <p:stCondLst>
                                    <p:cond delay="0"/>
                                  </p:stCondLst>
                                  <p:childTnLst>
                                    <p:animEffect transition="out" filter="dissolve">
                                      <p:cBhvr>
                                        <p:cTn id="73" dur="250"/>
                                        <p:tgtEl>
                                          <p:spTgt spid="10"/>
                                        </p:tgtEl>
                                      </p:cBhvr>
                                    </p:animEffect>
                                    <p:set>
                                      <p:cBhvr>
                                        <p:cTn id="74"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2"/>
                                            </p:cond>
                                          </p:stCondLst>
                                          <p:endCondLst>
                                            <p:cond evt="onStopAudio" delay="0">
                                              <p:tgtEl>
                                                <p:sldTgt/>
                                              </p:tgtEl>
                                            </p:cond>
                                          </p:endCondLst>
                                        </p:cTn>
                                        <p:tgtEl>
                                          <p:sndTgt r:embed="rId11" name="bomb.wav"/>
                                        </p:tgtEl>
                                      </p:cMediaNode>
                                    </p:audio>
                                  </p:subTnLst>
                                </p:cTn>
                              </p:par>
                              <p:par>
                                <p:cTn id="75" presetID="56" presetClass="path" presetSubtype="0" accel="50000" decel="50000" fill="hold" nodeType="withEffect">
                                  <p:stCondLst>
                                    <p:cond delay="0"/>
                                  </p:stCondLst>
                                  <p:childTnLst>
                                    <p:animMotion origin="layout" path="M -4.79167E-6 -4.81481E-6 L 0.64792 -0.44884 " pathEditMode="relative" rAng="0" ptsTypes="AA">
                                      <p:cBhvr>
                                        <p:cTn id="76" dur="500" fill="hold"/>
                                        <p:tgtEl>
                                          <p:spTgt spid="19"/>
                                        </p:tgtEl>
                                        <p:attrNameLst>
                                          <p:attrName>ppt_x</p:attrName>
                                          <p:attrName>ppt_y</p:attrName>
                                        </p:attrNameLst>
                                      </p:cBhvr>
                                      <p:rCtr x="32396" y="-22454"/>
                                    </p:animMotion>
                                  </p:childTnLst>
                                  <p:subTnLst>
                                    <p:audio>
                                      <p:cMediaNode>
                                        <p:cTn display="0" masterRel="sameClick">
                                          <p:stCondLst>
                                            <p:cond evt="begin" delay="0">
                                              <p:tn val="75"/>
                                            </p:cond>
                                          </p:stCondLst>
                                          <p:endCondLst>
                                            <p:cond evt="onStopAudio" delay="0">
                                              <p:tgtEl>
                                                <p:sldTgt/>
                                              </p:tgtEl>
                                            </p:cond>
                                          </p:endCondLst>
                                        </p:cTn>
                                        <p:tgtEl>
                                          <p:sndTgt r:embed="rId12" name="Bắn tan Covid.wav"/>
                                        </p:tgtEl>
                                      </p:cMediaNode>
                                    </p:audio>
                                  </p:subTnLst>
                                </p:cTn>
                              </p:par>
                            </p:childTnLst>
                          </p:cTn>
                        </p:par>
                        <p:par>
                          <p:cTn id="77" fill="hold">
                            <p:stCondLst>
                              <p:cond delay="3000"/>
                            </p:stCondLst>
                            <p:childTnLst>
                              <p:par>
                                <p:cTn id="78" presetID="10" presetClass="entr" presetSubtype="0" fill="hold"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32" presetClass="emph" presetSubtype="0" fill="hold" nodeType="withEffect">
                                  <p:stCondLst>
                                    <p:cond delay="0"/>
                                  </p:stCondLst>
                                  <p:childTnLst>
                                    <p:animRot by="120000">
                                      <p:cBhvr>
                                        <p:cTn id="82" dur="50" fill="hold">
                                          <p:stCondLst>
                                            <p:cond delay="0"/>
                                          </p:stCondLst>
                                        </p:cTn>
                                        <p:tgtEl>
                                          <p:spTgt spid="13"/>
                                        </p:tgtEl>
                                        <p:attrNameLst>
                                          <p:attrName>r</p:attrName>
                                        </p:attrNameLst>
                                      </p:cBhvr>
                                    </p:animRot>
                                    <p:animRot by="-240000">
                                      <p:cBhvr>
                                        <p:cTn id="83" dur="100" fill="hold">
                                          <p:stCondLst>
                                            <p:cond delay="100"/>
                                          </p:stCondLst>
                                        </p:cTn>
                                        <p:tgtEl>
                                          <p:spTgt spid="13"/>
                                        </p:tgtEl>
                                        <p:attrNameLst>
                                          <p:attrName>r</p:attrName>
                                        </p:attrNameLst>
                                      </p:cBhvr>
                                    </p:animRot>
                                    <p:animRot by="240000">
                                      <p:cBhvr>
                                        <p:cTn id="84" dur="100" fill="hold">
                                          <p:stCondLst>
                                            <p:cond delay="200"/>
                                          </p:stCondLst>
                                        </p:cTn>
                                        <p:tgtEl>
                                          <p:spTgt spid="13"/>
                                        </p:tgtEl>
                                        <p:attrNameLst>
                                          <p:attrName>r</p:attrName>
                                        </p:attrNameLst>
                                      </p:cBhvr>
                                    </p:animRot>
                                    <p:animRot by="-240000">
                                      <p:cBhvr>
                                        <p:cTn id="85" dur="100" fill="hold">
                                          <p:stCondLst>
                                            <p:cond delay="300"/>
                                          </p:stCondLst>
                                        </p:cTn>
                                        <p:tgtEl>
                                          <p:spTgt spid="13"/>
                                        </p:tgtEl>
                                        <p:attrNameLst>
                                          <p:attrName>r</p:attrName>
                                        </p:attrNameLst>
                                      </p:cBhvr>
                                    </p:animRot>
                                    <p:animRot by="120000">
                                      <p:cBhvr>
                                        <p:cTn id="86" dur="100" fill="hold">
                                          <p:stCondLst>
                                            <p:cond delay="400"/>
                                          </p:stCondLst>
                                        </p:cTn>
                                        <p:tgtEl>
                                          <p:spTgt spid="13"/>
                                        </p:tgtEl>
                                        <p:attrNameLst>
                                          <p:attrName>r</p:attrName>
                                        </p:attrNameLst>
                                      </p:cBhvr>
                                    </p:animRot>
                                  </p:childTnLst>
                                </p:cTn>
                              </p:par>
                            </p:childTnLst>
                          </p:cTn>
                        </p:par>
                        <p:par>
                          <p:cTn id="87" fill="hold">
                            <p:stCondLst>
                              <p:cond delay="3500"/>
                            </p:stCondLst>
                            <p:childTnLst>
                              <p:par>
                                <p:cTn id="88" presetID="9" presetClass="exit" presetSubtype="0" fill="hold" nodeType="afterEffect">
                                  <p:stCondLst>
                                    <p:cond delay="0"/>
                                  </p:stCondLst>
                                  <p:childTnLst>
                                    <p:animEffect transition="out" filter="dissolve">
                                      <p:cBhvr>
                                        <p:cTn id="89" dur="250"/>
                                        <p:tgtEl>
                                          <p:spTgt spid="13"/>
                                        </p:tgtEl>
                                      </p:cBhvr>
                                    </p:animEffect>
                                    <p:set>
                                      <p:cBhvr>
                                        <p:cTn id="90" dur="1" fill="hold">
                                          <p:stCondLst>
                                            <p:cond delay="249"/>
                                          </p:stCondLst>
                                        </p:cTn>
                                        <p:tgtEl>
                                          <p:spTgt spid="13"/>
                                        </p:tgtEl>
                                        <p:attrNameLst>
                                          <p:attrName>style.visibility</p:attrName>
                                        </p:attrNameLst>
                                      </p:cBhvr>
                                      <p:to>
                                        <p:strVal val="hidden"/>
                                      </p:to>
                                    </p:set>
                                  </p:childTnLst>
                                </p:cTn>
                              </p:par>
                            </p:childTnLst>
                          </p:cTn>
                        </p:par>
                        <p:par>
                          <p:cTn id="91" fill="hold">
                            <p:stCondLst>
                              <p:cond delay="4000"/>
                            </p:stCondLst>
                            <p:childTnLst>
                              <p:par>
                                <p:cTn id="92" presetID="9" presetClass="exit" presetSubtype="0" fill="hold" nodeType="afterEffect">
                                  <p:stCondLst>
                                    <p:cond delay="0"/>
                                  </p:stCondLst>
                                  <p:childTnLst>
                                    <p:animEffect transition="out" filter="dissolve">
                                      <p:cBhvr>
                                        <p:cTn id="93" dur="250"/>
                                        <p:tgtEl>
                                          <p:spTgt spid="12"/>
                                        </p:tgtEl>
                                      </p:cBhvr>
                                    </p:animEffect>
                                    <p:set>
                                      <p:cBhvr>
                                        <p:cTn id="94"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2"/>
                                            </p:cond>
                                          </p:stCondLst>
                                          <p:endCondLst>
                                            <p:cond evt="onStopAudio" delay="0">
                                              <p:tgtEl>
                                                <p:sldTgt/>
                                              </p:tgtEl>
                                            </p:cond>
                                          </p:endCondLst>
                                        </p:cTn>
                                        <p:tgtEl>
                                          <p:sndTgt r:embed="rId11" name="bomb.wav"/>
                                        </p:tgtEl>
                                      </p:cMediaNode>
                                    </p:audio>
                                  </p:subTnLst>
                                </p:cTn>
                              </p:par>
                              <p:par>
                                <p:cTn id="95" presetID="32" presetClass="emph" presetSubtype="0" repeatCount="indefinite" nodeType="withEffect">
                                  <p:stCondLst>
                                    <p:cond delay="0"/>
                                  </p:stCondLst>
                                  <p:endCondLst>
                                    <p:cond evt="onNext" delay="0">
                                      <p:tgtEl>
                                        <p:sldTgt/>
                                      </p:tgtEl>
                                    </p:cond>
                                  </p:endCondLst>
                                  <p:childTnLst>
                                    <p:animRot by="120000">
                                      <p:cBhvr>
                                        <p:cTn id="96" dur="100" fill="hold">
                                          <p:stCondLst>
                                            <p:cond delay="0"/>
                                          </p:stCondLst>
                                        </p:cTn>
                                        <p:tgtEl>
                                          <p:spTgt spid="15"/>
                                        </p:tgtEl>
                                        <p:attrNameLst>
                                          <p:attrName>r</p:attrName>
                                        </p:attrNameLst>
                                      </p:cBhvr>
                                    </p:animRot>
                                    <p:animRot by="-240000">
                                      <p:cBhvr>
                                        <p:cTn id="97" dur="200" fill="hold">
                                          <p:stCondLst>
                                            <p:cond delay="200"/>
                                          </p:stCondLst>
                                        </p:cTn>
                                        <p:tgtEl>
                                          <p:spTgt spid="15"/>
                                        </p:tgtEl>
                                        <p:attrNameLst>
                                          <p:attrName>r</p:attrName>
                                        </p:attrNameLst>
                                      </p:cBhvr>
                                    </p:animRot>
                                    <p:animRot by="240000">
                                      <p:cBhvr>
                                        <p:cTn id="98" dur="200" fill="hold">
                                          <p:stCondLst>
                                            <p:cond delay="400"/>
                                          </p:stCondLst>
                                        </p:cTn>
                                        <p:tgtEl>
                                          <p:spTgt spid="15"/>
                                        </p:tgtEl>
                                        <p:attrNameLst>
                                          <p:attrName>r</p:attrName>
                                        </p:attrNameLst>
                                      </p:cBhvr>
                                    </p:animRot>
                                    <p:animRot by="-240000">
                                      <p:cBhvr>
                                        <p:cTn id="99" dur="200" fill="hold">
                                          <p:stCondLst>
                                            <p:cond delay="600"/>
                                          </p:stCondLst>
                                        </p:cTn>
                                        <p:tgtEl>
                                          <p:spTgt spid="15"/>
                                        </p:tgtEl>
                                        <p:attrNameLst>
                                          <p:attrName>r</p:attrName>
                                        </p:attrNameLst>
                                      </p:cBhvr>
                                    </p:animRot>
                                    <p:animRot by="120000">
                                      <p:cBhvr>
                                        <p:cTn id="100" dur="200" fill="hold">
                                          <p:stCondLst>
                                            <p:cond delay="800"/>
                                          </p:stCondLst>
                                        </p:cTn>
                                        <p:tgtEl>
                                          <p:spTgt spid="15"/>
                                        </p:tgtEl>
                                        <p:attrNameLst>
                                          <p:attrName>r</p:attrName>
                                        </p:attrNameLst>
                                      </p:cBhvr>
                                    </p:animRot>
                                  </p:childTnLst>
                                </p:cTn>
                              </p:par>
                              <p:par>
                                <p:cTn id="101" presetID="32" presetClass="emph" presetSubtype="0" repeatCount="indefinite" nodeType="withEffect">
                                  <p:stCondLst>
                                    <p:cond delay="0"/>
                                  </p:stCondLst>
                                  <p:endCondLst>
                                    <p:cond evt="onNext" delay="0">
                                      <p:tgtEl>
                                        <p:sldTgt/>
                                      </p:tgtEl>
                                    </p:cond>
                                  </p:endCondLst>
                                  <p:childTnLst>
                                    <p:animRot by="120000">
                                      <p:cBhvr>
                                        <p:cTn id="102" dur="100" fill="hold">
                                          <p:stCondLst>
                                            <p:cond delay="0"/>
                                          </p:stCondLst>
                                        </p:cTn>
                                        <p:tgtEl>
                                          <p:spTgt spid="17"/>
                                        </p:tgtEl>
                                        <p:attrNameLst>
                                          <p:attrName>r</p:attrName>
                                        </p:attrNameLst>
                                      </p:cBhvr>
                                    </p:animRot>
                                    <p:animRot by="-240000">
                                      <p:cBhvr>
                                        <p:cTn id="103" dur="200" fill="hold">
                                          <p:stCondLst>
                                            <p:cond delay="200"/>
                                          </p:stCondLst>
                                        </p:cTn>
                                        <p:tgtEl>
                                          <p:spTgt spid="17"/>
                                        </p:tgtEl>
                                        <p:attrNameLst>
                                          <p:attrName>r</p:attrName>
                                        </p:attrNameLst>
                                      </p:cBhvr>
                                    </p:animRot>
                                    <p:animRot by="240000">
                                      <p:cBhvr>
                                        <p:cTn id="104" dur="200" fill="hold">
                                          <p:stCondLst>
                                            <p:cond delay="400"/>
                                          </p:stCondLst>
                                        </p:cTn>
                                        <p:tgtEl>
                                          <p:spTgt spid="17"/>
                                        </p:tgtEl>
                                        <p:attrNameLst>
                                          <p:attrName>r</p:attrName>
                                        </p:attrNameLst>
                                      </p:cBhvr>
                                    </p:animRot>
                                    <p:animRot by="-240000">
                                      <p:cBhvr>
                                        <p:cTn id="105" dur="200" fill="hold">
                                          <p:stCondLst>
                                            <p:cond delay="600"/>
                                          </p:stCondLst>
                                        </p:cTn>
                                        <p:tgtEl>
                                          <p:spTgt spid="17"/>
                                        </p:tgtEl>
                                        <p:attrNameLst>
                                          <p:attrName>r</p:attrName>
                                        </p:attrNameLst>
                                      </p:cBhvr>
                                    </p:animRot>
                                    <p:animRot by="120000">
                                      <p:cBhvr>
                                        <p:cTn id="106" dur="200" fill="hold">
                                          <p:stCondLst>
                                            <p:cond delay="800"/>
                                          </p:stCondLst>
                                        </p:cTn>
                                        <p:tgtEl>
                                          <p:spTgt spid="17"/>
                                        </p:tgtEl>
                                        <p:attrNameLst>
                                          <p:attrName>r</p:attrName>
                                        </p:attrNameLst>
                                      </p:cBhvr>
                                    </p:animRot>
                                  </p:childTnLst>
                                </p:cTn>
                              </p:par>
                              <p:par>
                                <p:cTn id="107" presetID="56" presetClass="path" presetSubtype="0" accel="50000" decel="50000" fill="hold" nodeType="withEffect">
                                  <p:stCondLst>
                                    <p:cond delay="0"/>
                                  </p:stCondLst>
                                  <p:childTnLst>
                                    <p:animMotion origin="layout" path="M -4.79167E-6 -4.81481E-6 L 0.12136 -0.29189 " pathEditMode="relative" rAng="0" ptsTypes="AA">
                                      <p:cBhvr>
                                        <p:cTn id="108" dur="500" fill="hold"/>
                                        <p:tgtEl>
                                          <p:spTgt spid="19"/>
                                        </p:tgtEl>
                                        <p:attrNameLst>
                                          <p:attrName>ppt_x</p:attrName>
                                          <p:attrName>ppt_y</p:attrName>
                                        </p:attrNameLst>
                                      </p:cBhvr>
                                      <p:rCtr x="6068" y="-14606"/>
                                    </p:animMotion>
                                  </p:childTnLst>
                                  <p:subTnLst>
                                    <p:audio>
                                      <p:cMediaNode>
                                        <p:cTn display="0" masterRel="sameClick">
                                          <p:stCondLst>
                                            <p:cond evt="begin" delay="0">
                                              <p:tn val="107"/>
                                            </p:cond>
                                          </p:stCondLst>
                                          <p:endCondLst>
                                            <p:cond evt="onStopAudio" delay="0">
                                              <p:tgtEl>
                                                <p:sldTgt/>
                                              </p:tgtEl>
                                            </p:cond>
                                          </p:endCondLst>
                                        </p:cTn>
                                        <p:tgtEl>
                                          <p:sndTgt r:embed="rId12" name="Bắn tan Covid.wav"/>
                                        </p:tgtEl>
                                      </p:cMediaNode>
                                    </p:audio>
                                  </p:subTnLst>
                                </p:cTn>
                              </p:par>
                              <p:par>
                                <p:cTn id="109" presetID="10" presetClass="entr" presetSubtype="0" fill="hold" nodeType="withEffect">
                                  <p:stCondLst>
                                    <p:cond delay="0"/>
                                  </p:stCondLst>
                                  <p:childTnLst>
                                    <p:set>
                                      <p:cBhvr>
                                        <p:cTn id="110" dur="1" fill="hold">
                                          <p:stCondLst>
                                            <p:cond delay="0"/>
                                          </p:stCondLst>
                                        </p:cTn>
                                        <p:tgtEl>
                                          <p:spTgt spid="9"/>
                                        </p:tgtEl>
                                        <p:attrNameLst>
                                          <p:attrName>style.visibility</p:attrName>
                                        </p:attrNameLst>
                                      </p:cBhvr>
                                      <p:to>
                                        <p:strVal val="visible"/>
                                      </p:to>
                                    </p:set>
                                    <p:animEffect transition="in" filter="fade">
                                      <p:cBhvr>
                                        <p:cTn id="111" dur="500"/>
                                        <p:tgtEl>
                                          <p:spTgt spid="9"/>
                                        </p:tgtEl>
                                      </p:cBhvr>
                                    </p:animEffect>
                                  </p:childTnLst>
                                </p:cTn>
                              </p:par>
                              <p:par>
                                <p:cTn id="112" presetID="32" presetClass="emph" presetSubtype="0" fill="hold" nodeType="withEffect">
                                  <p:stCondLst>
                                    <p:cond delay="0"/>
                                  </p:stCondLst>
                                  <p:childTnLst>
                                    <p:animRot by="120000">
                                      <p:cBhvr>
                                        <p:cTn id="113" dur="50" fill="hold">
                                          <p:stCondLst>
                                            <p:cond delay="0"/>
                                          </p:stCondLst>
                                        </p:cTn>
                                        <p:tgtEl>
                                          <p:spTgt spid="9"/>
                                        </p:tgtEl>
                                        <p:attrNameLst>
                                          <p:attrName>r</p:attrName>
                                        </p:attrNameLst>
                                      </p:cBhvr>
                                    </p:animRot>
                                    <p:animRot by="-240000">
                                      <p:cBhvr>
                                        <p:cTn id="114" dur="100" fill="hold">
                                          <p:stCondLst>
                                            <p:cond delay="100"/>
                                          </p:stCondLst>
                                        </p:cTn>
                                        <p:tgtEl>
                                          <p:spTgt spid="9"/>
                                        </p:tgtEl>
                                        <p:attrNameLst>
                                          <p:attrName>r</p:attrName>
                                        </p:attrNameLst>
                                      </p:cBhvr>
                                    </p:animRot>
                                    <p:animRot by="240000">
                                      <p:cBhvr>
                                        <p:cTn id="115" dur="100" fill="hold">
                                          <p:stCondLst>
                                            <p:cond delay="200"/>
                                          </p:stCondLst>
                                        </p:cTn>
                                        <p:tgtEl>
                                          <p:spTgt spid="9"/>
                                        </p:tgtEl>
                                        <p:attrNameLst>
                                          <p:attrName>r</p:attrName>
                                        </p:attrNameLst>
                                      </p:cBhvr>
                                    </p:animRot>
                                    <p:animRot by="-240000">
                                      <p:cBhvr>
                                        <p:cTn id="116" dur="100" fill="hold">
                                          <p:stCondLst>
                                            <p:cond delay="300"/>
                                          </p:stCondLst>
                                        </p:cTn>
                                        <p:tgtEl>
                                          <p:spTgt spid="9"/>
                                        </p:tgtEl>
                                        <p:attrNameLst>
                                          <p:attrName>r</p:attrName>
                                        </p:attrNameLst>
                                      </p:cBhvr>
                                    </p:animRot>
                                    <p:animRot by="120000">
                                      <p:cBhvr>
                                        <p:cTn id="117" dur="100" fill="hold">
                                          <p:stCondLst>
                                            <p:cond delay="400"/>
                                          </p:stCondLst>
                                        </p:cTn>
                                        <p:tgtEl>
                                          <p:spTgt spid="9"/>
                                        </p:tgtEl>
                                        <p:attrNameLst>
                                          <p:attrName>r</p:attrName>
                                        </p:attrNameLst>
                                      </p:cBhvr>
                                    </p:animRot>
                                  </p:childTnLst>
                                </p:cTn>
                              </p:par>
                            </p:childTnLst>
                          </p:cTn>
                        </p:par>
                        <p:par>
                          <p:cTn id="118" fill="hold">
                            <p:stCondLst>
                              <p:cond delay="4500"/>
                            </p:stCondLst>
                            <p:childTnLst>
                              <p:par>
                                <p:cTn id="119" presetID="9" presetClass="exit" presetSubtype="0" fill="hold" nodeType="afterEffect">
                                  <p:stCondLst>
                                    <p:cond delay="0"/>
                                  </p:stCondLst>
                                  <p:childTnLst>
                                    <p:animEffect transition="out" filter="dissolve">
                                      <p:cBhvr>
                                        <p:cTn id="120" dur="250"/>
                                        <p:tgtEl>
                                          <p:spTgt spid="9"/>
                                        </p:tgtEl>
                                      </p:cBhvr>
                                    </p:animEffect>
                                    <p:set>
                                      <p:cBhvr>
                                        <p:cTn id="121" dur="1" fill="hold">
                                          <p:stCondLst>
                                            <p:cond delay="249"/>
                                          </p:stCondLst>
                                        </p:cTn>
                                        <p:tgtEl>
                                          <p:spTgt spid="9"/>
                                        </p:tgtEl>
                                        <p:attrNameLst>
                                          <p:attrName>style.visibility</p:attrName>
                                        </p:attrNameLst>
                                      </p:cBhvr>
                                      <p:to>
                                        <p:strVal val="hidden"/>
                                      </p:to>
                                    </p:set>
                                  </p:childTnLst>
                                </p:cTn>
                              </p:par>
                            </p:childTnLst>
                          </p:cTn>
                        </p:par>
                        <p:par>
                          <p:cTn id="122" fill="hold">
                            <p:stCondLst>
                              <p:cond delay="5000"/>
                            </p:stCondLst>
                            <p:childTnLst>
                              <p:par>
                                <p:cTn id="123" presetID="9" presetClass="exit" presetSubtype="0" fill="hold" nodeType="afterEffect">
                                  <p:stCondLst>
                                    <p:cond delay="0"/>
                                  </p:stCondLst>
                                  <p:childTnLst>
                                    <p:animEffect transition="out" filter="dissolve">
                                      <p:cBhvr>
                                        <p:cTn id="124" dur="250"/>
                                        <p:tgtEl>
                                          <p:spTgt spid="7"/>
                                        </p:tgtEl>
                                      </p:cBhvr>
                                    </p:animEffect>
                                    <p:set>
                                      <p:cBhvr>
                                        <p:cTn id="125"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3"/>
                                            </p:cond>
                                          </p:stCondLst>
                                          <p:endCondLst>
                                            <p:cond evt="onStopAudio" delay="0">
                                              <p:tgtEl>
                                                <p:sldTgt/>
                                              </p:tgtEl>
                                            </p:cond>
                                          </p:endCondLst>
                                        </p:cTn>
                                        <p:tgtEl>
                                          <p:sndTgt r:embed="rId11"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26" restart="whenNotActive" fill="hold" evtFilter="cancelBubble" nodeType="interactiveSeq">
                <p:stCondLst>
                  <p:cond evt="onClick" delay="0">
                    <p:tgtEl>
                      <p:spTgt spid="43"/>
                    </p:tgtEl>
                  </p:cond>
                </p:stCondLst>
                <p:endSync evt="end" delay="0">
                  <p:rtn val="all"/>
                </p:endSync>
                <p:childTnLst>
                  <p:par>
                    <p:cTn id="127" fill="hold">
                      <p:stCondLst>
                        <p:cond delay="0"/>
                      </p:stCondLst>
                      <p:childTnLst>
                        <p:par>
                          <p:cTn id="128" fill="hold">
                            <p:stCondLst>
                              <p:cond delay="0"/>
                            </p:stCondLst>
                            <p:childTnLst>
                              <p:par>
                                <p:cTn id="129" presetID="1" presetClass="mediacall" presetSubtype="0" fill="hold" nodeType="clickEffect">
                                  <p:stCondLst>
                                    <p:cond delay="0"/>
                                  </p:stCondLst>
                                  <p:childTnLst>
                                    <p:cmd type="call" cmd="playFrom(0.0)">
                                      <p:cBhvr>
                                        <p:cTn id="130" dur="11840" fill="hold"/>
                                        <p:tgtEl>
                                          <p:spTgt spid="36"/>
                                        </p:tgtEl>
                                      </p:cBhvr>
                                    </p:cmd>
                                  </p:childTnLst>
                                </p:cTn>
                              </p:par>
                              <p:par>
                                <p:cTn id="131" presetID="22" presetClass="exit" presetSubtype="1" fill="hold" grpId="0" nodeType="withEffect">
                                  <p:stCondLst>
                                    <p:cond delay="0"/>
                                  </p:stCondLst>
                                  <p:childTnLst>
                                    <p:animEffect transition="out" filter="wipe(up)">
                                      <p:cBhvr>
                                        <p:cTn id="132" dur="1000"/>
                                        <p:tgtEl>
                                          <p:spTgt spid="43"/>
                                        </p:tgtEl>
                                      </p:cBhvr>
                                    </p:animEffect>
                                    <p:set>
                                      <p:cBhvr>
                                        <p:cTn id="133" dur="1" fill="hold">
                                          <p:stCondLst>
                                            <p:cond delay="999"/>
                                          </p:stCondLst>
                                        </p:cTn>
                                        <p:tgtEl>
                                          <p:spTgt spid="43"/>
                                        </p:tgtEl>
                                        <p:attrNameLst>
                                          <p:attrName>style.visibility</p:attrName>
                                        </p:attrNameLst>
                                      </p:cBhvr>
                                      <p:to>
                                        <p:strVal val="hidden"/>
                                      </p:to>
                                    </p:set>
                                  </p:childTnLst>
                                </p:cTn>
                              </p:par>
                              <p:par>
                                <p:cTn id="134" presetID="22" presetClass="exit" presetSubtype="1" fill="hold" grpId="0" nodeType="withEffect">
                                  <p:stCondLst>
                                    <p:cond delay="1000"/>
                                  </p:stCondLst>
                                  <p:childTnLst>
                                    <p:animEffect transition="out" filter="wipe(up)">
                                      <p:cBhvr>
                                        <p:cTn id="135" dur="1000"/>
                                        <p:tgtEl>
                                          <p:spTgt spid="42"/>
                                        </p:tgtEl>
                                      </p:cBhvr>
                                    </p:animEffect>
                                    <p:set>
                                      <p:cBhvr>
                                        <p:cTn id="136" dur="1" fill="hold">
                                          <p:stCondLst>
                                            <p:cond delay="999"/>
                                          </p:stCondLst>
                                        </p:cTn>
                                        <p:tgtEl>
                                          <p:spTgt spid="42"/>
                                        </p:tgtEl>
                                        <p:attrNameLst>
                                          <p:attrName>style.visibility</p:attrName>
                                        </p:attrNameLst>
                                      </p:cBhvr>
                                      <p:to>
                                        <p:strVal val="hidden"/>
                                      </p:to>
                                    </p:set>
                                  </p:childTnLst>
                                </p:cTn>
                              </p:par>
                              <p:par>
                                <p:cTn id="137" presetID="22" presetClass="exit" presetSubtype="1" fill="hold" grpId="0" nodeType="withEffect">
                                  <p:stCondLst>
                                    <p:cond delay="2000"/>
                                  </p:stCondLst>
                                  <p:childTnLst>
                                    <p:animEffect transition="out" filter="wipe(up)">
                                      <p:cBhvr>
                                        <p:cTn id="138" dur="1000"/>
                                        <p:tgtEl>
                                          <p:spTgt spid="41"/>
                                        </p:tgtEl>
                                      </p:cBhvr>
                                    </p:animEffect>
                                    <p:set>
                                      <p:cBhvr>
                                        <p:cTn id="139" dur="1" fill="hold">
                                          <p:stCondLst>
                                            <p:cond delay="999"/>
                                          </p:stCondLst>
                                        </p:cTn>
                                        <p:tgtEl>
                                          <p:spTgt spid="41"/>
                                        </p:tgtEl>
                                        <p:attrNameLst>
                                          <p:attrName>style.visibility</p:attrName>
                                        </p:attrNameLst>
                                      </p:cBhvr>
                                      <p:to>
                                        <p:strVal val="hidden"/>
                                      </p:to>
                                    </p:set>
                                  </p:childTnLst>
                                </p:cTn>
                              </p:par>
                              <p:par>
                                <p:cTn id="140" presetID="22" presetClass="exit" presetSubtype="1" fill="hold" grpId="0" nodeType="withEffect">
                                  <p:stCondLst>
                                    <p:cond delay="3000"/>
                                  </p:stCondLst>
                                  <p:childTnLst>
                                    <p:animEffect transition="out" filter="wipe(up)">
                                      <p:cBhvr>
                                        <p:cTn id="141" dur="1000"/>
                                        <p:tgtEl>
                                          <p:spTgt spid="40"/>
                                        </p:tgtEl>
                                      </p:cBhvr>
                                    </p:animEffect>
                                    <p:set>
                                      <p:cBhvr>
                                        <p:cTn id="142" dur="1" fill="hold">
                                          <p:stCondLst>
                                            <p:cond delay="999"/>
                                          </p:stCondLst>
                                        </p:cTn>
                                        <p:tgtEl>
                                          <p:spTgt spid="40"/>
                                        </p:tgtEl>
                                        <p:attrNameLst>
                                          <p:attrName>style.visibility</p:attrName>
                                        </p:attrNameLst>
                                      </p:cBhvr>
                                      <p:to>
                                        <p:strVal val="hidden"/>
                                      </p:to>
                                    </p:set>
                                  </p:childTnLst>
                                </p:cTn>
                              </p:par>
                              <p:par>
                                <p:cTn id="143" presetID="22" presetClass="exit" presetSubtype="1" fill="hold" grpId="0" nodeType="withEffect">
                                  <p:stCondLst>
                                    <p:cond delay="4000"/>
                                  </p:stCondLst>
                                  <p:childTnLst>
                                    <p:animEffect transition="out" filter="wipe(up)">
                                      <p:cBhvr>
                                        <p:cTn id="144" dur="1000"/>
                                        <p:tgtEl>
                                          <p:spTgt spid="39"/>
                                        </p:tgtEl>
                                      </p:cBhvr>
                                    </p:animEffect>
                                    <p:set>
                                      <p:cBhvr>
                                        <p:cTn id="145" dur="1" fill="hold">
                                          <p:stCondLst>
                                            <p:cond delay="999"/>
                                          </p:stCondLst>
                                        </p:cTn>
                                        <p:tgtEl>
                                          <p:spTgt spid="39"/>
                                        </p:tgtEl>
                                        <p:attrNameLst>
                                          <p:attrName>style.visibility</p:attrName>
                                        </p:attrNameLst>
                                      </p:cBhvr>
                                      <p:to>
                                        <p:strVal val="hidden"/>
                                      </p:to>
                                    </p:set>
                                  </p:childTnLst>
                                </p:cTn>
                              </p:par>
                              <p:par>
                                <p:cTn id="146" presetID="22" presetClass="exit" presetSubtype="1" fill="hold" grpId="0" nodeType="withEffect">
                                  <p:stCondLst>
                                    <p:cond delay="5000"/>
                                  </p:stCondLst>
                                  <p:childTnLst>
                                    <p:animEffect transition="out" filter="wipe(up)">
                                      <p:cBhvr>
                                        <p:cTn id="147" dur="1000"/>
                                        <p:tgtEl>
                                          <p:spTgt spid="38"/>
                                        </p:tgtEl>
                                      </p:cBhvr>
                                    </p:animEffect>
                                    <p:set>
                                      <p:cBhvr>
                                        <p:cTn id="148" dur="1" fill="hold">
                                          <p:stCondLst>
                                            <p:cond delay="999"/>
                                          </p:stCondLst>
                                        </p:cTn>
                                        <p:tgtEl>
                                          <p:spTgt spid="38"/>
                                        </p:tgtEl>
                                        <p:attrNameLst>
                                          <p:attrName>style.visibility</p:attrName>
                                        </p:attrNameLst>
                                      </p:cBhvr>
                                      <p:to>
                                        <p:strVal val="hidden"/>
                                      </p:to>
                                    </p:set>
                                  </p:childTnLst>
                                </p:cTn>
                              </p:par>
                              <p:par>
                                <p:cTn id="149" presetID="22" presetClass="exit" presetSubtype="1" fill="hold" grpId="0" nodeType="withEffect">
                                  <p:stCondLst>
                                    <p:cond delay="6000"/>
                                  </p:stCondLst>
                                  <p:childTnLst>
                                    <p:animEffect transition="out" filter="wipe(up)">
                                      <p:cBhvr>
                                        <p:cTn id="150" dur="1000"/>
                                        <p:tgtEl>
                                          <p:spTgt spid="37"/>
                                        </p:tgtEl>
                                      </p:cBhvr>
                                    </p:animEffect>
                                    <p:set>
                                      <p:cBhvr>
                                        <p:cTn id="151" dur="1" fill="hold">
                                          <p:stCondLst>
                                            <p:cond delay="999"/>
                                          </p:stCondLst>
                                        </p:cTn>
                                        <p:tgtEl>
                                          <p:spTgt spid="37"/>
                                        </p:tgtEl>
                                        <p:attrNameLst>
                                          <p:attrName>style.visibility</p:attrName>
                                        </p:attrNameLst>
                                      </p:cBhvr>
                                      <p:to>
                                        <p:strVal val="hidden"/>
                                      </p:to>
                                    </p:set>
                                  </p:childTnLst>
                                </p:cTn>
                              </p:par>
                              <p:par>
                                <p:cTn id="152" presetID="22" presetClass="exit" presetSubtype="1" fill="hold" grpId="0" nodeType="withEffect">
                                  <p:stCondLst>
                                    <p:cond delay="7000"/>
                                  </p:stCondLst>
                                  <p:childTnLst>
                                    <p:animEffect transition="out" filter="wipe(up)">
                                      <p:cBhvr>
                                        <p:cTn id="153" dur="1000"/>
                                        <p:tgtEl>
                                          <p:spTgt spid="35"/>
                                        </p:tgtEl>
                                      </p:cBhvr>
                                    </p:animEffect>
                                    <p:set>
                                      <p:cBhvr>
                                        <p:cTn id="154" dur="1" fill="hold">
                                          <p:stCondLst>
                                            <p:cond delay="999"/>
                                          </p:stCondLst>
                                        </p:cTn>
                                        <p:tgtEl>
                                          <p:spTgt spid="35"/>
                                        </p:tgtEl>
                                        <p:attrNameLst>
                                          <p:attrName>style.visibility</p:attrName>
                                        </p:attrNameLst>
                                      </p:cBhvr>
                                      <p:to>
                                        <p:strVal val="hidden"/>
                                      </p:to>
                                    </p:set>
                                  </p:childTnLst>
                                </p:cTn>
                              </p:par>
                              <p:par>
                                <p:cTn id="155" presetID="22" presetClass="exit" presetSubtype="1" fill="hold" grpId="0" nodeType="withEffect">
                                  <p:stCondLst>
                                    <p:cond delay="8000"/>
                                  </p:stCondLst>
                                  <p:childTnLst>
                                    <p:animEffect transition="out" filter="wipe(up)">
                                      <p:cBhvr>
                                        <p:cTn id="156" dur="1000"/>
                                        <p:tgtEl>
                                          <p:spTgt spid="34"/>
                                        </p:tgtEl>
                                      </p:cBhvr>
                                    </p:animEffect>
                                    <p:set>
                                      <p:cBhvr>
                                        <p:cTn id="157" dur="1" fill="hold">
                                          <p:stCondLst>
                                            <p:cond delay="999"/>
                                          </p:stCondLst>
                                        </p:cTn>
                                        <p:tgtEl>
                                          <p:spTgt spid="34"/>
                                        </p:tgtEl>
                                        <p:attrNameLst>
                                          <p:attrName>style.visibility</p:attrName>
                                        </p:attrNameLst>
                                      </p:cBhvr>
                                      <p:to>
                                        <p:strVal val="hidden"/>
                                      </p:to>
                                    </p:set>
                                  </p:childTnLst>
                                </p:cTn>
                              </p:par>
                              <p:par>
                                <p:cTn id="158" presetID="22" presetClass="exit" presetSubtype="1" fill="hold" grpId="0" nodeType="withEffect">
                                  <p:stCondLst>
                                    <p:cond delay="9000"/>
                                  </p:stCondLst>
                                  <p:childTnLst>
                                    <p:animEffect transition="out" filter="wipe(up)">
                                      <p:cBhvr>
                                        <p:cTn id="159" dur="1000"/>
                                        <p:tgtEl>
                                          <p:spTgt spid="33"/>
                                        </p:tgtEl>
                                      </p:cBhvr>
                                    </p:animEffect>
                                    <p:set>
                                      <p:cBhvr>
                                        <p:cTn id="160" dur="1" fill="hold">
                                          <p:stCondLst>
                                            <p:cond delay="999"/>
                                          </p:stCondLst>
                                        </p:cTn>
                                        <p:tgtEl>
                                          <p:spTgt spid="33"/>
                                        </p:tgtEl>
                                        <p:attrNameLst>
                                          <p:attrName>style.visibility</p:attrName>
                                        </p:attrNameLst>
                                      </p:cBhvr>
                                      <p:to>
                                        <p:strVal val="hidden"/>
                                      </p:to>
                                    </p:set>
                                  </p:childTnLst>
                                </p:cTn>
                              </p:par>
                              <p:par>
                                <p:cTn id="161" presetID="23" presetClass="entr" presetSubtype="16" fill="hold" nodeType="withEffect">
                                  <p:stCondLst>
                                    <p:cond delay="10000"/>
                                  </p:stCondLst>
                                  <p:childTnLst>
                                    <p:set>
                                      <p:cBhvr>
                                        <p:cTn id="162" dur="1" fill="hold">
                                          <p:stCondLst>
                                            <p:cond delay="0"/>
                                          </p:stCondLst>
                                        </p:cTn>
                                        <p:tgtEl>
                                          <p:spTgt spid="32"/>
                                        </p:tgtEl>
                                        <p:attrNameLst>
                                          <p:attrName>style.visibility</p:attrName>
                                        </p:attrNameLst>
                                      </p:cBhvr>
                                      <p:to>
                                        <p:strVal val="visible"/>
                                      </p:to>
                                    </p:set>
                                    <p:anim calcmode="lin" valueType="num">
                                      <p:cBhvr>
                                        <p:cTn id="163" dur="500" fill="hold"/>
                                        <p:tgtEl>
                                          <p:spTgt spid="32"/>
                                        </p:tgtEl>
                                        <p:attrNameLst>
                                          <p:attrName>ppt_w</p:attrName>
                                        </p:attrNameLst>
                                      </p:cBhvr>
                                      <p:tavLst>
                                        <p:tav tm="0">
                                          <p:val>
                                            <p:fltVal val="0"/>
                                          </p:val>
                                        </p:tav>
                                        <p:tav tm="100000">
                                          <p:val>
                                            <p:strVal val="#ppt_w"/>
                                          </p:val>
                                        </p:tav>
                                      </p:tavLst>
                                    </p:anim>
                                    <p:anim calcmode="lin" valueType="num">
                                      <p:cBhvr>
                                        <p:cTn id="164" dur="500" fill="hold"/>
                                        <p:tgtEl>
                                          <p:spTgt spid="32"/>
                                        </p:tgtEl>
                                        <p:attrNameLst>
                                          <p:attrName>ppt_h</p:attrName>
                                        </p:attrNameLst>
                                      </p:cBhvr>
                                      <p:tavLst>
                                        <p:tav tm="0">
                                          <p:val>
                                            <p:fltVal val="0"/>
                                          </p:val>
                                        </p:tav>
                                        <p:tav tm="100000">
                                          <p:val>
                                            <p:strVal val="#ppt_h"/>
                                          </p:val>
                                        </p:tav>
                                      </p:tavLst>
                                    </p:anim>
                                  </p:childTnLst>
                                </p:cTn>
                              </p:par>
                            </p:childTnLst>
                          </p:cTn>
                        </p:par>
                        <p:par>
                          <p:cTn id="165" fill="hold">
                            <p:stCondLst>
                              <p:cond delay="12000"/>
                            </p:stCondLst>
                            <p:childTnLst>
                              <p:par>
                                <p:cTn id="166" presetID="32" presetClass="emph" presetSubtype="0" repeatCount="3000" fill="hold" nodeType="afterEffect">
                                  <p:stCondLst>
                                    <p:cond delay="0"/>
                                  </p:stCondLst>
                                  <p:childTnLst>
                                    <p:animRot by="120000">
                                      <p:cBhvr>
                                        <p:cTn id="167" dur="100" fill="hold">
                                          <p:stCondLst>
                                            <p:cond delay="0"/>
                                          </p:stCondLst>
                                        </p:cTn>
                                        <p:tgtEl>
                                          <p:spTgt spid="32"/>
                                        </p:tgtEl>
                                        <p:attrNameLst>
                                          <p:attrName>r</p:attrName>
                                        </p:attrNameLst>
                                      </p:cBhvr>
                                    </p:animRot>
                                    <p:animRot by="-240000">
                                      <p:cBhvr>
                                        <p:cTn id="168" dur="200" fill="hold">
                                          <p:stCondLst>
                                            <p:cond delay="200"/>
                                          </p:stCondLst>
                                        </p:cTn>
                                        <p:tgtEl>
                                          <p:spTgt spid="32"/>
                                        </p:tgtEl>
                                        <p:attrNameLst>
                                          <p:attrName>r</p:attrName>
                                        </p:attrNameLst>
                                      </p:cBhvr>
                                    </p:animRot>
                                    <p:animRot by="240000">
                                      <p:cBhvr>
                                        <p:cTn id="169" dur="200" fill="hold">
                                          <p:stCondLst>
                                            <p:cond delay="400"/>
                                          </p:stCondLst>
                                        </p:cTn>
                                        <p:tgtEl>
                                          <p:spTgt spid="32"/>
                                        </p:tgtEl>
                                        <p:attrNameLst>
                                          <p:attrName>r</p:attrName>
                                        </p:attrNameLst>
                                      </p:cBhvr>
                                    </p:animRot>
                                    <p:animRot by="-240000">
                                      <p:cBhvr>
                                        <p:cTn id="170" dur="200" fill="hold">
                                          <p:stCondLst>
                                            <p:cond delay="600"/>
                                          </p:stCondLst>
                                        </p:cTn>
                                        <p:tgtEl>
                                          <p:spTgt spid="32"/>
                                        </p:tgtEl>
                                        <p:attrNameLst>
                                          <p:attrName>r</p:attrName>
                                        </p:attrNameLst>
                                      </p:cBhvr>
                                    </p:animRot>
                                    <p:animRot by="120000">
                                      <p:cBhvr>
                                        <p:cTn id="171" dur="200" fill="hold">
                                          <p:stCondLst>
                                            <p:cond delay="800"/>
                                          </p:stCondLst>
                                        </p:cTn>
                                        <p:tgtEl>
                                          <p:spTgt spid="32"/>
                                        </p:tgtEl>
                                        <p:attrNameLst>
                                          <p:attrName>r</p:attrName>
                                        </p:attrNameLst>
                                      </p:cBhvr>
                                    </p:animRot>
                                  </p:childTnLst>
                                </p:cTn>
                              </p:par>
                            </p:childTnLst>
                          </p:cTn>
                        </p:par>
                      </p:childTnLst>
                    </p:cTn>
                  </p:par>
                </p:childTnLst>
              </p:cTn>
              <p:nextCondLst>
                <p:cond evt="onClick" delay="0">
                  <p:tgtEl>
                    <p:spTgt spid="43"/>
                  </p:tgtEl>
                </p:cond>
              </p:nextCondLst>
            </p:seq>
            <p:audio>
              <p:cMediaNode vol="80000">
                <p:cTn id="172" fill="hold" display="0">
                  <p:stCondLst>
                    <p:cond delay="indefinite"/>
                  </p:stCondLst>
                  <p:endCondLst>
                    <p:cond evt="onStopAudio" delay="0">
                      <p:tgtEl>
                        <p:sldTgt/>
                      </p:tgtEl>
                    </p:cond>
                  </p:endCondLst>
                </p:cTn>
                <p:tgtEl>
                  <p:spTgt spid="36"/>
                </p:tgtEl>
              </p:cMediaNode>
            </p:audio>
          </p:childTnLst>
        </p:cTn>
      </p:par>
    </p:tnLst>
    <p:bldLst>
      <p:bldP spid="18" grpId="0"/>
      <p:bldP spid="18" grpId="1"/>
      <p:bldP spid="20" grpId="0"/>
      <p:bldP spid="20" grpId="1"/>
      <p:bldP spid="33" grpId="0" bldLvl="0" animBg="1"/>
      <p:bldP spid="34" grpId="0" bldLvl="0" animBg="1"/>
      <p:bldP spid="35"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176066" y="425699"/>
            <a:ext cx="1732168" cy="1392023"/>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4015" t="11360" r="19959" b="9562"/>
          <a:stretch>
            <a:fillRect/>
          </a:stretch>
        </p:blipFill>
        <p:spPr>
          <a:xfrm>
            <a:off x="2046664" y="290762"/>
            <a:ext cx="1479588" cy="1392022"/>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406756" y="2387077"/>
            <a:ext cx="1732168" cy="1392023"/>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4015" t="11360" r="19959" b="9562"/>
          <a:stretch>
            <a:fillRect/>
          </a:stretch>
        </p:blipFill>
        <p:spPr>
          <a:xfrm>
            <a:off x="5321048" y="1924648"/>
            <a:ext cx="1479588" cy="1392022"/>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221564" y="540944"/>
            <a:ext cx="1732168" cy="1392023"/>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4015" t="11360" r="19959" b="9562"/>
          <a:stretch>
            <a:fillRect/>
          </a:stretch>
        </p:blipFill>
        <p:spPr>
          <a:xfrm>
            <a:off x="9163818" y="121637"/>
            <a:ext cx="1479588" cy="1392022"/>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6798" t="23886" r="80958" b="56887"/>
          <a:stretch>
            <a:fillRect/>
          </a:stretch>
        </p:blipFill>
        <p:spPr>
          <a:xfrm>
            <a:off x="0" y="2548327"/>
            <a:ext cx="989351" cy="909915"/>
          </a:xfrm>
          <a:prstGeom prst="rect">
            <a:avLst/>
          </a:prstGeom>
        </p:spPr>
      </p:pic>
      <p:pic>
        <p:nvPicPr>
          <p:cNvPr id="17" name="Picture 16">
            <a:hlinkClick r:id="" action="ppaction://hlinkshowjump?jump=nextslide"/>
          </p:cNvPr>
          <p:cNvPicPr>
            <a:picLocks noChangeAspect="1"/>
          </p:cNvPicPr>
          <p:nvPr/>
        </p:nvPicPr>
        <p:blipFill rotWithShape="1">
          <a:blip r:embed="rId4">
            <a:extLst>
              <a:ext uri="{28A0092B-C50C-407E-A947-70E740481C1C}">
                <a14:useLocalDpi xmlns:a14="http://schemas.microsoft.com/office/drawing/2010/main" val="0"/>
              </a:ext>
            </a:extLst>
          </a:blip>
          <a:srcRect l="84900" t="24520" r="2856" b="56253"/>
          <a:stretch>
            <a:fillRect/>
          </a:stretch>
        </p:blipFill>
        <p:spPr>
          <a:xfrm>
            <a:off x="11202649" y="2179557"/>
            <a:ext cx="989351" cy="909915"/>
          </a:xfrm>
          <a:prstGeom prst="rect">
            <a:avLst/>
          </a:prstGeom>
        </p:spPr>
      </p:pic>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53073" t="47270"/>
          <a:stretch>
            <a:fillRect/>
          </a:stretch>
        </p:blipFill>
        <p:spPr>
          <a:xfrm flipH="1">
            <a:off x="-132608" y="4246663"/>
            <a:ext cx="2016982" cy="242586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rcRect l="5497" t="60172" r="2802" b="7997"/>
          <a:stretch>
            <a:fillRect/>
          </a:stretch>
        </p:blipFill>
        <p:spPr>
          <a:xfrm>
            <a:off x="2176145" y="1443990"/>
            <a:ext cx="8543925" cy="3498215"/>
          </a:xfrm>
          <a:prstGeom prst="rect">
            <a:avLst/>
          </a:prstGeom>
          <a:ln>
            <a:noFill/>
          </a:ln>
          <a:effectLst>
            <a:softEdge rad="112500"/>
          </a:effectLst>
        </p:spPr>
      </p:pic>
      <p:sp>
        <p:nvSpPr>
          <p:cNvPr id="20" name="TextBox 19"/>
          <p:cNvSpPr txBox="1"/>
          <p:nvPr/>
        </p:nvSpPr>
        <p:spPr>
          <a:xfrm>
            <a:off x="2639998" y="2594101"/>
            <a:ext cx="7126546" cy="1198880"/>
          </a:xfrm>
          <a:prstGeom prst="rect">
            <a:avLst/>
          </a:prstGeom>
          <a:noFill/>
        </p:spPr>
        <p:txBody>
          <a:bodyPr wrap="square" rtlCol="0">
            <a:spAutoFit/>
          </a:bodyPr>
          <a:lstStyle/>
          <a:p>
            <a:pPr algn="ctr"/>
            <a:r>
              <a:rPr lang="vi-VN" altLang="en-US" sz="3600" b="1">
                <a:solidFill>
                  <a:schemeClr val="bg2"/>
                </a:solidFill>
                <a:latin typeface="Cambria" panose="02040503050406030204" pitchFamily="18" charset="0"/>
                <a:ea typeface="Cambria" panose="02040503050406030204" pitchFamily="18" charset="0"/>
                <a:cs typeface="Arial" panose="020B0604020202020204" pitchFamily="34" charset="0"/>
              </a:rPr>
              <a:t>Câu </a:t>
            </a:r>
            <a:r>
              <a:rPr lang="en-US" altLang="en-US" sz="3600" b="1">
                <a:solidFill>
                  <a:schemeClr val="bg2"/>
                </a:solidFill>
                <a:latin typeface="Cambria" panose="02040503050406030204" pitchFamily="18" charset="0"/>
                <a:ea typeface="Cambria" panose="02040503050406030204" pitchFamily="18" charset="0"/>
                <a:cs typeface="Arial" panose="020B0604020202020204" pitchFamily="34" charset="0"/>
              </a:rPr>
              <a:t>5</a:t>
            </a:r>
            <a:r>
              <a:rPr lang="vi-VN" altLang="en-US" sz="3600" b="1">
                <a:solidFill>
                  <a:schemeClr val="bg2"/>
                </a:solidFill>
                <a:latin typeface="Cambria" panose="02040503050406030204" pitchFamily="18" charset="0"/>
                <a:ea typeface="Cambria" panose="02040503050406030204" pitchFamily="18" charset="0"/>
                <a:cs typeface="Arial" panose="020B0604020202020204" pitchFamily="34" charset="0"/>
              </a:rPr>
              <a:t>. </a:t>
            </a:r>
            <a:r>
              <a:rPr lang="en-US" altLang="en-US" sz="3600" b="1">
                <a:solidFill>
                  <a:schemeClr val="bg2"/>
                </a:solidFill>
                <a:latin typeface="Cambria" panose="02040503050406030204" pitchFamily="18" charset="0"/>
                <a:ea typeface="Cambria" panose="02040503050406030204" pitchFamily="18" charset="0"/>
                <a:cs typeface="Arial" panose="020B0604020202020204" pitchFamily="34" charset="0"/>
              </a:rPr>
              <a:t>Điền vào chỗ chấm:</a:t>
            </a:r>
            <a:endParaRPr lang="en-US" altLang="en-US" sz="3600" b="1">
              <a:solidFill>
                <a:schemeClr val="bg2"/>
              </a:solidFill>
              <a:latin typeface="Cambria" panose="02040503050406030204" pitchFamily="18" charset="0"/>
              <a:ea typeface="Cambria" panose="02040503050406030204" pitchFamily="18" charset="0"/>
              <a:cs typeface="Arial" panose="020B0604020202020204" pitchFamily="34" charset="0"/>
            </a:endParaRPr>
          </a:p>
          <a:p>
            <a:pPr algn="ctr"/>
            <a:r>
              <a:rPr lang="en-US" altLang="en-US" sz="3600" b="1" i="1">
                <a:solidFill>
                  <a:schemeClr val="bg2"/>
                </a:solidFill>
                <a:latin typeface="Cambria" panose="02040503050406030204" pitchFamily="18" charset="0"/>
                <a:ea typeface="Cambria" panose="02040503050406030204" pitchFamily="18" charset="0"/>
                <a:cs typeface="Arial" panose="020B0604020202020204" pitchFamily="34" charset="0"/>
              </a:rPr>
              <a:t>.....................y tế</a:t>
            </a:r>
            <a:endParaRPr lang="en-US" altLang="en-US" sz="3600" b="1" i="1" dirty="0">
              <a:solidFill>
                <a:schemeClr val="bg2"/>
              </a:solidFill>
              <a:latin typeface="Cambria" panose="02040503050406030204" pitchFamily="18" charset="0"/>
              <a:ea typeface="Cambria" panose="02040503050406030204" pitchFamily="18" charset="0"/>
              <a:cs typeface="Arial" panose="020B0604020202020204" pitchFamily="34" charset="0"/>
            </a:endParaRPr>
          </a:p>
        </p:txBody>
      </p:sp>
      <p:sp>
        <p:nvSpPr>
          <p:cNvPr id="21" name="TextBox 20"/>
          <p:cNvSpPr txBox="1"/>
          <p:nvPr/>
        </p:nvSpPr>
        <p:spPr>
          <a:xfrm>
            <a:off x="4511385" y="3068952"/>
            <a:ext cx="2506277" cy="645160"/>
          </a:xfrm>
          <a:prstGeom prst="rect">
            <a:avLst/>
          </a:prstGeom>
          <a:noFill/>
        </p:spPr>
        <p:txBody>
          <a:bodyPr wrap="square" rtlCol="0">
            <a:spAutoFit/>
          </a:bodyPr>
          <a:lstStyle/>
          <a:p>
            <a:pPr algn="ctr"/>
            <a:r>
              <a:rPr lang="en-US" altLang="en-US" sz="3600" b="1">
                <a:solidFill>
                  <a:srgbClr val="FF0000"/>
                </a:solidFill>
                <a:latin typeface="Cambria" panose="02040503050406030204" pitchFamily="18" charset="0"/>
                <a:ea typeface="Cambria" panose="02040503050406030204" pitchFamily="18" charset="0"/>
                <a:cs typeface="Arial" panose="020B0604020202020204" pitchFamily="34" charset="0"/>
              </a:rPr>
              <a:t>Khai báo</a:t>
            </a:r>
            <a:endParaRPr lang="en-US" altLang="en-US" sz="3600" b="1" i="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pic>
        <p:nvPicPr>
          <p:cNvPr id="22" name="Picture 12" descr="Káº¿t quáº£ hÃ¬nh áº£nh cho win text gif"/>
          <p:cNvPicPr>
            <a:picLocks noChangeAspect="1" noChangeArrowheads="1" noCrop="1"/>
          </p:cNvPicPr>
          <p:nvPr/>
        </p:nvPicPr>
        <p:blipFill>
          <a:blip r:embed="rId7"/>
          <a:srcRect/>
          <a:stretch>
            <a:fillRect/>
          </a:stretch>
        </p:blipFill>
        <p:spPr bwMode="auto">
          <a:xfrm>
            <a:off x="6455964" y="332477"/>
            <a:ext cx="4850825" cy="48508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2790" y="5242202"/>
            <a:ext cx="2944025" cy="1596543"/>
          </a:xfrm>
          <a:prstGeom prst="rect">
            <a:avLst/>
          </a:prstGeom>
        </p:spPr>
      </p:pic>
      <p:sp>
        <p:nvSpPr>
          <p:cNvPr id="34" name="Flowchart: Connector 33"/>
          <p:cNvSpPr/>
          <p:nvPr/>
        </p:nvSpPr>
        <p:spPr>
          <a:xfrm>
            <a:off x="10309166" y="5314275"/>
            <a:ext cx="1278349" cy="1260135"/>
          </a:xfrm>
          <a:prstGeom prst="flowChartConnector">
            <a:avLst/>
          </a:prstGeom>
          <a:solidFill>
            <a:srgbClr val="FF00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1</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35" name="Flowchart: Connector 34"/>
          <p:cNvSpPr/>
          <p:nvPr/>
        </p:nvSpPr>
        <p:spPr>
          <a:xfrm>
            <a:off x="10309166" y="5314274"/>
            <a:ext cx="1278349" cy="1260135"/>
          </a:xfrm>
          <a:prstGeom prst="flowChartConnector">
            <a:avLst/>
          </a:prstGeom>
          <a:solidFill>
            <a:srgbClr val="FC3F04"/>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2</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36" name="Flowchart: Connector 35"/>
          <p:cNvSpPr/>
          <p:nvPr/>
        </p:nvSpPr>
        <p:spPr>
          <a:xfrm>
            <a:off x="10309166" y="5314273"/>
            <a:ext cx="1278349" cy="1260135"/>
          </a:xfrm>
          <a:prstGeom prst="flowChartConnector">
            <a:avLst/>
          </a:prstGeom>
          <a:solidFill>
            <a:srgbClr val="FF66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3</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pic>
        <p:nvPicPr>
          <p:cNvPr id="37" name="Count">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1608856" y="3553886"/>
            <a:ext cx="609600" cy="609600"/>
          </a:xfrm>
          <a:prstGeom prst="rect">
            <a:avLst/>
          </a:prstGeom>
        </p:spPr>
      </p:pic>
      <p:sp>
        <p:nvSpPr>
          <p:cNvPr id="38" name="Flowchart: Connector 37"/>
          <p:cNvSpPr/>
          <p:nvPr/>
        </p:nvSpPr>
        <p:spPr>
          <a:xfrm>
            <a:off x="10309166" y="5314273"/>
            <a:ext cx="1278349" cy="1260135"/>
          </a:xfrm>
          <a:prstGeom prst="flowChartConnector">
            <a:avLst/>
          </a:prstGeom>
          <a:solidFill>
            <a:srgbClr val="FF99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4</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39" name="Flowchart: Connector 38"/>
          <p:cNvSpPr/>
          <p:nvPr/>
        </p:nvSpPr>
        <p:spPr>
          <a:xfrm>
            <a:off x="10309166" y="5314272"/>
            <a:ext cx="1278349" cy="1260135"/>
          </a:xfrm>
          <a:prstGeom prst="flowChartConnector">
            <a:avLst/>
          </a:prstGeom>
          <a:solidFill>
            <a:srgbClr val="FFC000"/>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5</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40" name="Flowchart: Connector 39"/>
          <p:cNvSpPr/>
          <p:nvPr/>
        </p:nvSpPr>
        <p:spPr>
          <a:xfrm>
            <a:off x="10309166" y="5314271"/>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6</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41" name="Flowchart: Connector 40"/>
          <p:cNvSpPr/>
          <p:nvPr/>
        </p:nvSpPr>
        <p:spPr>
          <a:xfrm>
            <a:off x="10309166" y="5314271"/>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7</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42" name="Flowchart: Connector 41"/>
          <p:cNvSpPr/>
          <p:nvPr/>
        </p:nvSpPr>
        <p:spPr>
          <a:xfrm>
            <a:off x="10309166" y="5314271"/>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8</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43" name="Flowchart: Connector 42"/>
          <p:cNvSpPr/>
          <p:nvPr/>
        </p:nvSpPr>
        <p:spPr>
          <a:xfrm>
            <a:off x="10309166" y="5314270"/>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9</a:t>
            </a:r>
            <a:endParaRPr kumimoji="0" lang="en-US" sz="47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
        <p:nvSpPr>
          <p:cNvPr id="44" name="Flowchart: Connector 43"/>
          <p:cNvSpPr/>
          <p:nvPr/>
        </p:nvSpPr>
        <p:spPr>
          <a:xfrm>
            <a:off x="10309166" y="5314269"/>
            <a:ext cx="1278349" cy="1260135"/>
          </a:xfrm>
          <a:prstGeom prst="flowChartConnector">
            <a:avLst/>
          </a:prstGeom>
          <a:solidFill>
            <a:sysClr val="window" lastClr="FFFFFF"/>
          </a:solidFill>
          <a:ln w="381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rPr>
              <a:t>10</a:t>
            </a:r>
            <a:endParaRPr kumimoji="0" lang="en-US" sz="4400" b="0" i="0" u="none" strike="noStrike" kern="1200" cap="none" spc="0" normalizeH="0" baseline="0" noProof="0" dirty="0">
              <a:ln>
                <a:noFill/>
              </a:ln>
              <a:solidFill>
                <a:prstClr val="black"/>
              </a:solidFill>
              <a:effectLst/>
              <a:uLnTx/>
              <a:uFillTx/>
              <a:latin typeface="Broadway" panose="04040905080B02020502" pitchFamily="82" charset="0"/>
              <a:ea typeface="+mn-ea"/>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1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1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12" name="bomb.wav"/>
                                        </p:tgtEl>
                                      </p:cMediaNode>
                                    </p:audio>
                                  </p:subTnLst>
                                </p:cTn>
                              </p:par>
                              <p:par>
                                <p:cTn id="20" presetID="3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450" decel="100000" fill="hold"/>
                                        <p:tgtEl>
                                          <p:spTgt spid="18"/>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xit" presetSubtype="0" fill="hold" nodeType="clickEffect">
                                  <p:stCondLst>
                                    <p:cond delay="0"/>
                                  </p:stCondLst>
                                  <p:childTnLst>
                                    <p:animEffect transition="out" filter="fade">
                                      <p:cBhvr>
                                        <p:cTn id="37" dur="1000"/>
                                        <p:tgtEl>
                                          <p:spTgt spid="18"/>
                                        </p:tgtEl>
                                      </p:cBhvr>
                                    </p:animEffect>
                                    <p:anim calcmode="lin" valueType="num">
                                      <p:cBhvr>
                                        <p:cTn id="38" dur="1000"/>
                                        <p:tgtEl>
                                          <p:spTgt spid="18"/>
                                        </p:tgtEl>
                                        <p:attrNameLst>
                                          <p:attrName>ppt_x</p:attrName>
                                        </p:attrNameLst>
                                      </p:cBhvr>
                                      <p:tavLst>
                                        <p:tav tm="0">
                                          <p:val>
                                            <p:strVal val="ppt_x"/>
                                          </p:val>
                                        </p:tav>
                                        <p:tav tm="100000">
                                          <p:val>
                                            <p:strVal val="ppt_x"/>
                                          </p:val>
                                        </p:tav>
                                      </p:tavLst>
                                    </p:anim>
                                    <p:anim calcmode="lin" valueType="num">
                                      <p:cBhvr>
                                        <p:cTn id="39" dur="100" decel="100000"/>
                                        <p:tgtEl>
                                          <p:spTgt spid="18"/>
                                        </p:tgtEl>
                                        <p:attrNameLst>
                                          <p:attrName>ppt_y</p:attrName>
                                        </p:attrNameLst>
                                      </p:cBhvr>
                                      <p:tavLst>
                                        <p:tav tm="0">
                                          <p:val>
                                            <p:strVal val="ppt_y"/>
                                          </p:val>
                                        </p:tav>
                                        <p:tav tm="100000">
                                          <p:val>
                                            <p:strVal val="ppt_y-.03"/>
                                          </p:val>
                                        </p:tav>
                                      </p:tavLst>
                                    </p:anim>
                                    <p:anim calcmode="lin" valueType="num">
                                      <p:cBhvr>
                                        <p:cTn id="40" dur="900" accel="100000">
                                          <p:stCondLst>
                                            <p:cond delay="100"/>
                                          </p:stCondLst>
                                        </p:cTn>
                                        <p:tgtEl>
                                          <p:spTgt spid="18"/>
                                        </p:tgtEl>
                                        <p:attrNameLst>
                                          <p:attrName>ppt_y</p:attrName>
                                        </p:attrNameLst>
                                      </p:cBhvr>
                                      <p:tavLst>
                                        <p:tav tm="0">
                                          <p:val>
                                            <p:strVal val="ppt_y"/>
                                          </p:val>
                                        </p:tav>
                                        <p:tav tm="100000">
                                          <p:val>
                                            <p:strVal val="ppt_y+1"/>
                                          </p:val>
                                        </p:tav>
                                      </p:tavLst>
                                    </p:anim>
                                    <p:set>
                                      <p:cBhvr>
                                        <p:cTn id="41" dur="1" fill="hold">
                                          <p:stCondLst>
                                            <p:cond delay="999"/>
                                          </p:stCondLst>
                                        </p:cTn>
                                        <p:tgtEl>
                                          <p:spTgt spid="18"/>
                                        </p:tgtEl>
                                        <p:attrNameLst>
                                          <p:attrName>style.visibility</p:attrName>
                                        </p:attrNameLst>
                                      </p:cBhvr>
                                      <p:to>
                                        <p:strVal val="hidden"/>
                                      </p:to>
                                    </p:set>
                                  </p:childTnLst>
                                </p:cTn>
                              </p:par>
                              <p:par>
                                <p:cTn id="42" presetID="37" presetClass="exit" presetSubtype="0" fill="hold" grpId="1" nodeType="with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 decel="100000"/>
                                        <p:tgtEl>
                                          <p:spTgt spid="20"/>
                                        </p:tgtEl>
                                        <p:attrNameLst>
                                          <p:attrName>ppt_y</p:attrName>
                                        </p:attrNameLst>
                                      </p:cBhvr>
                                      <p:tavLst>
                                        <p:tav tm="0">
                                          <p:val>
                                            <p:strVal val="ppt_y"/>
                                          </p:val>
                                        </p:tav>
                                        <p:tav tm="100000">
                                          <p:val>
                                            <p:strVal val="ppt_y-.03"/>
                                          </p:val>
                                        </p:tav>
                                      </p:tavLst>
                                    </p:anim>
                                    <p:anim calcmode="lin" valueType="num">
                                      <p:cBhvr>
                                        <p:cTn id="46" dur="900" accel="100000">
                                          <p:stCondLst>
                                            <p:cond delay="100"/>
                                          </p:stCondLst>
                                        </p:cTn>
                                        <p:tgtEl>
                                          <p:spTgt spid="20"/>
                                        </p:tgtEl>
                                        <p:attrNameLst>
                                          <p:attrName>ppt_y</p:attrName>
                                        </p:attrNameLst>
                                      </p:cBhvr>
                                      <p:tavLst>
                                        <p:tav tm="0">
                                          <p:val>
                                            <p:strVal val="ppt_y"/>
                                          </p:val>
                                        </p:tav>
                                        <p:tav tm="100000">
                                          <p:val>
                                            <p:strVal val="ppt_y+1"/>
                                          </p:val>
                                        </p:tav>
                                      </p:tavLst>
                                    </p:anim>
                                    <p:set>
                                      <p:cBhvr>
                                        <p:cTn id="47" dur="1" fill="hold">
                                          <p:stCondLst>
                                            <p:cond delay="999"/>
                                          </p:stCondLst>
                                        </p:cTn>
                                        <p:tgtEl>
                                          <p:spTgt spid="20"/>
                                        </p:tgtEl>
                                        <p:attrNameLst>
                                          <p:attrName>style.visibility</p:attrName>
                                        </p:attrNameLst>
                                      </p:cBhvr>
                                      <p:to>
                                        <p:strVal val="hidden"/>
                                      </p:to>
                                    </p:set>
                                  </p:childTnLst>
                                </p:cTn>
                              </p:par>
                              <p:par>
                                <p:cTn id="48" presetID="37" presetClass="exit" presetSubtype="0" fill="hold" grpId="1" nodeType="withEffect">
                                  <p:stCondLst>
                                    <p:cond delay="0"/>
                                  </p:stCondLst>
                                  <p:childTnLst>
                                    <p:animEffect transition="out" filter="fade">
                                      <p:cBhvr>
                                        <p:cTn id="49" dur="1000"/>
                                        <p:tgtEl>
                                          <p:spTgt spid="21"/>
                                        </p:tgtEl>
                                      </p:cBhvr>
                                    </p:animEffect>
                                    <p:anim calcmode="lin" valueType="num">
                                      <p:cBhvr>
                                        <p:cTn id="50" dur="1000"/>
                                        <p:tgtEl>
                                          <p:spTgt spid="21"/>
                                        </p:tgtEl>
                                        <p:attrNameLst>
                                          <p:attrName>ppt_x</p:attrName>
                                        </p:attrNameLst>
                                      </p:cBhvr>
                                      <p:tavLst>
                                        <p:tav tm="0">
                                          <p:val>
                                            <p:strVal val="ppt_x"/>
                                          </p:val>
                                        </p:tav>
                                        <p:tav tm="100000">
                                          <p:val>
                                            <p:strVal val="ppt_x"/>
                                          </p:val>
                                        </p:tav>
                                      </p:tavLst>
                                    </p:anim>
                                    <p:anim calcmode="lin" valueType="num">
                                      <p:cBhvr>
                                        <p:cTn id="51" dur="100" decel="100000"/>
                                        <p:tgtEl>
                                          <p:spTgt spid="21"/>
                                        </p:tgtEl>
                                        <p:attrNameLst>
                                          <p:attrName>ppt_y</p:attrName>
                                        </p:attrNameLst>
                                      </p:cBhvr>
                                      <p:tavLst>
                                        <p:tav tm="0">
                                          <p:val>
                                            <p:strVal val="ppt_y"/>
                                          </p:val>
                                        </p:tav>
                                        <p:tav tm="100000">
                                          <p:val>
                                            <p:strVal val="ppt_y-.03"/>
                                          </p:val>
                                        </p:tav>
                                      </p:tavLst>
                                    </p:anim>
                                    <p:anim calcmode="lin" valueType="num">
                                      <p:cBhvr>
                                        <p:cTn id="52" dur="900" accel="100000">
                                          <p:stCondLst>
                                            <p:cond delay="100"/>
                                          </p:stCondLst>
                                        </p:cTn>
                                        <p:tgtEl>
                                          <p:spTgt spid="21"/>
                                        </p:tgtEl>
                                        <p:attrNameLst>
                                          <p:attrName>ppt_y</p:attrName>
                                        </p:attrNameLst>
                                      </p:cBhvr>
                                      <p:tavLst>
                                        <p:tav tm="0">
                                          <p:val>
                                            <p:strVal val="ppt_y"/>
                                          </p:val>
                                        </p:tav>
                                        <p:tav tm="100000">
                                          <p:val>
                                            <p:strVal val="ppt_y+1"/>
                                          </p:val>
                                        </p:tav>
                                      </p:tavLst>
                                    </p:anim>
                                    <p:set>
                                      <p:cBhvr>
                                        <p:cTn id="53" dur="1" fill="hold">
                                          <p:stCondLst>
                                            <p:cond delay="999"/>
                                          </p:stCondLst>
                                        </p:cTn>
                                        <p:tgtEl>
                                          <p:spTgt spid="21"/>
                                        </p:tgtEl>
                                        <p:attrNameLst>
                                          <p:attrName>style.visibility</p:attrName>
                                        </p:attrNameLst>
                                      </p:cBhvr>
                                      <p:to>
                                        <p:strVal val="hidden"/>
                                      </p:to>
                                    </p:set>
                                  </p:childTnLst>
                                </p:cTn>
                              </p:par>
                            </p:childTnLst>
                          </p:cTn>
                        </p:par>
                        <p:par>
                          <p:cTn id="54" fill="hold">
                            <p:stCondLst>
                              <p:cond delay="1000"/>
                            </p:stCondLst>
                            <p:childTnLst>
                              <p:par>
                                <p:cTn id="55" presetID="49" presetClass="path" presetSubtype="0" accel="50000" decel="50000" fill="hold" nodeType="afterEffect">
                                  <p:stCondLst>
                                    <p:cond delay="0"/>
                                  </p:stCondLst>
                                  <p:childTnLst>
                                    <p:animMotion origin="layout" path="M 0.00743 0.0044 L 0.33959 -0.33449 " pathEditMode="relative" rAng="0" ptsTypes="AA">
                                      <p:cBhvr>
                                        <p:cTn id="56" dur="500" fill="hold"/>
                                        <p:tgtEl>
                                          <p:spTgt spid="19"/>
                                        </p:tgtEl>
                                        <p:attrNameLst>
                                          <p:attrName>ppt_x</p:attrName>
                                          <p:attrName>ppt_y</p:attrName>
                                        </p:attrNameLst>
                                      </p:cBhvr>
                                      <p:rCtr x="16602" y="-16944"/>
                                    </p:animMotion>
                                  </p:childTnLst>
                                  <p:subTnLst>
                                    <p:audio>
                                      <p:cMediaNode>
                                        <p:cTn display="0" masterRel="sameClick">
                                          <p:stCondLst>
                                            <p:cond evt="begin" delay="0">
                                              <p:tn val="55"/>
                                            </p:cond>
                                          </p:stCondLst>
                                          <p:endCondLst>
                                            <p:cond evt="onStopAudio" delay="0">
                                              <p:tgtEl>
                                                <p:sldTgt/>
                                              </p:tgtEl>
                                            </p:cond>
                                          </p:endCondLst>
                                        </p:cTn>
                                        <p:tgtEl>
                                          <p:sndTgt r:embed="rId13" name="Bắn tan Covid.wav"/>
                                        </p:tgtEl>
                                      </p:cMediaNode>
                                    </p:audio>
                                  </p:subTnLst>
                                </p:cTn>
                              </p:par>
                            </p:childTnLst>
                          </p:cTn>
                        </p:par>
                        <p:par>
                          <p:cTn id="57" fill="hold">
                            <p:stCondLst>
                              <p:cond delay="150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par>
                                <p:cTn id="61" presetID="32" presetClass="emph" presetSubtype="0" fill="hold" nodeType="withEffect">
                                  <p:stCondLst>
                                    <p:cond delay="0"/>
                                  </p:stCondLst>
                                  <p:childTnLst>
                                    <p:animRot by="120000">
                                      <p:cBhvr>
                                        <p:cTn id="62" dur="50" fill="hold">
                                          <p:stCondLst>
                                            <p:cond delay="0"/>
                                          </p:stCondLst>
                                        </p:cTn>
                                        <p:tgtEl>
                                          <p:spTgt spid="11"/>
                                        </p:tgtEl>
                                        <p:attrNameLst>
                                          <p:attrName>r</p:attrName>
                                        </p:attrNameLst>
                                      </p:cBhvr>
                                    </p:animRot>
                                    <p:animRot by="-240000">
                                      <p:cBhvr>
                                        <p:cTn id="63" dur="100" fill="hold">
                                          <p:stCondLst>
                                            <p:cond delay="100"/>
                                          </p:stCondLst>
                                        </p:cTn>
                                        <p:tgtEl>
                                          <p:spTgt spid="11"/>
                                        </p:tgtEl>
                                        <p:attrNameLst>
                                          <p:attrName>r</p:attrName>
                                        </p:attrNameLst>
                                      </p:cBhvr>
                                    </p:animRot>
                                    <p:animRot by="240000">
                                      <p:cBhvr>
                                        <p:cTn id="64" dur="100" fill="hold">
                                          <p:stCondLst>
                                            <p:cond delay="200"/>
                                          </p:stCondLst>
                                        </p:cTn>
                                        <p:tgtEl>
                                          <p:spTgt spid="11"/>
                                        </p:tgtEl>
                                        <p:attrNameLst>
                                          <p:attrName>r</p:attrName>
                                        </p:attrNameLst>
                                      </p:cBhvr>
                                    </p:animRot>
                                    <p:animRot by="-240000">
                                      <p:cBhvr>
                                        <p:cTn id="65" dur="100" fill="hold">
                                          <p:stCondLst>
                                            <p:cond delay="300"/>
                                          </p:stCondLst>
                                        </p:cTn>
                                        <p:tgtEl>
                                          <p:spTgt spid="11"/>
                                        </p:tgtEl>
                                        <p:attrNameLst>
                                          <p:attrName>r</p:attrName>
                                        </p:attrNameLst>
                                      </p:cBhvr>
                                    </p:animRot>
                                    <p:animRot by="120000">
                                      <p:cBhvr>
                                        <p:cTn id="66" dur="100" fill="hold">
                                          <p:stCondLst>
                                            <p:cond delay="400"/>
                                          </p:stCondLst>
                                        </p:cTn>
                                        <p:tgtEl>
                                          <p:spTgt spid="11"/>
                                        </p:tgtEl>
                                        <p:attrNameLst>
                                          <p:attrName>r</p:attrName>
                                        </p:attrNameLst>
                                      </p:cBhvr>
                                    </p:animRot>
                                  </p:childTnLst>
                                </p:cTn>
                              </p:par>
                            </p:childTnLst>
                          </p:cTn>
                        </p:par>
                        <p:par>
                          <p:cTn id="67" fill="hold">
                            <p:stCondLst>
                              <p:cond delay="2000"/>
                            </p:stCondLst>
                            <p:childTnLst>
                              <p:par>
                                <p:cTn id="68" presetID="9" presetClass="exit" presetSubtype="0" fill="hold" nodeType="afterEffect">
                                  <p:stCondLst>
                                    <p:cond delay="0"/>
                                  </p:stCondLst>
                                  <p:childTnLst>
                                    <p:animEffect transition="out" filter="dissolv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childTnLst>
                          </p:cTn>
                        </p:par>
                        <p:par>
                          <p:cTn id="71" fill="hold">
                            <p:stCondLst>
                              <p:cond delay="2500"/>
                            </p:stCondLst>
                            <p:childTnLst>
                              <p:par>
                                <p:cTn id="72" presetID="9" presetClass="exit" presetSubtype="0" fill="hold" nodeType="afterEffect">
                                  <p:stCondLst>
                                    <p:cond delay="0"/>
                                  </p:stCondLst>
                                  <p:childTnLst>
                                    <p:animEffect transition="out" filter="dissolve">
                                      <p:cBhvr>
                                        <p:cTn id="73" dur="250"/>
                                        <p:tgtEl>
                                          <p:spTgt spid="10"/>
                                        </p:tgtEl>
                                      </p:cBhvr>
                                    </p:animEffect>
                                    <p:set>
                                      <p:cBhvr>
                                        <p:cTn id="74"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2"/>
                                            </p:cond>
                                          </p:stCondLst>
                                          <p:endCondLst>
                                            <p:cond evt="onStopAudio" delay="0">
                                              <p:tgtEl>
                                                <p:sldTgt/>
                                              </p:tgtEl>
                                            </p:cond>
                                          </p:endCondLst>
                                        </p:cTn>
                                        <p:tgtEl>
                                          <p:sndTgt r:embed="rId12" name="bomb.wav"/>
                                        </p:tgtEl>
                                      </p:cMediaNode>
                                    </p:audio>
                                  </p:subTnLst>
                                </p:cTn>
                              </p:par>
                            </p:childTnLst>
                          </p:cTn>
                        </p:par>
                        <p:par>
                          <p:cTn id="75" fill="hold">
                            <p:stCondLst>
                              <p:cond delay="3000"/>
                            </p:stCondLst>
                            <p:childTnLst>
                              <p:par>
                                <p:cTn id="76" presetID="56" presetClass="path" presetSubtype="0" accel="50000" decel="50000" fill="hold" nodeType="afterEffect">
                                  <p:stCondLst>
                                    <p:cond delay="0"/>
                                  </p:stCondLst>
                                  <p:childTnLst>
                                    <p:animMotion origin="layout" path="M -4.79167E-6 -4.81481E-6 L 0.67201 -0.57662 " pathEditMode="relative" rAng="0" ptsTypes="AA">
                                      <p:cBhvr>
                                        <p:cTn id="77" dur="500" fill="hold"/>
                                        <p:tgtEl>
                                          <p:spTgt spid="19"/>
                                        </p:tgtEl>
                                        <p:attrNameLst>
                                          <p:attrName>ppt_x</p:attrName>
                                          <p:attrName>ppt_y</p:attrName>
                                        </p:attrNameLst>
                                      </p:cBhvr>
                                      <p:rCtr x="33594" y="-28843"/>
                                    </p:animMotion>
                                  </p:childTnLst>
                                  <p:subTnLst>
                                    <p:audio>
                                      <p:cMediaNode>
                                        <p:cTn display="0" masterRel="sameClick">
                                          <p:stCondLst>
                                            <p:cond evt="begin" delay="0">
                                              <p:tn val="76"/>
                                            </p:cond>
                                          </p:stCondLst>
                                          <p:endCondLst>
                                            <p:cond evt="onStopAudio" delay="0">
                                              <p:tgtEl>
                                                <p:sldTgt/>
                                              </p:tgtEl>
                                            </p:cond>
                                          </p:endCondLst>
                                        </p:cTn>
                                        <p:tgtEl>
                                          <p:sndTgt r:embed="rId13" name="Bắn tan Covid.wav"/>
                                        </p:tgtEl>
                                      </p:cMediaNode>
                                    </p:audio>
                                  </p:subTnLst>
                                </p:cTn>
                              </p:par>
                            </p:childTnLst>
                          </p:cTn>
                        </p:par>
                        <p:par>
                          <p:cTn id="78" fill="hold">
                            <p:stCondLst>
                              <p:cond delay="3500"/>
                            </p:stCondLst>
                            <p:childTnLst>
                              <p:par>
                                <p:cTn id="79" presetID="10" presetClass="entr" presetSubtype="0"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500"/>
                                        <p:tgtEl>
                                          <p:spTgt spid="13"/>
                                        </p:tgtEl>
                                      </p:cBhvr>
                                    </p:animEffect>
                                  </p:childTnLst>
                                </p:cTn>
                              </p:par>
                              <p:par>
                                <p:cTn id="82" presetID="32" presetClass="emph" presetSubtype="0" fill="hold" nodeType="withEffect">
                                  <p:stCondLst>
                                    <p:cond delay="0"/>
                                  </p:stCondLst>
                                  <p:childTnLst>
                                    <p:animRot by="120000">
                                      <p:cBhvr>
                                        <p:cTn id="83" dur="50" fill="hold">
                                          <p:stCondLst>
                                            <p:cond delay="0"/>
                                          </p:stCondLst>
                                        </p:cTn>
                                        <p:tgtEl>
                                          <p:spTgt spid="13"/>
                                        </p:tgtEl>
                                        <p:attrNameLst>
                                          <p:attrName>r</p:attrName>
                                        </p:attrNameLst>
                                      </p:cBhvr>
                                    </p:animRot>
                                    <p:animRot by="-240000">
                                      <p:cBhvr>
                                        <p:cTn id="84" dur="100" fill="hold">
                                          <p:stCondLst>
                                            <p:cond delay="100"/>
                                          </p:stCondLst>
                                        </p:cTn>
                                        <p:tgtEl>
                                          <p:spTgt spid="13"/>
                                        </p:tgtEl>
                                        <p:attrNameLst>
                                          <p:attrName>r</p:attrName>
                                        </p:attrNameLst>
                                      </p:cBhvr>
                                    </p:animRot>
                                    <p:animRot by="240000">
                                      <p:cBhvr>
                                        <p:cTn id="85" dur="100" fill="hold">
                                          <p:stCondLst>
                                            <p:cond delay="200"/>
                                          </p:stCondLst>
                                        </p:cTn>
                                        <p:tgtEl>
                                          <p:spTgt spid="13"/>
                                        </p:tgtEl>
                                        <p:attrNameLst>
                                          <p:attrName>r</p:attrName>
                                        </p:attrNameLst>
                                      </p:cBhvr>
                                    </p:animRot>
                                    <p:animRot by="-240000">
                                      <p:cBhvr>
                                        <p:cTn id="86" dur="100" fill="hold">
                                          <p:stCondLst>
                                            <p:cond delay="300"/>
                                          </p:stCondLst>
                                        </p:cTn>
                                        <p:tgtEl>
                                          <p:spTgt spid="13"/>
                                        </p:tgtEl>
                                        <p:attrNameLst>
                                          <p:attrName>r</p:attrName>
                                        </p:attrNameLst>
                                      </p:cBhvr>
                                    </p:animRot>
                                    <p:animRot by="120000">
                                      <p:cBhvr>
                                        <p:cTn id="87" dur="100" fill="hold">
                                          <p:stCondLst>
                                            <p:cond delay="400"/>
                                          </p:stCondLst>
                                        </p:cTn>
                                        <p:tgtEl>
                                          <p:spTgt spid="13"/>
                                        </p:tgtEl>
                                        <p:attrNameLst>
                                          <p:attrName>r</p:attrName>
                                        </p:attrNameLst>
                                      </p:cBhvr>
                                    </p:animRot>
                                  </p:childTnLst>
                                </p:cTn>
                              </p:par>
                            </p:childTnLst>
                          </p:cTn>
                        </p:par>
                        <p:par>
                          <p:cTn id="88" fill="hold">
                            <p:stCondLst>
                              <p:cond delay="4000"/>
                            </p:stCondLst>
                            <p:childTnLst>
                              <p:par>
                                <p:cTn id="89" presetID="9" presetClass="exit" presetSubtype="0" fill="hold" nodeType="afterEffect">
                                  <p:stCondLst>
                                    <p:cond delay="0"/>
                                  </p:stCondLst>
                                  <p:childTnLst>
                                    <p:animEffect transition="out" filter="dissolve">
                                      <p:cBhvr>
                                        <p:cTn id="90" dur="250"/>
                                        <p:tgtEl>
                                          <p:spTgt spid="13"/>
                                        </p:tgtEl>
                                      </p:cBhvr>
                                    </p:animEffect>
                                    <p:set>
                                      <p:cBhvr>
                                        <p:cTn id="91" dur="1" fill="hold">
                                          <p:stCondLst>
                                            <p:cond delay="249"/>
                                          </p:stCondLst>
                                        </p:cTn>
                                        <p:tgtEl>
                                          <p:spTgt spid="13"/>
                                        </p:tgtEl>
                                        <p:attrNameLst>
                                          <p:attrName>style.visibility</p:attrName>
                                        </p:attrNameLst>
                                      </p:cBhvr>
                                      <p:to>
                                        <p:strVal val="hidden"/>
                                      </p:to>
                                    </p:set>
                                  </p:childTnLst>
                                </p:cTn>
                              </p:par>
                            </p:childTnLst>
                          </p:cTn>
                        </p:par>
                        <p:par>
                          <p:cTn id="92" fill="hold">
                            <p:stCondLst>
                              <p:cond delay="4500"/>
                            </p:stCondLst>
                            <p:childTnLst>
                              <p:par>
                                <p:cTn id="93" presetID="9" presetClass="exit" presetSubtype="0" fill="hold" nodeType="afterEffect">
                                  <p:stCondLst>
                                    <p:cond delay="0"/>
                                  </p:stCondLst>
                                  <p:childTnLst>
                                    <p:animEffect transition="out" filter="dissolve">
                                      <p:cBhvr>
                                        <p:cTn id="94" dur="250"/>
                                        <p:tgtEl>
                                          <p:spTgt spid="12"/>
                                        </p:tgtEl>
                                      </p:cBhvr>
                                    </p:animEffect>
                                    <p:set>
                                      <p:cBhvr>
                                        <p:cTn id="95"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3"/>
                                            </p:cond>
                                          </p:stCondLst>
                                          <p:endCondLst>
                                            <p:cond evt="onStopAudio" delay="0">
                                              <p:tgtEl>
                                                <p:sldTgt/>
                                              </p:tgtEl>
                                            </p:cond>
                                          </p:endCondLst>
                                        </p:cTn>
                                        <p:tgtEl>
                                          <p:sndTgt r:embed="rId12" name="bomb.wav"/>
                                        </p:tgtEl>
                                      </p:cMediaNode>
                                    </p:audio>
                                  </p:subTnLst>
                                </p:cTn>
                              </p:par>
                              <p:par>
                                <p:cTn id="96" presetID="32" presetClass="emph" presetSubtype="0" repeatCount="indefinite" nodeType="withEffect">
                                  <p:stCondLst>
                                    <p:cond delay="0"/>
                                  </p:stCondLst>
                                  <p:endCondLst>
                                    <p:cond evt="onNext" delay="0">
                                      <p:tgtEl>
                                        <p:sldTgt/>
                                      </p:tgtEl>
                                    </p:cond>
                                  </p:endCondLst>
                                  <p:childTnLst>
                                    <p:animRot by="120000">
                                      <p:cBhvr>
                                        <p:cTn id="97" dur="100" fill="hold">
                                          <p:stCondLst>
                                            <p:cond delay="0"/>
                                          </p:stCondLst>
                                        </p:cTn>
                                        <p:tgtEl>
                                          <p:spTgt spid="15"/>
                                        </p:tgtEl>
                                        <p:attrNameLst>
                                          <p:attrName>r</p:attrName>
                                        </p:attrNameLst>
                                      </p:cBhvr>
                                    </p:animRot>
                                    <p:animRot by="-240000">
                                      <p:cBhvr>
                                        <p:cTn id="98" dur="200" fill="hold">
                                          <p:stCondLst>
                                            <p:cond delay="200"/>
                                          </p:stCondLst>
                                        </p:cTn>
                                        <p:tgtEl>
                                          <p:spTgt spid="15"/>
                                        </p:tgtEl>
                                        <p:attrNameLst>
                                          <p:attrName>r</p:attrName>
                                        </p:attrNameLst>
                                      </p:cBhvr>
                                    </p:animRot>
                                    <p:animRot by="240000">
                                      <p:cBhvr>
                                        <p:cTn id="99" dur="200" fill="hold">
                                          <p:stCondLst>
                                            <p:cond delay="400"/>
                                          </p:stCondLst>
                                        </p:cTn>
                                        <p:tgtEl>
                                          <p:spTgt spid="15"/>
                                        </p:tgtEl>
                                        <p:attrNameLst>
                                          <p:attrName>r</p:attrName>
                                        </p:attrNameLst>
                                      </p:cBhvr>
                                    </p:animRot>
                                    <p:animRot by="-240000">
                                      <p:cBhvr>
                                        <p:cTn id="100" dur="200" fill="hold">
                                          <p:stCondLst>
                                            <p:cond delay="600"/>
                                          </p:stCondLst>
                                        </p:cTn>
                                        <p:tgtEl>
                                          <p:spTgt spid="15"/>
                                        </p:tgtEl>
                                        <p:attrNameLst>
                                          <p:attrName>r</p:attrName>
                                        </p:attrNameLst>
                                      </p:cBhvr>
                                    </p:animRot>
                                    <p:animRot by="120000">
                                      <p:cBhvr>
                                        <p:cTn id="101" dur="200" fill="hold">
                                          <p:stCondLst>
                                            <p:cond delay="800"/>
                                          </p:stCondLst>
                                        </p:cTn>
                                        <p:tgtEl>
                                          <p:spTgt spid="15"/>
                                        </p:tgtEl>
                                        <p:attrNameLst>
                                          <p:attrName>r</p:attrName>
                                        </p:attrNameLst>
                                      </p:cBhvr>
                                    </p:animRot>
                                  </p:childTnLst>
                                </p:cTn>
                              </p:par>
                              <p:par>
                                <p:cTn id="102" presetID="32" presetClass="emph" presetSubtype="0" repeatCount="indefinite" nodeType="withEffect">
                                  <p:stCondLst>
                                    <p:cond delay="0"/>
                                  </p:stCondLst>
                                  <p:endCondLst>
                                    <p:cond evt="onNext" delay="0">
                                      <p:tgtEl>
                                        <p:sldTgt/>
                                      </p:tgtEl>
                                    </p:cond>
                                  </p:endCondLst>
                                  <p:childTnLst>
                                    <p:animRot by="120000">
                                      <p:cBhvr>
                                        <p:cTn id="103" dur="100" fill="hold">
                                          <p:stCondLst>
                                            <p:cond delay="0"/>
                                          </p:stCondLst>
                                        </p:cTn>
                                        <p:tgtEl>
                                          <p:spTgt spid="17"/>
                                        </p:tgtEl>
                                        <p:attrNameLst>
                                          <p:attrName>r</p:attrName>
                                        </p:attrNameLst>
                                      </p:cBhvr>
                                    </p:animRot>
                                    <p:animRot by="-240000">
                                      <p:cBhvr>
                                        <p:cTn id="104" dur="200" fill="hold">
                                          <p:stCondLst>
                                            <p:cond delay="200"/>
                                          </p:stCondLst>
                                        </p:cTn>
                                        <p:tgtEl>
                                          <p:spTgt spid="17"/>
                                        </p:tgtEl>
                                        <p:attrNameLst>
                                          <p:attrName>r</p:attrName>
                                        </p:attrNameLst>
                                      </p:cBhvr>
                                    </p:animRot>
                                    <p:animRot by="240000">
                                      <p:cBhvr>
                                        <p:cTn id="105" dur="200" fill="hold">
                                          <p:stCondLst>
                                            <p:cond delay="400"/>
                                          </p:stCondLst>
                                        </p:cTn>
                                        <p:tgtEl>
                                          <p:spTgt spid="17"/>
                                        </p:tgtEl>
                                        <p:attrNameLst>
                                          <p:attrName>r</p:attrName>
                                        </p:attrNameLst>
                                      </p:cBhvr>
                                    </p:animRot>
                                    <p:animRot by="-240000">
                                      <p:cBhvr>
                                        <p:cTn id="106" dur="200" fill="hold">
                                          <p:stCondLst>
                                            <p:cond delay="600"/>
                                          </p:stCondLst>
                                        </p:cTn>
                                        <p:tgtEl>
                                          <p:spTgt spid="17"/>
                                        </p:tgtEl>
                                        <p:attrNameLst>
                                          <p:attrName>r</p:attrName>
                                        </p:attrNameLst>
                                      </p:cBhvr>
                                    </p:animRot>
                                    <p:animRot by="120000">
                                      <p:cBhvr>
                                        <p:cTn id="107" dur="200" fill="hold">
                                          <p:stCondLst>
                                            <p:cond delay="800"/>
                                          </p:stCondLst>
                                        </p:cTn>
                                        <p:tgtEl>
                                          <p:spTgt spid="17"/>
                                        </p:tgtEl>
                                        <p:attrNameLst>
                                          <p:attrName>r</p:attrName>
                                        </p:attrNameLst>
                                      </p:cBhvr>
                                    </p:animRot>
                                  </p:childTnLst>
                                </p:cTn>
                              </p:par>
                              <p:par>
                                <p:cTn id="108" presetID="56" presetClass="path" presetSubtype="0" accel="50000" decel="50000" fill="hold" nodeType="withEffect">
                                  <p:stCondLst>
                                    <p:cond delay="0"/>
                                  </p:stCondLst>
                                  <p:childTnLst>
                                    <p:animMotion origin="layout" path="M -4.79167E-6 -4.81481E-6 L 0.08633 -0.5375 " pathEditMode="relative" rAng="0" ptsTypes="AA">
                                      <p:cBhvr>
                                        <p:cTn id="109" dur="500" fill="hold"/>
                                        <p:tgtEl>
                                          <p:spTgt spid="19"/>
                                        </p:tgtEl>
                                        <p:attrNameLst>
                                          <p:attrName>ppt_x</p:attrName>
                                          <p:attrName>ppt_y</p:attrName>
                                        </p:attrNameLst>
                                      </p:cBhvr>
                                      <p:rCtr x="4310" y="-26875"/>
                                    </p:animMotion>
                                  </p:childTnLst>
                                  <p:subTnLst>
                                    <p:audio>
                                      <p:cMediaNode>
                                        <p:cTn display="0" masterRel="sameClick">
                                          <p:stCondLst>
                                            <p:cond evt="begin" delay="0">
                                              <p:tn val="108"/>
                                            </p:cond>
                                          </p:stCondLst>
                                          <p:endCondLst>
                                            <p:cond evt="onStopAudio" delay="0">
                                              <p:tgtEl>
                                                <p:sldTgt/>
                                              </p:tgtEl>
                                            </p:cond>
                                          </p:endCondLst>
                                        </p:cTn>
                                        <p:tgtEl>
                                          <p:sndTgt r:embed="rId13" name="Bắn tan Covid.wav"/>
                                        </p:tgtEl>
                                      </p:cMediaNode>
                                    </p:audio>
                                  </p:subTnLst>
                                </p:cTn>
                              </p:par>
                              <p:par>
                                <p:cTn id="110" presetID="10" presetClass="entr" presetSubtype="0" fill="hold" nodeType="withEffect">
                                  <p:stCondLst>
                                    <p:cond delay="0"/>
                                  </p:stCondLst>
                                  <p:childTnLst>
                                    <p:set>
                                      <p:cBhvr>
                                        <p:cTn id="111" dur="1" fill="hold">
                                          <p:stCondLst>
                                            <p:cond delay="0"/>
                                          </p:stCondLst>
                                        </p:cTn>
                                        <p:tgtEl>
                                          <p:spTgt spid="9"/>
                                        </p:tgtEl>
                                        <p:attrNameLst>
                                          <p:attrName>style.visibility</p:attrName>
                                        </p:attrNameLst>
                                      </p:cBhvr>
                                      <p:to>
                                        <p:strVal val="visible"/>
                                      </p:to>
                                    </p:set>
                                    <p:animEffect transition="in" filter="fade">
                                      <p:cBhvr>
                                        <p:cTn id="112" dur="500"/>
                                        <p:tgtEl>
                                          <p:spTgt spid="9"/>
                                        </p:tgtEl>
                                      </p:cBhvr>
                                    </p:animEffect>
                                  </p:childTnLst>
                                </p:cTn>
                              </p:par>
                              <p:par>
                                <p:cTn id="113" presetID="32" presetClass="emph" presetSubtype="0" fill="hold" nodeType="withEffect">
                                  <p:stCondLst>
                                    <p:cond delay="0"/>
                                  </p:stCondLst>
                                  <p:childTnLst>
                                    <p:animRot by="120000">
                                      <p:cBhvr>
                                        <p:cTn id="114" dur="50" fill="hold">
                                          <p:stCondLst>
                                            <p:cond delay="0"/>
                                          </p:stCondLst>
                                        </p:cTn>
                                        <p:tgtEl>
                                          <p:spTgt spid="9"/>
                                        </p:tgtEl>
                                        <p:attrNameLst>
                                          <p:attrName>r</p:attrName>
                                        </p:attrNameLst>
                                      </p:cBhvr>
                                    </p:animRot>
                                    <p:animRot by="-240000">
                                      <p:cBhvr>
                                        <p:cTn id="115" dur="100" fill="hold">
                                          <p:stCondLst>
                                            <p:cond delay="100"/>
                                          </p:stCondLst>
                                        </p:cTn>
                                        <p:tgtEl>
                                          <p:spTgt spid="9"/>
                                        </p:tgtEl>
                                        <p:attrNameLst>
                                          <p:attrName>r</p:attrName>
                                        </p:attrNameLst>
                                      </p:cBhvr>
                                    </p:animRot>
                                    <p:animRot by="240000">
                                      <p:cBhvr>
                                        <p:cTn id="116" dur="100" fill="hold">
                                          <p:stCondLst>
                                            <p:cond delay="200"/>
                                          </p:stCondLst>
                                        </p:cTn>
                                        <p:tgtEl>
                                          <p:spTgt spid="9"/>
                                        </p:tgtEl>
                                        <p:attrNameLst>
                                          <p:attrName>r</p:attrName>
                                        </p:attrNameLst>
                                      </p:cBhvr>
                                    </p:animRot>
                                    <p:animRot by="-240000">
                                      <p:cBhvr>
                                        <p:cTn id="117" dur="100" fill="hold">
                                          <p:stCondLst>
                                            <p:cond delay="300"/>
                                          </p:stCondLst>
                                        </p:cTn>
                                        <p:tgtEl>
                                          <p:spTgt spid="9"/>
                                        </p:tgtEl>
                                        <p:attrNameLst>
                                          <p:attrName>r</p:attrName>
                                        </p:attrNameLst>
                                      </p:cBhvr>
                                    </p:animRot>
                                    <p:animRot by="120000">
                                      <p:cBhvr>
                                        <p:cTn id="118" dur="100" fill="hold">
                                          <p:stCondLst>
                                            <p:cond delay="400"/>
                                          </p:stCondLst>
                                        </p:cTn>
                                        <p:tgtEl>
                                          <p:spTgt spid="9"/>
                                        </p:tgtEl>
                                        <p:attrNameLst>
                                          <p:attrName>r</p:attrName>
                                        </p:attrNameLst>
                                      </p:cBhvr>
                                    </p:animRot>
                                  </p:childTnLst>
                                </p:cTn>
                              </p:par>
                            </p:childTnLst>
                          </p:cTn>
                        </p:par>
                        <p:par>
                          <p:cTn id="119" fill="hold">
                            <p:stCondLst>
                              <p:cond delay="5000"/>
                            </p:stCondLst>
                            <p:childTnLst>
                              <p:par>
                                <p:cTn id="120" presetID="9" presetClass="exit" presetSubtype="0" fill="hold" nodeType="afterEffect">
                                  <p:stCondLst>
                                    <p:cond delay="0"/>
                                  </p:stCondLst>
                                  <p:childTnLst>
                                    <p:animEffect transition="out" filter="dissolve">
                                      <p:cBhvr>
                                        <p:cTn id="121" dur="250"/>
                                        <p:tgtEl>
                                          <p:spTgt spid="9"/>
                                        </p:tgtEl>
                                      </p:cBhvr>
                                    </p:animEffect>
                                    <p:set>
                                      <p:cBhvr>
                                        <p:cTn id="122" dur="1" fill="hold">
                                          <p:stCondLst>
                                            <p:cond delay="249"/>
                                          </p:stCondLst>
                                        </p:cTn>
                                        <p:tgtEl>
                                          <p:spTgt spid="9"/>
                                        </p:tgtEl>
                                        <p:attrNameLst>
                                          <p:attrName>style.visibility</p:attrName>
                                        </p:attrNameLst>
                                      </p:cBhvr>
                                      <p:to>
                                        <p:strVal val="hidden"/>
                                      </p:to>
                                    </p:set>
                                  </p:childTnLst>
                                </p:cTn>
                              </p:par>
                            </p:childTnLst>
                          </p:cTn>
                        </p:par>
                        <p:par>
                          <p:cTn id="123" fill="hold">
                            <p:stCondLst>
                              <p:cond delay="5500"/>
                            </p:stCondLst>
                            <p:childTnLst>
                              <p:par>
                                <p:cTn id="124" presetID="9" presetClass="exit" presetSubtype="0" fill="hold" nodeType="afterEffect">
                                  <p:stCondLst>
                                    <p:cond delay="0"/>
                                  </p:stCondLst>
                                  <p:childTnLst>
                                    <p:animEffect transition="out" filter="dissolve">
                                      <p:cBhvr>
                                        <p:cTn id="125" dur="250"/>
                                        <p:tgtEl>
                                          <p:spTgt spid="7"/>
                                        </p:tgtEl>
                                      </p:cBhvr>
                                    </p:animEffect>
                                    <p:set>
                                      <p:cBhvr>
                                        <p:cTn id="126"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4"/>
                                            </p:cond>
                                          </p:stCondLst>
                                          <p:endCondLst>
                                            <p:cond evt="onStopAudio" delay="0">
                                              <p:tgtEl>
                                                <p:sldTgt/>
                                              </p:tgtEl>
                                            </p:cond>
                                          </p:endCondLst>
                                        </p:cTn>
                                        <p:tgtEl>
                                          <p:sndTgt r:embed="rId12" name="bomb.wav"/>
                                        </p:tgtEl>
                                      </p:cMediaNode>
                                    </p:audio>
                                  </p:subTnLst>
                                </p:cTn>
                              </p:par>
                            </p:childTnLst>
                          </p:cTn>
                        </p:par>
                        <p:par>
                          <p:cTn id="127" fill="hold">
                            <p:stCondLst>
                              <p:cond delay="6000"/>
                            </p:stCondLst>
                            <p:childTnLst>
                              <p:par>
                                <p:cTn id="128" presetID="10" presetClass="entr" presetSubtype="0" fill="hold" nodeType="afterEffect">
                                  <p:stCondLst>
                                    <p:cond delay="0"/>
                                  </p:stCondLst>
                                  <p:childTnLst>
                                    <p:set>
                                      <p:cBhvr>
                                        <p:cTn id="129" dur="1" fill="hold">
                                          <p:stCondLst>
                                            <p:cond delay="0"/>
                                          </p:stCondLst>
                                        </p:cTn>
                                        <p:tgtEl>
                                          <p:spTgt spid="22"/>
                                        </p:tgtEl>
                                        <p:attrNameLst>
                                          <p:attrName>style.visibility</p:attrName>
                                        </p:attrNameLst>
                                      </p:cBhvr>
                                      <p:to>
                                        <p:strVal val="visible"/>
                                      </p:to>
                                    </p:set>
                                    <p:animEffect transition="in" filter="fade">
                                      <p:cBhvr>
                                        <p:cTn id="130" dur="500"/>
                                        <p:tgtEl>
                                          <p:spTgt spid="22"/>
                                        </p:tgtEl>
                                      </p:cBhvr>
                                    </p:animEffect>
                                  </p:childTnLst>
                                  <p:subTnLst>
                                    <p:audio>
                                      <p:cMediaNode>
                                        <p:cTn display="0" masterRel="sameClick">
                                          <p:stCondLst>
                                            <p:cond evt="begin" delay="0">
                                              <p:tn val="128"/>
                                            </p:cond>
                                          </p:stCondLst>
                                          <p:endCondLst>
                                            <p:cond evt="onStopAudio" delay="0">
                                              <p:tgtEl>
                                                <p:sldTgt/>
                                              </p:tgtEl>
                                            </p:cond>
                                          </p:endCondLst>
                                        </p:cTn>
                                        <p:tgtEl>
                                          <p:sndTgt r:embed="rId14"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31" restart="whenNotActive" fill="hold" evtFilter="cancelBubble" nodeType="interactiveSeq">
                <p:stCondLst>
                  <p:cond evt="onClick" delay="0">
                    <p:tgtEl>
                      <p:spTgt spid="44"/>
                    </p:tgtEl>
                  </p:cond>
                </p:stCondLst>
                <p:endSync evt="end" delay="0">
                  <p:rtn val="all"/>
                </p:endSync>
                <p:childTnLst>
                  <p:par>
                    <p:cTn id="132" fill="hold">
                      <p:stCondLst>
                        <p:cond delay="0"/>
                      </p:stCondLst>
                      <p:childTnLst>
                        <p:par>
                          <p:cTn id="133" fill="hold">
                            <p:stCondLst>
                              <p:cond delay="0"/>
                            </p:stCondLst>
                            <p:childTnLst>
                              <p:par>
                                <p:cTn id="134" presetID="1" presetClass="mediacall" presetSubtype="0" fill="hold" nodeType="clickEffect">
                                  <p:stCondLst>
                                    <p:cond delay="0"/>
                                  </p:stCondLst>
                                  <p:childTnLst>
                                    <p:cmd type="call" cmd="playFrom(0.0)">
                                      <p:cBhvr>
                                        <p:cTn id="135" dur="11840" fill="hold"/>
                                        <p:tgtEl>
                                          <p:spTgt spid="37"/>
                                        </p:tgtEl>
                                      </p:cBhvr>
                                    </p:cmd>
                                  </p:childTnLst>
                                </p:cTn>
                              </p:par>
                              <p:par>
                                <p:cTn id="136" presetID="22" presetClass="exit" presetSubtype="1" fill="hold" grpId="0" nodeType="withEffect">
                                  <p:stCondLst>
                                    <p:cond delay="0"/>
                                  </p:stCondLst>
                                  <p:childTnLst>
                                    <p:animEffect transition="out" filter="wipe(up)">
                                      <p:cBhvr>
                                        <p:cTn id="137" dur="1000"/>
                                        <p:tgtEl>
                                          <p:spTgt spid="44"/>
                                        </p:tgtEl>
                                      </p:cBhvr>
                                    </p:animEffect>
                                    <p:set>
                                      <p:cBhvr>
                                        <p:cTn id="138" dur="1" fill="hold">
                                          <p:stCondLst>
                                            <p:cond delay="999"/>
                                          </p:stCondLst>
                                        </p:cTn>
                                        <p:tgtEl>
                                          <p:spTgt spid="44"/>
                                        </p:tgtEl>
                                        <p:attrNameLst>
                                          <p:attrName>style.visibility</p:attrName>
                                        </p:attrNameLst>
                                      </p:cBhvr>
                                      <p:to>
                                        <p:strVal val="hidden"/>
                                      </p:to>
                                    </p:set>
                                  </p:childTnLst>
                                </p:cTn>
                              </p:par>
                              <p:par>
                                <p:cTn id="139" presetID="22" presetClass="exit" presetSubtype="1" fill="hold" grpId="0" nodeType="withEffect">
                                  <p:stCondLst>
                                    <p:cond delay="1000"/>
                                  </p:stCondLst>
                                  <p:childTnLst>
                                    <p:animEffect transition="out" filter="wipe(up)">
                                      <p:cBhvr>
                                        <p:cTn id="140" dur="1000"/>
                                        <p:tgtEl>
                                          <p:spTgt spid="43"/>
                                        </p:tgtEl>
                                      </p:cBhvr>
                                    </p:animEffect>
                                    <p:set>
                                      <p:cBhvr>
                                        <p:cTn id="141" dur="1" fill="hold">
                                          <p:stCondLst>
                                            <p:cond delay="999"/>
                                          </p:stCondLst>
                                        </p:cTn>
                                        <p:tgtEl>
                                          <p:spTgt spid="43"/>
                                        </p:tgtEl>
                                        <p:attrNameLst>
                                          <p:attrName>style.visibility</p:attrName>
                                        </p:attrNameLst>
                                      </p:cBhvr>
                                      <p:to>
                                        <p:strVal val="hidden"/>
                                      </p:to>
                                    </p:set>
                                  </p:childTnLst>
                                </p:cTn>
                              </p:par>
                              <p:par>
                                <p:cTn id="142" presetID="22" presetClass="exit" presetSubtype="1" fill="hold" grpId="0" nodeType="withEffect">
                                  <p:stCondLst>
                                    <p:cond delay="2000"/>
                                  </p:stCondLst>
                                  <p:childTnLst>
                                    <p:animEffect transition="out" filter="wipe(up)">
                                      <p:cBhvr>
                                        <p:cTn id="143" dur="1000"/>
                                        <p:tgtEl>
                                          <p:spTgt spid="42"/>
                                        </p:tgtEl>
                                      </p:cBhvr>
                                    </p:animEffect>
                                    <p:set>
                                      <p:cBhvr>
                                        <p:cTn id="144" dur="1" fill="hold">
                                          <p:stCondLst>
                                            <p:cond delay="999"/>
                                          </p:stCondLst>
                                        </p:cTn>
                                        <p:tgtEl>
                                          <p:spTgt spid="42"/>
                                        </p:tgtEl>
                                        <p:attrNameLst>
                                          <p:attrName>style.visibility</p:attrName>
                                        </p:attrNameLst>
                                      </p:cBhvr>
                                      <p:to>
                                        <p:strVal val="hidden"/>
                                      </p:to>
                                    </p:set>
                                  </p:childTnLst>
                                </p:cTn>
                              </p:par>
                              <p:par>
                                <p:cTn id="145" presetID="22" presetClass="exit" presetSubtype="1" fill="hold" grpId="0" nodeType="withEffect">
                                  <p:stCondLst>
                                    <p:cond delay="3000"/>
                                  </p:stCondLst>
                                  <p:childTnLst>
                                    <p:animEffect transition="out" filter="wipe(up)">
                                      <p:cBhvr>
                                        <p:cTn id="146" dur="1000"/>
                                        <p:tgtEl>
                                          <p:spTgt spid="41"/>
                                        </p:tgtEl>
                                      </p:cBhvr>
                                    </p:animEffect>
                                    <p:set>
                                      <p:cBhvr>
                                        <p:cTn id="147" dur="1" fill="hold">
                                          <p:stCondLst>
                                            <p:cond delay="999"/>
                                          </p:stCondLst>
                                        </p:cTn>
                                        <p:tgtEl>
                                          <p:spTgt spid="41"/>
                                        </p:tgtEl>
                                        <p:attrNameLst>
                                          <p:attrName>style.visibility</p:attrName>
                                        </p:attrNameLst>
                                      </p:cBhvr>
                                      <p:to>
                                        <p:strVal val="hidden"/>
                                      </p:to>
                                    </p:set>
                                  </p:childTnLst>
                                </p:cTn>
                              </p:par>
                              <p:par>
                                <p:cTn id="148" presetID="22" presetClass="exit" presetSubtype="1" fill="hold" grpId="0" nodeType="withEffect">
                                  <p:stCondLst>
                                    <p:cond delay="4000"/>
                                  </p:stCondLst>
                                  <p:childTnLst>
                                    <p:animEffect transition="out" filter="wipe(up)">
                                      <p:cBhvr>
                                        <p:cTn id="149" dur="1000"/>
                                        <p:tgtEl>
                                          <p:spTgt spid="40"/>
                                        </p:tgtEl>
                                      </p:cBhvr>
                                    </p:animEffect>
                                    <p:set>
                                      <p:cBhvr>
                                        <p:cTn id="150" dur="1" fill="hold">
                                          <p:stCondLst>
                                            <p:cond delay="999"/>
                                          </p:stCondLst>
                                        </p:cTn>
                                        <p:tgtEl>
                                          <p:spTgt spid="40"/>
                                        </p:tgtEl>
                                        <p:attrNameLst>
                                          <p:attrName>style.visibility</p:attrName>
                                        </p:attrNameLst>
                                      </p:cBhvr>
                                      <p:to>
                                        <p:strVal val="hidden"/>
                                      </p:to>
                                    </p:set>
                                  </p:childTnLst>
                                </p:cTn>
                              </p:par>
                              <p:par>
                                <p:cTn id="151" presetID="22" presetClass="exit" presetSubtype="1" fill="hold" grpId="0" nodeType="withEffect">
                                  <p:stCondLst>
                                    <p:cond delay="5000"/>
                                  </p:stCondLst>
                                  <p:childTnLst>
                                    <p:animEffect transition="out" filter="wipe(up)">
                                      <p:cBhvr>
                                        <p:cTn id="152" dur="1000"/>
                                        <p:tgtEl>
                                          <p:spTgt spid="39"/>
                                        </p:tgtEl>
                                      </p:cBhvr>
                                    </p:animEffect>
                                    <p:set>
                                      <p:cBhvr>
                                        <p:cTn id="153" dur="1" fill="hold">
                                          <p:stCondLst>
                                            <p:cond delay="999"/>
                                          </p:stCondLst>
                                        </p:cTn>
                                        <p:tgtEl>
                                          <p:spTgt spid="39"/>
                                        </p:tgtEl>
                                        <p:attrNameLst>
                                          <p:attrName>style.visibility</p:attrName>
                                        </p:attrNameLst>
                                      </p:cBhvr>
                                      <p:to>
                                        <p:strVal val="hidden"/>
                                      </p:to>
                                    </p:set>
                                  </p:childTnLst>
                                </p:cTn>
                              </p:par>
                              <p:par>
                                <p:cTn id="154" presetID="22" presetClass="exit" presetSubtype="1" fill="hold" grpId="0" nodeType="withEffect">
                                  <p:stCondLst>
                                    <p:cond delay="6000"/>
                                  </p:stCondLst>
                                  <p:childTnLst>
                                    <p:animEffect transition="out" filter="wipe(up)">
                                      <p:cBhvr>
                                        <p:cTn id="155" dur="1000"/>
                                        <p:tgtEl>
                                          <p:spTgt spid="38"/>
                                        </p:tgtEl>
                                      </p:cBhvr>
                                    </p:animEffect>
                                    <p:set>
                                      <p:cBhvr>
                                        <p:cTn id="156" dur="1" fill="hold">
                                          <p:stCondLst>
                                            <p:cond delay="999"/>
                                          </p:stCondLst>
                                        </p:cTn>
                                        <p:tgtEl>
                                          <p:spTgt spid="38"/>
                                        </p:tgtEl>
                                        <p:attrNameLst>
                                          <p:attrName>style.visibility</p:attrName>
                                        </p:attrNameLst>
                                      </p:cBhvr>
                                      <p:to>
                                        <p:strVal val="hidden"/>
                                      </p:to>
                                    </p:set>
                                  </p:childTnLst>
                                </p:cTn>
                              </p:par>
                              <p:par>
                                <p:cTn id="157" presetID="22" presetClass="exit" presetSubtype="1" fill="hold" grpId="0" nodeType="withEffect">
                                  <p:stCondLst>
                                    <p:cond delay="7000"/>
                                  </p:stCondLst>
                                  <p:childTnLst>
                                    <p:animEffect transition="out" filter="wipe(up)">
                                      <p:cBhvr>
                                        <p:cTn id="158" dur="1000"/>
                                        <p:tgtEl>
                                          <p:spTgt spid="36"/>
                                        </p:tgtEl>
                                      </p:cBhvr>
                                    </p:animEffect>
                                    <p:set>
                                      <p:cBhvr>
                                        <p:cTn id="159" dur="1" fill="hold">
                                          <p:stCondLst>
                                            <p:cond delay="999"/>
                                          </p:stCondLst>
                                        </p:cTn>
                                        <p:tgtEl>
                                          <p:spTgt spid="36"/>
                                        </p:tgtEl>
                                        <p:attrNameLst>
                                          <p:attrName>style.visibility</p:attrName>
                                        </p:attrNameLst>
                                      </p:cBhvr>
                                      <p:to>
                                        <p:strVal val="hidden"/>
                                      </p:to>
                                    </p:set>
                                  </p:childTnLst>
                                </p:cTn>
                              </p:par>
                              <p:par>
                                <p:cTn id="160" presetID="22" presetClass="exit" presetSubtype="1" fill="hold" grpId="0" nodeType="withEffect">
                                  <p:stCondLst>
                                    <p:cond delay="8000"/>
                                  </p:stCondLst>
                                  <p:childTnLst>
                                    <p:animEffect transition="out" filter="wipe(up)">
                                      <p:cBhvr>
                                        <p:cTn id="161" dur="1000"/>
                                        <p:tgtEl>
                                          <p:spTgt spid="35"/>
                                        </p:tgtEl>
                                      </p:cBhvr>
                                    </p:animEffect>
                                    <p:set>
                                      <p:cBhvr>
                                        <p:cTn id="162" dur="1" fill="hold">
                                          <p:stCondLst>
                                            <p:cond delay="999"/>
                                          </p:stCondLst>
                                        </p:cTn>
                                        <p:tgtEl>
                                          <p:spTgt spid="35"/>
                                        </p:tgtEl>
                                        <p:attrNameLst>
                                          <p:attrName>style.visibility</p:attrName>
                                        </p:attrNameLst>
                                      </p:cBhvr>
                                      <p:to>
                                        <p:strVal val="hidden"/>
                                      </p:to>
                                    </p:set>
                                  </p:childTnLst>
                                </p:cTn>
                              </p:par>
                              <p:par>
                                <p:cTn id="163" presetID="22" presetClass="exit" presetSubtype="1" fill="hold" grpId="0" nodeType="withEffect">
                                  <p:stCondLst>
                                    <p:cond delay="9000"/>
                                  </p:stCondLst>
                                  <p:childTnLst>
                                    <p:animEffect transition="out" filter="wipe(up)">
                                      <p:cBhvr>
                                        <p:cTn id="164" dur="1000"/>
                                        <p:tgtEl>
                                          <p:spTgt spid="34"/>
                                        </p:tgtEl>
                                      </p:cBhvr>
                                    </p:animEffect>
                                    <p:set>
                                      <p:cBhvr>
                                        <p:cTn id="165" dur="1" fill="hold">
                                          <p:stCondLst>
                                            <p:cond delay="999"/>
                                          </p:stCondLst>
                                        </p:cTn>
                                        <p:tgtEl>
                                          <p:spTgt spid="34"/>
                                        </p:tgtEl>
                                        <p:attrNameLst>
                                          <p:attrName>style.visibility</p:attrName>
                                        </p:attrNameLst>
                                      </p:cBhvr>
                                      <p:to>
                                        <p:strVal val="hidden"/>
                                      </p:to>
                                    </p:set>
                                  </p:childTnLst>
                                </p:cTn>
                              </p:par>
                              <p:par>
                                <p:cTn id="166" presetID="23" presetClass="entr" presetSubtype="16" fill="hold" nodeType="withEffect">
                                  <p:stCondLst>
                                    <p:cond delay="10000"/>
                                  </p:stCondLst>
                                  <p:childTnLst>
                                    <p:set>
                                      <p:cBhvr>
                                        <p:cTn id="167" dur="1" fill="hold">
                                          <p:stCondLst>
                                            <p:cond delay="0"/>
                                          </p:stCondLst>
                                        </p:cTn>
                                        <p:tgtEl>
                                          <p:spTgt spid="33"/>
                                        </p:tgtEl>
                                        <p:attrNameLst>
                                          <p:attrName>style.visibility</p:attrName>
                                        </p:attrNameLst>
                                      </p:cBhvr>
                                      <p:to>
                                        <p:strVal val="visible"/>
                                      </p:to>
                                    </p:set>
                                    <p:anim calcmode="lin" valueType="num">
                                      <p:cBhvr>
                                        <p:cTn id="168" dur="500" fill="hold"/>
                                        <p:tgtEl>
                                          <p:spTgt spid="33"/>
                                        </p:tgtEl>
                                        <p:attrNameLst>
                                          <p:attrName>ppt_w</p:attrName>
                                        </p:attrNameLst>
                                      </p:cBhvr>
                                      <p:tavLst>
                                        <p:tav tm="0">
                                          <p:val>
                                            <p:fltVal val="0"/>
                                          </p:val>
                                        </p:tav>
                                        <p:tav tm="100000">
                                          <p:val>
                                            <p:strVal val="#ppt_w"/>
                                          </p:val>
                                        </p:tav>
                                      </p:tavLst>
                                    </p:anim>
                                    <p:anim calcmode="lin" valueType="num">
                                      <p:cBhvr>
                                        <p:cTn id="169" dur="500" fill="hold"/>
                                        <p:tgtEl>
                                          <p:spTgt spid="33"/>
                                        </p:tgtEl>
                                        <p:attrNameLst>
                                          <p:attrName>ppt_h</p:attrName>
                                        </p:attrNameLst>
                                      </p:cBhvr>
                                      <p:tavLst>
                                        <p:tav tm="0">
                                          <p:val>
                                            <p:fltVal val="0"/>
                                          </p:val>
                                        </p:tav>
                                        <p:tav tm="100000">
                                          <p:val>
                                            <p:strVal val="#ppt_h"/>
                                          </p:val>
                                        </p:tav>
                                      </p:tavLst>
                                    </p:anim>
                                  </p:childTnLst>
                                </p:cTn>
                              </p:par>
                            </p:childTnLst>
                          </p:cTn>
                        </p:par>
                        <p:par>
                          <p:cTn id="170" fill="hold">
                            <p:stCondLst>
                              <p:cond delay="12000"/>
                            </p:stCondLst>
                            <p:childTnLst>
                              <p:par>
                                <p:cTn id="171" presetID="32" presetClass="emph" presetSubtype="0" repeatCount="3000" fill="hold" nodeType="afterEffect">
                                  <p:stCondLst>
                                    <p:cond delay="0"/>
                                  </p:stCondLst>
                                  <p:childTnLst>
                                    <p:animRot by="120000">
                                      <p:cBhvr>
                                        <p:cTn id="172" dur="100" fill="hold">
                                          <p:stCondLst>
                                            <p:cond delay="0"/>
                                          </p:stCondLst>
                                        </p:cTn>
                                        <p:tgtEl>
                                          <p:spTgt spid="33"/>
                                        </p:tgtEl>
                                        <p:attrNameLst>
                                          <p:attrName>r</p:attrName>
                                        </p:attrNameLst>
                                      </p:cBhvr>
                                    </p:animRot>
                                    <p:animRot by="-240000">
                                      <p:cBhvr>
                                        <p:cTn id="173" dur="200" fill="hold">
                                          <p:stCondLst>
                                            <p:cond delay="200"/>
                                          </p:stCondLst>
                                        </p:cTn>
                                        <p:tgtEl>
                                          <p:spTgt spid="33"/>
                                        </p:tgtEl>
                                        <p:attrNameLst>
                                          <p:attrName>r</p:attrName>
                                        </p:attrNameLst>
                                      </p:cBhvr>
                                    </p:animRot>
                                    <p:animRot by="240000">
                                      <p:cBhvr>
                                        <p:cTn id="174" dur="200" fill="hold">
                                          <p:stCondLst>
                                            <p:cond delay="400"/>
                                          </p:stCondLst>
                                        </p:cTn>
                                        <p:tgtEl>
                                          <p:spTgt spid="33"/>
                                        </p:tgtEl>
                                        <p:attrNameLst>
                                          <p:attrName>r</p:attrName>
                                        </p:attrNameLst>
                                      </p:cBhvr>
                                    </p:animRot>
                                    <p:animRot by="-240000">
                                      <p:cBhvr>
                                        <p:cTn id="175" dur="200" fill="hold">
                                          <p:stCondLst>
                                            <p:cond delay="600"/>
                                          </p:stCondLst>
                                        </p:cTn>
                                        <p:tgtEl>
                                          <p:spTgt spid="33"/>
                                        </p:tgtEl>
                                        <p:attrNameLst>
                                          <p:attrName>r</p:attrName>
                                        </p:attrNameLst>
                                      </p:cBhvr>
                                    </p:animRot>
                                    <p:animRot by="120000">
                                      <p:cBhvr>
                                        <p:cTn id="176" dur="200" fill="hold">
                                          <p:stCondLst>
                                            <p:cond delay="800"/>
                                          </p:stCondLst>
                                        </p:cTn>
                                        <p:tgtEl>
                                          <p:spTgt spid="33"/>
                                        </p:tgtEl>
                                        <p:attrNameLst>
                                          <p:attrName>r</p:attrName>
                                        </p:attrNameLst>
                                      </p:cBhvr>
                                    </p:animRot>
                                  </p:childTnLst>
                                </p:cTn>
                              </p:par>
                            </p:childTnLst>
                          </p:cTn>
                        </p:par>
                      </p:childTnLst>
                    </p:cTn>
                  </p:par>
                </p:childTnLst>
              </p:cTn>
              <p:nextCondLst>
                <p:cond evt="onClick" delay="0">
                  <p:tgtEl>
                    <p:spTgt spid="44"/>
                  </p:tgtEl>
                </p:cond>
              </p:nextCondLst>
            </p:seq>
            <p:audio>
              <p:cMediaNode vol="80000">
                <p:cTn id="177" fill="hold" display="0">
                  <p:stCondLst>
                    <p:cond delay="indefinite"/>
                  </p:stCondLst>
                  <p:endCondLst>
                    <p:cond evt="onStopAudio" delay="0">
                      <p:tgtEl>
                        <p:sldTgt/>
                      </p:tgtEl>
                    </p:cond>
                  </p:endCondLst>
                </p:cTn>
                <p:tgtEl>
                  <p:spTgt spid="37"/>
                </p:tgtEl>
              </p:cMediaNode>
            </p:audio>
          </p:childTnLst>
        </p:cTn>
      </p:par>
    </p:tnLst>
    <p:bldLst>
      <p:bldP spid="20" grpId="0"/>
      <p:bldP spid="20" grpId="1"/>
      <p:bldP spid="21" grpId="0"/>
      <p:bldP spid="21" grpId="1"/>
      <p:bldP spid="34" grpId="0" bldLvl="0" animBg="1"/>
      <p:bldP spid="35" grpId="0" bldLvl="0" animBg="1"/>
      <p:bldP spid="36"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Lst>
  </p:timing>
</p:sld>
</file>

<file path=ppt/tags/tag1.xml><?xml version="1.0" encoding="utf-8"?>
<p:tagLst xmlns:p="http://schemas.openxmlformats.org/presentationml/2006/main">
  <p:tag name="ANSWERS" val="false"/>
  <p:tag name="INKNOEBUTTONMODEL" val="{&quot;ActivityType&quot;:4,&quot;OptionCount&quot;:4,&quot;WcOptionCount&quot;:10,&quot;HasMultipleSubmission&quot;:false,&quot;HasAutoStop&quot;:true,&quot;HasMinimizeMode&quot;:false,&quot;TimerValue&quot;:&quot;02:00&quot;,&quot;HasAutoStart&quot;:false,&quot;HasCorrectAnswers&quot;:false,&quot;McqAnswers&quot;:[],&quot;ActivityId&quot;:&quot;&quot;,&quot;IaMcqCompetition&quot;:false,&quot;IsAnonymous&quot;:false,&quot;AutoAdvance&quot;:false,&quot;IsCompetitionMode&quot;:false}"/>
</p:tagLst>
</file>

<file path=ppt/tags/tag2.xml><?xml version="1.0" encoding="utf-8"?>
<p:tagLst xmlns:p="http://schemas.openxmlformats.org/presentationml/2006/main">
  <p:tag name="INKNOELEADERBOARD" val="1599230405"/>
</p:tagLst>
</file>

<file path=ppt/theme/theme1.xml><?xml version="1.0" encoding="utf-8"?>
<a:theme xmlns:a="http://schemas.openxmlformats.org/drawingml/2006/main" name="Classroom rules for Pre-K by Slidesgo">
  <a:themeElements>
    <a:clrScheme name="Simple Light">
      <a:dk1>
        <a:srgbClr val="4AA598"/>
      </a:dk1>
      <a:lt1>
        <a:srgbClr val="FFF9ED"/>
      </a:lt1>
      <a:dk2>
        <a:srgbClr val="212121"/>
      </a:dk2>
      <a:lt2>
        <a:srgbClr val="67AFD4"/>
      </a:lt2>
      <a:accent1>
        <a:srgbClr val="D47A9F"/>
      </a:accent1>
      <a:accent2>
        <a:srgbClr val="8D75AE"/>
      </a:accent2>
      <a:accent3>
        <a:srgbClr val="C63D1B"/>
      </a:accent3>
      <a:accent4>
        <a:srgbClr val="CE623C"/>
      </a:accent4>
      <a:accent5>
        <a:srgbClr val="E8B518"/>
      </a:accent5>
      <a:accent6>
        <a:srgbClr val="C7B9D9"/>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6759</Words>
  <Application>WPS Presentation</Application>
  <PresentationFormat>Widescreen</PresentationFormat>
  <Paragraphs>433</Paragraphs>
  <Slides>34</Slides>
  <Notes>9</Notes>
  <HiddenSlides>0</HiddenSlides>
  <MMClips>14</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34</vt:i4>
      </vt:variant>
    </vt:vector>
  </HeadingPairs>
  <TitlesOfParts>
    <vt:vector size="49" baseType="lpstr">
      <vt:lpstr>Arial</vt:lpstr>
      <vt:lpstr>SimSun</vt:lpstr>
      <vt:lpstr>Wingdings</vt:lpstr>
      <vt:lpstr>Arial</vt:lpstr>
      <vt:lpstr>Paytone One</vt:lpstr>
      <vt:lpstr>Quicksand Medium</vt:lpstr>
      <vt:lpstr>Cambria</vt:lpstr>
      <vt:lpstr>Quicksand</vt:lpstr>
      <vt:lpstr>Broadway</vt:lpstr>
      <vt:lpstr>Microsoft YaHei</vt:lpstr>
      <vt:lpstr>Arial Unicode MS</vt:lpstr>
      <vt:lpstr>Times New Roman</vt:lpstr>
      <vt:lpstr>HP001 4H</vt:lpstr>
      <vt:lpstr>Tahoma</vt:lpstr>
      <vt:lpstr>Classroom rules for Pre-K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VẬN  DỤNG</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TỪ VÀ CÂU lỚP: 4</dc:title>
  <dc:creator>cam le</dc:creator>
  <cp:lastModifiedBy>Đinh Thu Hà</cp:lastModifiedBy>
  <cp:revision>100</cp:revision>
  <dcterms:created xsi:type="dcterms:W3CDTF">2021-11-02T08:21:00Z</dcterms:created>
  <dcterms:modified xsi:type="dcterms:W3CDTF">2021-11-09T11:23:22Z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27C8151702EC49B39BCEE7531E0AA80C</vt:lpwstr>
  </property>
  <property fmtid="{D5CDD505-2E9C-101B-9397-08002B2CF9AE}" pid="3" name="KSOProductBuildVer">
    <vt:lpwstr>1033-11.2.0.10351</vt:lpwstr>
  </property>
</Properties>
</file>