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64" r:id="rId5"/>
    <p:sldId id="305" r:id="rId6"/>
    <p:sldId id="306" r:id="rId7"/>
    <p:sldId id="307" r:id="rId8"/>
    <p:sldId id="259" r:id="rId9"/>
    <p:sldId id="309" r:id="rId10"/>
    <p:sldId id="310" r:id="rId11"/>
    <p:sldId id="311" r:id="rId12"/>
    <p:sldId id="312" r:id="rId13"/>
    <p:sldId id="313" r:id="rId14"/>
    <p:sldId id="314" r:id="rId15"/>
    <p:sldId id="334" r:id="rId16"/>
    <p:sldId id="315" r:id="rId17"/>
    <p:sldId id="316" r:id="rId18"/>
    <p:sldId id="317" r:id="rId19"/>
    <p:sldId id="336" r:id="rId20"/>
    <p:sldId id="274" r:id="rId21"/>
    <p:sldId id="337" r:id="rId22"/>
    <p:sldId id="338" r:id="rId23"/>
    <p:sldId id="322" r:id="rId24"/>
    <p:sldId id="323" r:id="rId25"/>
    <p:sldId id="324" r:id="rId26"/>
    <p:sldId id="325" r:id="rId27"/>
    <p:sldId id="326" r:id="rId28"/>
    <p:sldId id="328" r:id="rId29"/>
    <p:sldId id="329" r:id="rId30"/>
    <p:sldId id="330" r:id="rId31"/>
    <p:sldId id="277" r:id="rId32"/>
    <p:sldId id="272" r:id="rId33"/>
  </p:sldIdLst>
  <p:sldSz cx="9144000" cy="5143500"/>
  <p:notesSz cx="6858000" cy="9144000"/>
  <p:embeddedFontLst>
    <p:embeddedFont>
      <p:font typeface="Black Han Sans" charset="-127"/>
      <p:regular r:id="rId37"/>
    </p:embeddedFont>
    <p:embeddedFont>
      <p:font typeface="Lato" panose="020F0502020204030203"/>
      <p:regular r:id="rId38"/>
    </p:embeddedFont>
    <p:embeddedFont>
      <p:font typeface="Titan One" panose="02000000000000000000"/>
      <p:regular r:id="rId39"/>
    </p:embeddedFont>
    <p:embeddedFont>
      <p:font typeface="Montserrat" panose="00000500000000000000"/>
      <p:regular r:id="rId40"/>
    </p:embeddedFont>
    <p:embeddedFont>
      <p:font typeface="Tahoma" panose="020B0604030504040204" pitchFamily="34" charset="0"/>
      <p:regular r:id="rId41"/>
    </p:embeddedFont>
    <p:embeddedFont>
      <p:font typeface="Calibri" panose="020F050202020403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font" Target="fonts/font9.fntdata"/><Relationship Id="rId44" Type="http://schemas.openxmlformats.org/officeDocument/2006/relationships/font" Target="fonts/font8.fntdata"/><Relationship Id="rId43" Type="http://schemas.openxmlformats.org/officeDocument/2006/relationships/font" Target="fonts/font7.fntdata"/><Relationship Id="rId42" Type="http://schemas.openxmlformats.org/officeDocument/2006/relationships/font" Target="fonts/font6.fntdata"/><Relationship Id="rId41" Type="http://schemas.openxmlformats.org/officeDocument/2006/relationships/font" Target="fonts/font5.fntdata"/><Relationship Id="rId40" Type="http://schemas.openxmlformats.org/officeDocument/2006/relationships/font" Target="fonts/font4.fntdata"/><Relationship Id="rId4" Type="http://schemas.openxmlformats.org/officeDocument/2006/relationships/notesMaster" Target="notesMasters/notesMaster1.xml"/><Relationship Id="rId39" Type="http://schemas.openxmlformats.org/officeDocument/2006/relationships/font" Target="fonts/font3.fntdata"/><Relationship Id="rId38" Type="http://schemas.openxmlformats.org/officeDocument/2006/relationships/font" Target="fonts/font2.fntdata"/><Relationship Id="rId37" Type="http://schemas.openxmlformats.org/officeDocument/2006/relationships/font" Target="fonts/font1.fntdata"/><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7" name="Shape 577"/>
        <p:cNvGrpSpPr/>
        <p:nvPr/>
      </p:nvGrpSpPr>
      <p:grpSpPr>
        <a:xfrm>
          <a:off x="0" y="0"/>
          <a:ext cx="0" cy="0"/>
          <a:chOff x="0" y="0"/>
          <a:chExt cx="0" cy="0"/>
        </a:xfrm>
      </p:grpSpPr>
      <p:sp>
        <p:nvSpPr>
          <p:cNvPr id="578" name="Google Shape;578;g76cbc6627a_0_9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76cbc6627a_0_9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94" name="Shape 1194"/>
        <p:cNvGrpSpPr/>
        <p:nvPr/>
      </p:nvGrpSpPr>
      <p:grpSpPr>
        <a:xfrm>
          <a:off x="0" y="0"/>
          <a:ext cx="0" cy="0"/>
          <a:chOff x="0" y="0"/>
          <a:chExt cx="0" cy="0"/>
        </a:xfrm>
      </p:grpSpPr>
      <p:sp>
        <p:nvSpPr>
          <p:cNvPr id="1195" name="Google Shape;1195;g7dcfa4a11f_1_28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7dcfa4a11f_1_28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94" name="Shape 1194"/>
        <p:cNvGrpSpPr/>
        <p:nvPr/>
      </p:nvGrpSpPr>
      <p:grpSpPr>
        <a:xfrm>
          <a:off x="0" y="0"/>
          <a:ext cx="0" cy="0"/>
          <a:chOff x="0" y="0"/>
          <a:chExt cx="0" cy="0"/>
        </a:xfrm>
      </p:grpSpPr>
      <p:sp>
        <p:nvSpPr>
          <p:cNvPr id="1195" name="Google Shape;1195;g7dcfa4a11f_1_28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7dcfa4a11f_1_28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0198A3-6029-4283-835C-F9D9D1CAED58}" type="slidenum">
              <a:rPr lang="en-US" altLang="en-US"/>
            </a:fld>
            <a:endParaRPr lang="en-US" altLang="en-US"/>
          </a:p>
        </p:txBody>
      </p:sp>
      <p:sp>
        <p:nvSpPr>
          <p:cNvPr id="36867" name="Slide Image Placeholder 1"/>
          <p:cNvSpPr>
            <a:spLocks noGrp="1" noRot="1" noChangeAspect="1" noTextEdit="1"/>
          </p:cNvSpPr>
          <p:nvPr>
            <p:ph type="sldImg"/>
          </p:nvPr>
        </p:nvSpPr>
        <p:spPr/>
      </p:sp>
      <p:sp>
        <p:nvSpPr>
          <p:cNvPr id="3686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31747" name="Slide Number Placeholder 3"/>
          <p:cNvSpPr txBox="1">
            <a:spLocks noGrp="1"/>
          </p:cNvSpPr>
          <p:nvPr/>
        </p:nvSpPr>
        <p:spPr bwMode="auto">
          <a:xfrm>
            <a:off x="3884613" y="8685213"/>
            <a:ext cx="2971800" cy="457200"/>
          </a:xfrm>
          <a:prstGeom prst="rect">
            <a:avLst/>
          </a:prstGeom>
          <a:noFill/>
          <a:ln>
            <a:miter lim="800000"/>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377CC7C-A3F3-49DE-8287-08804CB9A955}" type="slidenum">
              <a:rPr lang="en-US" altLang="en-US" sz="1200">
                <a:latin typeface="Calibri" panose="020F0502020204030204" charset="0"/>
              </a:rPr>
            </a:fld>
            <a:endParaRPr lang="en-US" altLang="en-US" sz="1200">
              <a:latin typeface="Calibri" panose="020F050202020403020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F41C5D-1C92-4660-ADE0-1E6183880041}" type="slidenum">
              <a:rPr lang="en-US" altLang="en-US"/>
            </a:fld>
            <a:endParaRPr lang="en-US" altLang="en-US"/>
          </a:p>
        </p:txBody>
      </p:sp>
      <p:sp>
        <p:nvSpPr>
          <p:cNvPr id="37891" name="Slide Image Placeholder 1"/>
          <p:cNvSpPr>
            <a:spLocks noGrp="1" noRot="1" noChangeAspect="1" noTextEdit="1"/>
          </p:cNvSpPr>
          <p:nvPr>
            <p:ph type="sldImg"/>
          </p:nvPr>
        </p:nvSpPr>
        <p:spPr/>
      </p:sp>
      <p:sp>
        <p:nvSpPr>
          <p:cNvPr id="3789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31747" name="Slide Number Placeholder 3"/>
          <p:cNvSpPr txBox="1">
            <a:spLocks noGrp="1"/>
          </p:cNvSpPr>
          <p:nvPr/>
        </p:nvSpPr>
        <p:spPr bwMode="auto">
          <a:xfrm>
            <a:off x="3884613" y="8685213"/>
            <a:ext cx="2971800" cy="457200"/>
          </a:xfrm>
          <a:prstGeom prst="rect">
            <a:avLst/>
          </a:prstGeom>
          <a:noFill/>
          <a:ln>
            <a:miter lim="800000"/>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9CBA503-86E8-4EE0-A416-B10814E857A5}" type="slidenum">
              <a:rPr lang="en-US" altLang="en-US" sz="1200">
                <a:latin typeface="Calibri" panose="020F0502020204030204" charset="0"/>
              </a:rPr>
            </a:fld>
            <a:endParaRPr lang="en-US" altLang="en-US" sz="1200">
              <a:latin typeface="Calibri" panose="020F050202020403020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975796-6710-4203-B332-3F821BB376AF}" type="slidenum">
              <a:rPr lang="en-US" altLang="en-US"/>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975796-6710-4203-B332-3F821BB376AF}" type="slidenum">
              <a:rPr lang="en-US" altLang="en-US"/>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975796-6710-4203-B332-3F821BB376AF}" type="slidenum">
              <a:rPr lang="en-US" altLang="en-US"/>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0" name="Shape 1290"/>
        <p:cNvGrpSpPr/>
        <p:nvPr/>
      </p:nvGrpSpPr>
      <p:grpSpPr>
        <a:xfrm>
          <a:off x="0" y="0"/>
          <a:ext cx="0" cy="0"/>
          <a:chOff x="0" y="0"/>
          <a:chExt cx="0" cy="0"/>
        </a:xfrm>
      </p:grpSpPr>
      <p:sp>
        <p:nvSpPr>
          <p:cNvPr id="1291" name="Google Shape;1291;g6bf8a2b190_0_328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g6bf8a2b190_0_328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45" name="Shape 1145"/>
        <p:cNvGrpSpPr/>
        <p:nvPr/>
      </p:nvGrpSpPr>
      <p:grpSpPr>
        <a:xfrm>
          <a:off x="0" y="0"/>
          <a:ext cx="0" cy="0"/>
          <a:chOff x="0" y="0"/>
          <a:chExt cx="0" cy="0"/>
        </a:xfrm>
      </p:grpSpPr>
      <p:sp>
        <p:nvSpPr>
          <p:cNvPr id="1146" name="Google Shape;1146;g79a0e38f05_0_323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g79a0e38f05_0_323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18" name="Shape 918"/>
        <p:cNvGrpSpPr/>
        <p:nvPr/>
      </p:nvGrpSpPr>
      <p:grpSpPr>
        <a:xfrm>
          <a:off x="0" y="0"/>
          <a:ext cx="0" cy="0"/>
          <a:chOff x="0" y="0"/>
          <a:chExt cx="0" cy="0"/>
        </a:xfrm>
      </p:grpSpPr>
      <p:sp>
        <p:nvSpPr>
          <p:cNvPr id="919" name="Google Shape;919;g7dcfa4a11f_1_10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7dcfa4a11f_1_10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688" name="Shape 688"/>
        <p:cNvGrpSpPr/>
        <p:nvPr/>
      </p:nvGrpSpPr>
      <p:grpSpPr>
        <a:xfrm>
          <a:off x="0" y="0"/>
          <a:ext cx="0" cy="0"/>
          <a:chOff x="0" y="0"/>
          <a:chExt cx="0" cy="0"/>
        </a:xfrm>
      </p:grpSpPr>
      <p:sp>
        <p:nvSpPr>
          <p:cNvPr id="689" name="Google Shape;689;g6bbdd4ca84_0_44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6bbdd4ca84_0_44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A02C50-81D5-4A73-A40E-BEDB2841ABF4}" type="slidenum">
              <a:rPr lang="en-US" altLang="en-US"/>
            </a:fld>
            <a:endParaRPr lang="en-US" altLang="en-US"/>
          </a:p>
        </p:txBody>
      </p:sp>
      <p:sp>
        <p:nvSpPr>
          <p:cNvPr id="30723" name="Slide Image Placeholder 1"/>
          <p:cNvSpPr>
            <a:spLocks noGrp="1" noRot="1" noChangeAspect="1" noTextEdit="1"/>
          </p:cNvSpPr>
          <p:nvPr>
            <p:ph type="sldImg"/>
          </p:nvPr>
        </p:nvSpPr>
        <p:spPr/>
      </p:sp>
      <p:sp>
        <p:nvSpPr>
          <p:cNvPr id="3072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2" name="Slide Number Placeholder 3"/>
          <p:cNvSpPr txBox="1">
            <a:spLocks noGrp="1"/>
          </p:cNvSpPr>
          <p:nvPr/>
        </p:nvSpPr>
        <p:spPr bwMode="auto">
          <a:xfrm>
            <a:off x="3884613" y="8685213"/>
            <a:ext cx="2971800" cy="457200"/>
          </a:xfrm>
          <a:prstGeom prst="rect">
            <a:avLst/>
          </a:prstGeom>
          <a:noFill/>
          <a:ln>
            <a:miter lim="800000"/>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03FD1B4-F2F7-4682-9F2A-CD6600584044}" type="slidenum">
              <a:rPr lang="en-US" altLang="en-US" sz="1200">
                <a:latin typeface="Calibri" panose="020F0502020204030204" charset="0"/>
              </a:rPr>
            </a:fld>
            <a:endParaRPr lang="en-US" altLang="en-US" sz="1200">
              <a:latin typeface="Calibri" panose="020F050202020403020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BC2D91-1372-4909-86C2-4F574A41DBB0}" type="slidenum">
              <a:rPr lang="en-US" altLang="en-US"/>
            </a:fld>
            <a:endParaRPr lang="en-US" altLang="en-US"/>
          </a:p>
        </p:txBody>
      </p:sp>
      <p:sp>
        <p:nvSpPr>
          <p:cNvPr id="31747" name="Slide Image Placeholder 1"/>
          <p:cNvSpPr>
            <a:spLocks noGrp="1" noRot="1" noChangeAspect="1" noTextEdit="1"/>
          </p:cNvSpPr>
          <p:nvPr>
            <p:ph type="sldImg"/>
          </p:nvPr>
        </p:nvSpPr>
        <p:spPr/>
      </p:sp>
      <p:sp>
        <p:nvSpPr>
          <p:cNvPr id="3174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23555" name="Slide Number Placeholder 3"/>
          <p:cNvSpPr txBox="1">
            <a:spLocks noGrp="1"/>
          </p:cNvSpPr>
          <p:nvPr/>
        </p:nvSpPr>
        <p:spPr bwMode="auto">
          <a:xfrm>
            <a:off x="3884613" y="8685213"/>
            <a:ext cx="2971800" cy="457200"/>
          </a:xfrm>
          <a:prstGeom prst="rect">
            <a:avLst/>
          </a:prstGeom>
          <a:noFill/>
          <a:ln>
            <a:miter lim="800000"/>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BAE517A-E133-47B4-9868-BD7644D04A41}" type="slidenum">
              <a:rPr lang="en-US" altLang="en-US" sz="1200">
                <a:latin typeface="Calibri" panose="020F0502020204030204" charset="0"/>
              </a:rPr>
            </a:fld>
            <a:endParaRPr lang="en-US" altLang="en-US" sz="1200">
              <a:latin typeface="Calibri" panose="020F050202020403020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99B80A-60F6-4648-9DB0-034EE5C9286E}" type="slidenum">
              <a:rPr lang="en-US" altLang="en-US"/>
            </a:fld>
            <a:endParaRPr lang="en-US" altLang="en-US"/>
          </a:p>
        </p:txBody>
      </p:sp>
      <p:sp>
        <p:nvSpPr>
          <p:cNvPr id="32771" name="Slide Image Placeholder 1"/>
          <p:cNvSpPr>
            <a:spLocks noGrp="1" noRot="1" noChangeAspect="1" noTextEdit="1"/>
          </p:cNvSpPr>
          <p:nvPr>
            <p:ph type="sldImg"/>
          </p:nvPr>
        </p:nvSpPr>
        <p:spPr/>
      </p:sp>
      <p:sp>
        <p:nvSpPr>
          <p:cNvPr id="3277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25603" name="Slide Number Placeholder 3"/>
          <p:cNvSpPr txBox="1">
            <a:spLocks noGrp="1"/>
          </p:cNvSpPr>
          <p:nvPr/>
        </p:nvSpPr>
        <p:spPr bwMode="auto">
          <a:xfrm>
            <a:off x="3884613" y="8685213"/>
            <a:ext cx="2971800" cy="457200"/>
          </a:xfrm>
          <a:prstGeom prst="rect">
            <a:avLst/>
          </a:prstGeom>
          <a:noFill/>
          <a:ln>
            <a:miter lim="800000"/>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E0654F8-568C-4C29-BB38-C3F54644FC3A}" type="slidenum">
              <a:rPr lang="en-US" altLang="en-US" sz="1200">
                <a:latin typeface="Calibri" panose="020F0502020204030204" charset="0"/>
              </a:rPr>
            </a:fld>
            <a:endParaRPr lang="en-US" altLang="en-US" sz="1200">
              <a:latin typeface="Calibri" panose="020F050202020403020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580672D-421C-4077-B07A-5911CCFCA3E9}" type="slidenum">
              <a:rPr lang="en-US" altLang="en-US" sz="1200"/>
            </a:fld>
            <a:endParaRPr lang="en-US" altLang="en-US" sz="1200"/>
          </a:p>
        </p:txBody>
      </p:sp>
      <p:sp>
        <p:nvSpPr>
          <p:cNvPr id="34819" name="Slide Image Placeholder 1"/>
          <p:cNvSpPr>
            <a:spLocks noGrp="1" noRot="1" noChangeAspect="1" noTextEdit="1"/>
          </p:cNvSpPr>
          <p:nvPr>
            <p:ph type="sldImg"/>
          </p:nvPr>
        </p:nvSpPr>
        <p:spPr/>
      </p:sp>
      <p:sp>
        <p:nvSpPr>
          <p:cNvPr id="3482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19459" name="Slide Number Placeholder 3"/>
          <p:cNvSpPr txBox="1">
            <a:spLocks noGrp="1"/>
          </p:cNvSpPr>
          <p:nvPr/>
        </p:nvSpPr>
        <p:spPr bwMode="auto">
          <a:xfrm>
            <a:off x="3884613" y="8685213"/>
            <a:ext cx="2971800" cy="457200"/>
          </a:xfrm>
          <a:prstGeom prst="rect">
            <a:avLst/>
          </a:prstGeom>
          <a:noFill/>
          <a:ln>
            <a:miter lim="800000"/>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C57658D-0607-43C5-A7D1-443D401C2767}" type="slidenum">
              <a:rPr lang="en-US" altLang="en-US" sz="1200">
                <a:latin typeface="Calibri" panose="020F0502020204030204" charset="0"/>
              </a:rPr>
            </a:fld>
            <a:endParaRPr lang="en-US" altLang="en-US" sz="1200">
              <a:latin typeface="Calibri" panose="020F050202020403020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4A22CB-40E2-4236-9BF8-371C6E9A4379}" type="slidenum">
              <a:rPr lang="en-US" altLang="en-US"/>
            </a:fld>
            <a:endParaRPr lang="en-US" altLang="en-US"/>
          </a:p>
        </p:txBody>
      </p:sp>
      <p:sp>
        <p:nvSpPr>
          <p:cNvPr id="33795" name="Slide Image Placeholder 1"/>
          <p:cNvSpPr>
            <a:spLocks noGrp="1" noRot="1" noChangeAspect="1" noTextEdit="1"/>
          </p:cNvSpPr>
          <p:nvPr>
            <p:ph type="sldImg"/>
          </p:nvPr>
        </p:nvSpPr>
        <p:spPr/>
      </p:sp>
      <p:sp>
        <p:nvSpPr>
          <p:cNvPr id="3379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2" name="Slide Number Placeholder 3"/>
          <p:cNvSpPr txBox="1">
            <a:spLocks noGrp="1"/>
          </p:cNvSpPr>
          <p:nvPr/>
        </p:nvSpPr>
        <p:spPr bwMode="auto">
          <a:xfrm>
            <a:off x="3884613" y="8685213"/>
            <a:ext cx="2971800" cy="457200"/>
          </a:xfrm>
          <a:prstGeom prst="rect">
            <a:avLst/>
          </a:prstGeom>
          <a:noFill/>
          <a:ln>
            <a:miter lim="800000"/>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D4E8AD2-FEFF-4D1A-87F1-1A7D3EE01057}" type="slidenum">
              <a:rPr lang="en-US" altLang="en-US" sz="1200">
                <a:latin typeface="Calibri" panose="020F0502020204030204" charset="0"/>
              </a:rPr>
            </a:fld>
            <a:endParaRPr lang="en-US" altLang="en-US" sz="1200">
              <a:latin typeface="Calibri" panose="020F050202020403020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8" name="Shape 8"/>
        <p:cNvGrpSpPr/>
        <p:nvPr/>
      </p:nvGrpSpPr>
      <p:grpSpPr>
        <a:xfrm>
          <a:off x="0" y="0"/>
          <a:ext cx="0" cy="0"/>
          <a:chOff x="0" y="0"/>
          <a:chExt cx="0" cy="0"/>
        </a:xfrm>
      </p:grpSpPr>
      <p:grpSp>
        <p:nvGrpSpPr>
          <p:cNvPr id="9" name="Google Shape;9;p2"/>
          <p:cNvGrpSpPr/>
          <p:nvPr/>
        </p:nvGrpSpPr>
        <p:grpSpPr>
          <a:xfrm>
            <a:off x="-25" y="0"/>
            <a:ext cx="9144048" cy="5133089"/>
            <a:chOff x="-25" y="0"/>
            <a:chExt cx="9144048" cy="5133089"/>
          </a:xfrm>
        </p:grpSpPr>
        <p:grpSp>
          <p:nvGrpSpPr>
            <p:cNvPr id="10" name="Google Shape;10;p2"/>
            <p:cNvGrpSpPr/>
            <p:nvPr/>
          </p:nvGrpSpPr>
          <p:grpSpPr>
            <a:xfrm>
              <a:off x="-25" y="0"/>
              <a:ext cx="9144047" cy="5133088"/>
              <a:chOff x="-25" y="0"/>
              <a:chExt cx="9144047" cy="5133088"/>
            </a:xfrm>
          </p:grpSpPr>
          <p:sp>
            <p:nvSpPr>
              <p:cNvPr id="11" name="Google Shape;11;p2"/>
              <p:cNvSpPr/>
              <p:nvPr/>
            </p:nvSpPr>
            <p:spPr>
              <a:xfrm>
                <a:off x="2406205" y="2835200"/>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25" y="0"/>
                <a:ext cx="1609721" cy="1520686"/>
              </a:xfrm>
              <a:custGeom>
                <a:avLst/>
                <a:gdLst/>
                <a:ahLst/>
                <a:cxnLst/>
                <a:rect l="l" t="t" r="r" b="b"/>
                <a:pathLst>
                  <a:path w="14301" h="13510" extrusionOk="0">
                    <a:moveTo>
                      <a:pt x="1" y="1"/>
                    </a:moveTo>
                    <a:lnTo>
                      <a:pt x="1" y="10726"/>
                    </a:lnTo>
                    <a:cubicBezTo>
                      <a:pt x="2821" y="12270"/>
                      <a:pt x="5968" y="13216"/>
                      <a:pt x="9173" y="13471"/>
                    </a:cubicBezTo>
                    <a:cubicBezTo>
                      <a:pt x="9467" y="13495"/>
                      <a:pt x="9769" y="13510"/>
                      <a:pt x="10071" y="13510"/>
                    </a:cubicBezTo>
                    <a:cubicBezTo>
                      <a:pt x="11246" y="13510"/>
                      <a:pt x="12433" y="13283"/>
                      <a:pt x="13226" y="12461"/>
                    </a:cubicBezTo>
                    <a:cubicBezTo>
                      <a:pt x="14300" y="11341"/>
                      <a:pt x="14232" y="9575"/>
                      <a:pt x="14001" y="8044"/>
                    </a:cubicBezTo>
                    <a:cubicBezTo>
                      <a:pt x="13562" y="5173"/>
                      <a:pt x="12728" y="2274"/>
                      <a:pt x="10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227123" y="1345453"/>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625400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8761045" y="7693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8761045" y="909777"/>
                <a:ext cx="205188" cy="140772"/>
              </a:xfrm>
              <a:custGeom>
                <a:avLst/>
                <a:gdLst/>
                <a:ahLst/>
                <a:cxnLst/>
                <a:rect l="l" t="t" r="r" b="b"/>
                <a:pathLst>
                  <a:path w="2784" h="1910" extrusionOk="0">
                    <a:moveTo>
                      <a:pt x="1392" y="1"/>
                    </a:moveTo>
                    <a:lnTo>
                      <a:pt x="0" y="1910"/>
                    </a:lnTo>
                    <a:lnTo>
                      <a:pt x="2784" y="1910"/>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 name="Google Shape;19;p2"/>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 name="Google Shape;20;p2"/>
          <p:cNvSpPr txBox="1"/>
          <p:nvPr>
            <p:ph type="ctrTitle"/>
          </p:nvPr>
        </p:nvSpPr>
        <p:spPr>
          <a:xfrm>
            <a:off x="1797900" y="495850"/>
            <a:ext cx="43989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1" name="Google Shape;21;p2"/>
          <p:cNvSpPr txBox="1"/>
          <p:nvPr>
            <p:ph type="subTitle" idx="1"/>
          </p:nvPr>
        </p:nvSpPr>
        <p:spPr>
          <a:xfrm>
            <a:off x="1797888" y="2575950"/>
            <a:ext cx="2383800" cy="557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Font typeface="Lato" panose="020F0502020204030203"/>
              <a:buNone/>
              <a:defRPr sz="1800"/>
            </a:lvl1pPr>
            <a:lvl2pPr lvl="1" algn="ctr">
              <a:lnSpc>
                <a:spcPct val="100000"/>
              </a:lnSpc>
              <a:spcBef>
                <a:spcPts val="0"/>
              </a:spcBef>
              <a:spcAft>
                <a:spcPts val="0"/>
              </a:spcAft>
              <a:buSzPts val="2800"/>
              <a:buFont typeface="Lato" panose="020F0502020204030203"/>
              <a:buNone/>
              <a:defRPr sz="2800">
                <a:latin typeface="Lato" panose="020F0502020204030203"/>
                <a:ea typeface="Lato" panose="020F0502020204030203"/>
                <a:cs typeface="Lato" panose="020F0502020204030203"/>
                <a:sym typeface="Lato" panose="020F0502020204030203"/>
              </a:defRPr>
            </a:lvl2pPr>
            <a:lvl3pPr lvl="2" algn="ctr">
              <a:lnSpc>
                <a:spcPct val="100000"/>
              </a:lnSpc>
              <a:spcBef>
                <a:spcPts val="0"/>
              </a:spcBef>
              <a:spcAft>
                <a:spcPts val="0"/>
              </a:spcAft>
              <a:buSzPts val="2800"/>
              <a:buFont typeface="Lato" panose="020F0502020204030203"/>
              <a:buNone/>
              <a:defRPr sz="2800">
                <a:latin typeface="Lato" panose="020F0502020204030203"/>
                <a:ea typeface="Lato" panose="020F0502020204030203"/>
                <a:cs typeface="Lato" panose="020F0502020204030203"/>
                <a:sym typeface="Lato" panose="020F0502020204030203"/>
              </a:defRPr>
            </a:lvl3pPr>
            <a:lvl4pPr lvl="3" algn="ctr">
              <a:lnSpc>
                <a:spcPct val="100000"/>
              </a:lnSpc>
              <a:spcBef>
                <a:spcPts val="0"/>
              </a:spcBef>
              <a:spcAft>
                <a:spcPts val="0"/>
              </a:spcAft>
              <a:buSzPts val="2800"/>
              <a:buFont typeface="Lato" panose="020F0502020204030203"/>
              <a:buNone/>
              <a:defRPr sz="2800">
                <a:latin typeface="Lato" panose="020F0502020204030203"/>
                <a:ea typeface="Lato" panose="020F0502020204030203"/>
                <a:cs typeface="Lato" panose="020F0502020204030203"/>
                <a:sym typeface="Lato" panose="020F0502020204030203"/>
              </a:defRPr>
            </a:lvl4pPr>
            <a:lvl5pPr lvl="4" algn="ctr">
              <a:lnSpc>
                <a:spcPct val="100000"/>
              </a:lnSpc>
              <a:spcBef>
                <a:spcPts val="0"/>
              </a:spcBef>
              <a:spcAft>
                <a:spcPts val="0"/>
              </a:spcAft>
              <a:buSzPts val="2800"/>
              <a:buFont typeface="Lato" panose="020F0502020204030203"/>
              <a:buNone/>
              <a:defRPr sz="2800">
                <a:latin typeface="Lato" panose="020F0502020204030203"/>
                <a:ea typeface="Lato" panose="020F0502020204030203"/>
                <a:cs typeface="Lato" panose="020F0502020204030203"/>
                <a:sym typeface="Lato" panose="020F0502020204030203"/>
              </a:defRPr>
            </a:lvl5pPr>
            <a:lvl6pPr lvl="5" algn="ctr">
              <a:lnSpc>
                <a:spcPct val="100000"/>
              </a:lnSpc>
              <a:spcBef>
                <a:spcPts val="0"/>
              </a:spcBef>
              <a:spcAft>
                <a:spcPts val="0"/>
              </a:spcAft>
              <a:buSzPts val="2800"/>
              <a:buFont typeface="Lato" panose="020F0502020204030203"/>
              <a:buNone/>
              <a:defRPr sz="2800">
                <a:latin typeface="Lato" panose="020F0502020204030203"/>
                <a:ea typeface="Lato" panose="020F0502020204030203"/>
                <a:cs typeface="Lato" panose="020F0502020204030203"/>
                <a:sym typeface="Lato" panose="020F0502020204030203"/>
              </a:defRPr>
            </a:lvl6pPr>
            <a:lvl7pPr lvl="6" algn="ctr">
              <a:lnSpc>
                <a:spcPct val="100000"/>
              </a:lnSpc>
              <a:spcBef>
                <a:spcPts val="0"/>
              </a:spcBef>
              <a:spcAft>
                <a:spcPts val="0"/>
              </a:spcAft>
              <a:buSzPts val="2800"/>
              <a:buFont typeface="Lato" panose="020F0502020204030203"/>
              <a:buNone/>
              <a:defRPr sz="2800">
                <a:latin typeface="Lato" panose="020F0502020204030203"/>
                <a:ea typeface="Lato" panose="020F0502020204030203"/>
                <a:cs typeface="Lato" panose="020F0502020204030203"/>
                <a:sym typeface="Lato" panose="020F0502020204030203"/>
              </a:defRPr>
            </a:lvl7pPr>
            <a:lvl8pPr lvl="7" algn="ctr">
              <a:lnSpc>
                <a:spcPct val="100000"/>
              </a:lnSpc>
              <a:spcBef>
                <a:spcPts val="0"/>
              </a:spcBef>
              <a:spcAft>
                <a:spcPts val="0"/>
              </a:spcAft>
              <a:buSzPts val="2800"/>
              <a:buFont typeface="Lato" panose="020F0502020204030203"/>
              <a:buNone/>
              <a:defRPr sz="2800">
                <a:latin typeface="Lato" panose="020F0502020204030203"/>
                <a:ea typeface="Lato" panose="020F0502020204030203"/>
                <a:cs typeface="Lato" panose="020F0502020204030203"/>
                <a:sym typeface="Lato" panose="020F0502020204030203"/>
              </a:defRPr>
            </a:lvl8pPr>
            <a:lvl9pPr lvl="8" algn="ctr">
              <a:lnSpc>
                <a:spcPct val="100000"/>
              </a:lnSpc>
              <a:spcBef>
                <a:spcPts val="0"/>
              </a:spcBef>
              <a:spcAft>
                <a:spcPts val="0"/>
              </a:spcAft>
              <a:buSzPts val="2800"/>
              <a:buFont typeface="Lato" panose="020F0502020204030203"/>
              <a:buNone/>
              <a:defRPr sz="2800">
                <a:latin typeface="Lato" panose="020F0502020204030203"/>
                <a:ea typeface="Lato" panose="020F0502020204030203"/>
                <a:cs typeface="Lato" panose="020F0502020204030203"/>
                <a:sym typeface="Lato" panose="020F0502020204030203"/>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87" name="Shape 87"/>
        <p:cNvGrpSpPr/>
        <p:nvPr/>
      </p:nvGrpSpPr>
      <p:grpSpPr>
        <a:xfrm>
          <a:off x="0" y="0"/>
          <a:ext cx="0" cy="0"/>
          <a:chOff x="0" y="0"/>
          <a:chExt cx="0" cy="0"/>
        </a:xfrm>
      </p:grpSpPr>
      <p:grpSp>
        <p:nvGrpSpPr>
          <p:cNvPr id="88" name="Google Shape;88;p11"/>
          <p:cNvGrpSpPr/>
          <p:nvPr/>
        </p:nvGrpSpPr>
        <p:grpSpPr>
          <a:xfrm rot="10800000" flipH="1">
            <a:off x="-30" y="192978"/>
            <a:ext cx="9186530" cy="5028462"/>
            <a:chOff x="-74390" y="-43"/>
            <a:chExt cx="9186530" cy="5028462"/>
          </a:xfrm>
        </p:grpSpPr>
        <p:sp>
          <p:nvSpPr>
            <p:cNvPr id="89" name="Google Shape;89;p11"/>
            <p:cNvSpPr/>
            <p:nvPr/>
          </p:nvSpPr>
          <p:spPr>
            <a:xfrm rot="10800000">
              <a:off x="-74390" y="-31"/>
              <a:ext cx="9026004" cy="3606773"/>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11"/>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11"/>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11"/>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3" name="Google Shape;93;p11"/>
          <p:cNvSpPr txBox="1"/>
          <p:nvPr>
            <p:ph type="title" hasCustomPrompt="1"/>
          </p:nvPr>
        </p:nvSpPr>
        <p:spPr>
          <a:xfrm>
            <a:off x="1120150" y="1106125"/>
            <a:ext cx="6903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4" name="Google Shape;94;p11"/>
          <p:cNvSpPr txBox="1"/>
          <p:nvPr>
            <p:ph type="body" idx="1"/>
          </p:nvPr>
        </p:nvSpPr>
        <p:spPr>
          <a:xfrm>
            <a:off x="2861375" y="3124175"/>
            <a:ext cx="3421200" cy="581100"/>
          </a:xfrm>
          <a:prstGeom prst="rect">
            <a:avLst/>
          </a:prstGeom>
          <a:noFill/>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sz="1600"/>
            </a:lvl1pPr>
            <a:lvl2pPr marL="914400" lvl="1" indent="-342900" algn="ctr" rtl="0">
              <a:spcBef>
                <a:spcPts val="1600"/>
              </a:spcBef>
              <a:spcAft>
                <a:spcPts val="0"/>
              </a:spcAft>
              <a:buSzPts val="1800"/>
              <a:buChar char="○"/>
              <a:defRPr sz="1800"/>
            </a:lvl2pPr>
            <a:lvl3pPr marL="1371600" lvl="2" indent="-342900" algn="ctr" rtl="0">
              <a:spcBef>
                <a:spcPts val="1600"/>
              </a:spcBef>
              <a:spcAft>
                <a:spcPts val="0"/>
              </a:spcAft>
              <a:buSzPts val="1800"/>
              <a:buChar char="■"/>
              <a:defRPr sz="1800"/>
            </a:lvl3pPr>
            <a:lvl4pPr marL="1828800" lvl="3" indent="-342900" algn="ctr" rtl="0">
              <a:spcBef>
                <a:spcPts val="1600"/>
              </a:spcBef>
              <a:spcAft>
                <a:spcPts val="0"/>
              </a:spcAft>
              <a:buSzPts val="1800"/>
              <a:buChar char="●"/>
              <a:defRPr sz="1800"/>
            </a:lvl4pPr>
            <a:lvl5pPr marL="2286000" lvl="4" indent="-342900" algn="ctr" rtl="0">
              <a:spcBef>
                <a:spcPts val="1600"/>
              </a:spcBef>
              <a:spcAft>
                <a:spcPts val="0"/>
              </a:spcAft>
              <a:buSzPts val="1800"/>
              <a:buChar char="○"/>
              <a:defRPr sz="1800"/>
            </a:lvl5pPr>
            <a:lvl6pPr marL="2743200" lvl="5" indent="-342900" algn="ctr" rtl="0">
              <a:spcBef>
                <a:spcPts val="1600"/>
              </a:spcBef>
              <a:spcAft>
                <a:spcPts val="0"/>
              </a:spcAft>
              <a:buSzPts val="1800"/>
              <a:buChar char="■"/>
              <a:defRPr sz="1800"/>
            </a:lvl6pPr>
            <a:lvl7pPr marL="3200400" lvl="6" indent="-342900" algn="ctr" rtl="0">
              <a:spcBef>
                <a:spcPts val="1600"/>
              </a:spcBef>
              <a:spcAft>
                <a:spcPts val="0"/>
              </a:spcAft>
              <a:buSzPts val="1800"/>
              <a:buChar char="●"/>
              <a:defRPr sz="1800"/>
            </a:lvl7pPr>
            <a:lvl8pPr marL="3657600" lvl="7" indent="-342900" algn="ctr" rtl="0">
              <a:spcBef>
                <a:spcPts val="1600"/>
              </a:spcBef>
              <a:spcAft>
                <a:spcPts val="0"/>
              </a:spcAft>
              <a:buSzPts val="1800"/>
              <a:buChar char="○"/>
              <a:defRPr sz="1800"/>
            </a:lvl8pPr>
            <a:lvl9pPr marL="4114800" lvl="8" indent="-342900" algn="ctr" rtl="0">
              <a:spcBef>
                <a:spcPts val="1600"/>
              </a:spcBef>
              <a:spcAft>
                <a:spcPts val="1600"/>
              </a:spcAft>
              <a:buSzPts val="1800"/>
              <a:buChar char="■"/>
              <a:defRPr sz="1800"/>
            </a:lvl9pPr>
          </a:lstStyle>
          <a:p/>
        </p:txBody>
      </p:sp>
      <p:sp>
        <p:nvSpPr>
          <p:cNvPr id="95" name="Google Shape;95;p11"/>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96" name="Shape 9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ITLE_1">
    <p:bg>
      <p:bgPr>
        <a:solidFill>
          <a:schemeClr val="dk1"/>
        </a:solidFill>
        <a:effectLst/>
      </p:bgPr>
    </p:bg>
    <p:spTree>
      <p:nvGrpSpPr>
        <p:cNvPr id="97" name="Shape 97"/>
        <p:cNvGrpSpPr/>
        <p:nvPr/>
      </p:nvGrpSpPr>
      <p:grpSpPr>
        <a:xfrm>
          <a:off x="0" y="0"/>
          <a:ext cx="0" cy="0"/>
          <a:chOff x="0" y="0"/>
          <a:chExt cx="0" cy="0"/>
        </a:xfrm>
      </p:grpSpPr>
      <p:grpSp>
        <p:nvGrpSpPr>
          <p:cNvPr id="98" name="Google Shape;98;p13"/>
          <p:cNvGrpSpPr/>
          <p:nvPr/>
        </p:nvGrpSpPr>
        <p:grpSpPr>
          <a:xfrm>
            <a:off x="-1019576" y="-31904"/>
            <a:ext cx="10163576" cy="5187783"/>
            <a:chOff x="-1019576" y="-31904"/>
            <a:chExt cx="10163576" cy="5187783"/>
          </a:xfrm>
        </p:grpSpPr>
        <p:sp>
          <p:nvSpPr>
            <p:cNvPr id="99" name="Google Shape;99;p13"/>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0" name="Google Shape;100;p13"/>
            <p:cNvGrpSpPr/>
            <p:nvPr/>
          </p:nvGrpSpPr>
          <p:grpSpPr>
            <a:xfrm>
              <a:off x="5107548" y="-31904"/>
              <a:ext cx="4036452" cy="5028462"/>
              <a:chOff x="5075688" y="-43"/>
              <a:chExt cx="4036452" cy="5028462"/>
            </a:xfrm>
          </p:grpSpPr>
          <p:sp>
            <p:nvSpPr>
              <p:cNvPr id="101" name="Google Shape;101;p13"/>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13"/>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13"/>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4" name="Google Shape;104;p13"/>
            <p:cNvSpPr/>
            <p:nvPr/>
          </p:nvSpPr>
          <p:spPr>
            <a:xfrm>
              <a:off x="-1019576" y="2606313"/>
              <a:ext cx="3180564" cy="2549566"/>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13"/>
            <p:cNvSpPr/>
            <p:nvPr/>
          </p:nvSpPr>
          <p:spPr>
            <a:xfrm rot="-7694763">
              <a:off x="216952" y="1356031"/>
              <a:ext cx="289570" cy="243250"/>
            </a:xfrm>
            <a:custGeom>
              <a:avLst/>
              <a:gdLst/>
              <a:ahLst/>
              <a:cxnLst/>
              <a:rect l="l" t="t" r="r" b="b"/>
              <a:pathLst>
                <a:path w="4168" h="3501" extrusionOk="0">
                  <a:moveTo>
                    <a:pt x="0" y="0"/>
                  </a:moveTo>
                  <a:lnTo>
                    <a:pt x="2379" y="3501"/>
                  </a:lnTo>
                  <a:lnTo>
                    <a:pt x="4168" y="83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6" name="Google Shape;106;p13"/>
          <p:cNvSpPr txBox="1"/>
          <p:nvPr>
            <p:ph type="ctrTitle"/>
          </p:nvPr>
        </p:nvSpPr>
        <p:spPr>
          <a:xfrm>
            <a:off x="1922276" y="1566775"/>
            <a:ext cx="25014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07" name="Google Shape;107;p13"/>
          <p:cNvSpPr txBox="1"/>
          <p:nvPr>
            <p:ph type="subTitle" idx="1"/>
          </p:nvPr>
        </p:nvSpPr>
        <p:spPr>
          <a:xfrm>
            <a:off x="2119525" y="1880700"/>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08" name="Google Shape;108;p13"/>
          <p:cNvSpPr txBox="1"/>
          <p:nvPr>
            <p:ph type="title" idx="2" hasCustomPrompt="1"/>
          </p:nvPr>
        </p:nvSpPr>
        <p:spPr>
          <a:xfrm>
            <a:off x="2643180" y="1121775"/>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09" name="Google Shape;109;p13"/>
          <p:cNvSpPr txBox="1"/>
          <p:nvPr>
            <p:ph type="ctrTitle" idx="3"/>
          </p:nvPr>
        </p:nvSpPr>
        <p:spPr>
          <a:xfrm>
            <a:off x="4917638" y="1566775"/>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10" name="Google Shape;110;p13"/>
          <p:cNvSpPr txBox="1"/>
          <p:nvPr>
            <p:ph type="subTitle" idx="4"/>
          </p:nvPr>
        </p:nvSpPr>
        <p:spPr>
          <a:xfrm>
            <a:off x="4917650" y="1880700"/>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11" name="Google Shape;111;p13"/>
          <p:cNvSpPr txBox="1"/>
          <p:nvPr>
            <p:ph type="title" idx="5" hasCustomPrompt="1"/>
          </p:nvPr>
        </p:nvSpPr>
        <p:spPr>
          <a:xfrm>
            <a:off x="5441305" y="1121775"/>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2" name="Google Shape;112;p13"/>
          <p:cNvSpPr txBox="1"/>
          <p:nvPr>
            <p:ph type="ctrTitle" idx="6"/>
          </p:nvPr>
        </p:nvSpPr>
        <p:spPr>
          <a:xfrm>
            <a:off x="720450" y="3252901"/>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13" name="Google Shape;113;p13"/>
          <p:cNvSpPr txBox="1"/>
          <p:nvPr>
            <p:ph type="subTitle" idx="7"/>
          </p:nvPr>
        </p:nvSpPr>
        <p:spPr>
          <a:xfrm>
            <a:off x="720479" y="3566825"/>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14" name="Google Shape;114;p13"/>
          <p:cNvSpPr txBox="1"/>
          <p:nvPr>
            <p:ph type="title" idx="8" hasCustomPrompt="1"/>
          </p:nvPr>
        </p:nvSpPr>
        <p:spPr>
          <a:xfrm>
            <a:off x="1327580" y="2807900"/>
            <a:ext cx="8925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5" name="Google Shape;115;p13"/>
          <p:cNvSpPr txBox="1"/>
          <p:nvPr>
            <p:ph type="ctrTitle" idx="9"/>
          </p:nvPr>
        </p:nvSpPr>
        <p:spPr>
          <a:xfrm>
            <a:off x="3518562" y="3252900"/>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16" name="Google Shape;116;p13"/>
          <p:cNvSpPr txBox="1"/>
          <p:nvPr>
            <p:ph type="subTitle" idx="13"/>
          </p:nvPr>
        </p:nvSpPr>
        <p:spPr>
          <a:xfrm>
            <a:off x="3518563" y="3566825"/>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17" name="Google Shape;117;p13"/>
          <p:cNvSpPr txBox="1"/>
          <p:nvPr>
            <p:ph type="title" idx="14" hasCustomPrompt="1"/>
          </p:nvPr>
        </p:nvSpPr>
        <p:spPr>
          <a:xfrm>
            <a:off x="4042218" y="2807899"/>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8" name="Google Shape;118;p13"/>
          <p:cNvSpPr txBox="1"/>
          <p:nvPr>
            <p:ph type="ctrTitle" idx="15"/>
          </p:nvPr>
        </p:nvSpPr>
        <p:spPr>
          <a:xfrm>
            <a:off x="6316687" y="3252900"/>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19" name="Google Shape;119;p13"/>
          <p:cNvSpPr txBox="1"/>
          <p:nvPr>
            <p:ph type="subTitle" idx="16"/>
          </p:nvPr>
        </p:nvSpPr>
        <p:spPr>
          <a:xfrm>
            <a:off x="6316688" y="3566825"/>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20" name="Google Shape;120;p13"/>
          <p:cNvSpPr txBox="1"/>
          <p:nvPr>
            <p:ph type="title" idx="17" hasCustomPrompt="1"/>
          </p:nvPr>
        </p:nvSpPr>
        <p:spPr>
          <a:xfrm>
            <a:off x="6840343" y="2807899"/>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BLANK_1_2_1">
    <p:spTree>
      <p:nvGrpSpPr>
        <p:cNvPr id="121" name="Shape 121"/>
        <p:cNvGrpSpPr/>
        <p:nvPr/>
      </p:nvGrpSpPr>
      <p:grpSpPr>
        <a:xfrm>
          <a:off x="0" y="0"/>
          <a:ext cx="0" cy="0"/>
          <a:chOff x="0" y="0"/>
          <a:chExt cx="0" cy="0"/>
        </a:xfrm>
      </p:grpSpPr>
      <p:sp>
        <p:nvSpPr>
          <p:cNvPr id="122" name="Google Shape;122;p14"/>
          <p:cNvSpPr txBox="1"/>
          <p:nvPr>
            <p:ph type="ctrTitle"/>
          </p:nvPr>
        </p:nvSpPr>
        <p:spPr>
          <a:xfrm>
            <a:off x="5208700" y="1661425"/>
            <a:ext cx="30108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vl1pPr>
            <a:lvl2pPr lvl="1"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2pPr>
            <a:lvl3pPr lvl="2"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3pPr>
            <a:lvl4pPr lvl="3"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4pPr>
            <a:lvl5pPr lvl="4"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5pPr>
            <a:lvl6pPr lvl="5"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6pPr>
            <a:lvl7pPr lvl="6"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7pPr>
            <a:lvl8pPr lvl="7"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8pPr>
            <a:lvl9pPr lvl="8"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9pPr>
          </a:lstStyle>
          <a:p/>
        </p:txBody>
      </p:sp>
      <p:sp>
        <p:nvSpPr>
          <p:cNvPr id="123" name="Google Shape;123;p14"/>
          <p:cNvSpPr txBox="1"/>
          <p:nvPr>
            <p:ph type="subTitle" idx="1"/>
          </p:nvPr>
        </p:nvSpPr>
        <p:spPr>
          <a:xfrm>
            <a:off x="5211575" y="1940475"/>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24" name="Google Shape;124;p14"/>
          <p:cNvSpPr txBox="1"/>
          <p:nvPr>
            <p:ph type="title" idx="2" hasCustomPrompt="1"/>
          </p:nvPr>
        </p:nvSpPr>
        <p:spPr>
          <a:xfrm>
            <a:off x="4342050" y="2003400"/>
            <a:ext cx="9399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3600"/>
            </a:lvl1pPr>
            <a:lvl2pPr lvl="1"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2pPr>
            <a:lvl3pPr lvl="2"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3pPr>
            <a:lvl4pPr lvl="3"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4pPr>
            <a:lvl5pPr lvl="4"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5pPr>
            <a:lvl6pPr lvl="5"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6pPr>
            <a:lvl7pPr lvl="6"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7pPr>
            <a:lvl8pPr lvl="7"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8pPr>
            <a:lvl9pPr lvl="8"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9pPr>
          </a:lstStyle>
          <a:p>
            <a:r>
              <a:t>xx%</a:t>
            </a:r>
          </a:p>
        </p:txBody>
      </p:sp>
      <p:sp>
        <p:nvSpPr>
          <p:cNvPr id="125" name="Google Shape;125;p14"/>
          <p:cNvSpPr txBox="1"/>
          <p:nvPr>
            <p:ph type="ctrTitle" idx="3"/>
          </p:nvPr>
        </p:nvSpPr>
        <p:spPr>
          <a:xfrm>
            <a:off x="5208700" y="660300"/>
            <a:ext cx="30108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vl1pPr>
            <a:lvl2pPr lvl="1"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2pPr>
            <a:lvl3pPr lvl="2"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3pPr>
            <a:lvl4pPr lvl="3"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4pPr>
            <a:lvl5pPr lvl="4"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5pPr>
            <a:lvl6pPr lvl="5"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6pPr>
            <a:lvl7pPr lvl="6"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7pPr>
            <a:lvl8pPr lvl="7"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8pPr>
            <a:lvl9pPr lvl="8"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9pPr>
          </a:lstStyle>
          <a:p/>
        </p:txBody>
      </p:sp>
      <p:sp>
        <p:nvSpPr>
          <p:cNvPr id="126" name="Google Shape;126;p14"/>
          <p:cNvSpPr txBox="1"/>
          <p:nvPr>
            <p:ph type="subTitle" idx="4"/>
          </p:nvPr>
        </p:nvSpPr>
        <p:spPr>
          <a:xfrm>
            <a:off x="5208700" y="933250"/>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27" name="Google Shape;127;p14"/>
          <p:cNvSpPr txBox="1"/>
          <p:nvPr>
            <p:ph type="title" idx="5" hasCustomPrompt="1"/>
          </p:nvPr>
        </p:nvSpPr>
        <p:spPr>
          <a:xfrm>
            <a:off x="4342050" y="1002275"/>
            <a:ext cx="9399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3600"/>
            </a:lvl1pPr>
            <a:lvl2pPr lvl="1"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2pPr>
            <a:lvl3pPr lvl="2"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3pPr>
            <a:lvl4pPr lvl="3"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4pPr>
            <a:lvl5pPr lvl="4"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5pPr>
            <a:lvl6pPr lvl="5"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6pPr>
            <a:lvl7pPr lvl="6"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7pPr>
            <a:lvl8pPr lvl="7"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8pPr>
            <a:lvl9pPr lvl="8"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9pPr>
          </a:lstStyle>
          <a:p>
            <a:r>
              <a:t>xx%</a:t>
            </a:r>
          </a:p>
        </p:txBody>
      </p:sp>
      <p:sp>
        <p:nvSpPr>
          <p:cNvPr id="128" name="Google Shape;128;p14"/>
          <p:cNvSpPr txBox="1"/>
          <p:nvPr>
            <p:ph type="ctrTitle" idx="6"/>
          </p:nvPr>
        </p:nvSpPr>
        <p:spPr>
          <a:xfrm>
            <a:off x="5208700" y="2652025"/>
            <a:ext cx="30108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vl1pPr>
            <a:lvl2pPr lvl="1"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2pPr>
            <a:lvl3pPr lvl="2"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3pPr>
            <a:lvl4pPr lvl="3"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4pPr>
            <a:lvl5pPr lvl="4"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5pPr>
            <a:lvl6pPr lvl="5"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6pPr>
            <a:lvl7pPr lvl="6"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7pPr>
            <a:lvl8pPr lvl="7"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8pPr>
            <a:lvl9pPr lvl="8"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9pPr>
          </a:lstStyle>
          <a:p/>
        </p:txBody>
      </p:sp>
      <p:sp>
        <p:nvSpPr>
          <p:cNvPr id="129" name="Google Shape;129;p14"/>
          <p:cNvSpPr txBox="1"/>
          <p:nvPr>
            <p:ph type="subTitle" idx="7"/>
          </p:nvPr>
        </p:nvSpPr>
        <p:spPr>
          <a:xfrm>
            <a:off x="5208700" y="2925638"/>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0" name="Google Shape;130;p14"/>
          <p:cNvSpPr txBox="1"/>
          <p:nvPr>
            <p:ph type="title" idx="8" hasCustomPrompt="1"/>
          </p:nvPr>
        </p:nvSpPr>
        <p:spPr>
          <a:xfrm>
            <a:off x="4342050" y="2994000"/>
            <a:ext cx="9399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3600"/>
            </a:lvl1pPr>
            <a:lvl2pPr lvl="1"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2pPr>
            <a:lvl3pPr lvl="2"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3pPr>
            <a:lvl4pPr lvl="3"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4pPr>
            <a:lvl5pPr lvl="4"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5pPr>
            <a:lvl6pPr lvl="5"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6pPr>
            <a:lvl7pPr lvl="6"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7pPr>
            <a:lvl8pPr lvl="7"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8pPr>
            <a:lvl9pPr lvl="8"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9pPr>
          </a:lstStyle>
          <a:p>
            <a:r>
              <a:t>xx%</a:t>
            </a:r>
          </a:p>
        </p:txBody>
      </p:sp>
      <p:sp>
        <p:nvSpPr>
          <p:cNvPr id="131" name="Google Shape;131;p14"/>
          <p:cNvSpPr txBox="1"/>
          <p:nvPr>
            <p:ph type="ctrTitle" idx="9"/>
          </p:nvPr>
        </p:nvSpPr>
        <p:spPr>
          <a:xfrm>
            <a:off x="5208700" y="3642625"/>
            <a:ext cx="30108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vl1pPr>
            <a:lvl2pPr lvl="1"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2pPr>
            <a:lvl3pPr lvl="2"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3pPr>
            <a:lvl4pPr lvl="3"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4pPr>
            <a:lvl5pPr lvl="4"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5pPr>
            <a:lvl6pPr lvl="5"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6pPr>
            <a:lvl7pPr lvl="6"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7pPr>
            <a:lvl8pPr lvl="7"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8pPr>
            <a:lvl9pPr lvl="8"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9pPr>
          </a:lstStyle>
          <a:p/>
        </p:txBody>
      </p:sp>
      <p:sp>
        <p:nvSpPr>
          <p:cNvPr id="132" name="Google Shape;132;p14"/>
          <p:cNvSpPr txBox="1"/>
          <p:nvPr>
            <p:ph type="subTitle" idx="13"/>
          </p:nvPr>
        </p:nvSpPr>
        <p:spPr>
          <a:xfrm>
            <a:off x="5208700" y="3920338"/>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3" name="Google Shape;133;p14"/>
          <p:cNvSpPr txBox="1"/>
          <p:nvPr>
            <p:ph type="title" idx="14" hasCustomPrompt="1"/>
          </p:nvPr>
        </p:nvSpPr>
        <p:spPr>
          <a:xfrm>
            <a:off x="4342050" y="3984600"/>
            <a:ext cx="9399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3600"/>
            </a:lvl1pPr>
            <a:lvl2pPr lvl="1"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2pPr>
            <a:lvl3pPr lvl="2"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3pPr>
            <a:lvl4pPr lvl="3"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4pPr>
            <a:lvl5pPr lvl="4"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5pPr>
            <a:lvl6pPr lvl="5"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6pPr>
            <a:lvl7pPr lvl="6"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7pPr>
            <a:lvl8pPr lvl="7"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8pPr>
            <a:lvl9pPr lvl="8"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9pPr>
          </a:lstStyle>
          <a:p>
            <a:r>
              <a:t>xx%</a:t>
            </a:r>
          </a:p>
        </p:txBody>
      </p:sp>
      <p:grpSp>
        <p:nvGrpSpPr>
          <p:cNvPr id="134" name="Google Shape;134;p14"/>
          <p:cNvGrpSpPr/>
          <p:nvPr/>
        </p:nvGrpSpPr>
        <p:grpSpPr>
          <a:xfrm flipH="1">
            <a:off x="-2741300" y="-2"/>
            <a:ext cx="11930134" cy="5214361"/>
            <a:chOff x="-44836" y="-2"/>
            <a:chExt cx="11930134" cy="5214361"/>
          </a:xfrm>
        </p:grpSpPr>
        <p:sp>
          <p:nvSpPr>
            <p:cNvPr id="135" name="Google Shape;135;p14"/>
            <p:cNvSpPr/>
            <p:nvPr/>
          </p:nvSpPr>
          <p:spPr>
            <a:xfrm rot="10800000">
              <a:off x="7353624"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14"/>
            <p:cNvSpPr/>
            <p:nvPr/>
          </p:nvSpPr>
          <p:spPr>
            <a:xfrm flipH="1">
              <a:off x="582130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14"/>
            <p:cNvSpPr/>
            <p:nvPr/>
          </p:nvSpPr>
          <p:spPr>
            <a:xfrm flipH="1">
              <a:off x="-44836" y="3871925"/>
              <a:ext cx="1905184" cy="1299041"/>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14"/>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2">
  <p:cSld name="BLANK_1_2_1_2">
    <p:spTree>
      <p:nvGrpSpPr>
        <p:cNvPr id="139" name="Shape 139"/>
        <p:cNvGrpSpPr/>
        <p:nvPr/>
      </p:nvGrpSpPr>
      <p:grpSpPr>
        <a:xfrm>
          <a:off x="0" y="0"/>
          <a:ext cx="0" cy="0"/>
          <a:chOff x="0" y="0"/>
          <a:chExt cx="0" cy="0"/>
        </a:xfrm>
      </p:grpSpPr>
      <p:sp>
        <p:nvSpPr>
          <p:cNvPr id="140" name="Google Shape;140;p15"/>
          <p:cNvSpPr txBox="1"/>
          <p:nvPr>
            <p:ph type="ctrTitle"/>
          </p:nvPr>
        </p:nvSpPr>
        <p:spPr>
          <a:xfrm>
            <a:off x="5529025" y="2359969"/>
            <a:ext cx="30054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41" name="Google Shape;141;p15"/>
          <p:cNvSpPr txBox="1"/>
          <p:nvPr>
            <p:ph type="subTitle" idx="1"/>
          </p:nvPr>
        </p:nvSpPr>
        <p:spPr>
          <a:xfrm>
            <a:off x="5529025" y="2638594"/>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2" name="Google Shape;142;p15"/>
          <p:cNvSpPr txBox="1"/>
          <p:nvPr>
            <p:ph type="title" idx="2" hasCustomPrompt="1"/>
          </p:nvPr>
        </p:nvSpPr>
        <p:spPr>
          <a:xfrm>
            <a:off x="4724375" y="2701944"/>
            <a:ext cx="9399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3" name="Google Shape;143;p15"/>
          <p:cNvSpPr txBox="1"/>
          <p:nvPr>
            <p:ph type="ctrTitle" idx="3"/>
          </p:nvPr>
        </p:nvSpPr>
        <p:spPr>
          <a:xfrm>
            <a:off x="1871425" y="1890344"/>
            <a:ext cx="30054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44" name="Google Shape;144;p15"/>
          <p:cNvSpPr txBox="1"/>
          <p:nvPr>
            <p:ph type="subTitle" idx="4"/>
          </p:nvPr>
        </p:nvSpPr>
        <p:spPr>
          <a:xfrm>
            <a:off x="1871425" y="2168969"/>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5" name="Google Shape;145;p15"/>
          <p:cNvSpPr txBox="1"/>
          <p:nvPr>
            <p:ph type="title" idx="5" hasCustomPrompt="1"/>
          </p:nvPr>
        </p:nvSpPr>
        <p:spPr>
          <a:xfrm>
            <a:off x="1066775" y="2232319"/>
            <a:ext cx="9399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6" name="Google Shape;146;p15"/>
          <p:cNvSpPr txBox="1"/>
          <p:nvPr>
            <p:ph type="ctrTitle" idx="6"/>
          </p:nvPr>
        </p:nvSpPr>
        <p:spPr>
          <a:xfrm>
            <a:off x="5529025" y="3267956"/>
            <a:ext cx="30054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47" name="Google Shape;147;p15"/>
          <p:cNvSpPr txBox="1"/>
          <p:nvPr>
            <p:ph type="subTitle" idx="7"/>
          </p:nvPr>
        </p:nvSpPr>
        <p:spPr>
          <a:xfrm>
            <a:off x="5529025" y="3547381"/>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8" name="Google Shape;148;p15"/>
          <p:cNvSpPr txBox="1"/>
          <p:nvPr>
            <p:ph type="title" idx="8" hasCustomPrompt="1"/>
          </p:nvPr>
        </p:nvSpPr>
        <p:spPr>
          <a:xfrm>
            <a:off x="4724375" y="3609931"/>
            <a:ext cx="9399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9" name="Google Shape;149;p15"/>
          <p:cNvSpPr txBox="1"/>
          <p:nvPr>
            <p:ph type="ctrTitle" idx="9"/>
          </p:nvPr>
        </p:nvSpPr>
        <p:spPr>
          <a:xfrm>
            <a:off x="1871425" y="973569"/>
            <a:ext cx="30054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50" name="Google Shape;150;p15"/>
          <p:cNvSpPr txBox="1"/>
          <p:nvPr>
            <p:ph type="subTitle" idx="13"/>
          </p:nvPr>
        </p:nvSpPr>
        <p:spPr>
          <a:xfrm>
            <a:off x="1871425" y="1250069"/>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51" name="Google Shape;151;p15"/>
          <p:cNvSpPr txBox="1"/>
          <p:nvPr>
            <p:ph type="title" idx="14" hasCustomPrompt="1"/>
          </p:nvPr>
        </p:nvSpPr>
        <p:spPr>
          <a:xfrm>
            <a:off x="1066775" y="1315544"/>
            <a:ext cx="9399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52" name="Google Shape;152;p15"/>
          <p:cNvGrpSpPr/>
          <p:nvPr/>
        </p:nvGrpSpPr>
        <p:grpSpPr>
          <a:xfrm>
            <a:off x="-12" y="-12"/>
            <a:ext cx="11885311" cy="5214371"/>
            <a:chOff x="-12" y="-12"/>
            <a:chExt cx="11885311" cy="5214371"/>
          </a:xfrm>
        </p:grpSpPr>
        <p:sp>
          <p:nvSpPr>
            <p:cNvPr id="153" name="Google Shape;153;p15"/>
            <p:cNvSpPr/>
            <p:nvPr/>
          </p:nvSpPr>
          <p:spPr>
            <a:xfrm rot="10800000">
              <a:off x="7353624"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15"/>
            <p:cNvSpPr/>
            <p:nvPr/>
          </p:nvSpPr>
          <p:spPr>
            <a:xfrm flipH="1">
              <a:off x="582130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15"/>
            <p:cNvSpPr/>
            <p:nvPr/>
          </p:nvSpPr>
          <p:spPr>
            <a:xfrm rot="5400000" flipH="1">
              <a:off x="-294400" y="294375"/>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15"/>
            <p:cNvSpPr/>
            <p:nvPr/>
          </p:nvSpPr>
          <p:spPr>
            <a:xfrm>
              <a:off x="6468111" y="102816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dk1"/>
        </a:solidFill>
        <a:effectLst/>
      </p:bgPr>
    </p:bg>
    <p:spTree>
      <p:nvGrpSpPr>
        <p:cNvPr id="157" name="Shape 157"/>
        <p:cNvGrpSpPr/>
        <p:nvPr/>
      </p:nvGrpSpPr>
      <p:grpSpPr>
        <a:xfrm>
          <a:off x="0" y="0"/>
          <a:ext cx="0" cy="0"/>
          <a:chOff x="0" y="0"/>
          <a:chExt cx="0" cy="0"/>
        </a:xfrm>
      </p:grpSpPr>
      <p:grpSp>
        <p:nvGrpSpPr>
          <p:cNvPr id="158" name="Google Shape;158;p16"/>
          <p:cNvGrpSpPr/>
          <p:nvPr/>
        </p:nvGrpSpPr>
        <p:grpSpPr>
          <a:xfrm>
            <a:off x="-25" y="1144975"/>
            <a:ext cx="10154363" cy="4076474"/>
            <a:chOff x="-25" y="1144975"/>
            <a:chExt cx="10154363" cy="4076474"/>
          </a:xfrm>
        </p:grpSpPr>
        <p:grpSp>
          <p:nvGrpSpPr>
            <p:cNvPr id="159" name="Google Shape;159;p16"/>
            <p:cNvGrpSpPr/>
            <p:nvPr/>
          </p:nvGrpSpPr>
          <p:grpSpPr>
            <a:xfrm>
              <a:off x="-25" y="1144975"/>
              <a:ext cx="9143989" cy="3988114"/>
              <a:chOff x="-25" y="1144975"/>
              <a:chExt cx="9143989" cy="3988114"/>
            </a:xfrm>
          </p:grpSpPr>
          <p:sp>
            <p:nvSpPr>
              <p:cNvPr id="160" name="Google Shape;160;p16"/>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1" name="Google Shape;161;p16"/>
              <p:cNvGrpSpPr/>
              <p:nvPr/>
            </p:nvGrpSpPr>
            <p:grpSpPr>
              <a:xfrm>
                <a:off x="5107548" y="1144975"/>
                <a:ext cx="2934922" cy="3851584"/>
                <a:chOff x="5075688" y="1176835"/>
                <a:chExt cx="2934922" cy="3851584"/>
              </a:xfrm>
            </p:grpSpPr>
            <p:sp>
              <p:nvSpPr>
                <p:cNvPr id="162" name="Google Shape;162;p16"/>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16"/>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4" name="Google Shape;164;p16"/>
              <p:cNvSpPr/>
              <p:nvPr/>
            </p:nvSpPr>
            <p:spPr>
              <a:xfrm rot="-7694763">
                <a:off x="216952" y="1356031"/>
                <a:ext cx="289570" cy="243250"/>
              </a:xfrm>
              <a:custGeom>
                <a:avLst/>
                <a:gdLst/>
                <a:ahLst/>
                <a:cxnLst/>
                <a:rect l="l" t="t" r="r" b="b"/>
                <a:pathLst>
                  <a:path w="4168" h="3501" extrusionOk="0">
                    <a:moveTo>
                      <a:pt x="0" y="0"/>
                    </a:moveTo>
                    <a:lnTo>
                      <a:pt x="2379" y="3501"/>
                    </a:lnTo>
                    <a:lnTo>
                      <a:pt x="4168" y="83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5" name="Google Shape;165;p16"/>
            <p:cNvSpPr/>
            <p:nvPr/>
          </p:nvSpPr>
          <p:spPr>
            <a:xfrm flipH="1">
              <a:off x="6973774" y="2606313"/>
              <a:ext cx="3180564" cy="2549566"/>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16"/>
            <p:cNvSpPr/>
            <p:nvPr/>
          </p:nvSpPr>
          <p:spPr>
            <a:xfrm>
              <a:off x="-8" y="1848905"/>
              <a:ext cx="3797433" cy="3372543"/>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7" name="Google Shape;167;p16"/>
          <p:cNvSpPr txBox="1"/>
          <p:nvPr>
            <p:ph type="title"/>
          </p:nvPr>
        </p:nvSpPr>
        <p:spPr>
          <a:xfrm>
            <a:off x="2573050" y="2987775"/>
            <a:ext cx="3997800" cy="78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168" name="Google Shape;168;p16"/>
          <p:cNvSpPr txBox="1"/>
          <p:nvPr>
            <p:ph type="subTitle" idx="1"/>
          </p:nvPr>
        </p:nvSpPr>
        <p:spPr>
          <a:xfrm>
            <a:off x="1818850" y="2076575"/>
            <a:ext cx="5506200" cy="78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1">
  <p:cSld name="MAIN_POINT_1">
    <p:spTree>
      <p:nvGrpSpPr>
        <p:cNvPr id="169" name="Shape 169"/>
        <p:cNvGrpSpPr/>
        <p:nvPr/>
      </p:nvGrpSpPr>
      <p:grpSpPr>
        <a:xfrm>
          <a:off x="0" y="0"/>
          <a:ext cx="0" cy="0"/>
          <a:chOff x="0" y="0"/>
          <a:chExt cx="0" cy="0"/>
        </a:xfrm>
      </p:grpSpPr>
      <p:grpSp>
        <p:nvGrpSpPr>
          <p:cNvPr id="170" name="Google Shape;170;p17"/>
          <p:cNvGrpSpPr/>
          <p:nvPr/>
        </p:nvGrpSpPr>
        <p:grpSpPr>
          <a:xfrm>
            <a:off x="-3860422" y="0"/>
            <a:ext cx="13004386" cy="9096660"/>
            <a:chOff x="-3860422" y="0"/>
            <a:chExt cx="13004386" cy="9096660"/>
          </a:xfrm>
        </p:grpSpPr>
        <p:sp>
          <p:nvSpPr>
            <p:cNvPr id="171" name="Google Shape;171;p17"/>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17"/>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17"/>
            <p:cNvSpPr/>
            <p:nvPr/>
          </p:nvSpPr>
          <p:spPr>
            <a:xfrm rot="3600617">
              <a:off x="-2990262" y="3471840"/>
              <a:ext cx="4754679" cy="4754939"/>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4" name="Google Shape;174;p17"/>
          <p:cNvSpPr txBox="1"/>
          <p:nvPr>
            <p:ph type="subTitle" idx="1"/>
          </p:nvPr>
        </p:nvSpPr>
        <p:spPr>
          <a:xfrm>
            <a:off x="3124875" y="2372438"/>
            <a:ext cx="5302800" cy="812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2400"/>
            </a:lvl1pPr>
            <a:lvl2pPr lvl="1" algn="r" rtl="0">
              <a:lnSpc>
                <a:spcPct val="100000"/>
              </a:lnSpc>
              <a:spcBef>
                <a:spcPts val="1600"/>
              </a:spcBef>
              <a:spcAft>
                <a:spcPts val="0"/>
              </a:spcAft>
              <a:buNone/>
              <a:defRPr sz="2400"/>
            </a:lvl2pPr>
            <a:lvl3pPr lvl="2" algn="r" rtl="0">
              <a:lnSpc>
                <a:spcPct val="100000"/>
              </a:lnSpc>
              <a:spcBef>
                <a:spcPts val="1600"/>
              </a:spcBef>
              <a:spcAft>
                <a:spcPts val="0"/>
              </a:spcAft>
              <a:buNone/>
              <a:defRPr sz="2400"/>
            </a:lvl3pPr>
            <a:lvl4pPr lvl="3" algn="r" rtl="0">
              <a:lnSpc>
                <a:spcPct val="100000"/>
              </a:lnSpc>
              <a:spcBef>
                <a:spcPts val="1600"/>
              </a:spcBef>
              <a:spcAft>
                <a:spcPts val="0"/>
              </a:spcAft>
              <a:buNone/>
              <a:defRPr sz="2400"/>
            </a:lvl4pPr>
            <a:lvl5pPr lvl="4" algn="r" rtl="0">
              <a:lnSpc>
                <a:spcPct val="100000"/>
              </a:lnSpc>
              <a:spcBef>
                <a:spcPts val="1600"/>
              </a:spcBef>
              <a:spcAft>
                <a:spcPts val="0"/>
              </a:spcAft>
              <a:buNone/>
              <a:defRPr sz="2400"/>
            </a:lvl5pPr>
            <a:lvl6pPr lvl="5" algn="r" rtl="0">
              <a:lnSpc>
                <a:spcPct val="100000"/>
              </a:lnSpc>
              <a:spcBef>
                <a:spcPts val="1600"/>
              </a:spcBef>
              <a:spcAft>
                <a:spcPts val="0"/>
              </a:spcAft>
              <a:buNone/>
              <a:defRPr sz="2400"/>
            </a:lvl6pPr>
            <a:lvl7pPr lvl="6" algn="r" rtl="0">
              <a:lnSpc>
                <a:spcPct val="100000"/>
              </a:lnSpc>
              <a:spcBef>
                <a:spcPts val="1600"/>
              </a:spcBef>
              <a:spcAft>
                <a:spcPts val="0"/>
              </a:spcAft>
              <a:buNone/>
              <a:defRPr sz="2400"/>
            </a:lvl7pPr>
            <a:lvl8pPr lvl="7" algn="r" rtl="0">
              <a:lnSpc>
                <a:spcPct val="100000"/>
              </a:lnSpc>
              <a:spcBef>
                <a:spcPts val="1600"/>
              </a:spcBef>
              <a:spcAft>
                <a:spcPts val="0"/>
              </a:spcAft>
              <a:buNone/>
              <a:defRPr sz="2400"/>
            </a:lvl8pPr>
            <a:lvl9pPr lvl="8" algn="r" rtl="0">
              <a:lnSpc>
                <a:spcPct val="100000"/>
              </a:lnSpc>
              <a:spcBef>
                <a:spcPts val="1600"/>
              </a:spcBef>
              <a:spcAft>
                <a:spcPts val="1600"/>
              </a:spcAft>
              <a:buNone/>
              <a:defRPr sz="2400"/>
            </a:lvl9pPr>
          </a:lstStyle>
          <a:p/>
        </p:txBody>
      </p:sp>
      <p:sp>
        <p:nvSpPr>
          <p:cNvPr id="175" name="Google Shape;175;p17"/>
          <p:cNvSpPr txBox="1"/>
          <p:nvPr>
            <p:ph type="subTitle" idx="2"/>
          </p:nvPr>
        </p:nvSpPr>
        <p:spPr>
          <a:xfrm>
            <a:off x="5184975" y="3091257"/>
            <a:ext cx="3242700" cy="467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00">
                <a:latin typeface="Black Han Sans" charset="-127"/>
                <a:ea typeface="Black Han Sans" charset="-127"/>
                <a:cs typeface="Black Han Sans" charset="-127"/>
                <a:sym typeface="Black Han Sans" charset="-127"/>
              </a:defRPr>
            </a:lvl1pPr>
            <a:lvl2pPr lvl="1" algn="r" rtl="0">
              <a:lnSpc>
                <a:spcPct val="100000"/>
              </a:lnSpc>
              <a:spcBef>
                <a:spcPts val="0"/>
              </a:spcBef>
              <a:spcAft>
                <a:spcPts val="0"/>
              </a:spcAft>
              <a:buNone/>
              <a:defRPr sz="1800">
                <a:latin typeface="Black Han Sans" charset="-127"/>
                <a:ea typeface="Black Han Sans" charset="-127"/>
                <a:cs typeface="Black Han Sans" charset="-127"/>
                <a:sym typeface="Black Han Sans" charset="-127"/>
              </a:defRPr>
            </a:lvl2pPr>
            <a:lvl3pPr lvl="2" algn="r" rtl="0">
              <a:lnSpc>
                <a:spcPct val="100000"/>
              </a:lnSpc>
              <a:spcBef>
                <a:spcPts val="0"/>
              </a:spcBef>
              <a:spcAft>
                <a:spcPts val="0"/>
              </a:spcAft>
              <a:buNone/>
              <a:defRPr sz="1800">
                <a:latin typeface="Black Han Sans" charset="-127"/>
                <a:ea typeface="Black Han Sans" charset="-127"/>
                <a:cs typeface="Black Han Sans" charset="-127"/>
                <a:sym typeface="Black Han Sans" charset="-127"/>
              </a:defRPr>
            </a:lvl3pPr>
            <a:lvl4pPr lvl="3" algn="r" rtl="0">
              <a:lnSpc>
                <a:spcPct val="100000"/>
              </a:lnSpc>
              <a:spcBef>
                <a:spcPts val="0"/>
              </a:spcBef>
              <a:spcAft>
                <a:spcPts val="0"/>
              </a:spcAft>
              <a:buNone/>
              <a:defRPr sz="1800">
                <a:latin typeface="Black Han Sans" charset="-127"/>
                <a:ea typeface="Black Han Sans" charset="-127"/>
                <a:cs typeface="Black Han Sans" charset="-127"/>
                <a:sym typeface="Black Han Sans" charset="-127"/>
              </a:defRPr>
            </a:lvl4pPr>
            <a:lvl5pPr lvl="4" algn="r" rtl="0">
              <a:lnSpc>
                <a:spcPct val="100000"/>
              </a:lnSpc>
              <a:spcBef>
                <a:spcPts val="0"/>
              </a:spcBef>
              <a:spcAft>
                <a:spcPts val="0"/>
              </a:spcAft>
              <a:buNone/>
              <a:defRPr sz="1800">
                <a:latin typeface="Black Han Sans" charset="-127"/>
                <a:ea typeface="Black Han Sans" charset="-127"/>
                <a:cs typeface="Black Han Sans" charset="-127"/>
                <a:sym typeface="Black Han Sans" charset="-127"/>
              </a:defRPr>
            </a:lvl5pPr>
            <a:lvl6pPr lvl="5" algn="r" rtl="0">
              <a:lnSpc>
                <a:spcPct val="100000"/>
              </a:lnSpc>
              <a:spcBef>
                <a:spcPts val="0"/>
              </a:spcBef>
              <a:spcAft>
                <a:spcPts val="0"/>
              </a:spcAft>
              <a:buNone/>
              <a:defRPr sz="1800">
                <a:latin typeface="Black Han Sans" charset="-127"/>
                <a:ea typeface="Black Han Sans" charset="-127"/>
                <a:cs typeface="Black Han Sans" charset="-127"/>
                <a:sym typeface="Black Han Sans" charset="-127"/>
              </a:defRPr>
            </a:lvl6pPr>
            <a:lvl7pPr lvl="6" algn="r" rtl="0">
              <a:lnSpc>
                <a:spcPct val="100000"/>
              </a:lnSpc>
              <a:spcBef>
                <a:spcPts val="0"/>
              </a:spcBef>
              <a:spcAft>
                <a:spcPts val="0"/>
              </a:spcAft>
              <a:buNone/>
              <a:defRPr sz="1800">
                <a:latin typeface="Black Han Sans" charset="-127"/>
                <a:ea typeface="Black Han Sans" charset="-127"/>
                <a:cs typeface="Black Han Sans" charset="-127"/>
                <a:sym typeface="Black Han Sans" charset="-127"/>
              </a:defRPr>
            </a:lvl7pPr>
            <a:lvl8pPr lvl="7" algn="r" rtl="0">
              <a:lnSpc>
                <a:spcPct val="100000"/>
              </a:lnSpc>
              <a:spcBef>
                <a:spcPts val="0"/>
              </a:spcBef>
              <a:spcAft>
                <a:spcPts val="0"/>
              </a:spcAft>
              <a:buNone/>
              <a:defRPr sz="1800">
                <a:latin typeface="Black Han Sans" charset="-127"/>
                <a:ea typeface="Black Han Sans" charset="-127"/>
                <a:cs typeface="Black Han Sans" charset="-127"/>
                <a:sym typeface="Black Han Sans" charset="-127"/>
              </a:defRPr>
            </a:lvl8pPr>
            <a:lvl9pPr lvl="8" algn="r" rtl="0">
              <a:lnSpc>
                <a:spcPct val="100000"/>
              </a:lnSpc>
              <a:spcBef>
                <a:spcPts val="0"/>
              </a:spcBef>
              <a:spcAft>
                <a:spcPts val="0"/>
              </a:spcAft>
              <a:buNone/>
              <a:defRPr sz="1800">
                <a:latin typeface="Black Han Sans" charset="-127"/>
                <a:ea typeface="Black Han Sans" charset="-127"/>
                <a:cs typeface="Black Han Sans" charset="-127"/>
                <a:sym typeface="Black Han Sans" charset="-127"/>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CUSTOM_7">
    <p:spTree>
      <p:nvGrpSpPr>
        <p:cNvPr id="176" name="Shape 176"/>
        <p:cNvGrpSpPr/>
        <p:nvPr/>
      </p:nvGrpSpPr>
      <p:grpSpPr>
        <a:xfrm>
          <a:off x="0" y="0"/>
          <a:ext cx="0" cy="0"/>
          <a:chOff x="0" y="0"/>
          <a:chExt cx="0" cy="0"/>
        </a:xfrm>
      </p:grpSpPr>
      <p:grpSp>
        <p:nvGrpSpPr>
          <p:cNvPr id="177" name="Google Shape;177;p18"/>
          <p:cNvGrpSpPr/>
          <p:nvPr/>
        </p:nvGrpSpPr>
        <p:grpSpPr>
          <a:xfrm rot="10800000">
            <a:off x="-615847" y="-261613"/>
            <a:ext cx="12538772" cy="6103408"/>
            <a:chOff x="-3449725" y="-661825"/>
            <a:chExt cx="12538772" cy="6103408"/>
          </a:xfrm>
        </p:grpSpPr>
        <p:sp>
          <p:nvSpPr>
            <p:cNvPr id="178" name="Google Shape;178;p18"/>
            <p:cNvSpPr/>
            <p:nvPr/>
          </p:nvSpPr>
          <p:spPr>
            <a:xfrm rot="10800000" flipH="1">
              <a:off x="-1734059"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18"/>
            <p:cNvSpPr/>
            <p:nvPr/>
          </p:nvSpPr>
          <p:spPr>
            <a:xfrm>
              <a:off x="-3449725" y="3018422"/>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18"/>
            <p:cNvSpPr/>
            <p:nvPr/>
          </p:nvSpPr>
          <p:spPr>
            <a:xfrm rot="10800000" flipH="1">
              <a:off x="2351260" y="-661825"/>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18"/>
            <p:cNvSpPr/>
            <p:nvPr/>
          </p:nvSpPr>
          <p:spPr>
            <a:xfrm rot="10800000" flipH="1">
              <a:off x="669530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2" name="Google Shape;182;p18"/>
          <p:cNvSpPr txBox="1"/>
          <p:nvPr>
            <p:ph type="ctrTitle"/>
          </p:nvPr>
        </p:nvSpPr>
        <p:spPr>
          <a:xfrm>
            <a:off x="5184225" y="1421420"/>
            <a:ext cx="2225700" cy="4083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41294A"/>
              </a:buClr>
              <a:buSzPts val="2400"/>
              <a:buNone/>
              <a:defRPr sz="1800"/>
            </a:lvl1pPr>
            <a:lvl2pPr lvl="1" algn="ctr" rtl="0">
              <a:spcBef>
                <a:spcPts val="0"/>
              </a:spcBef>
              <a:spcAft>
                <a:spcPts val="0"/>
              </a:spcAft>
              <a:buClr>
                <a:srgbClr val="41294A"/>
              </a:buClr>
              <a:buSzPts val="2400"/>
              <a:buNone/>
              <a:defRPr sz="2400" b="0">
                <a:solidFill>
                  <a:srgbClr val="41294A"/>
                </a:solidFill>
              </a:defRPr>
            </a:lvl2pPr>
            <a:lvl3pPr lvl="2" algn="ctr" rtl="0">
              <a:spcBef>
                <a:spcPts val="0"/>
              </a:spcBef>
              <a:spcAft>
                <a:spcPts val="0"/>
              </a:spcAft>
              <a:buClr>
                <a:srgbClr val="41294A"/>
              </a:buClr>
              <a:buSzPts val="2400"/>
              <a:buNone/>
              <a:defRPr sz="2400" b="0">
                <a:solidFill>
                  <a:srgbClr val="41294A"/>
                </a:solidFill>
              </a:defRPr>
            </a:lvl3pPr>
            <a:lvl4pPr lvl="3" algn="ctr" rtl="0">
              <a:spcBef>
                <a:spcPts val="0"/>
              </a:spcBef>
              <a:spcAft>
                <a:spcPts val="0"/>
              </a:spcAft>
              <a:buClr>
                <a:srgbClr val="41294A"/>
              </a:buClr>
              <a:buSzPts val="2400"/>
              <a:buNone/>
              <a:defRPr sz="2400" b="0">
                <a:solidFill>
                  <a:srgbClr val="41294A"/>
                </a:solidFill>
              </a:defRPr>
            </a:lvl4pPr>
            <a:lvl5pPr lvl="4" algn="ctr" rtl="0">
              <a:spcBef>
                <a:spcPts val="0"/>
              </a:spcBef>
              <a:spcAft>
                <a:spcPts val="0"/>
              </a:spcAft>
              <a:buClr>
                <a:srgbClr val="41294A"/>
              </a:buClr>
              <a:buSzPts val="2400"/>
              <a:buNone/>
              <a:defRPr sz="2400" b="0">
                <a:solidFill>
                  <a:srgbClr val="41294A"/>
                </a:solidFill>
              </a:defRPr>
            </a:lvl5pPr>
            <a:lvl6pPr lvl="5" algn="ctr" rtl="0">
              <a:spcBef>
                <a:spcPts val="0"/>
              </a:spcBef>
              <a:spcAft>
                <a:spcPts val="0"/>
              </a:spcAft>
              <a:buClr>
                <a:srgbClr val="41294A"/>
              </a:buClr>
              <a:buSzPts val="2400"/>
              <a:buNone/>
              <a:defRPr sz="2400" b="0">
                <a:solidFill>
                  <a:srgbClr val="41294A"/>
                </a:solidFill>
              </a:defRPr>
            </a:lvl6pPr>
            <a:lvl7pPr lvl="6" algn="ctr" rtl="0">
              <a:spcBef>
                <a:spcPts val="0"/>
              </a:spcBef>
              <a:spcAft>
                <a:spcPts val="0"/>
              </a:spcAft>
              <a:buClr>
                <a:srgbClr val="41294A"/>
              </a:buClr>
              <a:buSzPts val="2400"/>
              <a:buNone/>
              <a:defRPr sz="2400" b="0">
                <a:solidFill>
                  <a:srgbClr val="41294A"/>
                </a:solidFill>
              </a:defRPr>
            </a:lvl7pPr>
            <a:lvl8pPr lvl="7" algn="ctr" rtl="0">
              <a:spcBef>
                <a:spcPts val="0"/>
              </a:spcBef>
              <a:spcAft>
                <a:spcPts val="0"/>
              </a:spcAft>
              <a:buClr>
                <a:srgbClr val="41294A"/>
              </a:buClr>
              <a:buSzPts val="2400"/>
              <a:buNone/>
              <a:defRPr sz="2400" b="0">
                <a:solidFill>
                  <a:srgbClr val="41294A"/>
                </a:solidFill>
              </a:defRPr>
            </a:lvl8pPr>
            <a:lvl9pPr lvl="8" algn="ctr" rtl="0">
              <a:spcBef>
                <a:spcPts val="0"/>
              </a:spcBef>
              <a:spcAft>
                <a:spcPts val="0"/>
              </a:spcAft>
              <a:buClr>
                <a:srgbClr val="41294A"/>
              </a:buClr>
              <a:buSzPts val="2400"/>
              <a:buNone/>
              <a:defRPr sz="2400" b="0">
                <a:solidFill>
                  <a:srgbClr val="41294A"/>
                </a:solidFill>
              </a:defRPr>
            </a:lvl9pPr>
          </a:lstStyle>
          <a:p/>
        </p:txBody>
      </p:sp>
      <p:sp>
        <p:nvSpPr>
          <p:cNvPr id="183" name="Google Shape;183;p18"/>
          <p:cNvSpPr txBox="1"/>
          <p:nvPr>
            <p:ph type="subTitle" idx="1"/>
          </p:nvPr>
        </p:nvSpPr>
        <p:spPr>
          <a:xfrm>
            <a:off x="5184225" y="1773450"/>
            <a:ext cx="2357100" cy="10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184" name="Google Shape;184;p18"/>
          <p:cNvSpPr txBox="1"/>
          <p:nvPr>
            <p:ph type="ctrTitle" idx="2"/>
          </p:nvPr>
        </p:nvSpPr>
        <p:spPr>
          <a:xfrm>
            <a:off x="5184225" y="2869250"/>
            <a:ext cx="2225700" cy="4083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41294A"/>
              </a:buClr>
              <a:buSzPts val="2400"/>
              <a:buNone/>
              <a:defRPr sz="1800"/>
            </a:lvl1pPr>
            <a:lvl2pPr lvl="1" algn="ctr" rtl="0">
              <a:spcBef>
                <a:spcPts val="0"/>
              </a:spcBef>
              <a:spcAft>
                <a:spcPts val="0"/>
              </a:spcAft>
              <a:buClr>
                <a:srgbClr val="41294A"/>
              </a:buClr>
              <a:buSzPts val="2400"/>
              <a:buNone/>
              <a:defRPr sz="2400" b="0">
                <a:solidFill>
                  <a:srgbClr val="41294A"/>
                </a:solidFill>
              </a:defRPr>
            </a:lvl2pPr>
            <a:lvl3pPr lvl="2" algn="ctr" rtl="0">
              <a:spcBef>
                <a:spcPts val="0"/>
              </a:spcBef>
              <a:spcAft>
                <a:spcPts val="0"/>
              </a:spcAft>
              <a:buClr>
                <a:srgbClr val="41294A"/>
              </a:buClr>
              <a:buSzPts val="2400"/>
              <a:buNone/>
              <a:defRPr sz="2400" b="0">
                <a:solidFill>
                  <a:srgbClr val="41294A"/>
                </a:solidFill>
              </a:defRPr>
            </a:lvl3pPr>
            <a:lvl4pPr lvl="3" algn="ctr" rtl="0">
              <a:spcBef>
                <a:spcPts val="0"/>
              </a:spcBef>
              <a:spcAft>
                <a:spcPts val="0"/>
              </a:spcAft>
              <a:buClr>
                <a:srgbClr val="41294A"/>
              </a:buClr>
              <a:buSzPts val="2400"/>
              <a:buNone/>
              <a:defRPr sz="2400" b="0">
                <a:solidFill>
                  <a:srgbClr val="41294A"/>
                </a:solidFill>
              </a:defRPr>
            </a:lvl4pPr>
            <a:lvl5pPr lvl="4" algn="ctr" rtl="0">
              <a:spcBef>
                <a:spcPts val="0"/>
              </a:spcBef>
              <a:spcAft>
                <a:spcPts val="0"/>
              </a:spcAft>
              <a:buClr>
                <a:srgbClr val="41294A"/>
              </a:buClr>
              <a:buSzPts val="2400"/>
              <a:buNone/>
              <a:defRPr sz="2400" b="0">
                <a:solidFill>
                  <a:srgbClr val="41294A"/>
                </a:solidFill>
              </a:defRPr>
            </a:lvl5pPr>
            <a:lvl6pPr lvl="5" algn="ctr" rtl="0">
              <a:spcBef>
                <a:spcPts val="0"/>
              </a:spcBef>
              <a:spcAft>
                <a:spcPts val="0"/>
              </a:spcAft>
              <a:buClr>
                <a:srgbClr val="41294A"/>
              </a:buClr>
              <a:buSzPts val="2400"/>
              <a:buNone/>
              <a:defRPr sz="2400" b="0">
                <a:solidFill>
                  <a:srgbClr val="41294A"/>
                </a:solidFill>
              </a:defRPr>
            </a:lvl6pPr>
            <a:lvl7pPr lvl="6" algn="ctr" rtl="0">
              <a:spcBef>
                <a:spcPts val="0"/>
              </a:spcBef>
              <a:spcAft>
                <a:spcPts val="0"/>
              </a:spcAft>
              <a:buClr>
                <a:srgbClr val="41294A"/>
              </a:buClr>
              <a:buSzPts val="2400"/>
              <a:buNone/>
              <a:defRPr sz="2400" b="0">
                <a:solidFill>
                  <a:srgbClr val="41294A"/>
                </a:solidFill>
              </a:defRPr>
            </a:lvl7pPr>
            <a:lvl8pPr lvl="7" algn="ctr" rtl="0">
              <a:spcBef>
                <a:spcPts val="0"/>
              </a:spcBef>
              <a:spcAft>
                <a:spcPts val="0"/>
              </a:spcAft>
              <a:buClr>
                <a:srgbClr val="41294A"/>
              </a:buClr>
              <a:buSzPts val="2400"/>
              <a:buNone/>
              <a:defRPr sz="2400" b="0">
                <a:solidFill>
                  <a:srgbClr val="41294A"/>
                </a:solidFill>
              </a:defRPr>
            </a:lvl8pPr>
            <a:lvl9pPr lvl="8" algn="ctr" rtl="0">
              <a:spcBef>
                <a:spcPts val="0"/>
              </a:spcBef>
              <a:spcAft>
                <a:spcPts val="0"/>
              </a:spcAft>
              <a:buClr>
                <a:srgbClr val="41294A"/>
              </a:buClr>
              <a:buSzPts val="2400"/>
              <a:buNone/>
              <a:defRPr sz="2400" b="0">
                <a:solidFill>
                  <a:srgbClr val="41294A"/>
                </a:solidFill>
              </a:defRPr>
            </a:lvl9pPr>
          </a:lstStyle>
          <a:p/>
        </p:txBody>
      </p:sp>
      <p:sp>
        <p:nvSpPr>
          <p:cNvPr id="185" name="Google Shape;185;p18"/>
          <p:cNvSpPr txBox="1"/>
          <p:nvPr>
            <p:ph type="subTitle" idx="3"/>
          </p:nvPr>
        </p:nvSpPr>
        <p:spPr>
          <a:xfrm>
            <a:off x="5184225" y="3220925"/>
            <a:ext cx="2357100" cy="10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186" name="Google Shape;186;p18"/>
          <p:cNvSpPr txBox="1"/>
          <p:nvPr>
            <p:ph type="title" idx="4"/>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
    <p:spTree>
      <p:nvGrpSpPr>
        <p:cNvPr id="187" name="Shape 187"/>
        <p:cNvGrpSpPr/>
        <p:nvPr/>
      </p:nvGrpSpPr>
      <p:grpSpPr>
        <a:xfrm>
          <a:off x="0" y="0"/>
          <a:ext cx="0" cy="0"/>
          <a:chOff x="0" y="0"/>
          <a:chExt cx="0" cy="0"/>
        </a:xfrm>
      </p:grpSpPr>
      <p:sp>
        <p:nvSpPr>
          <p:cNvPr id="188" name="Google Shape;188;p19"/>
          <p:cNvSpPr txBox="1"/>
          <p:nvPr>
            <p:ph type="title"/>
          </p:nvPr>
        </p:nvSpPr>
        <p:spPr>
          <a:xfrm>
            <a:off x="1685850" y="445025"/>
            <a:ext cx="577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189" name="Google Shape;189;p19"/>
          <p:cNvSpPr txBox="1"/>
          <p:nvPr>
            <p:ph type="title" idx="2"/>
          </p:nvPr>
        </p:nvSpPr>
        <p:spPr>
          <a:xfrm>
            <a:off x="1290594" y="2884000"/>
            <a:ext cx="2909700" cy="44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190" name="Google Shape;190;p19"/>
          <p:cNvSpPr txBox="1"/>
          <p:nvPr>
            <p:ph type="subTitle" idx="1"/>
          </p:nvPr>
        </p:nvSpPr>
        <p:spPr>
          <a:xfrm>
            <a:off x="1290594" y="3235500"/>
            <a:ext cx="2909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191" name="Google Shape;191;p19"/>
          <p:cNvSpPr txBox="1"/>
          <p:nvPr>
            <p:ph type="title" idx="3"/>
          </p:nvPr>
        </p:nvSpPr>
        <p:spPr>
          <a:xfrm>
            <a:off x="4943700" y="2884000"/>
            <a:ext cx="2909700" cy="44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192" name="Google Shape;192;p19"/>
          <p:cNvSpPr txBox="1"/>
          <p:nvPr>
            <p:ph type="subTitle" idx="4"/>
          </p:nvPr>
        </p:nvSpPr>
        <p:spPr>
          <a:xfrm>
            <a:off x="4943700" y="3235500"/>
            <a:ext cx="2909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193" name="Google Shape;193;p19"/>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19"/>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19"/>
          <p:cNvSpPr/>
          <p:nvPr/>
        </p:nvSpPr>
        <p:spPr>
          <a:xfrm rot="3600617">
            <a:off x="-2990262" y="3929040"/>
            <a:ext cx="4754679" cy="4754939"/>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19"/>
          <p:cNvSpPr/>
          <p:nvPr/>
        </p:nvSpPr>
        <p:spPr>
          <a:xfrm>
            <a:off x="6814253" y="3500673"/>
            <a:ext cx="2403386" cy="1642748"/>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TITLE_AND_BODY_1">
    <p:spTree>
      <p:nvGrpSpPr>
        <p:cNvPr id="197" name="Shape 197"/>
        <p:cNvGrpSpPr/>
        <p:nvPr/>
      </p:nvGrpSpPr>
      <p:grpSpPr>
        <a:xfrm>
          <a:off x="0" y="0"/>
          <a:ext cx="0" cy="0"/>
          <a:chOff x="0" y="0"/>
          <a:chExt cx="0" cy="0"/>
        </a:xfrm>
      </p:grpSpPr>
      <p:sp>
        <p:nvSpPr>
          <p:cNvPr id="198" name="Google Shape;198;p20"/>
          <p:cNvSpPr/>
          <p:nvPr/>
        </p:nvSpPr>
        <p:spPr>
          <a:xfrm flipH="1">
            <a:off x="-68" y="2960000"/>
            <a:ext cx="3194593" cy="2183549"/>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20"/>
          <p:cNvSpPr/>
          <p:nvPr/>
        </p:nvSpPr>
        <p:spPr>
          <a:xfrm rot="10800000" flipH="1">
            <a:off x="-69015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20"/>
          <p:cNvSpPr/>
          <p:nvPr/>
        </p:nvSpPr>
        <p:spPr>
          <a:xfrm rot="-5400000" flipH="1">
            <a:off x="7161899" y="218202"/>
            <a:ext cx="2200340" cy="1763937"/>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20"/>
          <p:cNvSpPr/>
          <p:nvPr/>
        </p:nvSpPr>
        <p:spPr>
          <a:xfrm>
            <a:off x="6870061" y="8146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20"/>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3" name="Google Shape;203;p20"/>
          <p:cNvSpPr txBox="1"/>
          <p:nvPr>
            <p:ph type="title" idx="2"/>
          </p:nvPr>
        </p:nvSpPr>
        <p:spPr>
          <a:xfrm>
            <a:off x="575963" y="2839022"/>
            <a:ext cx="2103600" cy="78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204" name="Google Shape;204;p20"/>
          <p:cNvSpPr txBox="1"/>
          <p:nvPr>
            <p:ph type="subTitle" idx="1"/>
          </p:nvPr>
        </p:nvSpPr>
        <p:spPr>
          <a:xfrm>
            <a:off x="674974" y="3657077"/>
            <a:ext cx="2004600" cy="78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205" name="Google Shape;205;p20"/>
          <p:cNvSpPr txBox="1"/>
          <p:nvPr>
            <p:ph type="title" idx="3"/>
          </p:nvPr>
        </p:nvSpPr>
        <p:spPr>
          <a:xfrm>
            <a:off x="6478461" y="1417025"/>
            <a:ext cx="2103600" cy="78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206" name="Google Shape;206;p20"/>
          <p:cNvSpPr txBox="1"/>
          <p:nvPr>
            <p:ph type="subTitle" idx="4"/>
          </p:nvPr>
        </p:nvSpPr>
        <p:spPr>
          <a:xfrm>
            <a:off x="6478451" y="2202475"/>
            <a:ext cx="20046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207" name="Google Shape;207;p20"/>
          <p:cNvSpPr txBox="1"/>
          <p:nvPr>
            <p:ph type="title" idx="5"/>
          </p:nvPr>
        </p:nvSpPr>
        <p:spPr>
          <a:xfrm>
            <a:off x="6478461" y="2839022"/>
            <a:ext cx="2103600" cy="78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208" name="Google Shape;208;p20"/>
          <p:cNvSpPr txBox="1"/>
          <p:nvPr>
            <p:ph type="subTitle" idx="6"/>
          </p:nvPr>
        </p:nvSpPr>
        <p:spPr>
          <a:xfrm>
            <a:off x="6478451" y="3657077"/>
            <a:ext cx="20046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209" name="Google Shape;209;p20"/>
          <p:cNvSpPr txBox="1"/>
          <p:nvPr>
            <p:ph type="title" idx="7"/>
          </p:nvPr>
        </p:nvSpPr>
        <p:spPr>
          <a:xfrm>
            <a:off x="575963" y="1417025"/>
            <a:ext cx="2103600" cy="78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210" name="Google Shape;210;p20"/>
          <p:cNvSpPr txBox="1"/>
          <p:nvPr>
            <p:ph type="subTitle" idx="8"/>
          </p:nvPr>
        </p:nvSpPr>
        <p:spPr>
          <a:xfrm>
            <a:off x="674974" y="2202475"/>
            <a:ext cx="2004600" cy="78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dk1"/>
        </a:solidFill>
        <a:effectLst/>
      </p:bgPr>
    </p:bg>
    <p:spTree>
      <p:nvGrpSpPr>
        <p:cNvPr id="22" name="Shape 22"/>
        <p:cNvGrpSpPr/>
        <p:nvPr/>
      </p:nvGrpSpPr>
      <p:grpSpPr>
        <a:xfrm>
          <a:off x="0" y="0"/>
          <a:ext cx="0" cy="0"/>
          <a:chOff x="0" y="0"/>
          <a:chExt cx="0" cy="0"/>
        </a:xfrm>
      </p:grpSpPr>
      <p:sp>
        <p:nvSpPr>
          <p:cNvPr id="23" name="Google Shape;23;p3"/>
          <p:cNvSpPr/>
          <p:nvPr/>
        </p:nvSpPr>
        <p:spPr>
          <a:xfrm flipH="1">
            <a:off x="-491485" y="2982222"/>
            <a:ext cx="6327283" cy="2528370"/>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4" name="Google Shape;24;p3"/>
          <p:cNvGrpSpPr/>
          <p:nvPr/>
        </p:nvGrpSpPr>
        <p:grpSpPr>
          <a:xfrm>
            <a:off x="0" y="0"/>
            <a:ext cx="9137824" cy="5133101"/>
            <a:chOff x="0" y="0"/>
            <a:chExt cx="9137824" cy="5133101"/>
          </a:xfrm>
        </p:grpSpPr>
        <p:sp>
          <p:nvSpPr>
            <p:cNvPr id="25" name="Google Shape;25;p3"/>
            <p:cNvSpPr/>
            <p:nvPr/>
          </p:nvSpPr>
          <p:spPr>
            <a:xfrm rot="10800000">
              <a:off x="7722839" y="4042618"/>
              <a:ext cx="1414985" cy="1090482"/>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3"/>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7" name="Google Shape;27;p3"/>
            <p:cNvGrpSpPr/>
            <p:nvPr/>
          </p:nvGrpSpPr>
          <p:grpSpPr>
            <a:xfrm>
              <a:off x="1795905" y="186181"/>
              <a:ext cx="6030168" cy="4556029"/>
              <a:chOff x="1795905" y="186181"/>
              <a:chExt cx="6030168" cy="4556029"/>
            </a:xfrm>
          </p:grpSpPr>
          <p:sp>
            <p:nvSpPr>
              <p:cNvPr id="28" name="Google Shape;28;p3"/>
              <p:cNvSpPr/>
              <p:nvPr/>
            </p:nvSpPr>
            <p:spPr>
              <a:xfrm>
                <a:off x="2827650" y="827400"/>
                <a:ext cx="3488700" cy="348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3"/>
              <p:cNvSpPr/>
              <p:nvPr/>
            </p:nvSpPr>
            <p:spPr>
              <a:xfrm rot="5470684">
                <a:off x="7513653" y="180465"/>
                <a:ext cx="209940" cy="225978"/>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3"/>
              <p:cNvSpPr/>
              <p:nvPr/>
            </p:nvSpPr>
            <p:spPr>
              <a:xfrm rot="5470737">
                <a:off x="7460032" y="4376313"/>
                <a:ext cx="369367" cy="355190"/>
              </a:xfrm>
              <a:custGeom>
                <a:avLst/>
                <a:gdLst/>
                <a:ahLst/>
                <a:cxnLst/>
                <a:rect l="l" t="t" r="r" b="b"/>
                <a:pathLst>
                  <a:path w="3359" h="3230" extrusionOk="0">
                    <a:moveTo>
                      <a:pt x="3358" y="1"/>
                    </a:moveTo>
                    <a:lnTo>
                      <a:pt x="0" y="1212"/>
                    </a:lnTo>
                    <a:lnTo>
                      <a:pt x="1800" y="3229"/>
                    </a:lnTo>
                    <a:lnTo>
                      <a:pt x="33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3"/>
              <p:cNvSpPr/>
              <p:nvPr/>
            </p:nvSpPr>
            <p:spPr>
              <a:xfrm rot="9507153">
                <a:off x="1827046" y="1574774"/>
                <a:ext cx="219888" cy="211463"/>
              </a:xfrm>
              <a:custGeom>
                <a:avLst/>
                <a:gdLst/>
                <a:ahLst/>
                <a:cxnLst/>
                <a:rect l="l" t="t" r="r" b="b"/>
                <a:pathLst>
                  <a:path w="3359" h="3230" extrusionOk="0">
                    <a:moveTo>
                      <a:pt x="3358" y="1"/>
                    </a:moveTo>
                    <a:lnTo>
                      <a:pt x="0" y="1212"/>
                    </a:lnTo>
                    <a:lnTo>
                      <a:pt x="1800" y="3229"/>
                    </a:lnTo>
                    <a:lnTo>
                      <a:pt x="3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2" name="Google Shape;32;p3"/>
          <p:cNvSpPr txBox="1"/>
          <p:nvPr>
            <p:ph type="title" hasCustomPrompt="1"/>
          </p:nvPr>
        </p:nvSpPr>
        <p:spPr>
          <a:xfrm>
            <a:off x="3618150" y="1339025"/>
            <a:ext cx="1907700" cy="9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33" name="Google Shape;33;p3"/>
          <p:cNvSpPr txBox="1"/>
          <p:nvPr>
            <p:ph type="title" idx="2"/>
          </p:nvPr>
        </p:nvSpPr>
        <p:spPr>
          <a:xfrm>
            <a:off x="1408350" y="2166830"/>
            <a:ext cx="6327300" cy="11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4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p:txBody>
      </p:sp>
      <p:sp>
        <p:nvSpPr>
          <p:cNvPr id="34" name="Google Shape;34;p3"/>
          <p:cNvSpPr txBox="1"/>
          <p:nvPr>
            <p:ph type="subTitle" idx="1"/>
          </p:nvPr>
        </p:nvSpPr>
        <p:spPr>
          <a:xfrm>
            <a:off x="3134250" y="3075100"/>
            <a:ext cx="28755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1">
  <p:cSld name="BLANK_1_1_1_2_1">
    <p:spTree>
      <p:nvGrpSpPr>
        <p:cNvPr id="211" name="Shape 211"/>
        <p:cNvGrpSpPr/>
        <p:nvPr/>
      </p:nvGrpSpPr>
      <p:grpSpPr>
        <a:xfrm>
          <a:off x="0" y="0"/>
          <a:ext cx="0" cy="0"/>
          <a:chOff x="0" y="0"/>
          <a:chExt cx="0" cy="0"/>
        </a:xfrm>
      </p:grpSpPr>
      <p:grpSp>
        <p:nvGrpSpPr>
          <p:cNvPr id="212" name="Google Shape;212;p21"/>
          <p:cNvGrpSpPr/>
          <p:nvPr/>
        </p:nvGrpSpPr>
        <p:grpSpPr>
          <a:xfrm>
            <a:off x="0" y="-2"/>
            <a:ext cx="11885298" cy="5214361"/>
            <a:chOff x="0" y="-2"/>
            <a:chExt cx="11885298" cy="5214361"/>
          </a:xfrm>
        </p:grpSpPr>
        <p:sp>
          <p:nvSpPr>
            <p:cNvPr id="213" name="Google Shape;213;p21"/>
            <p:cNvSpPr/>
            <p:nvPr/>
          </p:nvSpPr>
          <p:spPr>
            <a:xfrm rot="10800000">
              <a:off x="7353624"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21"/>
            <p:cNvSpPr/>
            <p:nvPr/>
          </p:nvSpPr>
          <p:spPr>
            <a:xfrm flipH="1">
              <a:off x="582130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21"/>
            <p:cNvSpPr/>
            <p:nvPr/>
          </p:nvSpPr>
          <p:spPr>
            <a:xfrm flipH="1">
              <a:off x="0" y="3871925"/>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21"/>
            <p:cNvSpPr/>
            <p:nvPr/>
          </p:nvSpPr>
          <p:spPr>
            <a:xfrm>
              <a:off x="6468111" y="102816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7" name="Google Shape;217;p21"/>
          <p:cNvSpPr txBox="1"/>
          <p:nvPr>
            <p:ph type="ctrTitle"/>
          </p:nvPr>
        </p:nvSpPr>
        <p:spPr>
          <a:xfrm>
            <a:off x="4783315" y="2723650"/>
            <a:ext cx="1527900" cy="36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400"/>
              <a:buNone/>
              <a:defRPr sz="2100"/>
            </a:lvl1pPr>
            <a:lvl2pPr lvl="1"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2pPr>
            <a:lvl3pPr lvl="2"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3pPr>
            <a:lvl4pPr lvl="3"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4pPr>
            <a:lvl5pPr lvl="4"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5pPr>
            <a:lvl6pPr lvl="5"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6pPr>
            <a:lvl7pPr lvl="6"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7pPr>
            <a:lvl8pPr lvl="7"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8pPr>
            <a:lvl9pPr lvl="8"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9pPr>
          </a:lstStyle>
          <a:p/>
        </p:txBody>
      </p:sp>
      <p:sp>
        <p:nvSpPr>
          <p:cNvPr id="218" name="Google Shape;218;p21"/>
          <p:cNvSpPr txBox="1"/>
          <p:nvPr>
            <p:ph type="subTitle" idx="1"/>
          </p:nvPr>
        </p:nvSpPr>
        <p:spPr>
          <a:xfrm>
            <a:off x="4722115" y="3065650"/>
            <a:ext cx="1650300" cy="78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19" name="Google Shape;219;p21"/>
          <p:cNvSpPr txBox="1"/>
          <p:nvPr>
            <p:ph type="ctrTitle" idx="2"/>
          </p:nvPr>
        </p:nvSpPr>
        <p:spPr>
          <a:xfrm>
            <a:off x="6673537" y="3065650"/>
            <a:ext cx="1650300" cy="7890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Catamaran"/>
                <a:ea typeface="Catamaran"/>
                <a:cs typeface="Catamaran"/>
                <a:sym typeface="Catamaran"/>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p:txBody>
      </p:sp>
      <p:sp>
        <p:nvSpPr>
          <p:cNvPr id="220" name="Google Shape;220;p21"/>
          <p:cNvSpPr txBox="1"/>
          <p:nvPr>
            <p:ph type="subTitle" idx="3"/>
          </p:nvPr>
        </p:nvSpPr>
        <p:spPr>
          <a:xfrm>
            <a:off x="6734737" y="2723650"/>
            <a:ext cx="1527900" cy="36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Font typeface="Black Han Sans" charset="-127"/>
              <a:buNone/>
              <a:defRPr sz="2100">
                <a:latin typeface="Black Han Sans" charset="-127"/>
                <a:ea typeface="Black Han Sans" charset="-127"/>
                <a:cs typeface="Black Han Sans" charset="-127"/>
                <a:sym typeface="Black Han Sans" charset="-127"/>
              </a:defRPr>
            </a:lvl1pPr>
            <a:lvl2pPr lvl="1" algn="ctr" rtl="0">
              <a:lnSpc>
                <a:spcPct val="100000"/>
              </a:lnSpc>
              <a:spcBef>
                <a:spcPts val="0"/>
              </a:spcBef>
              <a:spcAft>
                <a:spcPts val="0"/>
              </a:spcAft>
              <a:buSzPts val="1000"/>
              <a:buFont typeface="Black Han Sans" charset="-127"/>
              <a:buNone/>
              <a:defRPr sz="1000">
                <a:latin typeface="Black Han Sans" charset="-127"/>
                <a:ea typeface="Black Han Sans" charset="-127"/>
                <a:cs typeface="Black Han Sans" charset="-127"/>
                <a:sym typeface="Black Han Sans" charset="-127"/>
              </a:defRPr>
            </a:lvl2pPr>
            <a:lvl3pPr lvl="2" algn="ctr" rtl="0">
              <a:lnSpc>
                <a:spcPct val="100000"/>
              </a:lnSpc>
              <a:spcBef>
                <a:spcPts val="0"/>
              </a:spcBef>
              <a:spcAft>
                <a:spcPts val="0"/>
              </a:spcAft>
              <a:buSzPts val="1000"/>
              <a:buFont typeface="Black Han Sans" charset="-127"/>
              <a:buNone/>
              <a:defRPr sz="1000">
                <a:latin typeface="Black Han Sans" charset="-127"/>
                <a:ea typeface="Black Han Sans" charset="-127"/>
                <a:cs typeface="Black Han Sans" charset="-127"/>
                <a:sym typeface="Black Han Sans" charset="-127"/>
              </a:defRPr>
            </a:lvl3pPr>
            <a:lvl4pPr lvl="3" algn="ctr" rtl="0">
              <a:lnSpc>
                <a:spcPct val="100000"/>
              </a:lnSpc>
              <a:spcBef>
                <a:spcPts val="0"/>
              </a:spcBef>
              <a:spcAft>
                <a:spcPts val="0"/>
              </a:spcAft>
              <a:buSzPts val="1000"/>
              <a:buFont typeface="Black Han Sans" charset="-127"/>
              <a:buNone/>
              <a:defRPr sz="1000">
                <a:latin typeface="Black Han Sans" charset="-127"/>
                <a:ea typeface="Black Han Sans" charset="-127"/>
                <a:cs typeface="Black Han Sans" charset="-127"/>
                <a:sym typeface="Black Han Sans" charset="-127"/>
              </a:defRPr>
            </a:lvl4pPr>
            <a:lvl5pPr lvl="4" algn="ctr" rtl="0">
              <a:lnSpc>
                <a:spcPct val="100000"/>
              </a:lnSpc>
              <a:spcBef>
                <a:spcPts val="0"/>
              </a:spcBef>
              <a:spcAft>
                <a:spcPts val="0"/>
              </a:spcAft>
              <a:buSzPts val="1000"/>
              <a:buFont typeface="Black Han Sans" charset="-127"/>
              <a:buNone/>
              <a:defRPr sz="1000">
                <a:latin typeface="Black Han Sans" charset="-127"/>
                <a:ea typeface="Black Han Sans" charset="-127"/>
                <a:cs typeface="Black Han Sans" charset="-127"/>
                <a:sym typeface="Black Han Sans" charset="-127"/>
              </a:defRPr>
            </a:lvl5pPr>
            <a:lvl6pPr lvl="5" algn="ctr" rtl="0">
              <a:lnSpc>
                <a:spcPct val="100000"/>
              </a:lnSpc>
              <a:spcBef>
                <a:spcPts val="0"/>
              </a:spcBef>
              <a:spcAft>
                <a:spcPts val="0"/>
              </a:spcAft>
              <a:buSzPts val="1000"/>
              <a:buFont typeface="Black Han Sans" charset="-127"/>
              <a:buNone/>
              <a:defRPr sz="1000">
                <a:latin typeface="Black Han Sans" charset="-127"/>
                <a:ea typeface="Black Han Sans" charset="-127"/>
                <a:cs typeface="Black Han Sans" charset="-127"/>
                <a:sym typeface="Black Han Sans" charset="-127"/>
              </a:defRPr>
            </a:lvl6pPr>
            <a:lvl7pPr lvl="6" algn="ctr" rtl="0">
              <a:lnSpc>
                <a:spcPct val="100000"/>
              </a:lnSpc>
              <a:spcBef>
                <a:spcPts val="0"/>
              </a:spcBef>
              <a:spcAft>
                <a:spcPts val="0"/>
              </a:spcAft>
              <a:buSzPts val="1000"/>
              <a:buFont typeface="Black Han Sans" charset="-127"/>
              <a:buNone/>
              <a:defRPr sz="1000">
                <a:latin typeface="Black Han Sans" charset="-127"/>
                <a:ea typeface="Black Han Sans" charset="-127"/>
                <a:cs typeface="Black Han Sans" charset="-127"/>
                <a:sym typeface="Black Han Sans" charset="-127"/>
              </a:defRPr>
            </a:lvl7pPr>
            <a:lvl8pPr lvl="7" algn="ctr" rtl="0">
              <a:lnSpc>
                <a:spcPct val="100000"/>
              </a:lnSpc>
              <a:spcBef>
                <a:spcPts val="0"/>
              </a:spcBef>
              <a:spcAft>
                <a:spcPts val="0"/>
              </a:spcAft>
              <a:buSzPts val="1000"/>
              <a:buFont typeface="Black Han Sans" charset="-127"/>
              <a:buNone/>
              <a:defRPr sz="1000">
                <a:latin typeface="Black Han Sans" charset="-127"/>
                <a:ea typeface="Black Han Sans" charset="-127"/>
                <a:cs typeface="Black Han Sans" charset="-127"/>
                <a:sym typeface="Black Han Sans" charset="-127"/>
              </a:defRPr>
            </a:lvl8pPr>
            <a:lvl9pPr lvl="8" algn="ctr" rtl="0">
              <a:lnSpc>
                <a:spcPct val="100000"/>
              </a:lnSpc>
              <a:spcBef>
                <a:spcPts val="0"/>
              </a:spcBef>
              <a:spcAft>
                <a:spcPts val="0"/>
              </a:spcAft>
              <a:buSzPts val="1000"/>
              <a:buFont typeface="Black Han Sans" charset="-127"/>
              <a:buNone/>
              <a:defRPr sz="1000">
                <a:latin typeface="Black Han Sans" charset="-127"/>
                <a:ea typeface="Black Han Sans" charset="-127"/>
                <a:cs typeface="Black Han Sans" charset="-127"/>
                <a:sym typeface="Black Han Sans" charset="-127"/>
              </a:defRPr>
            </a:lvl9pPr>
          </a:lstStyle>
          <a:p/>
        </p:txBody>
      </p:sp>
      <p:sp>
        <p:nvSpPr>
          <p:cNvPr id="221" name="Google Shape;221;p21"/>
          <p:cNvSpPr txBox="1"/>
          <p:nvPr>
            <p:ph type="ctrTitle" idx="4"/>
          </p:nvPr>
        </p:nvSpPr>
        <p:spPr>
          <a:xfrm>
            <a:off x="2831899" y="2723650"/>
            <a:ext cx="1527900" cy="36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400"/>
              <a:buNone/>
              <a:defRPr sz="2100"/>
            </a:lvl1pPr>
            <a:lvl2pPr lvl="1"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2pPr>
            <a:lvl3pPr lvl="2"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3pPr>
            <a:lvl4pPr lvl="3"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4pPr>
            <a:lvl5pPr lvl="4"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5pPr>
            <a:lvl6pPr lvl="5"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6pPr>
            <a:lvl7pPr lvl="6"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7pPr>
            <a:lvl8pPr lvl="7"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8pPr>
            <a:lvl9pPr lvl="8"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9pPr>
          </a:lstStyle>
          <a:p/>
        </p:txBody>
      </p:sp>
      <p:sp>
        <p:nvSpPr>
          <p:cNvPr id="222" name="Google Shape;222;p21"/>
          <p:cNvSpPr txBox="1"/>
          <p:nvPr>
            <p:ph type="subTitle" idx="5"/>
          </p:nvPr>
        </p:nvSpPr>
        <p:spPr>
          <a:xfrm>
            <a:off x="2770699" y="3065650"/>
            <a:ext cx="1650300" cy="78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23" name="Google Shape;223;p21"/>
          <p:cNvSpPr txBox="1"/>
          <p:nvPr>
            <p:ph type="ctrTitle" idx="6"/>
          </p:nvPr>
        </p:nvSpPr>
        <p:spPr>
          <a:xfrm>
            <a:off x="881363" y="2723650"/>
            <a:ext cx="1527900" cy="36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400"/>
              <a:buNone/>
              <a:defRPr sz="2100"/>
            </a:lvl1pPr>
            <a:lvl2pPr lvl="1"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2pPr>
            <a:lvl3pPr lvl="2"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3pPr>
            <a:lvl4pPr lvl="3"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4pPr>
            <a:lvl5pPr lvl="4"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5pPr>
            <a:lvl6pPr lvl="5"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6pPr>
            <a:lvl7pPr lvl="6"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7pPr>
            <a:lvl8pPr lvl="7"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8pPr>
            <a:lvl9pPr lvl="8"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9pPr>
          </a:lstStyle>
          <a:p/>
        </p:txBody>
      </p:sp>
      <p:sp>
        <p:nvSpPr>
          <p:cNvPr id="224" name="Google Shape;224;p21"/>
          <p:cNvSpPr txBox="1"/>
          <p:nvPr>
            <p:ph type="subTitle" idx="7"/>
          </p:nvPr>
        </p:nvSpPr>
        <p:spPr>
          <a:xfrm>
            <a:off x="820163" y="3065650"/>
            <a:ext cx="1650300" cy="78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25" name="Google Shape;225;p21"/>
          <p:cNvSpPr txBox="1"/>
          <p:nvPr>
            <p:ph type="title" idx="8"/>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TITLE_AND_BODY_1_1">
    <p:spTree>
      <p:nvGrpSpPr>
        <p:cNvPr id="226" name="Shape 226"/>
        <p:cNvGrpSpPr/>
        <p:nvPr/>
      </p:nvGrpSpPr>
      <p:grpSpPr>
        <a:xfrm>
          <a:off x="0" y="0"/>
          <a:ext cx="0" cy="0"/>
          <a:chOff x="0" y="0"/>
          <a:chExt cx="0" cy="0"/>
        </a:xfrm>
      </p:grpSpPr>
      <p:grpSp>
        <p:nvGrpSpPr>
          <p:cNvPr id="227" name="Google Shape;227;p22"/>
          <p:cNvGrpSpPr/>
          <p:nvPr/>
        </p:nvGrpSpPr>
        <p:grpSpPr>
          <a:xfrm>
            <a:off x="-2984950" y="-52225"/>
            <a:ext cx="12150200" cy="5266583"/>
            <a:chOff x="-2984950" y="-52225"/>
            <a:chExt cx="12150200" cy="5266583"/>
          </a:xfrm>
        </p:grpSpPr>
        <p:sp>
          <p:nvSpPr>
            <p:cNvPr id="228" name="Google Shape;228;p22"/>
            <p:cNvSpPr/>
            <p:nvPr/>
          </p:nvSpPr>
          <p:spPr>
            <a:xfrm rot="10800000" flipH="1">
              <a:off x="-743459"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22"/>
            <p:cNvSpPr/>
            <p:nvPr/>
          </p:nvSpPr>
          <p:spPr>
            <a:xfrm>
              <a:off x="-298495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22"/>
            <p:cNvSpPr/>
            <p:nvPr/>
          </p:nvSpPr>
          <p:spPr>
            <a:xfrm rot="10800000" flipH="1">
              <a:off x="2427460" y="-52225"/>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22"/>
            <p:cNvSpPr/>
            <p:nvPr/>
          </p:nvSpPr>
          <p:spPr>
            <a:xfrm rot="10800000" flipH="1">
              <a:off x="730490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2" name="Google Shape;232;p22"/>
          <p:cNvSpPr txBox="1"/>
          <p:nvPr>
            <p:ph type="title"/>
          </p:nvPr>
        </p:nvSpPr>
        <p:spPr>
          <a:xfrm>
            <a:off x="713850" y="2128825"/>
            <a:ext cx="3496200" cy="472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33" name="Google Shape;233;p22"/>
          <p:cNvSpPr txBox="1"/>
          <p:nvPr>
            <p:ph type="subTitle" idx="1"/>
          </p:nvPr>
        </p:nvSpPr>
        <p:spPr>
          <a:xfrm>
            <a:off x="713850" y="2510350"/>
            <a:ext cx="3196800" cy="120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34" name="Google Shape;234;p22"/>
          <p:cNvSpPr txBox="1"/>
          <p:nvPr>
            <p:ph type="title" idx="2"/>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cSld name="TITLE_AND_BODY_1_1_1">
    <p:spTree>
      <p:nvGrpSpPr>
        <p:cNvPr id="235" name="Shape 235"/>
        <p:cNvGrpSpPr/>
        <p:nvPr/>
      </p:nvGrpSpPr>
      <p:grpSpPr>
        <a:xfrm>
          <a:off x="0" y="0"/>
          <a:ext cx="0" cy="0"/>
          <a:chOff x="0" y="0"/>
          <a:chExt cx="0" cy="0"/>
        </a:xfrm>
      </p:grpSpPr>
      <p:sp>
        <p:nvSpPr>
          <p:cNvPr id="236" name="Google Shape;236;p23"/>
          <p:cNvSpPr/>
          <p:nvPr/>
        </p:nvSpPr>
        <p:spPr>
          <a:xfrm rot="10800000" flipH="1">
            <a:off x="-578202" y="-429897"/>
            <a:ext cx="1625509" cy="1303022"/>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23"/>
          <p:cNvSpPr/>
          <p:nvPr/>
        </p:nvSpPr>
        <p:spPr>
          <a:xfrm>
            <a:off x="3224600" y="2999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23"/>
          <p:cNvSpPr/>
          <p:nvPr/>
        </p:nvSpPr>
        <p:spPr>
          <a:xfrm rot="10800000" flipH="1">
            <a:off x="4441485" y="-574750"/>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23"/>
          <p:cNvSpPr/>
          <p:nvPr/>
        </p:nvSpPr>
        <p:spPr>
          <a:xfrm rot="5400000">
            <a:off x="-352225" y="367590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23"/>
          <p:cNvSpPr txBox="1"/>
          <p:nvPr>
            <p:ph type="subTitle" idx="1"/>
          </p:nvPr>
        </p:nvSpPr>
        <p:spPr>
          <a:xfrm>
            <a:off x="2115750" y="2696050"/>
            <a:ext cx="4912500" cy="6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41" name="Google Shape;241;p23"/>
          <p:cNvSpPr txBox="1"/>
          <p:nvPr>
            <p:ph type="title"/>
          </p:nvPr>
        </p:nvSpPr>
        <p:spPr>
          <a:xfrm>
            <a:off x="1770300" y="1599561"/>
            <a:ext cx="5603400" cy="1096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7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
  <p:cSld name="TITLE_AND_BODY_1_2_1">
    <p:spTree>
      <p:nvGrpSpPr>
        <p:cNvPr id="242" name="Shape 242"/>
        <p:cNvGrpSpPr/>
        <p:nvPr/>
      </p:nvGrpSpPr>
      <p:grpSpPr>
        <a:xfrm>
          <a:off x="0" y="0"/>
          <a:ext cx="0" cy="0"/>
          <a:chOff x="0" y="0"/>
          <a:chExt cx="0" cy="0"/>
        </a:xfrm>
      </p:grpSpPr>
      <p:grpSp>
        <p:nvGrpSpPr>
          <p:cNvPr id="243" name="Google Shape;243;p24"/>
          <p:cNvGrpSpPr/>
          <p:nvPr/>
        </p:nvGrpSpPr>
        <p:grpSpPr>
          <a:xfrm>
            <a:off x="72" y="-56"/>
            <a:ext cx="13101878" cy="5171906"/>
            <a:chOff x="72" y="-56"/>
            <a:chExt cx="13101878" cy="5171906"/>
          </a:xfrm>
        </p:grpSpPr>
        <p:sp>
          <p:nvSpPr>
            <p:cNvPr id="244" name="Google Shape;244;p24"/>
            <p:cNvSpPr/>
            <p:nvPr/>
          </p:nvSpPr>
          <p:spPr>
            <a:xfrm rot="10800000">
              <a:off x="72" y="-56"/>
              <a:ext cx="3507504" cy="239755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45" name="Google Shape;245;p24"/>
            <p:cNvGrpSpPr/>
            <p:nvPr/>
          </p:nvGrpSpPr>
          <p:grpSpPr>
            <a:xfrm>
              <a:off x="524811" y="-2"/>
              <a:ext cx="12577139" cy="5171852"/>
              <a:chOff x="524811" y="-2"/>
              <a:chExt cx="12577139" cy="5171852"/>
            </a:xfrm>
          </p:grpSpPr>
          <p:sp>
            <p:nvSpPr>
              <p:cNvPr id="246" name="Google Shape;246;p24"/>
              <p:cNvSpPr/>
              <p:nvPr/>
            </p:nvSpPr>
            <p:spPr>
              <a:xfrm>
                <a:off x="8602550" y="186175"/>
                <a:ext cx="4499400" cy="449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24"/>
              <p:cNvSpPr/>
              <p:nvPr/>
            </p:nvSpPr>
            <p:spPr>
              <a:xfrm>
                <a:off x="6126025"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24"/>
              <p:cNvSpPr/>
              <p:nvPr/>
            </p:nvSpPr>
            <p:spPr>
              <a:xfrm rot="10800000">
                <a:off x="750314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24"/>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50" name="Google Shape;250;p24"/>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1" name="Google Shape;251;p24"/>
          <p:cNvSpPr txBox="1"/>
          <p:nvPr>
            <p:ph type="title" idx="2"/>
          </p:nvPr>
        </p:nvSpPr>
        <p:spPr>
          <a:xfrm>
            <a:off x="3062950" y="2052875"/>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52" name="Google Shape;252;p24"/>
          <p:cNvSpPr txBox="1"/>
          <p:nvPr>
            <p:ph type="subTitle" idx="1"/>
          </p:nvPr>
        </p:nvSpPr>
        <p:spPr>
          <a:xfrm>
            <a:off x="3263350" y="2410475"/>
            <a:ext cx="26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53" name="Google Shape;253;p24"/>
          <p:cNvSpPr txBox="1"/>
          <p:nvPr>
            <p:ph type="title" idx="3"/>
          </p:nvPr>
        </p:nvSpPr>
        <p:spPr>
          <a:xfrm>
            <a:off x="942525" y="3469850"/>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p:txBody>
      </p:sp>
      <p:sp>
        <p:nvSpPr>
          <p:cNvPr id="254" name="Google Shape;254;p24"/>
          <p:cNvSpPr txBox="1"/>
          <p:nvPr>
            <p:ph type="subTitle" idx="4"/>
          </p:nvPr>
        </p:nvSpPr>
        <p:spPr>
          <a:xfrm>
            <a:off x="1142925" y="3825275"/>
            <a:ext cx="26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p:txBody>
      </p:sp>
      <p:sp>
        <p:nvSpPr>
          <p:cNvPr id="255" name="Google Shape;255;p24"/>
          <p:cNvSpPr txBox="1"/>
          <p:nvPr>
            <p:ph type="title" idx="5"/>
          </p:nvPr>
        </p:nvSpPr>
        <p:spPr>
          <a:xfrm>
            <a:off x="5183175" y="3405050"/>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56" name="Google Shape;256;p24"/>
          <p:cNvSpPr txBox="1"/>
          <p:nvPr>
            <p:ph type="subTitle" idx="6"/>
          </p:nvPr>
        </p:nvSpPr>
        <p:spPr>
          <a:xfrm>
            <a:off x="5383575" y="3760675"/>
            <a:ext cx="26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TITLE_AND_BODY_1_2_1_2">
    <p:spTree>
      <p:nvGrpSpPr>
        <p:cNvPr id="257" name="Shape 257"/>
        <p:cNvGrpSpPr/>
        <p:nvPr/>
      </p:nvGrpSpPr>
      <p:grpSpPr>
        <a:xfrm>
          <a:off x="0" y="0"/>
          <a:ext cx="0" cy="0"/>
          <a:chOff x="0" y="0"/>
          <a:chExt cx="0" cy="0"/>
        </a:xfrm>
      </p:grpSpPr>
      <p:sp>
        <p:nvSpPr>
          <p:cNvPr id="258" name="Google Shape;258;p25"/>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25"/>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25"/>
          <p:cNvSpPr/>
          <p:nvPr/>
        </p:nvSpPr>
        <p:spPr>
          <a:xfrm rot="3600617">
            <a:off x="-2990262" y="3929040"/>
            <a:ext cx="4754679" cy="4754939"/>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25"/>
          <p:cNvSpPr/>
          <p:nvPr/>
        </p:nvSpPr>
        <p:spPr>
          <a:xfrm>
            <a:off x="6814253" y="3500673"/>
            <a:ext cx="2403386" cy="1642748"/>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25"/>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3" name="Google Shape;263;p25"/>
          <p:cNvSpPr txBox="1"/>
          <p:nvPr>
            <p:ph type="title" idx="2"/>
          </p:nvPr>
        </p:nvSpPr>
        <p:spPr>
          <a:xfrm>
            <a:off x="3062850" y="3348275"/>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64" name="Google Shape;264;p25"/>
          <p:cNvSpPr txBox="1"/>
          <p:nvPr>
            <p:ph type="subTitle" idx="1"/>
          </p:nvPr>
        </p:nvSpPr>
        <p:spPr>
          <a:xfrm>
            <a:off x="3263250" y="3695775"/>
            <a:ext cx="2617500" cy="87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65" name="Google Shape;265;p25"/>
          <p:cNvSpPr txBox="1"/>
          <p:nvPr>
            <p:ph type="title" idx="3"/>
          </p:nvPr>
        </p:nvSpPr>
        <p:spPr>
          <a:xfrm>
            <a:off x="942525" y="1945850"/>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p:txBody>
      </p:sp>
      <p:sp>
        <p:nvSpPr>
          <p:cNvPr id="266" name="Google Shape;266;p25"/>
          <p:cNvSpPr txBox="1"/>
          <p:nvPr>
            <p:ph type="subTitle" idx="4"/>
          </p:nvPr>
        </p:nvSpPr>
        <p:spPr>
          <a:xfrm>
            <a:off x="1142925" y="2293075"/>
            <a:ext cx="2617500" cy="87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p:txBody>
      </p:sp>
      <p:sp>
        <p:nvSpPr>
          <p:cNvPr id="267" name="Google Shape;267;p25"/>
          <p:cNvSpPr txBox="1"/>
          <p:nvPr>
            <p:ph type="title" idx="5"/>
          </p:nvPr>
        </p:nvSpPr>
        <p:spPr>
          <a:xfrm>
            <a:off x="5183175" y="1945850"/>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68" name="Google Shape;268;p25"/>
          <p:cNvSpPr txBox="1"/>
          <p:nvPr>
            <p:ph type="subTitle" idx="6"/>
          </p:nvPr>
        </p:nvSpPr>
        <p:spPr>
          <a:xfrm>
            <a:off x="5383575" y="2285400"/>
            <a:ext cx="2617500" cy="87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2">
  <p:cSld name="BLANK_1_1_2_1">
    <p:spTree>
      <p:nvGrpSpPr>
        <p:cNvPr id="269" name="Shape 269"/>
        <p:cNvGrpSpPr/>
        <p:nvPr/>
      </p:nvGrpSpPr>
      <p:grpSpPr>
        <a:xfrm>
          <a:off x="0" y="0"/>
          <a:ext cx="0" cy="0"/>
          <a:chOff x="0" y="0"/>
          <a:chExt cx="0" cy="0"/>
        </a:xfrm>
      </p:grpSpPr>
      <p:grpSp>
        <p:nvGrpSpPr>
          <p:cNvPr id="270" name="Google Shape;270;p26"/>
          <p:cNvGrpSpPr/>
          <p:nvPr/>
        </p:nvGrpSpPr>
        <p:grpSpPr>
          <a:xfrm>
            <a:off x="92" y="5"/>
            <a:ext cx="9143908" cy="5143414"/>
            <a:chOff x="92" y="5"/>
            <a:chExt cx="9143908" cy="5143414"/>
          </a:xfrm>
        </p:grpSpPr>
        <p:sp>
          <p:nvSpPr>
            <p:cNvPr id="271" name="Google Shape;271;p26"/>
            <p:cNvSpPr/>
            <p:nvPr/>
          </p:nvSpPr>
          <p:spPr>
            <a:xfrm rot="10800000">
              <a:off x="5279569" y="5"/>
              <a:ext cx="3864431" cy="3432044"/>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26"/>
            <p:cNvSpPr/>
            <p:nvPr/>
          </p:nvSpPr>
          <p:spPr>
            <a:xfrm flipH="1">
              <a:off x="92" y="3901472"/>
              <a:ext cx="1817004" cy="1241947"/>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73" name="Google Shape;273;p26"/>
            <p:cNvGrpSpPr/>
            <p:nvPr/>
          </p:nvGrpSpPr>
          <p:grpSpPr>
            <a:xfrm>
              <a:off x="524811" y="1775715"/>
              <a:ext cx="8441422" cy="1402732"/>
              <a:chOff x="524811" y="-71085"/>
              <a:chExt cx="8441422" cy="1402732"/>
            </a:xfrm>
          </p:grpSpPr>
          <p:sp>
            <p:nvSpPr>
              <p:cNvPr id="274" name="Google Shape;274;p26"/>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26"/>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26"/>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7" name="Google Shape;277;p26"/>
            <p:cNvSpPr/>
            <p:nvPr/>
          </p:nvSpPr>
          <p:spPr>
            <a:xfrm rot="10800000">
              <a:off x="6158934" y="2837359"/>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8" name="Google Shape;278;p26"/>
          <p:cNvSpPr txBox="1"/>
          <p:nvPr>
            <p:ph type="subTitle" idx="1"/>
          </p:nvPr>
        </p:nvSpPr>
        <p:spPr>
          <a:xfrm>
            <a:off x="1325075" y="3530200"/>
            <a:ext cx="2674200" cy="85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279" name="Google Shape;279;p26"/>
          <p:cNvSpPr txBox="1"/>
          <p:nvPr>
            <p:ph type="subTitle" idx="2"/>
          </p:nvPr>
        </p:nvSpPr>
        <p:spPr>
          <a:xfrm>
            <a:off x="1325075" y="2477206"/>
            <a:ext cx="2674200" cy="85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280" name="Google Shape;280;p26"/>
          <p:cNvSpPr txBox="1"/>
          <p:nvPr>
            <p:ph type="subTitle" idx="3"/>
          </p:nvPr>
        </p:nvSpPr>
        <p:spPr>
          <a:xfrm>
            <a:off x="1325075" y="1413800"/>
            <a:ext cx="2674200" cy="85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281" name="Google Shape;281;p26"/>
          <p:cNvSpPr txBox="1"/>
          <p:nvPr>
            <p:ph type="subTitle" idx="4"/>
          </p:nvPr>
        </p:nvSpPr>
        <p:spPr>
          <a:xfrm>
            <a:off x="1325084" y="3349050"/>
            <a:ext cx="1942200" cy="4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Titan One" panose="02000000000000000000"/>
              <a:buNone/>
              <a:defRPr sz="1800">
                <a:latin typeface="Black Han Sans" charset="-127"/>
                <a:ea typeface="Black Han Sans" charset="-127"/>
                <a:cs typeface="Black Han Sans" charset="-127"/>
                <a:sym typeface="Black Han Sans" charset="-127"/>
              </a:defRPr>
            </a:lvl1pPr>
            <a:lvl2pPr lvl="1" rtl="0">
              <a:spcBef>
                <a:spcPts val="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2pPr>
            <a:lvl3pPr lvl="2"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3pPr>
            <a:lvl4pPr lvl="3"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4pPr>
            <a:lvl5pPr lvl="4"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5pPr>
            <a:lvl6pPr lvl="5"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6pPr>
            <a:lvl7pPr lvl="6"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7pPr>
            <a:lvl8pPr lvl="7"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8pPr>
            <a:lvl9pPr lvl="8" rtl="0">
              <a:spcBef>
                <a:spcPts val="1600"/>
              </a:spcBef>
              <a:spcAft>
                <a:spcPts val="160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9pPr>
          </a:lstStyle>
          <a:p/>
        </p:txBody>
      </p:sp>
      <p:sp>
        <p:nvSpPr>
          <p:cNvPr id="282" name="Google Shape;282;p26"/>
          <p:cNvSpPr txBox="1"/>
          <p:nvPr>
            <p:ph type="subTitle" idx="5"/>
          </p:nvPr>
        </p:nvSpPr>
        <p:spPr>
          <a:xfrm>
            <a:off x="1325084" y="2288875"/>
            <a:ext cx="1942200" cy="4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Titan One" panose="02000000000000000000"/>
              <a:buNone/>
              <a:defRPr sz="1800">
                <a:latin typeface="Black Han Sans" charset="-127"/>
                <a:ea typeface="Black Han Sans" charset="-127"/>
                <a:cs typeface="Black Han Sans" charset="-127"/>
                <a:sym typeface="Black Han Sans" charset="-127"/>
              </a:defRPr>
            </a:lvl1pPr>
            <a:lvl2pPr lvl="1" rtl="0">
              <a:spcBef>
                <a:spcPts val="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2pPr>
            <a:lvl3pPr lvl="2"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3pPr>
            <a:lvl4pPr lvl="3"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4pPr>
            <a:lvl5pPr lvl="4"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5pPr>
            <a:lvl6pPr lvl="5"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6pPr>
            <a:lvl7pPr lvl="6"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7pPr>
            <a:lvl8pPr lvl="7"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8pPr>
            <a:lvl9pPr lvl="8" rtl="0">
              <a:spcBef>
                <a:spcPts val="1600"/>
              </a:spcBef>
              <a:spcAft>
                <a:spcPts val="160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9pPr>
          </a:lstStyle>
          <a:p/>
        </p:txBody>
      </p:sp>
      <p:sp>
        <p:nvSpPr>
          <p:cNvPr id="283" name="Google Shape;283;p26"/>
          <p:cNvSpPr txBox="1"/>
          <p:nvPr>
            <p:ph type="subTitle" idx="6"/>
          </p:nvPr>
        </p:nvSpPr>
        <p:spPr>
          <a:xfrm>
            <a:off x="1325084" y="1228700"/>
            <a:ext cx="1942200" cy="4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Titan One" panose="02000000000000000000"/>
              <a:buNone/>
              <a:defRPr sz="1800">
                <a:latin typeface="Black Han Sans" charset="-127"/>
                <a:ea typeface="Black Han Sans" charset="-127"/>
                <a:cs typeface="Black Han Sans" charset="-127"/>
                <a:sym typeface="Black Han Sans" charset="-127"/>
              </a:defRPr>
            </a:lvl1pPr>
            <a:lvl2pPr lvl="1" rtl="0">
              <a:spcBef>
                <a:spcPts val="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2pPr>
            <a:lvl3pPr lvl="2"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3pPr>
            <a:lvl4pPr lvl="3"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4pPr>
            <a:lvl5pPr lvl="4"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5pPr>
            <a:lvl6pPr lvl="5"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6pPr>
            <a:lvl7pPr lvl="6"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7pPr>
            <a:lvl8pPr lvl="7"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8pPr>
            <a:lvl9pPr lvl="8" rtl="0">
              <a:spcBef>
                <a:spcPts val="1600"/>
              </a:spcBef>
              <a:spcAft>
                <a:spcPts val="160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9pPr>
          </a:lstStyle>
          <a:p/>
        </p:txBody>
      </p:sp>
      <p:sp>
        <p:nvSpPr>
          <p:cNvPr id="284" name="Google Shape;284;p26"/>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3">
  <p:cSld name="CUSTOM_9">
    <p:spTree>
      <p:nvGrpSpPr>
        <p:cNvPr id="285" name="Shape 285"/>
        <p:cNvGrpSpPr/>
        <p:nvPr/>
      </p:nvGrpSpPr>
      <p:grpSpPr>
        <a:xfrm>
          <a:off x="0" y="0"/>
          <a:ext cx="0" cy="0"/>
          <a:chOff x="0" y="0"/>
          <a:chExt cx="0" cy="0"/>
        </a:xfrm>
      </p:grpSpPr>
      <p:sp>
        <p:nvSpPr>
          <p:cNvPr id="286" name="Google Shape;286;p27"/>
          <p:cNvSpPr/>
          <p:nvPr/>
        </p:nvSpPr>
        <p:spPr>
          <a:xfrm>
            <a:off x="-570751" y="3893277"/>
            <a:ext cx="1560571" cy="1250967"/>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27"/>
          <p:cNvSpPr/>
          <p:nvPr/>
        </p:nvSpPr>
        <p:spPr>
          <a:xfrm>
            <a:off x="3765775" y="0"/>
            <a:ext cx="5378318" cy="5072907"/>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27"/>
          <p:cNvSpPr/>
          <p:nvPr/>
        </p:nvSpPr>
        <p:spPr>
          <a:xfrm flipH="1">
            <a:off x="5894924" y="0"/>
            <a:ext cx="3249135" cy="507025"/>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9" name="Google Shape;289;p27"/>
          <p:cNvGrpSpPr/>
          <p:nvPr/>
        </p:nvGrpSpPr>
        <p:grpSpPr>
          <a:xfrm>
            <a:off x="169125" y="184750"/>
            <a:ext cx="8797108" cy="4746297"/>
            <a:chOff x="169125" y="-3414650"/>
            <a:chExt cx="8797108" cy="4746297"/>
          </a:xfrm>
        </p:grpSpPr>
        <p:sp>
          <p:nvSpPr>
            <p:cNvPr id="290" name="Google Shape;290;p27"/>
            <p:cNvSpPr/>
            <p:nvPr/>
          </p:nvSpPr>
          <p:spPr>
            <a:xfrm>
              <a:off x="169125" y="-3414650"/>
              <a:ext cx="326100" cy="440104"/>
            </a:xfrm>
            <a:custGeom>
              <a:avLst/>
              <a:gdLst/>
              <a:ahLst/>
              <a:cxnLst/>
              <a:rect l="l" t="t" r="r" b="b"/>
              <a:pathLst>
                <a:path w="3359" h="3230" extrusionOk="0">
                  <a:moveTo>
                    <a:pt x="3358" y="1"/>
                  </a:moveTo>
                  <a:lnTo>
                    <a:pt x="0" y="1212"/>
                  </a:lnTo>
                  <a:lnTo>
                    <a:pt x="1800" y="3229"/>
                  </a:lnTo>
                  <a:lnTo>
                    <a:pt x="3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27"/>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27"/>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3" name="Google Shape;293;p27"/>
          <p:cNvSpPr txBox="1"/>
          <p:nvPr>
            <p:ph type="title"/>
          </p:nvPr>
        </p:nvSpPr>
        <p:spPr>
          <a:xfrm>
            <a:off x="1177350" y="445025"/>
            <a:ext cx="678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4" name="Google Shape;294;p27"/>
          <p:cNvSpPr txBox="1"/>
          <p:nvPr>
            <p:ph type="title" idx="2"/>
          </p:nvPr>
        </p:nvSpPr>
        <p:spPr>
          <a:xfrm>
            <a:off x="3062850" y="2946038"/>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95" name="Google Shape;295;p27"/>
          <p:cNvSpPr txBox="1"/>
          <p:nvPr>
            <p:ph type="subTitle" idx="1"/>
          </p:nvPr>
        </p:nvSpPr>
        <p:spPr>
          <a:xfrm>
            <a:off x="3263250" y="3295388"/>
            <a:ext cx="2617500" cy="87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96" name="Google Shape;296;p27"/>
          <p:cNvSpPr txBox="1"/>
          <p:nvPr>
            <p:ph type="title" idx="3"/>
          </p:nvPr>
        </p:nvSpPr>
        <p:spPr>
          <a:xfrm>
            <a:off x="409125" y="2946038"/>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p:txBody>
      </p:sp>
      <p:sp>
        <p:nvSpPr>
          <p:cNvPr id="297" name="Google Shape;297;p27"/>
          <p:cNvSpPr txBox="1"/>
          <p:nvPr>
            <p:ph type="subTitle" idx="4"/>
          </p:nvPr>
        </p:nvSpPr>
        <p:spPr>
          <a:xfrm>
            <a:off x="609525" y="3295388"/>
            <a:ext cx="2617500" cy="87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p:txBody>
      </p:sp>
      <p:sp>
        <p:nvSpPr>
          <p:cNvPr id="298" name="Google Shape;298;p27"/>
          <p:cNvSpPr txBox="1"/>
          <p:nvPr>
            <p:ph type="title" idx="5"/>
          </p:nvPr>
        </p:nvSpPr>
        <p:spPr>
          <a:xfrm>
            <a:off x="5716575" y="2946038"/>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99" name="Google Shape;299;p27"/>
          <p:cNvSpPr txBox="1"/>
          <p:nvPr>
            <p:ph type="subTitle" idx="6"/>
          </p:nvPr>
        </p:nvSpPr>
        <p:spPr>
          <a:xfrm>
            <a:off x="5916975" y="3295388"/>
            <a:ext cx="2617500" cy="87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1">
  <p:cSld name="TITLE_AND_BODY_1_2_1_1">
    <p:spTree>
      <p:nvGrpSpPr>
        <p:cNvPr id="300" name="Shape 300"/>
        <p:cNvGrpSpPr/>
        <p:nvPr/>
      </p:nvGrpSpPr>
      <p:grpSpPr>
        <a:xfrm>
          <a:off x="0" y="0"/>
          <a:ext cx="0" cy="0"/>
          <a:chOff x="0" y="0"/>
          <a:chExt cx="0" cy="0"/>
        </a:xfrm>
      </p:grpSpPr>
      <p:grpSp>
        <p:nvGrpSpPr>
          <p:cNvPr id="301" name="Google Shape;301;p28"/>
          <p:cNvGrpSpPr/>
          <p:nvPr/>
        </p:nvGrpSpPr>
        <p:grpSpPr>
          <a:xfrm>
            <a:off x="-690151" y="-2"/>
            <a:ext cx="10525851" cy="5144462"/>
            <a:chOff x="-690151" y="-2"/>
            <a:chExt cx="10525851" cy="5144462"/>
          </a:xfrm>
        </p:grpSpPr>
        <p:sp>
          <p:nvSpPr>
            <p:cNvPr id="302" name="Google Shape;302;p28"/>
            <p:cNvSpPr/>
            <p:nvPr/>
          </p:nvSpPr>
          <p:spPr>
            <a:xfrm flipH="1">
              <a:off x="-68" y="2960000"/>
              <a:ext cx="3194593" cy="2183549"/>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03" name="Google Shape;303;p28"/>
            <p:cNvGrpSpPr/>
            <p:nvPr/>
          </p:nvGrpSpPr>
          <p:grpSpPr>
            <a:xfrm>
              <a:off x="524811" y="1775715"/>
              <a:ext cx="8441422" cy="1402732"/>
              <a:chOff x="524811" y="-71085"/>
              <a:chExt cx="8441422" cy="1402732"/>
            </a:xfrm>
          </p:grpSpPr>
          <p:sp>
            <p:nvSpPr>
              <p:cNvPr id="304" name="Google Shape;304;p28"/>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28"/>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28"/>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07" name="Google Shape;307;p28"/>
            <p:cNvSpPr/>
            <p:nvPr/>
          </p:nvSpPr>
          <p:spPr>
            <a:xfrm flipH="1">
              <a:off x="5468749" y="1643750"/>
              <a:ext cx="4366950" cy="3500710"/>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28"/>
            <p:cNvSpPr/>
            <p:nvPr/>
          </p:nvSpPr>
          <p:spPr>
            <a:xfrm rot="10800000" flipH="1">
              <a:off x="-69015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09" name="Google Shape;309;p28"/>
          <p:cNvSpPr txBox="1"/>
          <p:nvPr>
            <p:ph type="title"/>
          </p:nvPr>
        </p:nvSpPr>
        <p:spPr>
          <a:xfrm>
            <a:off x="6234875" y="2305150"/>
            <a:ext cx="2195100" cy="117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24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p:txBody>
      </p:sp>
      <p:sp>
        <p:nvSpPr>
          <p:cNvPr id="310" name="Google Shape;310;p28"/>
          <p:cNvSpPr txBox="1"/>
          <p:nvPr>
            <p:ph type="title" idx="2" hasCustomPrompt="1"/>
          </p:nvPr>
        </p:nvSpPr>
        <p:spPr>
          <a:xfrm>
            <a:off x="6522300" y="1491425"/>
            <a:ext cx="1907700" cy="918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311" name="Google Shape;311;p28"/>
          <p:cNvSpPr txBox="1"/>
          <p:nvPr>
            <p:ph type="subTitle" idx="1"/>
          </p:nvPr>
        </p:nvSpPr>
        <p:spPr>
          <a:xfrm>
            <a:off x="5992475" y="3174450"/>
            <a:ext cx="2437500" cy="9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2">
  <p:cSld name="SECTION_TITLE_AND_DESCRIPTION_1_1">
    <p:spTree>
      <p:nvGrpSpPr>
        <p:cNvPr id="312" name="Shape 312"/>
        <p:cNvGrpSpPr/>
        <p:nvPr/>
      </p:nvGrpSpPr>
      <p:grpSpPr>
        <a:xfrm>
          <a:off x="0" y="0"/>
          <a:ext cx="0" cy="0"/>
          <a:chOff x="0" y="0"/>
          <a:chExt cx="0" cy="0"/>
        </a:xfrm>
      </p:grpSpPr>
      <p:sp>
        <p:nvSpPr>
          <p:cNvPr id="313" name="Google Shape;313;p29"/>
          <p:cNvSpPr/>
          <p:nvPr/>
        </p:nvSpPr>
        <p:spPr>
          <a:xfrm rot="10800000">
            <a:off x="2746708" y="-236896"/>
            <a:ext cx="6324992" cy="5617287"/>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29"/>
          <p:cNvSpPr/>
          <p:nvPr/>
        </p:nvSpPr>
        <p:spPr>
          <a:xfrm rot="-5400000" flipH="1">
            <a:off x="-440841" y="240434"/>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29"/>
          <p:cNvSpPr txBox="1"/>
          <p:nvPr>
            <p:ph type="title"/>
          </p:nvPr>
        </p:nvSpPr>
        <p:spPr>
          <a:xfrm>
            <a:off x="4893725" y="2655950"/>
            <a:ext cx="3079500" cy="567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316" name="Google Shape;316;p29"/>
          <p:cNvSpPr txBox="1"/>
          <p:nvPr>
            <p:ph type="subTitle" idx="1"/>
          </p:nvPr>
        </p:nvSpPr>
        <p:spPr>
          <a:xfrm>
            <a:off x="5088500" y="3414975"/>
            <a:ext cx="2884800" cy="454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sz="18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17" name="Google Shape;317;p29"/>
          <p:cNvSpPr txBox="1"/>
          <p:nvPr>
            <p:ph type="title" idx="2" hasCustomPrompt="1"/>
          </p:nvPr>
        </p:nvSpPr>
        <p:spPr>
          <a:xfrm>
            <a:off x="5740100" y="1047025"/>
            <a:ext cx="2233200" cy="1656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318" name="Google Shape;318;p29"/>
          <p:cNvSpPr/>
          <p:nvPr/>
        </p:nvSpPr>
        <p:spPr>
          <a:xfrm rot="10800000" flipH="1">
            <a:off x="3" y="3790806"/>
            <a:ext cx="1755224" cy="1352693"/>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29"/>
          <p:cNvSpPr/>
          <p:nvPr/>
        </p:nvSpPr>
        <p:spPr>
          <a:xfrm rot="5470684">
            <a:off x="4064003" y="370490"/>
            <a:ext cx="209940" cy="225978"/>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29"/>
          <p:cNvSpPr/>
          <p:nvPr/>
        </p:nvSpPr>
        <p:spPr>
          <a:xfrm rot="5470737">
            <a:off x="3818032" y="4420676"/>
            <a:ext cx="369367" cy="355190"/>
          </a:xfrm>
          <a:custGeom>
            <a:avLst/>
            <a:gdLst/>
            <a:ahLst/>
            <a:cxnLst/>
            <a:rect l="l" t="t" r="r" b="b"/>
            <a:pathLst>
              <a:path w="3359" h="3230" extrusionOk="0">
                <a:moveTo>
                  <a:pt x="3358" y="1"/>
                </a:moveTo>
                <a:lnTo>
                  <a:pt x="0" y="1212"/>
                </a:lnTo>
                <a:lnTo>
                  <a:pt x="1800" y="3229"/>
                </a:lnTo>
                <a:lnTo>
                  <a:pt x="33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29"/>
          <p:cNvSpPr/>
          <p:nvPr/>
        </p:nvSpPr>
        <p:spPr>
          <a:xfrm rot="9507153">
            <a:off x="1258996" y="552274"/>
            <a:ext cx="219888" cy="211463"/>
          </a:xfrm>
          <a:custGeom>
            <a:avLst/>
            <a:gdLst/>
            <a:ahLst/>
            <a:cxnLst/>
            <a:rect l="l" t="t" r="r" b="b"/>
            <a:pathLst>
              <a:path w="3359" h="3230" extrusionOk="0">
                <a:moveTo>
                  <a:pt x="3358" y="1"/>
                </a:moveTo>
                <a:lnTo>
                  <a:pt x="0" y="1212"/>
                </a:lnTo>
                <a:lnTo>
                  <a:pt x="1800" y="3229"/>
                </a:lnTo>
                <a:lnTo>
                  <a:pt x="3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3">
  <p:cSld name="TITLE_AND_BODY_1_2_1_1_1">
    <p:spTree>
      <p:nvGrpSpPr>
        <p:cNvPr id="322" name="Shape 322"/>
        <p:cNvGrpSpPr/>
        <p:nvPr/>
      </p:nvGrpSpPr>
      <p:grpSpPr>
        <a:xfrm>
          <a:off x="0" y="0"/>
          <a:ext cx="0" cy="0"/>
          <a:chOff x="0" y="0"/>
          <a:chExt cx="0" cy="0"/>
        </a:xfrm>
      </p:grpSpPr>
      <p:grpSp>
        <p:nvGrpSpPr>
          <p:cNvPr id="323" name="Google Shape;323;p30"/>
          <p:cNvGrpSpPr/>
          <p:nvPr/>
        </p:nvGrpSpPr>
        <p:grpSpPr>
          <a:xfrm>
            <a:off x="-690151" y="-2"/>
            <a:ext cx="12033801" cy="5392337"/>
            <a:chOff x="-690151" y="-2"/>
            <a:chExt cx="12033801" cy="5392337"/>
          </a:xfrm>
        </p:grpSpPr>
        <p:sp>
          <p:nvSpPr>
            <p:cNvPr id="324" name="Google Shape;324;p30"/>
            <p:cNvSpPr/>
            <p:nvPr/>
          </p:nvSpPr>
          <p:spPr>
            <a:xfrm flipH="1">
              <a:off x="-68" y="2960000"/>
              <a:ext cx="3194593" cy="2183549"/>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25" name="Google Shape;325;p30"/>
            <p:cNvGrpSpPr/>
            <p:nvPr/>
          </p:nvGrpSpPr>
          <p:grpSpPr>
            <a:xfrm>
              <a:off x="524811" y="1775715"/>
              <a:ext cx="8441422" cy="1402732"/>
              <a:chOff x="524811" y="-71085"/>
              <a:chExt cx="8441422" cy="1402732"/>
            </a:xfrm>
          </p:grpSpPr>
          <p:sp>
            <p:nvSpPr>
              <p:cNvPr id="326" name="Google Shape;326;p30"/>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30"/>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30"/>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29" name="Google Shape;329;p30"/>
            <p:cNvSpPr/>
            <p:nvPr/>
          </p:nvSpPr>
          <p:spPr>
            <a:xfrm flipH="1">
              <a:off x="6976699" y="1891625"/>
              <a:ext cx="4366950" cy="3500710"/>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30"/>
            <p:cNvSpPr/>
            <p:nvPr/>
          </p:nvSpPr>
          <p:spPr>
            <a:xfrm rot="10800000" flipH="1">
              <a:off x="-69015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31" name="Google Shape;331;p30"/>
          <p:cNvSpPr txBox="1"/>
          <p:nvPr>
            <p:ph type="title"/>
          </p:nvPr>
        </p:nvSpPr>
        <p:spPr>
          <a:xfrm>
            <a:off x="1408350" y="1390742"/>
            <a:ext cx="6327300" cy="11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332" name="Google Shape;332;p30"/>
          <p:cNvSpPr txBox="1"/>
          <p:nvPr>
            <p:ph type="title" idx="2" hasCustomPrompt="1"/>
          </p:nvPr>
        </p:nvSpPr>
        <p:spPr>
          <a:xfrm>
            <a:off x="3618150" y="577025"/>
            <a:ext cx="1907700" cy="9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33" name="Google Shape;333;p30"/>
          <p:cNvSpPr txBox="1"/>
          <p:nvPr>
            <p:ph type="subTitle" idx="1"/>
          </p:nvPr>
        </p:nvSpPr>
        <p:spPr>
          <a:xfrm>
            <a:off x="1361850" y="2260046"/>
            <a:ext cx="64203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35" name="Shape 35"/>
        <p:cNvGrpSpPr/>
        <p:nvPr/>
      </p:nvGrpSpPr>
      <p:grpSpPr>
        <a:xfrm>
          <a:off x="0" y="0"/>
          <a:ext cx="0" cy="0"/>
          <a:chOff x="0" y="0"/>
          <a:chExt cx="0" cy="0"/>
        </a:xfrm>
      </p:grpSpPr>
      <p:grpSp>
        <p:nvGrpSpPr>
          <p:cNvPr id="36" name="Google Shape;36;p4"/>
          <p:cNvGrpSpPr/>
          <p:nvPr/>
        </p:nvGrpSpPr>
        <p:grpSpPr>
          <a:xfrm>
            <a:off x="-1" y="0"/>
            <a:ext cx="9144046" cy="5188037"/>
            <a:chOff x="-1" y="0"/>
            <a:chExt cx="9144046" cy="5188037"/>
          </a:xfrm>
        </p:grpSpPr>
        <p:sp>
          <p:nvSpPr>
            <p:cNvPr id="37" name="Google Shape;37;p4"/>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8" name="Google Shape;38;p4"/>
            <p:cNvGrpSpPr/>
            <p:nvPr/>
          </p:nvGrpSpPr>
          <p:grpSpPr>
            <a:xfrm>
              <a:off x="7961666" y="3864230"/>
              <a:ext cx="337407" cy="924597"/>
              <a:chOff x="8514266" y="1265155"/>
              <a:chExt cx="337407" cy="924597"/>
            </a:xfrm>
          </p:grpSpPr>
          <p:sp>
            <p:nvSpPr>
              <p:cNvPr id="39" name="Google Shape;39;p4"/>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4"/>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4"/>
              <p:cNvSpPr/>
              <p:nvPr/>
            </p:nvSpPr>
            <p:spPr>
              <a:xfrm>
                <a:off x="8514266" y="1727393"/>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4"/>
              <p:cNvSpPr/>
              <p:nvPr/>
            </p:nvSpPr>
            <p:spPr>
              <a:xfrm>
                <a:off x="8514266" y="1958270"/>
                <a:ext cx="337407" cy="231482"/>
              </a:xfrm>
              <a:custGeom>
                <a:avLst/>
                <a:gdLst/>
                <a:ahLst/>
                <a:cxnLst/>
                <a:rect l="l" t="t" r="r" b="b"/>
                <a:pathLst>
                  <a:path w="2784" h="1910" extrusionOk="0">
                    <a:moveTo>
                      <a:pt x="1392" y="1"/>
                    </a:moveTo>
                    <a:lnTo>
                      <a:pt x="0" y="1909"/>
                    </a:lnTo>
                    <a:lnTo>
                      <a:pt x="2784" y="1909"/>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3" name="Google Shape;43;p4"/>
            <p:cNvSpPr/>
            <p:nvPr/>
          </p:nvSpPr>
          <p:spPr>
            <a:xfrm>
              <a:off x="6542786" y="0"/>
              <a:ext cx="2242956" cy="350011"/>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4"/>
            <p:cNvSpPr/>
            <p:nvPr/>
          </p:nvSpPr>
          <p:spPr>
            <a:xfrm rot="10800000" flipH="1">
              <a:off x="-1" y="3823238"/>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5" name="Google Shape;45;p4"/>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6" name="Google Shape;46;p4"/>
          <p:cNvSpPr txBox="1"/>
          <p:nvPr>
            <p:ph type="subTitle" idx="1"/>
          </p:nvPr>
        </p:nvSpPr>
        <p:spPr>
          <a:xfrm>
            <a:off x="5361600" y="1605900"/>
            <a:ext cx="3068400" cy="1931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1">
  <p:cSld name="SECTION_HEADER_1">
    <p:spTree>
      <p:nvGrpSpPr>
        <p:cNvPr id="334" name="Shape 334"/>
        <p:cNvGrpSpPr/>
        <p:nvPr/>
      </p:nvGrpSpPr>
      <p:grpSpPr>
        <a:xfrm>
          <a:off x="0" y="0"/>
          <a:ext cx="0" cy="0"/>
          <a:chOff x="0" y="0"/>
          <a:chExt cx="0" cy="0"/>
        </a:xfrm>
      </p:grpSpPr>
      <p:grpSp>
        <p:nvGrpSpPr>
          <p:cNvPr id="335" name="Google Shape;335;p31"/>
          <p:cNvGrpSpPr/>
          <p:nvPr/>
        </p:nvGrpSpPr>
        <p:grpSpPr>
          <a:xfrm>
            <a:off x="-246502" y="44875"/>
            <a:ext cx="9390546" cy="5143162"/>
            <a:chOff x="-246502" y="44875"/>
            <a:chExt cx="9390546" cy="5143162"/>
          </a:xfrm>
        </p:grpSpPr>
        <p:sp>
          <p:nvSpPr>
            <p:cNvPr id="336" name="Google Shape;336;p31"/>
            <p:cNvSpPr/>
            <p:nvPr/>
          </p:nvSpPr>
          <p:spPr>
            <a:xfrm rot="-5400000" flipH="1">
              <a:off x="77977" y="-279603"/>
              <a:ext cx="5143144" cy="5792100"/>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7" name="Google Shape;337;p31"/>
            <p:cNvGrpSpPr/>
            <p:nvPr/>
          </p:nvGrpSpPr>
          <p:grpSpPr>
            <a:xfrm rot="-5400000" flipH="1">
              <a:off x="8363971" y="-185970"/>
              <a:ext cx="337407" cy="924597"/>
              <a:chOff x="8514266" y="1265155"/>
              <a:chExt cx="337407" cy="924597"/>
            </a:xfrm>
          </p:grpSpPr>
          <p:sp>
            <p:nvSpPr>
              <p:cNvPr id="338" name="Google Shape;338;p31"/>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31"/>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31"/>
              <p:cNvSpPr/>
              <p:nvPr/>
            </p:nvSpPr>
            <p:spPr>
              <a:xfrm>
                <a:off x="8514266" y="1727393"/>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31"/>
              <p:cNvSpPr/>
              <p:nvPr/>
            </p:nvSpPr>
            <p:spPr>
              <a:xfrm>
                <a:off x="8514266" y="1958270"/>
                <a:ext cx="337407" cy="231482"/>
              </a:xfrm>
              <a:custGeom>
                <a:avLst/>
                <a:gdLst/>
                <a:ahLst/>
                <a:cxnLst/>
                <a:rect l="l" t="t" r="r" b="b"/>
                <a:pathLst>
                  <a:path w="2784" h="1910" extrusionOk="0">
                    <a:moveTo>
                      <a:pt x="1392" y="1"/>
                    </a:moveTo>
                    <a:lnTo>
                      <a:pt x="0" y="1909"/>
                    </a:lnTo>
                    <a:lnTo>
                      <a:pt x="2784" y="1909"/>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42" name="Google Shape;342;p31"/>
            <p:cNvSpPr/>
            <p:nvPr/>
          </p:nvSpPr>
          <p:spPr>
            <a:xfrm rot="-5400000" flipH="1">
              <a:off x="-946474" y="3790475"/>
              <a:ext cx="2242956" cy="350011"/>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31"/>
            <p:cNvSpPr/>
            <p:nvPr/>
          </p:nvSpPr>
          <p:spPr>
            <a:xfrm rot="10800000">
              <a:off x="5366582" y="3823238"/>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44" name="Google Shape;344;p31"/>
          <p:cNvSpPr txBox="1"/>
          <p:nvPr>
            <p:ph type="title"/>
          </p:nvPr>
        </p:nvSpPr>
        <p:spPr>
          <a:xfrm>
            <a:off x="855925" y="1218750"/>
            <a:ext cx="5141400" cy="2377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2">
  <p:cSld name="TITLE_AND_BODY_1_3_1_1">
    <p:spTree>
      <p:nvGrpSpPr>
        <p:cNvPr id="345" name="Shape 345"/>
        <p:cNvGrpSpPr/>
        <p:nvPr/>
      </p:nvGrpSpPr>
      <p:grpSpPr>
        <a:xfrm>
          <a:off x="0" y="0"/>
          <a:ext cx="0" cy="0"/>
          <a:chOff x="0" y="0"/>
          <a:chExt cx="0" cy="0"/>
        </a:xfrm>
      </p:grpSpPr>
      <p:grpSp>
        <p:nvGrpSpPr>
          <p:cNvPr id="346" name="Google Shape;346;p32"/>
          <p:cNvGrpSpPr/>
          <p:nvPr/>
        </p:nvGrpSpPr>
        <p:grpSpPr>
          <a:xfrm>
            <a:off x="-152410" y="0"/>
            <a:ext cx="9338910" cy="5221448"/>
            <a:chOff x="-152410" y="0"/>
            <a:chExt cx="9338910" cy="5221448"/>
          </a:xfrm>
        </p:grpSpPr>
        <p:sp>
          <p:nvSpPr>
            <p:cNvPr id="347" name="Google Shape;347;p32"/>
            <p:cNvSpPr/>
            <p:nvPr/>
          </p:nvSpPr>
          <p:spPr>
            <a:xfrm rot="10800000" flipH="1">
              <a:off x="-152410" y="3991667"/>
              <a:ext cx="1579980" cy="1217639"/>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48" name="Google Shape;348;p32"/>
            <p:cNvGrpSpPr/>
            <p:nvPr/>
          </p:nvGrpSpPr>
          <p:grpSpPr>
            <a:xfrm>
              <a:off x="524811" y="1775715"/>
              <a:ext cx="8661689" cy="3445733"/>
              <a:chOff x="524811" y="1775715"/>
              <a:chExt cx="8661689" cy="3445733"/>
            </a:xfrm>
          </p:grpSpPr>
          <p:sp>
            <p:nvSpPr>
              <p:cNvPr id="349" name="Google Shape;349;p32"/>
              <p:cNvSpPr/>
              <p:nvPr/>
            </p:nvSpPr>
            <p:spPr>
              <a:xfrm flipH="1">
                <a:off x="5389067" y="1848905"/>
                <a:ext cx="3797433" cy="3372543"/>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32"/>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51" name="Google Shape;351;p32"/>
            <p:cNvSpPr/>
            <p:nvPr/>
          </p:nvSpPr>
          <p:spPr>
            <a:xfrm>
              <a:off x="4655007" y="0"/>
              <a:ext cx="4130762" cy="644602"/>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52" name="Google Shape;352;p32"/>
          <p:cNvSpPr txBox="1"/>
          <p:nvPr>
            <p:ph type="subTitle" idx="1"/>
          </p:nvPr>
        </p:nvSpPr>
        <p:spPr>
          <a:xfrm>
            <a:off x="713850" y="2096550"/>
            <a:ext cx="1284000" cy="83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sz="1800">
                <a:latin typeface="Black Han Sans" charset="-127"/>
                <a:ea typeface="Black Han Sans" charset="-127"/>
                <a:cs typeface="Black Han Sans" charset="-127"/>
                <a:sym typeface="Black Han Sans" charset="-127"/>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53" name="Google Shape;353;p32"/>
          <p:cNvSpPr txBox="1"/>
          <p:nvPr>
            <p:ph type="body" idx="2"/>
          </p:nvPr>
        </p:nvSpPr>
        <p:spPr>
          <a:xfrm>
            <a:off x="713850" y="2930550"/>
            <a:ext cx="3160800" cy="108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p:txBody>
      </p:sp>
      <p:sp>
        <p:nvSpPr>
          <p:cNvPr id="354" name="Google Shape;354;p32"/>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3">
  <p:cSld name="SECTION_TITLE_AND_DESCRIPTION_1">
    <p:spTree>
      <p:nvGrpSpPr>
        <p:cNvPr id="355" name="Shape 355"/>
        <p:cNvGrpSpPr/>
        <p:nvPr/>
      </p:nvGrpSpPr>
      <p:grpSpPr>
        <a:xfrm>
          <a:off x="0" y="0"/>
          <a:ext cx="0" cy="0"/>
          <a:chOff x="0" y="0"/>
          <a:chExt cx="0" cy="0"/>
        </a:xfrm>
      </p:grpSpPr>
      <p:sp>
        <p:nvSpPr>
          <p:cNvPr id="356" name="Google Shape;356;p33"/>
          <p:cNvSpPr/>
          <p:nvPr/>
        </p:nvSpPr>
        <p:spPr>
          <a:xfrm rot="10800000">
            <a:off x="6156594" y="-1656320"/>
            <a:ext cx="3864431" cy="3432044"/>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33"/>
          <p:cNvSpPr/>
          <p:nvPr/>
        </p:nvSpPr>
        <p:spPr>
          <a:xfrm flipH="1">
            <a:off x="6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58" name="Google Shape;358;p33"/>
          <p:cNvGrpSpPr/>
          <p:nvPr/>
        </p:nvGrpSpPr>
        <p:grpSpPr>
          <a:xfrm>
            <a:off x="524811" y="1775715"/>
            <a:ext cx="8441422" cy="1402732"/>
            <a:chOff x="524811" y="-71085"/>
            <a:chExt cx="8441422" cy="1402732"/>
          </a:xfrm>
        </p:grpSpPr>
        <p:sp>
          <p:nvSpPr>
            <p:cNvPr id="359" name="Google Shape;359;p33"/>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33"/>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33"/>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62" name="Google Shape;362;p33"/>
          <p:cNvSpPr/>
          <p:nvPr/>
        </p:nvSpPr>
        <p:spPr>
          <a:xfrm rot="10800000">
            <a:off x="6290884" y="4112034"/>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33"/>
          <p:cNvSpPr txBox="1"/>
          <p:nvPr>
            <p:ph type="subTitle" idx="1"/>
          </p:nvPr>
        </p:nvSpPr>
        <p:spPr>
          <a:xfrm flipH="1">
            <a:off x="6004201" y="2020350"/>
            <a:ext cx="1740000" cy="834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800"/>
              <a:buNone/>
              <a:defRPr sz="1800">
                <a:latin typeface="Black Han Sans" charset="-127"/>
                <a:ea typeface="Black Han Sans" charset="-127"/>
                <a:cs typeface="Black Han Sans" charset="-127"/>
                <a:sym typeface="Black Han Sans" charset="-127"/>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p:txBody>
      </p:sp>
      <p:sp>
        <p:nvSpPr>
          <p:cNvPr id="364" name="Google Shape;364;p33"/>
          <p:cNvSpPr txBox="1"/>
          <p:nvPr>
            <p:ph type="body" idx="2"/>
          </p:nvPr>
        </p:nvSpPr>
        <p:spPr>
          <a:xfrm flipH="1">
            <a:off x="4583398" y="2854350"/>
            <a:ext cx="3160800" cy="10872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SzPts val="1400"/>
              <a:buChar char="●"/>
              <a:defRPr sz="16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algn="r"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p:txBody>
      </p:sp>
      <p:sp>
        <p:nvSpPr>
          <p:cNvPr id="365" name="Google Shape;365;p33"/>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4">
  <p:cSld name="TITLE_AND_BODY_2_1">
    <p:spTree>
      <p:nvGrpSpPr>
        <p:cNvPr id="366" name="Shape 366"/>
        <p:cNvGrpSpPr/>
        <p:nvPr/>
      </p:nvGrpSpPr>
      <p:grpSpPr>
        <a:xfrm>
          <a:off x="0" y="0"/>
          <a:ext cx="0" cy="0"/>
          <a:chOff x="0" y="0"/>
          <a:chExt cx="0" cy="0"/>
        </a:xfrm>
      </p:grpSpPr>
      <p:sp>
        <p:nvSpPr>
          <p:cNvPr id="367" name="Google Shape;367;p34"/>
          <p:cNvSpPr txBox="1"/>
          <p:nvPr>
            <p:ph type="body" idx="1"/>
          </p:nvPr>
        </p:nvSpPr>
        <p:spPr>
          <a:xfrm>
            <a:off x="713850" y="1107450"/>
            <a:ext cx="7913700" cy="3499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E0E0E"/>
              </a:buClr>
              <a:buSzPts val="1800"/>
              <a:buFont typeface="Lexend Deca"/>
              <a:buChar char="●"/>
              <a:defRPr sz="1250"/>
            </a:lvl1pPr>
            <a:lvl2pPr marL="914400" lvl="1" indent="-317500" rtl="0">
              <a:spcBef>
                <a:spcPts val="0"/>
              </a:spcBef>
              <a:spcAft>
                <a:spcPts val="0"/>
              </a:spcAft>
              <a:buClr>
                <a:srgbClr val="0E0E0E"/>
              </a:buClr>
              <a:buSzPts val="1400"/>
              <a:buFont typeface="Arial" panose="020B0604020202020204"/>
              <a:buChar char="○"/>
              <a:defRPr/>
            </a:lvl2pPr>
            <a:lvl3pPr marL="1371600" lvl="2" indent="-317500" rtl="0">
              <a:spcBef>
                <a:spcPts val="1600"/>
              </a:spcBef>
              <a:spcAft>
                <a:spcPts val="0"/>
              </a:spcAft>
              <a:buClr>
                <a:srgbClr val="0E0E0E"/>
              </a:buClr>
              <a:buSzPts val="1400"/>
              <a:buFont typeface="Arial" panose="020B0604020202020204"/>
              <a:buChar char="■"/>
              <a:defRPr/>
            </a:lvl3pPr>
            <a:lvl4pPr marL="1828800" lvl="3" indent="-317500" rtl="0">
              <a:spcBef>
                <a:spcPts val="1600"/>
              </a:spcBef>
              <a:spcAft>
                <a:spcPts val="0"/>
              </a:spcAft>
              <a:buClr>
                <a:srgbClr val="0E0E0E"/>
              </a:buClr>
              <a:buSzPts val="1400"/>
              <a:buFont typeface="Arial" panose="020B0604020202020204"/>
              <a:buChar char="●"/>
              <a:defRPr/>
            </a:lvl4pPr>
            <a:lvl5pPr marL="2286000" lvl="4" indent="-317500" rtl="0">
              <a:spcBef>
                <a:spcPts val="1600"/>
              </a:spcBef>
              <a:spcAft>
                <a:spcPts val="0"/>
              </a:spcAft>
              <a:buClr>
                <a:srgbClr val="0E0E0E"/>
              </a:buClr>
              <a:buSzPts val="1400"/>
              <a:buFont typeface="Arial" panose="020B0604020202020204"/>
              <a:buChar char="○"/>
              <a:defRPr/>
            </a:lvl5pPr>
            <a:lvl6pPr marL="2743200" lvl="5" indent="-317500" rtl="0">
              <a:spcBef>
                <a:spcPts val="1600"/>
              </a:spcBef>
              <a:spcAft>
                <a:spcPts val="0"/>
              </a:spcAft>
              <a:buClr>
                <a:srgbClr val="0E0E0E"/>
              </a:buClr>
              <a:buSzPts val="1400"/>
              <a:buFont typeface="Arial" panose="020B0604020202020204"/>
              <a:buChar char="■"/>
              <a:defRPr/>
            </a:lvl6pPr>
            <a:lvl7pPr marL="3200400" lvl="6" indent="-317500" rtl="0">
              <a:spcBef>
                <a:spcPts val="1600"/>
              </a:spcBef>
              <a:spcAft>
                <a:spcPts val="0"/>
              </a:spcAft>
              <a:buClr>
                <a:srgbClr val="0E0E0E"/>
              </a:buClr>
              <a:buSzPts val="1400"/>
              <a:buFont typeface="Arial" panose="020B0604020202020204"/>
              <a:buChar char="●"/>
              <a:defRPr/>
            </a:lvl7pPr>
            <a:lvl8pPr marL="3657600" lvl="7" indent="-317500" rtl="0">
              <a:spcBef>
                <a:spcPts val="1600"/>
              </a:spcBef>
              <a:spcAft>
                <a:spcPts val="0"/>
              </a:spcAft>
              <a:buClr>
                <a:srgbClr val="0E0E0E"/>
              </a:buClr>
              <a:buSzPts val="1400"/>
              <a:buFont typeface="Arial" panose="020B0604020202020204"/>
              <a:buChar char="○"/>
              <a:defRPr/>
            </a:lvl8pPr>
            <a:lvl9pPr marL="4114800" lvl="8" indent="-317500" rtl="0">
              <a:spcBef>
                <a:spcPts val="1600"/>
              </a:spcBef>
              <a:spcAft>
                <a:spcPts val="1600"/>
              </a:spcAft>
              <a:buClr>
                <a:srgbClr val="0E0E0E"/>
              </a:buClr>
              <a:buSzPts val="1400"/>
              <a:buFont typeface="Arial" panose="020B0604020202020204"/>
              <a:buChar char="■"/>
              <a:defRPr/>
            </a:lvl9pPr>
          </a:lstStyle>
          <a:p/>
        </p:txBody>
      </p:sp>
      <p:sp>
        <p:nvSpPr>
          <p:cNvPr id="368" name="Google Shape;368;p34"/>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69" name="Google Shape;369;p34"/>
          <p:cNvGrpSpPr/>
          <p:nvPr/>
        </p:nvGrpSpPr>
        <p:grpSpPr>
          <a:xfrm>
            <a:off x="-2903425" y="0"/>
            <a:ext cx="12047388" cy="7827050"/>
            <a:chOff x="-2903425" y="0"/>
            <a:chExt cx="12047388" cy="7827050"/>
          </a:xfrm>
        </p:grpSpPr>
        <p:sp>
          <p:nvSpPr>
            <p:cNvPr id="370" name="Google Shape;370;p34"/>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34"/>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34"/>
            <p:cNvSpPr/>
            <p:nvPr/>
          </p:nvSpPr>
          <p:spPr>
            <a:xfrm rot="3600660">
              <a:off x="-2291381" y="3870094"/>
              <a:ext cx="3344912" cy="3344912"/>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3" name="Google Shape;373;p34"/>
          <p:cNvSpPr/>
          <p:nvPr/>
        </p:nvSpPr>
        <p:spPr>
          <a:xfrm>
            <a:off x="605691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5">
  <p:cSld name="CUSTOM">
    <p:spTree>
      <p:nvGrpSpPr>
        <p:cNvPr id="374" name="Shape 374"/>
        <p:cNvGrpSpPr/>
        <p:nvPr/>
      </p:nvGrpSpPr>
      <p:grpSpPr>
        <a:xfrm>
          <a:off x="0" y="0"/>
          <a:ext cx="0" cy="0"/>
          <a:chOff x="0" y="0"/>
          <a:chExt cx="0" cy="0"/>
        </a:xfrm>
      </p:grpSpPr>
      <p:grpSp>
        <p:nvGrpSpPr>
          <p:cNvPr id="375" name="Google Shape;375;p35"/>
          <p:cNvGrpSpPr/>
          <p:nvPr/>
        </p:nvGrpSpPr>
        <p:grpSpPr>
          <a:xfrm>
            <a:off x="-246502" y="44875"/>
            <a:ext cx="9390546" cy="5143162"/>
            <a:chOff x="-246502" y="44875"/>
            <a:chExt cx="9390546" cy="5143162"/>
          </a:xfrm>
        </p:grpSpPr>
        <p:sp>
          <p:nvSpPr>
            <p:cNvPr id="376" name="Google Shape;376;p35"/>
            <p:cNvSpPr/>
            <p:nvPr/>
          </p:nvSpPr>
          <p:spPr>
            <a:xfrm rot="-5400000" flipH="1">
              <a:off x="77977" y="-279603"/>
              <a:ext cx="5143144" cy="5792100"/>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77" name="Google Shape;377;p35"/>
            <p:cNvGrpSpPr/>
            <p:nvPr/>
          </p:nvGrpSpPr>
          <p:grpSpPr>
            <a:xfrm rot="-5400000" flipH="1">
              <a:off x="8363971" y="-185970"/>
              <a:ext cx="337407" cy="924597"/>
              <a:chOff x="8514266" y="1265155"/>
              <a:chExt cx="337407" cy="924597"/>
            </a:xfrm>
          </p:grpSpPr>
          <p:sp>
            <p:nvSpPr>
              <p:cNvPr id="378" name="Google Shape;378;p35"/>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35"/>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35"/>
              <p:cNvSpPr/>
              <p:nvPr/>
            </p:nvSpPr>
            <p:spPr>
              <a:xfrm>
                <a:off x="8514266" y="1727393"/>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35"/>
              <p:cNvSpPr/>
              <p:nvPr/>
            </p:nvSpPr>
            <p:spPr>
              <a:xfrm>
                <a:off x="8514266" y="1958270"/>
                <a:ext cx="337407" cy="231482"/>
              </a:xfrm>
              <a:custGeom>
                <a:avLst/>
                <a:gdLst/>
                <a:ahLst/>
                <a:cxnLst/>
                <a:rect l="l" t="t" r="r" b="b"/>
                <a:pathLst>
                  <a:path w="2784" h="1910" extrusionOk="0">
                    <a:moveTo>
                      <a:pt x="1392" y="1"/>
                    </a:moveTo>
                    <a:lnTo>
                      <a:pt x="0" y="1909"/>
                    </a:lnTo>
                    <a:lnTo>
                      <a:pt x="2784" y="1909"/>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82" name="Google Shape;382;p35"/>
            <p:cNvSpPr/>
            <p:nvPr/>
          </p:nvSpPr>
          <p:spPr>
            <a:xfrm rot="-5400000" flipH="1">
              <a:off x="-946474" y="3790475"/>
              <a:ext cx="2242956" cy="350011"/>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35"/>
            <p:cNvSpPr/>
            <p:nvPr/>
          </p:nvSpPr>
          <p:spPr>
            <a:xfrm rot="10800000">
              <a:off x="5366582" y="3823238"/>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84" name="Google Shape;384;p35"/>
          <p:cNvSpPr txBox="1"/>
          <p:nvPr>
            <p:ph type="title"/>
          </p:nvPr>
        </p:nvSpPr>
        <p:spPr>
          <a:xfrm>
            <a:off x="1177350" y="445025"/>
            <a:ext cx="678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5" name="Google Shape;385;p35"/>
          <p:cNvSpPr txBox="1"/>
          <p:nvPr>
            <p:ph type="subTitle" idx="1"/>
          </p:nvPr>
        </p:nvSpPr>
        <p:spPr>
          <a:xfrm>
            <a:off x="2193150" y="1083200"/>
            <a:ext cx="4757700" cy="12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Lato" panose="020F0502020204030203"/>
                <a:ea typeface="Lato" panose="020F0502020204030203"/>
                <a:cs typeface="Lato" panose="020F0502020204030203"/>
                <a:sym typeface="Lato" panose="020F0502020204030203"/>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386" name="Shape 386"/>
        <p:cNvGrpSpPr/>
        <p:nvPr/>
      </p:nvGrpSpPr>
      <p:grpSpPr>
        <a:xfrm>
          <a:off x="0" y="0"/>
          <a:ext cx="0" cy="0"/>
          <a:chOff x="0" y="0"/>
          <a:chExt cx="0" cy="0"/>
        </a:xfrm>
      </p:grpSpPr>
      <p:sp>
        <p:nvSpPr>
          <p:cNvPr id="387" name="Google Shape;387;p36"/>
          <p:cNvSpPr/>
          <p:nvPr/>
        </p:nvSpPr>
        <p:spPr>
          <a:xfrm rot="10800000">
            <a:off x="7353624"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36"/>
          <p:cNvSpPr/>
          <p:nvPr/>
        </p:nvSpPr>
        <p:spPr>
          <a:xfrm flipH="1">
            <a:off x="582130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36"/>
          <p:cNvSpPr/>
          <p:nvPr/>
        </p:nvSpPr>
        <p:spPr>
          <a:xfrm flipH="1">
            <a:off x="0" y="3871925"/>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36"/>
          <p:cNvSpPr/>
          <p:nvPr/>
        </p:nvSpPr>
        <p:spPr>
          <a:xfrm>
            <a:off x="271119" y="212480"/>
            <a:ext cx="595618" cy="572703"/>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36"/>
          <p:cNvSpPr txBox="1"/>
          <p:nvPr>
            <p:ph type="title"/>
          </p:nvPr>
        </p:nvSpPr>
        <p:spPr>
          <a:xfrm>
            <a:off x="1177350" y="445025"/>
            <a:ext cx="678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7">
  <p:cSld name="TITLE_AND_BODY_1_3_1_1_1">
    <p:spTree>
      <p:nvGrpSpPr>
        <p:cNvPr id="392" name="Shape 392"/>
        <p:cNvGrpSpPr/>
        <p:nvPr/>
      </p:nvGrpSpPr>
      <p:grpSpPr>
        <a:xfrm>
          <a:off x="0" y="0"/>
          <a:ext cx="0" cy="0"/>
          <a:chOff x="0" y="0"/>
          <a:chExt cx="0" cy="0"/>
        </a:xfrm>
      </p:grpSpPr>
      <p:grpSp>
        <p:nvGrpSpPr>
          <p:cNvPr id="393" name="Google Shape;393;p37"/>
          <p:cNvGrpSpPr/>
          <p:nvPr/>
        </p:nvGrpSpPr>
        <p:grpSpPr>
          <a:xfrm>
            <a:off x="-152410" y="0"/>
            <a:ext cx="9338910" cy="5221448"/>
            <a:chOff x="-152410" y="0"/>
            <a:chExt cx="9338910" cy="5221448"/>
          </a:xfrm>
        </p:grpSpPr>
        <p:sp>
          <p:nvSpPr>
            <p:cNvPr id="394" name="Google Shape;394;p37"/>
            <p:cNvSpPr/>
            <p:nvPr/>
          </p:nvSpPr>
          <p:spPr>
            <a:xfrm rot="10800000" flipH="1">
              <a:off x="-152410" y="3991667"/>
              <a:ext cx="1579980" cy="1217639"/>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95" name="Google Shape;395;p37"/>
            <p:cNvGrpSpPr/>
            <p:nvPr/>
          </p:nvGrpSpPr>
          <p:grpSpPr>
            <a:xfrm>
              <a:off x="5389067" y="959790"/>
              <a:ext cx="3797433" cy="4261658"/>
              <a:chOff x="5389067" y="959790"/>
              <a:chExt cx="3797433" cy="4261658"/>
            </a:xfrm>
          </p:grpSpPr>
          <p:sp>
            <p:nvSpPr>
              <p:cNvPr id="396" name="Google Shape;396;p37"/>
              <p:cNvSpPr/>
              <p:nvPr/>
            </p:nvSpPr>
            <p:spPr>
              <a:xfrm flipH="1">
                <a:off x="5389067" y="1848905"/>
                <a:ext cx="3797433" cy="3372543"/>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37"/>
              <p:cNvSpPr/>
              <p:nvPr/>
            </p:nvSpPr>
            <p:spPr>
              <a:xfrm>
                <a:off x="8591236" y="959790"/>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98" name="Google Shape;398;p37"/>
            <p:cNvSpPr/>
            <p:nvPr/>
          </p:nvSpPr>
          <p:spPr>
            <a:xfrm>
              <a:off x="4655007" y="0"/>
              <a:ext cx="4130762" cy="644602"/>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99" name="Google Shape;399;p37"/>
          <p:cNvSpPr txBox="1"/>
          <p:nvPr>
            <p:ph type="subTitle" idx="1"/>
          </p:nvPr>
        </p:nvSpPr>
        <p:spPr>
          <a:xfrm>
            <a:off x="1177500" y="2148875"/>
            <a:ext cx="2648100" cy="462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sz="2800">
                <a:latin typeface="Black Han Sans" charset="-127"/>
                <a:ea typeface="Black Han Sans" charset="-127"/>
                <a:cs typeface="Black Han Sans" charset="-127"/>
                <a:sym typeface="Black Han Sans" charset="-127"/>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400" name="Google Shape;400;p37"/>
          <p:cNvSpPr txBox="1"/>
          <p:nvPr>
            <p:ph type="body" idx="2"/>
          </p:nvPr>
        </p:nvSpPr>
        <p:spPr>
          <a:xfrm>
            <a:off x="1177498" y="2701950"/>
            <a:ext cx="3160800" cy="108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8">
  <p:cSld name="CUSTOM_8">
    <p:spTree>
      <p:nvGrpSpPr>
        <p:cNvPr id="401" name="Shape 401"/>
        <p:cNvGrpSpPr/>
        <p:nvPr/>
      </p:nvGrpSpPr>
      <p:grpSpPr>
        <a:xfrm>
          <a:off x="0" y="0"/>
          <a:ext cx="0" cy="0"/>
          <a:chOff x="0" y="0"/>
          <a:chExt cx="0" cy="0"/>
        </a:xfrm>
      </p:grpSpPr>
      <p:sp>
        <p:nvSpPr>
          <p:cNvPr id="402" name="Google Shape;402;p38"/>
          <p:cNvSpPr txBox="1"/>
          <p:nvPr>
            <p:ph type="title"/>
          </p:nvPr>
        </p:nvSpPr>
        <p:spPr>
          <a:xfrm>
            <a:off x="1177350" y="445025"/>
            <a:ext cx="678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03" name="Google Shape;403;p38"/>
          <p:cNvGrpSpPr/>
          <p:nvPr/>
        </p:nvGrpSpPr>
        <p:grpSpPr>
          <a:xfrm>
            <a:off x="-3860422" y="0"/>
            <a:ext cx="13004386" cy="9553860"/>
            <a:chOff x="-3860422" y="0"/>
            <a:chExt cx="13004386" cy="9553860"/>
          </a:xfrm>
        </p:grpSpPr>
        <p:sp>
          <p:nvSpPr>
            <p:cNvPr id="404" name="Google Shape;404;p38"/>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38"/>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38"/>
            <p:cNvSpPr/>
            <p:nvPr/>
          </p:nvSpPr>
          <p:spPr>
            <a:xfrm rot="3600617">
              <a:off x="-2990262" y="3929040"/>
              <a:ext cx="4754679" cy="4754939"/>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07" name="Google Shape;407;p38"/>
          <p:cNvSpPr/>
          <p:nvPr/>
        </p:nvSpPr>
        <p:spPr>
          <a:xfrm>
            <a:off x="605691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38"/>
          <p:cNvSpPr/>
          <p:nvPr/>
        </p:nvSpPr>
        <p:spPr>
          <a:xfrm rot="10800000" flipH="1">
            <a:off x="7197425" y="-44541"/>
            <a:ext cx="1999690" cy="136681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38"/>
          <p:cNvSpPr txBox="1"/>
          <p:nvPr>
            <p:ph type="body" idx="1"/>
          </p:nvPr>
        </p:nvSpPr>
        <p:spPr>
          <a:xfrm>
            <a:off x="4704675" y="1506975"/>
            <a:ext cx="3384000" cy="2502000"/>
          </a:xfrm>
          <a:prstGeom prst="rect">
            <a:avLst/>
          </a:prstGeom>
        </p:spPr>
        <p:txBody>
          <a:bodyPr spcFirstLastPara="1" wrap="square" lIns="91425" tIns="91425" rIns="91425" bIns="91425" anchor="t" anchorCtr="0">
            <a:noAutofit/>
          </a:bodyPr>
          <a:lstStyle>
            <a:lvl1pPr marL="457200" lvl="0" indent="-317500" algn="l" rtl="0">
              <a:lnSpc>
                <a:spcPct val="100000"/>
              </a:lnSpc>
              <a:spcBef>
                <a:spcPts val="0"/>
              </a:spcBef>
              <a:spcAft>
                <a:spcPts val="0"/>
              </a:spcAft>
              <a:buSzPts val="1400"/>
              <a:buFont typeface="Montserrat" panose="00000500000000000000"/>
              <a:buChar char="●"/>
              <a:defRPr/>
            </a:lvl1pPr>
            <a:lvl2pPr marL="914400" lvl="1" indent="-317500" algn="l" rtl="0">
              <a:spcBef>
                <a:spcPts val="0"/>
              </a:spcBef>
              <a:spcAft>
                <a:spcPts val="0"/>
              </a:spcAft>
              <a:buSzPts val="1400"/>
              <a:buFont typeface="Montserrat" panose="00000500000000000000"/>
              <a:buChar char="○"/>
              <a:defRPr/>
            </a:lvl2pPr>
            <a:lvl3pPr marL="1371600" lvl="2" indent="-317500" algn="l" rtl="0">
              <a:spcBef>
                <a:spcPts val="1600"/>
              </a:spcBef>
              <a:spcAft>
                <a:spcPts val="0"/>
              </a:spcAft>
              <a:buSzPts val="1400"/>
              <a:buFont typeface="Montserrat" panose="00000500000000000000"/>
              <a:buChar char="■"/>
              <a:defRPr/>
            </a:lvl3pPr>
            <a:lvl4pPr marL="1828800" lvl="3" indent="-317500" algn="l" rtl="0">
              <a:spcBef>
                <a:spcPts val="1600"/>
              </a:spcBef>
              <a:spcAft>
                <a:spcPts val="0"/>
              </a:spcAft>
              <a:buSzPts val="1400"/>
              <a:buFont typeface="Montserrat" panose="00000500000000000000"/>
              <a:buChar char="●"/>
              <a:defRPr/>
            </a:lvl4pPr>
            <a:lvl5pPr marL="2286000" lvl="4" indent="-317500" algn="l" rtl="0">
              <a:spcBef>
                <a:spcPts val="1600"/>
              </a:spcBef>
              <a:spcAft>
                <a:spcPts val="0"/>
              </a:spcAft>
              <a:buSzPts val="1400"/>
              <a:buFont typeface="Montserrat" panose="00000500000000000000"/>
              <a:buChar char="○"/>
              <a:defRPr/>
            </a:lvl5pPr>
            <a:lvl6pPr marL="2743200" lvl="5" indent="-317500" algn="l" rtl="0">
              <a:spcBef>
                <a:spcPts val="1600"/>
              </a:spcBef>
              <a:spcAft>
                <a:spcPts val="0"/>
              </a:spcAft>
              <a:buSzPts val="1400"/>
              <a:buFont typeface="Montserrat" panose="00000500000000000000"/>
              <a:buChar char="■"/>
              <a:defRPr/>
            </a:lvl6pPr>
            <a:lvl7pPr marL="3200400" lvl="6" indent="-317500" algn="l" rtl="0">
              <a:spcBef>
                <a:spcPts val="1600"/>
              </a:spcBef>
              <a:spcAft>
                <a:spcPts val="0"/>
              </a:spcAft>
              <a:buSzPts val="1400"/>
              <a:buFont typeface="Montserrat" panose="00000500000000000000"/>
              <a:buChar char="●"/>
              <a:defRPr/>
            </a:lvl7pPr>
            <a:lvl8pPr marL="3657600" lvl="7" indent="-317500" algn="l" rtl="0">
              <a:spcBef>
                <a:spcPts val="1600"/>
              </a:spcBef>
              <a:spcAft>
                <a:spcPts val="0"/>
              </a:spcAft>
              <a:buSzPts val="1400"/>
              <a:buFont typeface="Montserrat" panose="00000500000000000000"/>
              <a:buChar char="○"/>
              <a:defRPr/>
            </a:lvl8pPr>
            <a:lvl9pPr marL="4114800" lvl="8" indent="-317500" algn="l" rtl="0">
              <a:spcBef>
                <a:spcPts val="1600"/>
              </a:spcBef>
              <a:spcAft>
                <a:spcPts val="1600"/>
              </a:spcAft>
              <a:buSzPts val="1400"/>
              <a:buFont typeface="Montserrat" panose="000005000000000000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9">
  <p:cSld name="CUSTOM_8_2">
    <p:spTree>
      <p:nvGrpSpPr>
        <p:cNvPr id="410" name="Shape 410"/>
        <p:cNvGrpSpPr/>
        <p:nvPr/>
      </p:nvGrpSpPr>
      <p:grpSpPr>
        <a:xfrm>
          <a:off x="0" y="0"/>
          <a:ext cx="0" cy="0"/>
          <a:chOff x="0" y="0"/>
          <a:chExt cx="0" cy="0"/>
        </a:xfrm>
      </p:grpSpPr>
      <p:sp>
        <p:nvSpPr>
          <p:cNvPr id="411" name="Google Shape;411;p39"/>
          <p:cNvSpPr txBox="1"/>
          <p:nvPr>
            <p:ph type="title"/>
          </p:nvPr>
        </p:nvSpPr>
        <p:spPr>
          <a:xfrm>
            <a:off x="1177350" y="445025"/>
            <a:ext cx="678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2" name="Google Shape;412;p39"/>
          <p:cNvSpPr txBox="1"/>
          <p:nvPr>
            <p:ph type="body" idx="1"/>
          </p:nvPr>
        </p:nvSpPr>
        <p:spPr>
          <a:xfrm>
            <a:off x="2125950" y="3870950"/>
            <a:ext cx="4892100" cy="8292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Font typeface="Montserrat" panose="00000500000000000000"/>
              <a:buChar char="●"/>
              <a:defRPr/>
            </a:lvl1pPr>
            <a:lvl2pPr marL="914400" lvl="1" indent="-317500" algn="l" rtl="0">
              <a:spcBef>
                <a:spcPts val="0"/>
              </a:spcBef>
              <a:spcAft>
                <a:spcPts val="0"/>
              </a:spcAft>
              <a:buSzPts val="1400"/>
              <a:buFont typeface="Montserrat" panose="00000500000000000000"/>
              <a:buChar char="○"/>
              <a:defRPr/>
            </a:lvl2pPr>
            <a:lvl3pPr marL="1371600" lvl="2" indent="-317500" algn="l" rtl="0">
              <a:spcBef>
                <a:spcPts val="1600"/>
              </a:spcBef>
              <a:spcAft>
                <a:spcPts val="0"/>
              </a:spcAft>
              <a:buSzPts val="1400"/>
              <a:buFont typeface="Montserrat" panose="00000500000000000000"/>
              <a:buChar char="■"/>
              <a:defRPr/>
            </a:lvl3pPr>
            <a:lvl4pPr marL="1828800" lvl="3" indent="-317500" algn="l" rtl="0">
              <a:spcBef>
                <a:spcPts val="1600"/>
              </a:spcBef>
              <a:spcAft>
                <a:spcPts val="0"/>
              </a:spcAft>
              <a:buSzPts val="1400"/>
              <a:buFont typeface="Montserrat" panose="00000500000000000000"/>
              <a:buChar char="●"/>
              <a:defRPr/>
            </a:lvl4pPr>
            <a:lvl5pPr marL="2286000" lvl="4" indent="-317500" algn="l" rtl="0">
              <a:spcBef>
                <a:spcPts val="1600"/>
              </a:spcBef>
              <a:spcAft>
                <a:spcPts val="0"/>
              </a:spcAft>
              <a:buSzPts val="1400"/>
              <a:buFont typeface="Montserrat" panose="00000500000000000000"/>
              <a:buChar char="○"/>
              <a:defRPr/>
            </a:lvl5pPr>
            <a:lvl6pPr marL="2743200" lvl="5" indent="-317500" algn="l" rtl="0">
              <a:spcBef>
                <a:spcPts val="1600"/>
              </a:spcBef>
              <a:spcAft>
                <a:spcPts val="0"/>
              </a:spcAft>
              <a:buSzPts val="1400"/>
              <a:buFont typeface="Montserrat" panose="00000500000000000000"/>
              <a:buChar char="■"/>
              <a:defRPr/>
            </a:lvl6pPr>
            <a:lvl7pPr marL="3200400" lvl="6" indent="-317500" algn="l" rtl="0">
              <a:spcBef>
                <a:spcPts val="1600"/>
              </a:spcBef>
              <a:spcAft>
                <a:spcPts val="0"/>
              </a:spcAft>
              <a:buSzPts val="1400"/>
              <a:buFont typeface="Montserrat" panose="00000500000000000000"/>
              <a:buChar char="●"/>
              <a:defRPr/>
            </a:lvl7pPr>
            <a:lvl8pPr marL="3657600" lvl="7" indent="-317500" algn="l" rtl="0">
              <a:spcBef>
                <a:spcPts val="1600"/>
              </a:spcBef>
              <a:spcAft>
                <a:spcPts val="0"/>
              </a:spcAft>
              <a:buSzPts val="1400"/>
              <a:buFont typeface="Montserrat" panose="00000500000000000000"/>
              <a:buChar char="○"/>
              <a:defRPr/>
            </a:lvl8pPr>
            <a:lvl9pPr marL="4114800" lvl="8" indent="-317500" algn="l" rtl="0">
              <a:spcBef>
                <a:spcPts val="1600"/>
              </a:spcBef>
              <a:spcAft>
                <a:spcPts val="1600"/>
              </a:spcAft>
              <a:buSzPts val="1400"/>
              <a:buFont typeface="Montserrat" panose="00000500000000000000"/>
              <a:buChar char="■"/>
              <a:defRPr/>
            </a:lvl9pPr>
          </a:lstStyle>
          <a:p/>
        </p:txBody>
      </p:sp>
      <p:grpSp>
        <p:nvGrpSpPr>
          <p:cNvPr id="413" name="Google Shape;413;p39"/>
          <p:cNvGrpSpPr/>
          <p:nvPr/>
        </p:nvGrpSpPr>
        <p:grpSpPr>
          <a:xfrm rot="-5400000" flipH="1">
            <a:off x="8363971" y="-185970"/>
            <a:ext cx="337407" cy="924597"/>
            <a:chOff x="8514266" y="1265155"/>
            <a:chExt cx="337407" cy="924597"/>
          </a:xfrm>
        </p:grpSpPr>
        <p:sp>
          <p:nvSpPr>
            <p:cNvPr id="414" name="Google Shape;414;p39"/>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39"/>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39"/>
            <p:cNvSpPr/>
            <p:nvPr/>
          </p:nvSpPr>
          <p:spPr>
            <a:xfrm>
              <a:off x="8514266" y="1727393"/>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39"/>
            <p:cNvSpPr/>
            <p:nvPr/>
          </p:nvSpPr>
          <p:spPr>
            <a:xfrm>
              <a:off x="8514266" y="1958270"/>
              <a:ext cx="337407" cy="231482"/>
            </a:xfrm>
            <a:custGeom>
              <a:avLst/>
              <a:gdLst/>
              <a:ahLst/>
              <a:cxnLst/>
              <a:rect l="l" t="t" r="r" b="b"/>
              <a:pathLst>
                <a:path w="2784" h="1910" extrusionOk="0">
                  <a:moveTo>
                    <a:pt x="1392" y="1"/>
                  </a:moveTo>
                  <a:lnTo>
                    <a:pt x="0" y="1909"/>
                  </a:lnTo>
                  <a:lnTo>
                    <a:pt x="2784" y="1909"/>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18" name="Google Shape;418;p39"/>
          <p:cNvSpPr/>
          <p:nvPr/>
        </p:nvSpPr>
        <p:spPr>
          <a:xfrm rot="-5400000" flipH="1">
            <a:off x="-946474" y="3790475"/>
            <a:ext cx="2242956" cy="350011"/>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39"/>
          <p:cNvSpPr/>
          <p:nvPr/>
        </p:nvSpPr>
        <p:spPr>
          <a:xfrm rot="5400000" flipH="1">
            <a:off x="6944307" y="3026813"/>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39"/>
          <p:cNvSpPr/>
          <p:nvPr/>
        </p:nvSpPr>
        <p:spPr>
          <a:xfrm rot="7199737">
            <a:off x="-1851981" y="-1577874"/>
            <a:ext cx="3112012" cy="3112162"/>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10">
  <p:cSld name="TITLE_AND_BODY_1_1_2">
    <p:spTree>
      <p:nvGrpSpPr>
        <p:cNvPr id="421" name="Shape 421"/>
        <p:cNvGrpSpPr/>
        <p:nvPr/>
      </p:nvGrpSpPr>
      <p:grpSpPr>
        <a:xfrm>
          <a:off x="0" y="0"/>
          <a:ext cx="0" cy="0"/>
          <a:chOff x="0" y="0"/>
          <a:chExt cx="0" cy="0"/>
        </a:xfrm>
      </p:grpSpPr>
      <p:grpSp>
        <p:nvGrpSpPr>
          <p:cNvPr id="422" name="Google Shape;422;p40"/>
          <p:cNvGrpSpPr/>
          <p:nvPr/>
        </p:nvGrpSpPr>
        <p:grpSpPr>
          <a:xfrm>
            <a:off x="-2984950" y="-52225"/>
            <a:ext cx="12150200" cy="5266583"/>
            <a:chOff x="-2984950" y="-52225"/>
            <a:chExt cx="12150200" cy="5266583"/>
          </a:xfrm>
        </p:grpSpPr>
        <p:sp>
          <p:nvSpPr>
            <p:cNvPr id="423" name="Google Shape;423;p40"/>
            <p:cNvSpPr/>
            <p:nvPr/>
          </p:nvSpPr>
          <p:spPr>
            <a:xfrm rot="10800000" flipH="1">
              <a:off x="-743459"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40"/>
            <p:cNvSpPr/>
            <p:nvPr/>
          </p:nvSpPr>
          <p:spPr>
            <a:xfrm>
              <a:off x="-298495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40"/>
            <p:cNvSpPr/>
            <p:nvPr/>
          </p:nvSpPr>
          <p:spPr>
            <a:xfrm rot="10800000" flipH="1">
              <a:off x="2427460" y="-52225"/>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40"/>
            <p:cNvSpPr/>
            <p:nvPr/>
          </p:nvSpPr>
          <p:spPr>
            <a:xfrm rot="10800000" flipH="1">
              <a:off x="730490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27" name="Google Shape;427;p40"/>
          <p:cNvSpPr txBox="1"/>
          <p:nvPr>
            <p:ph type="title"/>
          </p:nvPr>
        </p:nvSpPr>
        <p:spPr>
          <a:xfrm>
            <a:off x="713850" y="2128825"/>
            <a:ext cx="3496200" cy="472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28" name="Google Shape;428;p40"/>
          <p:cNvSpPr txBox="1"/>
          <p:nvPr>
            <p:ph type="subTitle" idx="1"/>
          </p:nvPr>
        </p:nvSpPr>
        <p:spPr>
          <a:xfrm>
            <a:off x="713850" y="2510350"/>
            <a:ext cx="3196800" cy="120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47" name="Shape 47"/>
        <p:cNvGrpSpPr/>
        <p:nvPr/>
      </p:nvGrpSpPr>
      <p:grpSpPr>
        <a:xfrm>
          <a:off x="0" y="0"/>
          <a:ext cx="0" cy="0"/>
          <a:chOff x="0" y="0"/>
          <a:chExt cx="0" cy="0"/>
        </a:xfrm>
      </p:grpSpPr>
      <p:sp>
        <p:nvSpPr>
          <p:cNvPr id="48" name="Google Shape;48;p5"/>
          <p:cNvSpPr/>
          <p:nvPr/>
        </p:nvSpPr>
        <p:spPr>
          <a:xfrm rot="10800000">
            <a:off x="7353624"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5"/>
          <p:cNvSpPr/>
          <p:nvPr/>
        </p:nvSpPr>
        <p:spPr>
          <a:xfrm flipH="1">
            <a:off x="582130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5"/>
          <p:cNvSpPr/>
          <p:nvPr/>
        </p:nvSpPr>
        <p:spPr>
          <a:xfrm flipH="1">
            <a:off x="0" y="3871925"/>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5"/>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5"/>
          <p:cNvSpPr txBox="1"/>
          <p:nvPr>
            <p:ph type="title"/>
          </p:nvPr>
        </p:nvSpPr>
        <p:spPr>
          <a:xfrm>
            <a:off x="713850" y="445025"/>
            <a:ext cx="7887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3" name="Google Shape;53;p5"/>
          <p:cNvSpPr txBox="1"/>
          <p:nvPr>
            <p:ph type="title" idx="2"/>
          </p:nvPr>
        </p:nvSpPr>
        <p:spPr>
          <a:xfrm>
            <a:off x="1290600" y="2655400"/>
            <a:ext cx="2909700" cy="44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54" name="Google Shape;54;p5"/>
          <p:cNvSpPr txBox="1"/>
          <p:nvPr>
            <p:ph type="subTitle" idx="1"/>
          </p:nvPr>
        </p:nvSpPr>
        <p:spPr>
          <a:xfrm>
            <a:off x="1290588" y="3006900"/>
            <a:ext cx="2909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55" name="Google Shape;55;p5"/>
          <p:cNvSpPr txBox="1"/>
          <p:nvPr>
            <p:ph type="title" idx="3"/>
          </p:nvPr>
        </p:nvSpPr>
        <p:spPr>
          <a:xfrm>
            <a:off x="4943704" y="2655400"/>
            <a:ext cx="2909700" cy="44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56" name="Google Shape;56;p5"/>
          <p:cNvSpPr txBox="1"/>
          <p:nvPr>
            <p:ph type="subTitle" idx="4"/>
          </p:nvPr>
        </p:nvSpPr>
        <p:spPr>
          <a:xfrm>
            <a:off x="4943697" y="3006900"/>
            <a:ext cx="2909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CUSTOM_8_1">
    <p:spTree>
      <p:nvGrpSpPr>
        <p:cNvPr id="429" name="Shape 429"/>
        <p:cNvGrpSpPr/>
        <p:nvPr/>
      </p:nvGrpSpPr>
      <p:grpSpPr>
        <a:xfrm>
          <a:off x="0" y="0"/>
          <a:ext cx="0" cy="0"/>
          <a:chOff x="0" y="0"/>
          <a:chExt cx="0" cy="0"/>
        </a:xfrm>
      </p:grpSpPr>
      <p:sp>
        <p:nvSpPr>
          <p:cNvPr id="430" name="Google Shape;430;p41"/>
          <p:cNvSpPr txBox="1"/>
          <p:nvPr>
            <p:ph type="title"/>
          </p:nvPr>
        </p:nvSpPr>
        <p:spPr>
          <a:xfrm>
            <a:off x="717225" y="783200"/>
            <a:ext cx="3368700" cy="98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1" name="Google Shape;431;p41"/>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41"/>
          <p:cNvSpPr/>
          <p:nvPr/>
        </p:nvSpPr>
        <p:spPr>
          <a:xfrm rot="3600617">
            <a:off x="-2907637" y="3443615"/>
            <a:ext cx="4754679" cy="4754939"/>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41"/>
          <p:cNvSpPr/>
          <p:nvPr/>
        </p:nvSpPr>
        <p:spPr>
          <a:xfrm>
            <a:off x="6814253" y="3500673"/>
            <a:ext cx="2403386" cy="1642748"/>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3">
  <p:cSld name="CUSTOM_8_1_1">
    <p:spTree>
      <p:nvGrpSpPr>
        <p:cNvPr id="434" name="Shape 434"/>
        <p:cNvGrpSpPr/>
        <p:nvPr/>
      </p:nvGrpSpPr>
      <p:grpSpPr>
        <a:xfrm>
          <a:off x="0" y="0"/>
          <a:ext cx="0" cy="0"/>
          <a:chOff x="0" y="0"/>
          <a:chExt cx="0" cy="0"/>
        </a:xfrm>
      </p:grpSpPr>
      <p:grpSp>
        <p:nvGrpSpPr>
          <p:cNvPr id="435" name="Google Shape;435;p42"/>
          <p:cNvGrpSpPr/>
          <p:nvPr/>
        </p:nvGrpSpPr>
        <p:grpSpPr>
          <a:xfrm>
            <a:off x="-2" y="107625"/>
            <a:ext cx="9236996" cy="5913562"/>
            <a:chOff x="-2" y="107625"/>
            <a:chExt cx="9236996" cy="5913562"/>
          </a:xfrm>
        </p:grpSpPr>
        <p:grpSp>
          <p:nvGrpSpPr>
            <p:cNvPr id="436" name="Google Shape;436;p42"/>
            <p:cNvGrpSpPr/>
            <p:nvPr/>
          </p:nvGrpSpPr>
          <p:grpSpPr>
            <a:xfrm rot="-5400000" flipH="1">
              <a:off x="8363971" y="-185970"/>
              <a:ext cx="337407" cy="924597"/>
              <a:chOff x="8514266" y="1265155"/>
              <a:chExt cx="337407" cy="924597"/>
            </a:xfrm>
          </p:grpSpPr>
          <p:sp>
            <p:nvSpPr>
              <p:cNvPr id="437" name="Google Shape;437;p42"/>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42"/>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42"/>
              <p:cNvSpPr/>
              <p:nvPr/>
            </p:nvSpPr>
            <p:spPr>
              <a:xfrm>
                <a:off x="8514266" y="1727393"/>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42"/>
              <p:cNvSpPr/>
              <p:nvPr/>
            </p:nvSpPr>
            <p:spPr>
              <a:xfrm>
                <a:off x="8514266" y="1958270"/>
                <a:ext cx="337407" cy="231482"/>
              </a:xfrm>
              <a:custGeom>
                <a:avLst/>
                <a:gdLst/>
                <a:ahLst/>
                <a:cxnLst/>
                <a:rect l="l" t="t" r="r" b="b"/>
                <a:pathLst>
                  <a:path w="2784" h="1910" extrusionOk="0">
                    <a:moveTo>
                      <a:pt x="1392" y="1"/>
                    </a:moveTo>
                    <a:lnTo>
                      <a:pt x="0" y="1909"/>
                    </a:lnTo>
                    <a:lnTo>
                      <a:pt x="2784" y="1909"/>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41" name="Google Shape;441;p42"/>
            <p:cNvSpPr/>
            <p:nvPr/>
          </p:nvSpPr>
          <p:spPr>
            <a:xfrm rot="-5400000" flipH="1">
              <a:off x="-946474" y="3790475"/>
              <a:ext cx="2242956" cy="350011"/>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42"/>
            <p:cNvSpPr/>
            <p:nvPr/>
          </p:nvSpPr>
          <p:spPr>
            <a:xfrm rot="10800000">
              <a:off x="5459532" y="4656388"/>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43" name="Google Shape;443;p42"/>
          <p:cNvSpPr/>
          <p:nvPr/>
        </p:nvSpPr>
        <p:spPr>
          <a:xfrm rot="7199737">
            <a:off x="-1851981" y="-1577874"/>
            <a:ext cx="3112012" cy="3112162"/>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42"/>
          <p:cNvSpPr txBox="1"/>
          <p:nvPr>
            <p:ph type="title"/>
          </p:nvPr>
        </p:nvSpPr>
        <p:spPr>
          <a:xfrm>
            <a:off x="1573800" y="445025"/>
            <a:ext cx="599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p:cSld name="TITLE_ONLY_1">
    <p:spTree>
      <p:nvGrpSpPr>
        <p:cNvPr id="445" name="Shape 445"/>
        <p:cNvGrpSpPr/>
        <p:nvPr/>
      </p:nvGrpSpPr>
      <p:grpSpPr>
        <a:xfrm>
          <a:off x="0" y="0"/>
          <a:ext cx="0" cy="0"/>
          <a:chOff x="0" y="0"/>
          <a:chExt cx="0" cy="0"/>
        </a:xfrm>
      </p:grpSpPr>
      <p:grpSp>
        <p:nvGrpSpPr>
          <p:cNvPr id="446" name="Google Shape;446;p43"/>
          <p:cNvGrpSpPr/>
          <p:nvPr/>
        </p:nvGrpSpPr>
        <p:grpSpPr>
          <a:xfrm>
            <a:off x="-30" y="-7"/>
            <a:ext cx="9583530" cy="5221436"/>
            <a:chOff x="-30" y="-7"/>
            <a:chExt cx="9583530" cy="5221436"/>
          </a:xfrm>
        </p:grpSpPr>
        <p:grpSp>
          <p:nvGrpSpPr>
            <p:cNvPr id="447" name="Google Shape;447;p43"/>
            <p:cNvGrpSpPr/>
            <p:nvPr/>
          </p:nvGrpSpPr>
          <p:grpSpPr>
            <a:xfrm>
              <a:off x="-30" y="192978"/>
              <a:ext cx="9026004" cy="5028450"/>
              <a:chOff x="-30" y="192978"/>
              <a:chExt cx="9026004" cy="5028450"/>
            </a:xfrm>
          </p:grpSpPr>
          <p:sp>
            <p:nvSpPr>
              <p:cNvPr id="448" name="Google Shape;448;p43"/>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49" name="Google Shape;449;p43"/>
              <p:cNvGrpSpPr/>
              <p:nvPr/>
            </p:nvGrpSpPr>
            <p:grpSpPr>
              <a:xfrm rot="10800000" flipH="1">
                <a:off x="-30" y="192978"/>
                <a:ext cx="9026004" cy="5028450"/>
                <a:chOff x="-74390" y="-31"/>
                <a:chExt cx="9026004" cy="5028450"/>
              </a:xfrm>
            </p:grpSpPr>
            <p:sp>
              <p:nvSpPr>
                <p:cNvPr id="450" name="Google Shape;450;p43"/>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43"/>
                <p:cNvSpPr/>
                <p:nvPr/>
              </p:nvSpPr>
              <p:spPr>
                <a:xfrm rot="10800000">
                  <a:off x="-74390" y="-31"/>
                  <a:ext cx="9026004" cy="3606773"/>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452" name="Google Shape;452;p43"/>
            <p:cNvSpPr/>
            <p:nvPr/>
          </p:nvSpPr>
          <p:spPr>
            <a:xfrm rot="10800000">
              <a:off x="6942147" y="-7"/>
              <a:ext cx="2641354" cy="2117331"/>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53" name="Google Shape;453;p43"/>
          <p:cNvSpPr txBox="1"/>
          <p:nvPr>
            <p:ph type="title" hasCustomPrompt="1"/>
          </p:nvPr>
        </p:nvSpPr>
        <p:spPr>
          <a:xfrm>
            <a:off x="4939711" y="1284600"/>
            <a:ext cx="3130200" cy="692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3000"/>
              <a:buNone/>
              <a:defRPr sz="3000">
                <a:solidFill>
                  <a:schemeClr val="lt1"/>
                </a:solidFill>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454" name="Google Shape;454;p43"/>
          <p:cNvSpPr txBox="1"/>
          <p:nvPr>
            <p:ph type="subTitle" idx="1"/>
          </p:nvPr>
        </p:nvSpPr>
        <p:spPr>
          <a:xfrm>
            <a:off x="5176925" y="1910825"/>
            <a:ext cx="265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p:txBody>
      </p:sp>
      <p:sp>
        <p:nvSpPr>
          <p:cNvPr id="455" name="Google Shape;455;p43"/>
          <p:cNvSpPr txBox="1"/>
          <p:nvPr>
            <p:ph type="title" idx="2" hasCustomPrompt="1"/>
          </p:nvPr>
        </p:nvSpPr>
        <p:spPr>
          <a:xfrm>
            <a:off x="4939711" y="2445575"/>
            <a:ext cx="3130200" cy="692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000"/>
              <a:buNone/>
              <a:defRPr sz="3000">
                <a:solidFill>
                  <a:schemeClr val="lt2"/>
                </a:solidFill>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456" name="Google Shape;456;p43"/>
          <p:cNvSpPr txBox="1"/>
          <p:nvPr>
            <p:ph type="subTitle" idx="3"/>
          </p:nvPr>
        </p:nvSpPr>
        <p:spPr>
          <a:xfrm>
            <a:off x="5176925" y="3071800"/>
            <a:ext cx="265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2">
  <p:cSld name="CUSTOM_5_1_1_1_1">
    <p:spTree>
      <p:nvGrpSpPr>
        <p:cNvPr id="457" name="Shape 457"/>
        <p:cNvGrpSpPr/>
        <p:nvPr/>
      </p:nvGrpSpPr>
      <p:grpSpPr>
        <a:xfrm>
          <a:off x="0" y="0"/>
          <a:ext cx="0" cy="0"/>
          <a:chOff x="0" y="0"/>
          <a:chExt cx="0" cy="0"/>
        </a:xfrm>
      </p:grpSpPr>
      <p:sp>
        <p:nvSpPr>
          <p:cNvPr id="458" name="Google Shape;458;p44"/>
          <p:cNvSpPr/>
          <p:nvPr/>
        </p:nvSpPr>
        <p:spPr>
          <a:xfrm rot="5400077" flipH="1">
            <a:off x="4664953" y="-1796929"/>
            <a:ext cx="4349199" cy="4897964"/>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59" name="Google Shape;459;p44"/>
          <p:cNvGrpSpPr/>
          <p:nvPr/>
        </p:nvGrpSpPr>
        <p:grpSpPr>
          <a:xfrm>
            <a:off x="-1696741" y="-637245"/>
            <a:ext cx="7885750" cy="5574039"/>
            <a:chOff x="681006" y="714113"/>
            <a:chExt cx="7276019" cy="5143051"/>
          </a:xfrm>
        </p:grpSpPr>
        <p:sp>
          <p:nvSpPr>
            <p:cNvPr id="460" name="Google Shape;460;p44"/>
            <p:cNvSpPr/>
            <p:nvPr/>
          </p:nvSpPr>
          <p:spPr>
            <a:xfrm flipH="1">
              <a:off x="681006" y="714113"/>
              <a:ext cx="7260519" cy="2901289"/>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44"/>
            <p:cNvSpPr/>
            <p:nvPr/>
          </p:nvSpPr>
          <p:spPr>
            <a:xfrm rot="10800000" flipH="1">
              <a:off x="696506" y="2955876"/>
              <a:ext cx="7260519" cy="2901289"/>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62" name="Google Shape;462;p44"/>
          <p:cNvSpPr txBox="1"/>
          <p:nvPr>
            <p:ph type="subTitle" idx="1"/>
          </p:nvPr>
        </p:nvSpPr>
        <p:spPr>
          <a:xfrm>
            <a:off x="944250" y="2579925"/>
            <a:ext cx="4207500" cy="396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p:txBody>
      </p:sp>
      <p:sp>
        <p:nvSpPr>
          <p:cNvPr id="463" name="Google Shape;463;p44"/>
          <p:cNvSpPr txBox="1"/>
          <p:nvPr>
            <p:ph type="title" hasCustomPrompt="1"/>
          </p:nvPr>
        </p:nvSpPr>
        <p:spPr>
          <a:xfrm>
            <a:off x="63750" y="1331279"/>
            <a:ext cx="5968500" cy="1374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9600"/>
            </a:lvl1pPr>
            <a:lvl2pPr lvl="1" algn="ctr" rtl="0">
              <a:spcBef>
                <a:spcPts val="0"/>
              </a:spcBef>
              <a:spcAft>
                <a:spcPts val="0"/>
              </a:spcAft>
              <a:buSzPts val="3600"/>
              <a:buFont typeface="Black Han Sans" charset="-127"/>
              <a:buNone/>
              <a:defRPr sz="3600">
                <a:latin typeface="Black Han Sans" charset="-127"/>
                <a:ea typeface="Black Han Sans" charset="-127"/>
                <a:cs typeface="Black Han Sans" charset="-127"/>
                <a:sym typeface="Black Han Sans" charset="-127"/>
              </a:defRPr>
            </a:lvl2pPr>
            <a:lvl3pPr lvl="2" algn="ctr" rtl="0">
              <a:spcBef>
                <a:spcPts val="0"/>
              </a:spcBef>
              <a:spcAft>
                <a:spcPts val="0"/>
              </a:spcAft>
              <a:buSzPts val="3600"/>
              <a:buFont typeface="Black Han Sans" charset="-127"/>
              <a:buNone/>
              <a:defRPr sz="3600">
                <a:latin typeface="Black Han Sans" charset="-127"/>
                <a:ea typeface="Black Han Sans" charset="-127"/>
                <a:cs typeface="Black Han Sans" charset="-127"/>
                <a:sym typeface="Black Han Sans" charset="-127"/>
              </a:defRPr>
            </a:lvl3pPr>
            <a:lvl4pPr lvl="3" algn="ctr" rtl="0">
              <a:spcBef>
                <a:spcPts val="0"/>
              </a:spcBef>
              <a:spcAft>
                <a:spcPts val="0"/>
              </a:spcAft>
              <a:buSzPts val="3600"/>
              <a:buFont typeface="Black Han Sans" charset="-127"/>
              <a:buNone/>
              <a:defRPr sz="3600">
                <a:latin typeface="Black Han Sans" charset="-127"/>
                <a:ea typeface="Black Han Sans" charset="-127"/>
                <a:cs typeface="Black Han Sans" charset="-127"/>
                <a:sym typeface="Black Han Sans" charset="-127"/>
              </a:defRPr>
            </a:lvl4pPr>
            <a:lvl5pPr lvl="4" algn="ctr" rtl="0">
              <a:spcBef>
                <a:spcPts val="0"/>
              </a:spcBef>
              <a:spcAft>
                <a:spcPts val="0"/>
              </a:spcAft>
              <a:buSzPts val="3600"/>
              <a:buFont typeface="Black Han Sans" charset="-127"/>
              <a:buNone/>
              <a:defRPr sz="3600">
                <a:latin typeface="Black Han Sans" charset="-127"/>
                <a:ea typeface="Black Han Sans" charset="-127"/>
                <a:cs typeface="Black Han Sans" charset="-127"/>
                <a:sym typeface="Black Han Sans" charset="-127"/>
              </a:defRPr>
            </a:lvl5pPr>
            <a:lvl6pPr lvl="5" algn="ctr" rtl="0">
              <a:spcBef>
                <a:spcPts val="0"/>
              </a:spcBef>
              <a:spcAft>
                <a:spcPts val="0"/>
              </a:spcAft>
              <a:buSzPts val="3600"/>
              <a:buFont typeface="Black Han Sans" charset="-127"/>
              <a:buNone/>
              <a:defRPr sz="3600">
                <a:latin typeface="Black Han Sans" charset="-127"/>
                <a:ea typeface="Black Han Sans" charset="-127"/>
                <a:cs typeface="Black Han Sans" charset="-127"/>
                <a:sym typeface="Black Han Sans" charset="-127"/>
              </a:defRPr>
            </a:lvl6pPr>
            <a:lvl7pPr lvl="6" algn="ctr" rtl="0">
              <a:spcBef>
                <a:spcPts val="0"/>
              </a:spcBef>
              <a:spcAft>
                <a:spcPts val="0"/>
              </a:spcAft>
              <a:buSzPts val="3600"/>
              <a:buFont typeface="Black Han Sans" charset="-127"/>
              <a:buNone/>
              <a:defRPr sz="3600">
                <a:latin typeface="Black Han Sans" charset="-127"/>
                <a:ea typeface="Black Han Sans" charset="-127"/>
                <a:cs typeface="Black Han Sans" charset="-127"/>
                <a:sym typeface="Black Han Sans" charset="-127"/>
              </a:defRPr>
            </a:lvl7pPr>
            <a:lvl8pPr lvl="7" algn="ctr" rtl="0">
              <a:spcBef>
                <a:spcPts val="0"/>
              </a:spcBef>
              <a:spcAft>
                <a:spcPts val="0"/>
              </a:spcAft>
              <a:buSzPts val="3600"/>
              <a:buFont typeface="Black Han Sans" charset="-127"/>
              <a:buNone/>
              <a:defRPr sz="3600">
                <a:latin typeface="Black Han Sans" charset="-127"/>
                <a:ea typeface="Black Han Sans" charset="-127"/>
                <a:cs typeface="Black Han Sans" charset="-127"/>
                <a:sym typeface="Black Han Sans" charset="-127"/>
              </a:defRPr>
            </a:lvl8pPr>
            <a:lvl9pPr lvl="8" algn="ctr" rtl="0">
              <a:spcBef>
                <a:spcPts val="0"/>
              </a:spcBef>
              <a:spcAft>
                <a:spcPts val="0"/>
              </a:spcAft>
              <a:buSzPts val="3600"/>
              <a:buFont typeface="Black Han Sans" charset="-127"/>
              <a:buNone/>
              <a:defRPr sz="3600">
                <a:latin typeface="Black Han Sans" charset="-127"/>
                <a:ea typeface="Black Han Sans" charset="-127"/>
                <a:cs typeface="Black Han Sans" charset="-127"/>
                <a:sym typeface="Black Han Sans" charset="-127"/>
              </a:defRPr>
            </a:lvl9pPr>
          </a:lstStyle>
          <a:p>
            <a:r>
              <a:t>xx%</a:t>
            </a:r>
          </a:p>
        </p:txBody>
      </p:sp>
      <p:sp>
        <p:nvSpPr>
          <p:cNvPr id="464" name="Google Shape;464;p44"/>
          <p:cNvSpPr/>
          <p:nvPr/>
        </p:nvSpPr>
        <p:spPr>
          <a:xfrm rot="-1067948" flipH="1">
            <a:off x="481677" y="688776"/>
            <a:ext cx="416315" cy="349692"/>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44"/>
          <p:cNvSpPr/>
          <p:nvPr/>
        </p:nvSpPr>
        <p:spPr>
          <a:xfrm flipH="1">
            <a:off x="5347342" y="734783"/>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44"/>
          <p:cNvSpPr/>
          <p:nvPr/>
        </p:nvSpPr>
        <p:spPr>
          <a:xfrm rot="3049217">
            <a:off x="1888164" y="4430090"/>
            <a:ext cx="378087" cy="363567"/>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1">
  <p:cSld name="BIG_NUMBER_1_1">
    <p:spTree>
      <p:nvGrpSpPr>
        <p:cNvPr id="467" name="Shape 467"/>
        <p:cNvGrpSpPr/>
        <p:nvPr/>
      </p:nvGrpSpPr>
      <p:grpSpPr>
        <a:xfrm>
          <a:off x="0" y="0"/>
          <a:ext cx="0" cy="0"/>
          <a:chOff x="0" y="0"/>
          <a:chExt cx="0" cy="0"/>
        </a:xfrm>
      </p:grpSpPr>
      <p:sp>
        <p:nvSpPr>
          <p:cNvPr id="468" name="Google Shape;468;p45"/>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45"/>
          <p:cNvSpPr/>
          <p:nvPr/>
        </p:nvSpPr>
        <p:spPr>
          <a:xfrm>
            <a:off x="3" y="0"/>
            <a:ext cx="2329707" cy="363549"/>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70" name="Google Shape;470;p45"/>
          <p:cNvGrpSpPr/>
          <p:nvPr/>
        </p:nvGrpSpPr>
        <p:grpSpPr>
          <a:xfrm>
            <a:off x="338161" y="230274"/>
            <a:ext cx="8628072" cy="933710"/>
            <a:chOff x="338161" y="-1616526"/>
            <a:chExt cx="8628072" cy="933710"/>
          </a:xfrm>
        </p:grpSpPr>
        <p:sp>
          <p:nvSpPr>
            <p:cNvPr id="471" name="Google Shape;471;p45"/>
            <p:cNvSpPr/>
            <p:nvPr/>
          </p:nvSpPr>
          <p:spPr>
            <a:xfrm>
              <a:off x="338161" y="-10463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45"/>
            <p:cNvSpPr/>
            <p:nvPr/>
          </p:nvSpPr>
          <p:spPr>
            <a:xfrm>
              <a:off x="8761045" y="-1616526"/>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45"/>
            <p:cNvSpPr/>
            <p:nvPr/>
          </p:nvSpPr>
          <p:spPr>
            <a:xfrm>
              <a:off x="8761045" y="-1476124"/>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4" name="Google Shape;474;p45"/>
          <p:cNvSpPr txBox="1"/>
          <p:nvPr>
            <p:ph type="title" hasCustomPrompt="1"/>
          </p:nvPr>
        </p:nvSpPr>
        <p:spPr>
          <a:xfrm>
            <a:off x="716250" y="505050"/>
            <a:ext cx="7711500" cy="119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5" name="Google Shape;475;p45"/>
          <p:cNvSpPr txBox="1"/>
          <p:nvPr>
            <p:ph type="body" idx="1"/>
          </p:nvPr>
        </p:nvSpPr>
        <p:spPr>
          <a:xfrm>
            <a:off x="2021250" y="1588125"/>
            <a:ext cx="5101500" cy="683100"/>
          </a:xfrm>
          <a:prstGeom prst="rect">
            <a:avLst/>
          </a:prstGeom>
          <a:noFill/>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8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p:txBody>
      </p:sp>
      <p:sp>
        <p:nvSpPr>
          <p:cNvPr id="476" name="Google Shape;476;p45"/>
          <p:cNvSpPr/>
          <p:nvPr/>
        </p:nvSpPr>
        <p:spPr>
          <a:xfrm rot="2700000" flipH="1">
            <a:off x="-2127572" y="4645955"/>
            <a:ext cx="6737740" cy="2297872"/>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45"/>
          <p:cNvSpPr/>
          <p:nvPr/>
        </p:nvSpPr>
        <p:spPr>
          <a:xfrm rot="10800000" flipH="1">
            <a:off x="7778950" y="252015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umbers and text 1">
  <p:cSld name="BLANK_1_1_1_1_1_2">
    <p:spTree>
      <p:nvGrpSpPr>
        <p:cNvPr id="478" name="Shape 478"/>
        <p:cNvGrpSpPr/>
        <p:nvPr/>
      </p:nvGrpSpPr>
      <p:grpSpPr>
        <a:xfrm>
          <a:off x="0" y="0"/>
          <a:ext cx="0" cy="0"/>
          <a:chOff x="0" y="0"/>
          <a:chExt cx="0" cy="0"/>
        </a:xfrm>
      </p:grpSpPr>
      <p:sp>
        <p:nvSpPr>
          <p:cNvPr id="479" name="Google Shape;479;p46"/>
          <p:cNvSpPr txBox="1"/>
          <p:nvPr>
            <p:ph type="title" hasCustomPrompt="1"/>
          </p:nvPr>
        </p:nvSpPr>
        <p:spPr>
          <a:xfrm>
            <a:off x="2891100" y="834425"/>
            <a:ext cx="33618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200"/>
            </a:lvl1pPr>
            <a:lvl2pPr lvl="1"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2pPr>
            <a:lvl3pPr lvl="2"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3pPr>
            <a:lvl4pPr lvl="3"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4pPr>
            <a:lvl5pPr lvl="4"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5pPr>
            <a:lvl6pPr lvl="5"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6pPr>
            <a:lvl7pPr lvl="6"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7pPr>
            <a:lvl8pPr lvl="7"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8pPr>
            <a:lvl9pPr lvl="8"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9pPr>
          </a:lstStyle>
          <a:p>
            <a:r>
              <a:t>xx%</a:t>
            </a:r>
          </a:p>
        </p:txBody>
      </p:sp>
      <p:sp>
        <p:nvSpPr>
          <p:cNvPr id="480" name="Google Shape;480;p46"/>
          <p:cNvSpPr txBox="1"/>
          <p:nvPr>
            <p:ph type="title" idx="2" hasCustomPrompt="1"/>
          </p:nvPr>
        </p:nvSpPr>
        <p:spPr>
          <a:xfrm>
            <a:off x="2891100" y="3269850"/>
            <a:ext cx="33618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200"/>
            </a:lvl1pPr>
            <a:lvl2pPr lvl="1"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2pPr>
            <a:lvl3pPr lvl="2"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3pPr>
            <a:lvl4pPr lvl="3"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4pPr>
            <a:lvl5pPr lvl="4"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5pPr>
            <a:lvl6pPr lvl="5"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6pPr>
            <a:lvl7pPr lvl="6"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7pPr>
            <a:lvl8pPr lvl="7"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8pPr>
            <a:lvl9pPr lvl="8"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9pPr>
          </a:lstStyle>
          <a:p>
            <a:r>
              <a:t>xx%</a:t>
            </a:r>
          </a:p>
        </p:txBody>
      </p:sp>
      <p:sp>
        <p:nvSpPr>
          <p:cNvPr id="481" name="Google Shape;481;p46"/>
          <p:cNvSpPr txBox="1"/>
          <p:nvPr>
            <p:ph type="title" idx="3" hasCustomPrompt="1"/>
          </p:nvPr>
        </p:nvSpPr>
        <p:spPr>
          <a:xfrm>
            <a:off x="2891100" y="2052150"/>
            <a:ext cx="33618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200"/>
            </a:lvl1pPr>
            <a:lvl2pPr lvl="1"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2pPr>
            <a:lvl3pPr lvl="2"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3pPr>
            <a:lvl4pPr lvl="3"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4pPr>
            <a:lvl5pPr lvl="4"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5pPr>
            <a:lvl6pPr lvl="5"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6pPr>
            <a:lvl7pPr lvl="6"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7pPr>
            <a:lvl8pPr lvl="7"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8pPr>
            <a:lvl9pPr lvl="8"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9pPr>
          </a:lstStyle>
          <a:p>
            <a:r>
              <a:t>xx%</a:t>
            </a:r>
          </a:p>
        </p:txBody>
      </p:sp>
      <p:sp>
        <p:nvSpPr>
          <p:cNvPr id="482" name="Google Shape;482;p46"/>
          <p:cNvSpPr txBox="1"/>
          <p:nvPr>
            <p:ph type="subTitle" idx="1"/>
          </p:nvPr>
        </p:nvSpPr>
        <p:spPr>
          <a:xfrm>
            <a:off x="3262650" y="1317837"/>
            <a:ext cx="26187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83" name="Google Shape;483;p46"/>
          <p:cNvSpPr txBox="1"/>
          <p:nvPr>
            <p:ph type="subTitle" idx="4"/>
          </p:nvPr>
        </p:nvSpPr>
        <p:spPr>
          <a:xfrm>
            <a:off x="3262650" y="3753463"/>
            <a:ext cx="26187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84" name="Google Shape;484;p46"/>
          <p:cNvSpPr txBox="1"/>
          <p:nvPr>
            <p:ph type="subTitle" idx="5"/>
          </p:nvPr>
        </p:nvSpPr>
        <p:spPr>
          <a:xfrm>
            <a:off x="3262650" y="2533260"/>
            <a:ext cx="26187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85" name="Google Shape;485;p46"/>
          <p:cNvSpPr/>
          <p:nvPr/>
        </p:nvSpPr>
        <p:spPr>
          <a:xfrm flipH="1">
            <a:off x="-51616" y="2847751"/>
            <a:ext cx="3463042" cy="2367037"/>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46"/>
          <p:cNvSpPr/>
          <p:nvPr/>
        </p:nvSpPr>
        <p:spPr>
          <a:xfrm rot="10800000">
            <a:off x="6158934" y="2837359"/>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46"/>
          <p:cNvSpPr/>
          <p:nvPr/>
        </p:nvSpPr>
        <p:spPr>
          <a:xfrm rot="10800000">
            <a:off x="6315181" y="-449020"/>
            <a:ext cx="3864431" cy="3432044"/>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88" name="Google Shape;488;p46"/>
          <p:cNvGrpSpPr/>
          <p:nvPr/>
        </p:nvGrpSpPr>
        <p:grpSpPr>
          <a:xfrm>
            <a:off x="524811" y="1775715"/>
            <a:ext cx="8441422" cy="2926732"/>
            <a:chOff x="524811" y="-71085"/>
            <a:chExt cx="8441422" cy="2926732"/>
          </a:xfrm>
        </p:grpSpPr>
        <p:sp>
          <p:nvSpPr>
            <p:cNvPr id="489" name="Google Shape;489;p46"/>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46"/>
            <p:cNvSpPr/>
            <p:nvPr/>
          </p:nvSpPr>
          <p:spPr>
            <a:xfrm>
              <a:off x="8761045" y="2574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46"/>
            <p:cNvSpPr/>
            <p:nvPr/>
          </p:nvSpPr>
          <p:spPr>
            <a:xfrm>
              <a:off x="8761045" y="2714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six columns">
  <p:cSld name="TITLE_AND_BODY_1_3">
    <p:spTree>
      <p:nvGrpSpPr>
        <p:cNvPr id="492" name="Shape 492"/>
        <p:cNvGrpSpPr/>
        <p:nvPr/>
      </p:nvGrpSpPr>
      <p:grpSpPr>
        <a:xfrm>
          <a:off x="0" y="0"/>
          <a:ext cx="0" cy="0"/>
          <a:chOff x="0" y="0"/>
          <a:chExt cx="0" cy="0"/>
        </a:xfrm>
      </p:grpSpPr>
      <p:grpSp>
        <p:nvGrpSpPr>
          <p:cNvPr id="493" name="Google Shape;493;p47"/>
          <p:cNvGrpSpPr/>
          <p:nvPr/>
        </p:nvGrpSpPr>
        <p:grpSpPr>
          <a:xfrm>
            <a:off x="-570751" y="0"/>
            <a:ext cx="9714795" cy="5144278"/>
            <a:chOff x="-570751" y="0"/>
            <a:chExt cx="9714795" cy="5144278"/>
          </a:xfrm>
        </p:grpSpPr>
        <p:sp>
          <p:nvSpPr>
            <p:cNvPr id="494" name="Google Shape;494;p47"/>
            <p:cNvSpPr/>
            <p:nvPr/>
          </p:nvSpPr>
          <p:spPr>
            <a:xfrm>
              <a:off x="-570751" y="1686273"/>
              <a:ext cx="4313833" cy="3458005"/>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47"/>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47"/>
            <p:cNvSpPr/>
            <p:nvPr/>
          </p:nvSpPr>
          <p:spPr>
            <a:xfrm>
              <a:off x="4655007" y="0"/>
              <a:ext cx="4130762" cy="644602"/>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47"/>
            <p:cNvSpPr/>
            <p:nvPr/>
          </p:nvSpPr>
          <p:spPr>
            <a:xfrm>
              <a:off x="246061" y="141216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98" name="Google Shape;498;p47"/>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9" name="Google Shape;499;p47"/>
          <p:cNvSpPr txBox="1"/>
          <p:nvPr>
            <p:ph type="title" idx="2"/>
          </p:nvPr>
        </p:nvSpPr>
        <p:spPr>
          <a:xfrm>
            <a:off x="713850" y="1696875"/>
            <a:ext cx="2138700" cy="51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500" name="Google Shape;500;p47"/>
          <p:cNvSpPr txBox="1"/>
          <p:nvPr>
            <p:ph type="subTitle" idx="1"/>
          </p:nvPr>
        </p:nvSpPr>
        <p:spPr>
          <a:xfrm>
            <a:off x="713850" y="2061225"/>
            <a:ext cx="2138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501" name="Google Shape;501;p47"/>
          <p:cNvSpPr txBox="1"/>
          <p:nvPr>
            <p:ph type="title" idx="3"/>
          </p:nvPr>
        </p:nvSpPr>
        <p:spPr>
          <a:xfrm>
            <a:off x="3502650" y="1696875"/>
            <a:ext cx="2138700" cy="51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502" name="Google Shape;502;p47"/>
          <p:cNvSpPr txBox="1"/>
          <p:nvPr>
            <p:ph type="subTitle" idx="4"/>
          </p:nvPr>
        </p:nvSpPr>
        <p:spPr>
          <a:xfrm>
            <a:off x="3502650" y="2061225"/>
            <a:ext cx="2138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503" name="Google Shape;503;p47"/>
          <p:cNvSpPr txBox="1"/>
          <p:nvPr>
            <p:ph type="title" idx="5"/>
          </p:nvPr>
        </p:nvSpPr>
        <p:spPr>
          <a:xfrm>
            <a:off x="6291450" y="1696875"/>
            <a:ext cx="2138700" cy="51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504" name="Google Shape;504;p47"/>
          <p:cNvSpPr txBox="1"/>
          <p:nvPr>
            <p:ph type="subTitle" idx="6"/>
          </p:nvPr>
        </p:nvSpPr>
        <p:spPr>
          <a:xfrm>
            <a:off x="6291450" y="2061225"/>
            <a:ext cx="2138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505" name="Google Shape;505;p47"/>
          <p:cNvSpPr txBox="1"/>
          <p:nvPr>
            <p:ph type="title" idx="7"/>
          </p:nvPr>
        </p:nvSpPr>
        <p:spPr>
          <a:xfrm>
            <a:off x="713850" y="3460950"/>
            <a:ext cx="2138700" cy="479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506" name="Google Shape;506;p47"/>
          <p:cNvSpPr txBox="1"/>
          <p:nvPr>
            <p:ph type="subTitle" idx="8"/>
          </p:nvPr>
        </p:nvSpPr>
        <p:spPr>
          <a:xfrm>
            <a:off x="713850" y="3788025"/>
            <a:ext cx="2138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507" name="Google Shape;507;p47"/>
          <p:cNvSpPr txBox="1"/>
          <p:nvPr>
            <p:ph type="title" idx="9"/>
          </p:nvPr>
        </p:nvSpPr>
        <p:spPr>
          <a:xfrm>
            <a:off x="3502650" y="3460950"/>
            <a:ext cx="2138700" cy="479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508" name="Google Shape;508;p47"/>
          <p:cNvSpPr txBox="1"/>
          <p:nvPr>
            <p:ph type="subTitle" idx="13"/>
          </p:nvPr>
        </p:nvSpPr>
        <p:spPr>
          <a:xfrm>
            <a:off x="3502650" y="3788025"/>
            <a:ext cx="2138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509" name="Google Shape;509;p47"/>
          <p:cNvSpPr txBox="1"/>
          <p:nvPr>
            <p:ph type="title" idx="14"/>
          </p:nvPr>
        </p:nvSpPr>
        <p:spPr>
          <a:xfrm>
            <a:off x="6291450" y="3460950"/>
            <a:ext cx="2138700" cy="479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510" name="Google Shape;510;p47"/>
          <p:cNvSpPr txBox="1"/>
          <p:nvPr>
            <p:ph type="subTitle" idx="15"/>
          </p:nvPr>
        </p:nvSpPr>
        <p:spPr>
          <a:xfrm>
            <a:off x="6291450" y="3788025"/>
            <a:ext cx="2138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six columns 1">
  <p:cSld name="BLANK_1_1_1_1_2">
    <p:spTree>
      <p:nvGrpSpPr>
        <p:cNvPr id="511" name="Shape 511"/>
        <p:cNvGrpSpPr/>
        <p:nvPr/>
      </p:nvGrpSpPr>
      <p:grpSpPr>
        <a:xfrm>
          <a:off x="0" y="0"/>
          <a:ext cx="0" cy="0"/>
          <a:chOff x="0" y="0"/>
          <a:chExt cx="0" cy="0"/>
        </a:xfrm>
      </p:grpSpPr>
      <p:grpSp>
        <p:nvGrpSpPr>
          <p:cNvPr id="512" name="Google Shape;512;p48"/>
          <p:cNvGrpSpPr/>
          <p:nvPr/>
        </p:nvGrpSpPr>
        <p:grpSpPr>
          <a:xfrm>
            <a:off x="-246502" y="44875"/>
            <a:ext cx="9390546" cy="6057562"/>
            <a:chOff x="-246502" y="44875"/>
            <a:chExt cx="9390546" cy="6057562"/>
          </a:xfrm>
        </p:grpSpPr>
        <p:sp>
          <p:nvSpPr>
            <p:cNvPr id="513" name="Google Shape;513;p48"/>
            <p:cNvSpPr/>
            <p:nvPr/>
          </p:nvSpPr>
          <p:spPr>
            <a:xfrm rot="-5400000" flipH="1">
              <a:off x="77977" y="-279603"/>
              <a:ext cx="5143144" cy="5792100"/>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14" name="Google Shape;514;p48"/>
            <p:cNvGrpSpPr/>
            <p:nvPr/>
          </p:nvGrpSpPr>
          <p:grpSpPr>
            <a:xfrm rot="-5400000" flipH="1">
              <a:off x="8363971" y="-185970"/>
              <a:ext cx="337407" cy="924597"/>
              <a:chOff x="8514266" y="1265155"/>
              <a:chExt cx="337407" cy="924597"/>
            </a:xfrm>
          </p:grpSpPr>
          <p:sp>
            <p:nvSpPr>
              <p:cNvPr id="515" name="Google Shape;515;p48"/>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48"/>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48"/>
              <p:cNvSpPr/>
              <p:nvPr/>
            </p:nvSpPr>
            <p:spPr>
              <a:xfrm>
                <a:off x="8514266" y="1727393"/>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48"/>
              <p:cNvSpPr/>
              <p:nvPr/>
            </p:nvSpPr>
            <p:spPr>
              <a:xfrm>
                <a:off x="8514266" y="1958270"/>
                <a:ext cx="337407" cy="231482"/>
              </a:xfrm>
              <a:custGeom>
                <a:avLst/>
                <a:gdLst/>
                <a:ahLst/>
                <a:cxnLst/>
                <a:rect l="l" t="t" r="r" b="b"/>
                <a:pathLst>
                  <a:path w="2784" h="1910" extrusionOk="0">
                    <a:moveTo>
                      <a:pt x="1392" y="1"/>
                    </a:moveTo>
                    <a:lnTo>
                      <a:pt x="0" y="1909"/>
                    </a:lnTo>
                    <a:lnTo>
                      <a:pt x="2784" y="1909"/>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19" name="Google Shape;519;p48"/>
            <p:cNvSpPr/>
            <p:nvPr/>
          </p:nvSpPr>
          <p:spPr>
            <a:xfrm rot="-5400000" flipH="1">
              <a:off x="-946474" y="3790475"/>
              <a:ext cx="2242956" cy="350011"/>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48"/>
            <p:cNvSpPr/>
            <p:nvPr/>
          </p:nvSpPr>
          <p:spPr>
            <a:xfrm rot="10800000">
              <a:off x="5366582" y="4737638"/>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21" name="Google Shape;521;p48"/>
          <p:cNvSpPr txBox="1"/>
          <p:nvPr>
            <p:ph type="ctrTitle"/>
          </p:nvPr>
        </p:nvSpPr>
        <p:spPr>
          <a:xfrm>
            <a:off x="726600" y="1163650"/>
            <a:ext cx="1338600" cy="364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8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522" name="Google Shape;522;p48"/>
          <p:cNvSpPr txBox="1"/>
          <p:nvPr>
            <p:ph type="subTitle" idx="1"/>
          </p:nvPr>
        </p:nvSpPr>
        <p:spPr>
          <a:xfrm>
            <a:off x="726600" y="1528450"/>
            <a:ext cx="2309400" cy="5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523" name="Google Shape;523;p48"/>
          <p:cNvSpPr txBox="1"/>
          <p:nvPr>
            <p:ph type="ctrTitle" idx="2"/>
          </p:nvPr>
        </p:nvSpPr>
        <p:spPr>
          <a:xfrm>
            <a:off x="726600" y="2357900"/>
            <a:ext cx="1338600" cy="364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8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524" name="Google Shape;524;p48"/>
          <p:cNvSpPr txBox="1"/>
          <p:nvPr>
            <p:ph type="subTitle" idx="3"/>
          </p:nvPr>
        </p:nvSpPr>
        <p:spPr>
          <a:xfrm>
            <a:off x="731789" y="2722706"/>
            <a:ext cx="2309400" cy="5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525" name="Google Shape;525;p48"/>
          <p:cNvSpPr txBox="1"/>
          <p:nvPr>
            <p:ph type="ctrTitle" idx="4"/>
          </p:nvPr>
        </p:nvSpPr>
        <p:spPr>
          <a:xfrm>
            <a:off x="726600" y="3549038"/>
            <a:ext cx="1338600" cy="364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8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526" name="Google Shape;526;p48"/>
          <p:cNvSpPr txBox="1"/>
          <p:nvPr>
            <p:ph type="subTitle" idx="5"/>
          </p:nvPr>
        </p:nvSpPr>
        <p:spPr>
          <a:xfrm>
            <a:off x="726600" y="3913850"/>
            <a:ext cx="2309400" cy="5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527" name="Google Shape;527;p48"/>
          <p:cNvSpPr txBox="1"/>
          <p:nvPr>
            <p:ph type="ctrTitle" idx="6"/>
          </p:nvPr>
        </p:nvSpPr>
        <p:spPr>
          <a:xfrm>
            <a:off x="7072501" y="1163650"/>
            <a:ext cx="1338600" cy="3648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400"/>
              <a:buNone/>
              <a:defRPr sz="18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p:txBody>
      </p:sp>
      <p:sp>
        <p:nvSpPr>
          <p:cNvPr id="528" name="Google Shape;528;p48"/>
          <p:cNvSpPr txBox="1"/>
          <p:nvPr>
            <p:ph type="subTitle" idx="7"/>
          </p:nvPr>
        </p:nvSpPr>
        <p:spPr>
          <a:xfrm>
            <a:off x="6113177" y="1528450"/>
            <a:ext cx="2304300" cy="59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6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p:txBody>
      </p:sp>
      <p:sp>
        <p:nvSpPr>
          <p:cNvPr id="529" name="Google Shape;529;p48"/>
          <p:cNvSpPr txBox="1"/>
          <p:nvPr>
            <p:ph type="ctrTitle" idx="8"/>
          </p:nvPr>
        </p:nvSpPr>
        <p:spPr>
          <a:xfrm>
            <a:off x="7072501" y="2357888"/>
            <a:ext cx="1338600" cy="3648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400"/>
              <a:buNone/>
              <a:defRPr sz="18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p:txBody>
      </p:sp>
      <p:sp>
        <p:nvSpPr>
          <p:cNvPr id="530" name="Google Shape;530;p48"/>
          <p:cNvSpPr txBox="1"/>
          <p:nvPr>
            <p:ph type="subTitle" idx="9"/>
          </p:nvPr>
        </p:nvSpPr>
        <p:spPr>
          <a:xfrm>
            <a:off x="6108000" y="2722705"/>
            <a:ext cx="2304300" cy="59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6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p:txBody>
      </p:sp>
      <p:sp>
        <p:nvSpPr>
          <p:cNvPr id="531" name="Google Shape;531;p48"/>
          <p:cNvSpPr txBox="1"/>
          <p:nvPr>
            <p:ph type="ctrTitle" idx="13"/>
          </p:nvPr>
        </p:nvSpPr>
        <p:spPr>
          <a:xfrm>
            <a:off x="7072501" y="3549038"/>
            <a:ext cx="1338600" cy="3648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400"/>
              <a:buNone/>
              <a:defRPr sz="18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p:txBody>
      </p:sp>
      <p:sp>
        <p:nvSpPr>
          <p:cNvPr id="532" name="Google Shape;532;p48"/>
          <p:cNvSpPr txBox="1"/>
          <p:nvPr>
            <p:ph type="subTitle" idx="14"/>
          </p:nvPr>
        </p:nvSpPr>
        <p:spPr>
          <a:xfrm>
            <a:off x="6113177" y="3913847"/>
            <a:ext cx="2304300" cy="59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6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p:txBody>
      </p:sp>
      <p:sp>
        <p:nvSpPr>
          <p:cNvPr id="533" name="Google Shape;533;p48"/>
          <p:cNvSpPr txBox="1"/>
          <p:nvPr>
            <p:ph type="title" idx="15"/>
          </p:nvPr>
        </p:nvSpPr>
        <p:spPr>
          <a:xfrm>
            <a:off x="1177350" y="445025"/>
            <a:ext cx="678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ONE_COLUMN_TEXT_1">
    <p:spTree>
      <p:nvGrpSpPr>
        <p:cNvPr id="534" name="Shape 534"/>
        <p:cNvGrpSpPr/>
        <p:nvPr/>
      </p:nvGrpSpPr>
      <p:grpSpPr>
        <a:xfrm>
          <a:off x="0" y="0"/>
          <a:ext cx="0" cy="0"/>
          <a:chOff x="0" y="0"/>
          <a:chExt cx="0" cy="0"/>
        </a:xfrm>
      </p:grpSpPr>
      <p:grpSp>
        <p:nvGrpSpPr>
          <p:cNvPr id="535" name="Google Shape;535;p49"/>
          <p:cNvGrpSpPr/>
          <p:nvPr/>
        </p:nvGrpSpPr>
        <p:grpSpPr>
          <a:xfrm flipH="1">
            <a:off x="-25" y="0"/>
            <a:ext cx="9144047" cy="5188026"/>
            <a:chOff x="-25" y="0"/>
            <a:chExt cx="9144047" cy="5188026"/>
          </a:xfrm>
        </p:grpSpPr>
        <p:sp>
          <p:nvSpPr>
            <p:cNvPr id="536" name="Google Shape;536;p49"/>
            <p:cNvSpPr/>
            <p:nvPr/>
          </p:nvSpPr>
          <p:spPr>
            <a:xfrm>
              <a:off x="2406205" y="2890137"/>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49"/>
            <p:cNvSpPr/>
            <p:nvPr/>
          </p:nvSpPr>
          <p:spPr>
            <a:xfrm>
              <a:off x="-25" y="0"/>
              <a:ext cx="1609721" cy="1520686"/>
            </a:xfrm>
            <a:custGeom>
              <a:avLst/>
              <a:gdLst/>
              <a:ahLst/>
              <a:cxnLst/>
              <a:rect l="l" t="t" r="r" b="b"/>
              <a:pathLst>
                <a:path w="14301" h="13510" extrusionOk="0">
                  <a:moveTo>
                    <a:pt x="1" y="1"/>
                  </a:moveTo>
                  <a:lnTo>
                    <a:pt x="1" y="10726"/>
                  </a:lnTo>
                  <a:cubicBezTo>
                    <a:pt x="2821" y="12270"/>
                    <a:pt x="5968" y="13216"/>
                    <a:pt x="9173" y="13471"/>
                  </a:cubicBezTo>
                  <a:cubicBezTo>
                    <a:pt x="9467" y="13495"/>
                    <a:pt x="9769" y="13510"/>
                    <a:pt x="10071" y="13510"/>
                  </a:cubicBezTo>
                  <a:cubicBezTo>
                    <a:pt x="11246" y="13510"/>
                    <a:pt x="12433" y="13283"/>
                    <a:pt x="13226" y="12461"/>
                  </a:cubicBezTo>
                  <a:cubicBezTo>
                    <a:pt x="14300" y="11341"/>
                    <a:pt x="14232" y="9575"/>
                    <a:pt x="14001" y="8044"/>
                  </a:cubicBezTo>
                  <a:cubicBezTo>
                    <a:pt x="13562" y="5173"/>
                    <a:pt x="12728" y="2274"/>
                    <a:pt x="10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49"/>
            <p:cNvSpPr/>
            <p:nvPr/>
          </p:nvSpPr>
          <p:spPr>
            <a:xfrm>
              <a:off x="227123" y="1345453"/>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49"/>
            <p:cNvSpPr/>
            <p:nvPr/>
          </p:nvSpPr>
          <p:spPr>
            <a:xfrm>
              <a:off x="625400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49"/>
            <p:cNvSpPr/>
            <p:nvPr/>
          </p:nvSpPr>
          <p:spPr>
            <a:xfrm>
              <a:off x="8761045" y="7693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49"/>
            <p:cNvSpPr/>
            <p:nvPr/>
          </p:nvSpPr>
          <p:spPr>
            <a:xfrm>
              <a:off x="8761045" y="909777"/>
              <a:ext cx="205188" cy="140772"/>
            </a:xfrm>
            <a:custGeom>
              <a:avLst/>
              <a:gdLst/>
              <a:ahLst/>
              <a:cxnLst/>
              <a:rect l="l" t="t" r="r" b="b"/>
              <a:pathLst>
                <a:path w="2784" h="1910" extrusionOk="0">
                  <a:moveTo>
                    <a:pt x="1392" y="1"/>
                  </a:moveTo>
                  <a:lnTo>
                    <a:pt x="0" y="1910"/>
                  </a:lnTo>
                  <a:lnTo>
                    <a:pt x="2784" y="1910"/>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49"/>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49"/>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44" name="Google Shape;544;p49"/>
          <p:cNvSpPr txBox="1"/>
          <p:nvPr/>
        </p:nvSpPr>
        <p:spPr>
          <a:xfrm>
            <a:off x="3756425" y="3583350"/>
            <a:ext cx="4673700" cy="6417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GB" sz="1200">
                <a:solidFill>
                  <a:schemeClr val="accent4"/>
                </a:solidFill>
                <a:latin typeface="Lato" panose="020F0502020204030203"/>
                <a:ea typeface="Lato" panose="020F0502020204030203"/>
                <a:cs typeface="Lato" panose="020F0502020204030203"/>
                <a:sym typeface="Lato" panose="020F0502020204030203"/>
              </a:rPr>
              <a:t>CREDITS: This presentation template was created by </a:t>
            </a:r>
            <a:r>
              <a:rPr lang="en-GB" sz="1200" b="1">
                <a:solidFill>
                  <a:schemeClr val="accent4"/>
                </a:solidFill>
                <a:uFill>
                  <a:noFill/>
                </a:uFill>
                <a:latin typeface="Lato" panose="020F0502020204030203"/>
                <a:ea typeface="Lato" panose="020F0502020204030203"/>
                <a:cs typeface="Lato" panose="020F0502020204030203"/>
                <a:sym typeface="Lato" panose="020F0502020204030203"/>
                <a:hlinkClick r:id="rId2"/>
              </a:rPr>
              <a:t>Slidesgo</a:t>
            </a:r>
            <a:r>
              <a:rPr lang="en-GB" sz="1200">
                <a:solidFill>
                  <a:schemeClr val="accent4"/>
                </a:solidFill>
                <a:latin typeface="Lato" panose="020F0502020204030203"/>
                <a:ea typeface="Lato" panose="020F0502020204030203"/>
                <a:cs typeface="Lato" panose="020F0502020204030203"/>
                <a:sym typeface="Lato" panose="020F0502020204030203"/>
              </a:rPr>
              <a:t>, including icons by </a:t>
            </a:r>
            <a:r>
              <a:rPr lang="en-GB" sz="1200" b="1">
                <a:solidFill>
                  <a:schemeClr val="accent4"/>
                </a:solidFill>
                <a:uFill>
                  <a:noFill/>
                </a:uFill>
                <a:latin typeface="Lato" panose="020F0502020204030203"/>
                <a:ea typeface="Lato" panose="020F0502020204030203"/>
                <a:cs typeface="Lato" panose="020F0502020204030203"/>
                <a:sym typeface="Lato" panose="020F0502020204030203"/>
                <a:hlinkClick r:id="rId3"/>
              </a:rPr>
              <a:t>Flaticon</a:t>
            </a:r>
            <a:r>
              <a:rPr lang="en-GB" sz="1200">
                <a:solidFill>
                  <a:schemeClr val="accent4"/>
                </a:solidFill>
                <a:latin typeface="Lato" panose="020F0502020204030203"/>
                <a:ea typeface="Lato" panose="020F0502020204030203"/>
                <a:cs typeface="Lato" panose="020F0502020204030203"/>
                <a:sym typeface="Lato" panose="020F0502020204030203"/>
              </a:rPr>
              <a:t>, and infographics &amp; images by </a:t>
            </a:r>
            <a:r>
              <a:rPr lang="en-GB" sz="1200" b="1">
                <a:solidFill>
                  <a:schemeClr val="accent4"/>
                </a:solidFill>
                <a:uFill>
                  <a:noFill/>
                </a:uFill>
                <a:latin typeface="Lato" panose="020F0502020204030203"/>
                <a:ea typeface="Lato" panose="020F0502020204030203"/>
                <a:cs typeface="Lato" panose="020F0502020204030203"/>
                <a:sym typeface="Lato" panose="020F0502020204030203"/>
                <a:hlinkClick r:id="rId4"/>
              </a:rPr>
              <a:t>Freepik</a:t>
            </a:r>
            <a:endParaRPr sz="1200" b="1">
              <a:solidFill>
                <a:schemeClr val="accent4"/>
              </a:solidFill>
              <a:latin typeface="Lato" panose="020F0502020204030203"/>
              <a:ea typeface="Lato" panose="020F0502020204030203"/>
              <a:cs typeface="Lato" panose="020F0502020204030203"/>
              <a:sym typeface="Lato" panose="020F0502020204030203"/>
            </a:endParaRPr>
          </a:p>
          <a:p>
            <a:pPr marL="0" lvl="0" indent="0" algn="r" rtl="0">
              <a:spcBef>
                <a:spcPts val="300"/>
              </a:spcBef>
              <a:spcAft>
                <a:spcPts val="0"/>
              </a:spcAft>
              <a:buNone/>
            </a:pPr>
            <a:endParaRPr sz="1200">
              <a:solidFill>
                <a:schemeClr val="accent4"/>
              </a:solidFill>
              <a:latin typeface="Lato" panose="020F0502020204030203"/>
              <a:ea typeface="Lato" panose="020F0502020204030203"/>
              <a:cs typeface="Lato" panose="020F0502020204030203"/>
              <a:sym typeface="Lato" panose="020F0502020204030203"/>
            </a:endParaRPr>
          </a:p>
        </p:txBody>
      </p:sp>
      <p:sp>
        <p:nvSpPr>
          <p:cNvPr id="545" name="Google Shape;545;p49"/>
          <p:cNvSpPr txBox="1"/>
          <p:nvPr>
            <p:ph type="ctrTitle"/>
          </p:nvPr>
        </p:nvSpPr>
        <p:spPr>
          <a:xfrm flipH="1">
            <a:off x="5412900" y="1154450"/>
            <a:ext cx="3017100" cy="653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48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p:txBody>
      </p:sp>
      <p:sp>
        <p:nvSpPr>
          <p:cNvPr id="546" name="Google Shape;546;p49"/>
          <p:cNvSpPr txBox="1"/>
          <p:nvPr>
            <p:ph type="subTitle" idx="1"/>
          </p:nvPr>
        </p:nvSpPr>
        <p:spPr>
          <a:xfrm flipH="1">
            <a:off x="5166600" y="2394550"/>
            <a:ext cx="3263400" cy="13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p:txBody>
      </p:sp>
      <p:sp>
        <p:nvSpPr>
          <p:cNvPr id="547" name="Google Shape;547;p49"/>
          <p:cNvSpPr txBox="1"/>
          <p:nvPr>
            <p:ph type="subTitle" idx="2"/>
          </p:nvPr>
        </p:nvSpPr>
        <p:spPr>
          <a:xfrm>
            <a:off x="4670525" y="4327650"/>
            <a:ext cx="3759600" cy="258300"/>
          </a:xfrm>
          <a:prstGeom prst="rect">
            <a:avLst/>
          </a:prstGeom>
        </p:spPr>
        <p:txBody>
          <a:bodyPr spcFirstLastPara="1" wrap="square" lIns="91425" tIns="91425" rIns="91425" bIns="91425" anchor="ctr" anchorCtr="0">
            <a:noAutofit/>
          </a:bodyPr>
          <a:lstStyle>
            <a:lvl1pPr lvl="0" algn="r">
              <a:spcBef>
                <a:spcPts val="0"/>
              </a:spcBef>
              <a:spcAft>
                <a:spcPts val="0"/>
              </a:spcAft>
              <a:buSzPts val="1400"/>
              <a:buNone/>
              <a:defRPr sz="12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548" name="Shape 54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7" name="Shape 57"/>
        <p:cNvGrpSpPr/>
        <p:nvPr/>
      </p:nvGrpSpPr>
      <p:grpSpPr>
        <a:xfrm>
          <a:off x="0" y="0"/>
          <a:ext cx="0" cy="0"/>
          <a:chOff x="0" y="0"/>
          <a:chExt cx="0" cy="0"/>
        </a:xfrm>
      </p:grpSpPr>
      <p:grpSp>
        <p:nvGrpSpPr>
          <p:cNvPr id="58" name="Google Shape;58;p6"/>
          <p:cNvGrpSpPr/>
          <p:nvPr/>
        </p:nvGrpSpPr>
        <p:grpSpPr>
          <a:xfrm rot="-7423788" flipH="1">
            <a:off x="-1094874" y="-1673183"/>
            <a:ext cx="2890142" cy="2726074"/>
            <a:chOff x="0" y="0"/>
            <a:chExt cx="2890022" cy="2725961"/>
          </a:xfrm>
        </p:grpSpPr>
        <p:sp>
          <p:nvSpPr>
            <p:cNvPr id="59" name="Google Shape;59;p6"/>
            <p:cNvSpPr/>
            <p:nvPr/>
          </p:nvSpPr>
          <p:spPr>
            <a:xfrm flipH="1">
              <a:off x="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6"/>
            <p:cNvSpPr/>
            <p:nvPr/>
          </p:nvSpPr>
          <p:spPr>
            <a:xfrm rot="-5400000">
              <a:off x="343011" y="187946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 name="Google Shape;61;p6"/>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6"/>
          <p:cNvSpPr/>
          <p:nvPr/>
        </p:nvSpPr>
        <p:spPr>
          <a:xfrm rot="10800000">
            <a:off x="7746099" y="-186540"/>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6"/>
          <p:cNvSpPr/>
          <p:nvPr/>
        </p:nvSpPr>
        <p:spPr>
          <a:xfrm flipH="1">
            <a:off x="6420325" y="379304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LANK_1_1">
    <p:spTree>
      <p:nvGrpSpPr>
        <p:cNvPr id="549" name="Shape 549"/>
        <p:cNvGrpSpPr/>
        <p:nvPr/>
      </p:nvGrpSpPr>
      <p:grpSpPr>
        <a:xfrm>
          <a:off x="0" y="0"/>
          <a:ext cx="0" cy="0"/>
          <a:chOff x="0" y="0"/>
          <a:chExt cx="0" cy="0"/>
        </a:xfrm>
      </p:grpSpPr>
      <p:grpSp>
        <p:nvGrpSpPr>
          <p:cNvPr id="550" name="Google Shape;550;p51"/>
          <p:cNvGrpSpPr/>
          <p:nvPr/>
        </p:nvGrpSpPr>
        <p:grpSpPr>
          <a:xfrm>
            <a:off x="66" y="5"/>
            <a:ext cx="9143934" cy="5143438"/>
            <a:chOff x="66" y="5"/>
            <a:chExt cx="9143934" cy="5143438"/>
          </a:xfrm>
        </p:grpSpPr>
        <p:sp>
          <p:nvSpPr>
            <p:cNvPr id="551" name="Google Shape;551;p51"/>
            <p:cNvSpPr/>
            <p:nvPr/>
          </p:nvSpPr>
          <p:spPr>
            <a:xfrm rot="10800000">
              <a:off x="5279569" y="5"/>
              <a:ext cx="3864431" cy="3432044"/>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51"/>
            <p:cNvSpPr/>
            <p:nvPr/>
          </p:nvSpPr>
          <p:spPr>
            <a:xfrm flipH="1">
              <a:off x="6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53" name="Google Shape;553;p51"/>
            <p:cNvGrpSpPr/>
            <p:nvPr/>
          </p:nvGrpSpPr>
          <p:grpSpPr>
            <a:xfrm>
              <a:off x="524811" y="1775715"/>
              <a:ext cx="8441422" cy="1402732"/>
              <a:chOff x="524811" y="-71085"/>
              <a:chExt cx="8441422" cy="1402732"/>
            </a:xfrm>
          </p:grpSpPr>
          <p:sp>
            <p:nvSpPr>
              <p:cNvPr id="554" name="Google Shape;554;p51"/>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51"/>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51"/>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57" name="Google Shape;557;p51"/>
            <p:cNvSpPr/>
            <p:nvPr/>
          </p:nvSpPr>
          <p:spPr>
            <a:xfrm rot="10800000">
              <a:off x="6158934" y="2837359"/>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2">
  <p:cSld name="BLANK_1_2">
    <p:spTree>
      <p:nvGrpSpPr>
        <p:cNvPr id="558" name="Shape 558"/>
        <p:cNvGrpSpPr/>
        <p:nvPr/>
      </p:nvGrpSpPr>
      <p:grpSpPr>
        <a:xfrm>
          <a:off x="0" y="0"/>
          <a:ext cx="0" cy="0"/>
          <a:chOff x="0" y="0"/>
          <a:chExt cx="0" cy="0"/>
        </a:xfrm>
      </p:grpSpPr>
      <p:grpSp>
        <p:nvGrpSpPr>
          <p:cNvPr id="559" name="Google Shape;559;p52"/>
          <p:cNvGrpSpPr/>
          <p:nvPr/>
        </p:nvGrpSpPr>
        <p:grpSpPr>
          <a:xfrm>
            <a:off x="-570751" y="0"/>
            <a:ext cx="9714795" cy="5144278"/>
            <a:chOff x="-570751" y="0"/>
            <a:chExt cx="9714795" cy="5144278"/>
          </a:xfrm>
        </p:grpSpPr>
        <p:sp>
          <p:nvSpPr>
            <p:cNvPr id="560" name="Google Shape;560;p52"/>
            <p:cNvSpPr/>
            <p:nvPr/>
          </p:nvSpPr>
          <p:spPr>
            <a:xfrm>
              <a:off x="-570751" y="1686273"/>
              <a:ext cx="4313833" cy="3458005"/>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52"/>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52"/>
            <p:cNvSpPr/>
            <p:nvPr/>
          </p:nvSpPr>
          <p:spPr>
            <a:xfrm>
              <a:off x="4655007" y="0"/>
              <a:ext cx="4130762" cy="644602"/>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63" name="Google Shape;563;p52"/>
            <p:cNvGrpSpPr/>
            <p:nvPr/>
          </p:nvGrpSpPr>
          <p:grpSpPr>
            <a:xfrm>
              <a:off x="246061" y="1412165"/>
              <a:ext cx="8720172" cy="1766282"/>
              <a:chOff x="246061" y="-434635"/>
              <a:chExt cx="8720172" cy="1766282"/>
            </a:xfrm>
          </p:grpSpPr>
          <p:sp>
            <p:nvSpPr>
              <p:cNvPr id="564" name="Google Shape;564;p52"/>
              <p:cNvSpPr/>
              <p:nvPr/>
            </p:nvSpPr>
            <p:spPr>
              <a:xfrm>
                <a:off x="246061" y="-43463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52"/>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52"/>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3">
  <p:cSld name="BLANK_1_3">
    <p:spTree>
      <p:nvGrpSpPr>
        <p:cNvPr id="567" name="Shape 567"/>
        <p:cNvGrpSpPr/>
        <p:nvPr/>
      </p:nvGrpSpPr>
      <p:grpSpPr>
        <a:xfrm>
          <a:off x="0" y="0"/>
          <a:ext cx="0" cy="0"/>
          <a:chOff x="0" y="0"/>
          <a:chExt cx="0" cy="0"/>
        </a:xfrm>
      </p:grpSpPr>
      <p:grpSp>
        <p:nvGrpSpPr>
          <p:cNvPr id="568" name="Google Shape;568;p53"/>
          <p:cNvGrpSpPr/>
          <p:nvPr/>
        </p:nvGrpSpPr>
        <p:grpSpPr>
          <a:xfrm rot="10800000" flipH="1">
            <a:off x="-30" y="192978"/>
            <a:ext cx="9186530" cy="5028462"/>
            <a:chOff x="-74390" y="-43"/>
            <a:chExt cx="9186530" cy="5028462"/>
          </a:xfrm>
        </p:grpSpPr>
        <p:sp>
          <p:nvSpPr>
            <p:cNvPr id="569" name="Google Shape;569;p53"/>
            <p:cNvSpPr/>
            <p:nvPr/>
          </p:nvSpPr>
          <p:spPr>
            <a:xfrm rot="10800000">
              <a:off x="-74390" y="-31"/>
              <a:ext cx="9026004" cy="3606773"/>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53"/>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53"/>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53"/>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a:xfrm>
            <a:off x="6508126" y="4476750"/>
            <a:ext cx="1200150" cy="209550"/>
          </a:xfrm>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a:xfrm>
            <a:off x="971551" y="4476750"/>
            <a:ext cx="5479425" cy="209550"/>
          </a:xfrm>
        </p:spPr>
        <p:txBody>
          <a:bodyPr/>
          <a:lstStyle/>
          <a:p>
            <a:endParaRPr lang="en-US"/>
          </a:p>
        </p:txBody>
      </p:sp>
      <p:sp>
        <p:nvSpPr>
          <p:cNvPr id="6" name="Slide Number Placeholder 5"/>
          <p:cNvSpPr>
            <a:spLocks noGrp="1"/>
          </p:cNvSpPr>
          <p:nvPr>
            <p:ph type="sldNum" sz="quarter" idx="12"/>
          </p:nvPr>
        </p:nvSpPr>
        <p:spPr>
          <a:xfrm>
            <a:off x="7765426" y="4476750"/>
            <a:ext cx="407023" cy="209550"/>
          </a:xfrm>
        </p:spPr>
        <p:txBody>
          <a:bodyPr/>
          <a:lstStyle/>
          <a:p>
            <a:fld id="{70F57D92-B34F-49C4-BDB1-FF34504696C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64" name="Shape 64"/>
        <p:cNvGrpSpPr/>
        <p:nvPr/>
      </p:nvGrpSpPr>
      <p:grpSpPr>
        <a:xfrm>
          <a:off x="0" y="0"/>
          <a:ext cx="0" cy="0"/>
          <a:chOff x="0" y="0"/>
          <a:chExt cx="0" cy="0"/>
        </a:xfrm>
      </p:grpSpPr>
      <p:sp>
        <p:nvSpPr>
          <p:cNvPr id="65" name="Google Shape;65;p7"/>
          <p:cNvSpPr txBox="1"/>
          <p:nvPr>
            <p:ph type="body" idx="1"/>
          </p:nvPr>
        </p:nvSpPr>
        <p:spPr>
          <a:xfrm>
            <a:off x="713850" y="1361550"/>
            <a:ext cx="7716000" cy="312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66" name="Google Shape;66;p7"/>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67" name="Shape 67"/>
        <p:cNvGrpSpPr/>
        <p:nvPr/>
      </p:nvGrpSpPr>
      <p:grpSpPr>
        <a:xfrm>
          <a:off x="0" y="0"/>
          <a:ext cx="0" cy="0"/>
          <a:chOff x="0" y="0"/>
          <a:chExt cx="0" cy="0"/>
        </a:xfrm>
      </p:grpSpPr>
      <p:sp>
        <p:nvSpPr>
          <p:cNvPr id="68" name="Google Shape;68;p8"/>
          <p:cNvSpPr txBox="1"/>
          <p:nvPr>
            <p:ph type="title"/>
          </p:nvPr>
        </p:nvSpPr>
        <p:spPr>
          <a:xfrm>
            <a:off x="2642850" y="1486950"/>
            <a:ext cx="3858300" cy="216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69" name="Shape 69"/>
        <p:cNvGrpSpPr/>
        <p:nvPr/>
      </p:nvGrpSpPr>
      <p:grpSpPr>
        <a:xfrm>
          <a:off x="0" y="0"/>
          <a:ext cx="0" cy="0"/>
          <a:chOff x="0" y="0"/>
          <a:chExt cx="0" cy="0"/>
        </a:xfrm>
      </p:grpSpPr>
      <p:sp>
        <p:nvSpPr>
          <p:cNvPr id="70" name="Google Shape;70;p9"/>
          <p:cNvSpPr/>
          <p:nvPr/>
        </p:nvSpPr>
        <p:spPr>
          <a:xfrm flipH="1">
            <a:off x="-763325" y="356953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9"/>
          <p:cNvSpPr/>
          <p:nvPr/>
        </p:nvSpPr>
        <p:spPr>
          <a:xfrm>
            <a:off x="-523025" y="186175"/>
            <a:ext cx="4556100" cy="4556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9"/>
          <p:cNvSpPr/>
          <p:nvPr/>
        </p:nvSpPr>
        <p:spPr>
          <a:xfrm>
            <a:off x="6126025"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9"/>
          <p:cNvSpPr/>
          <p:nvPr/>
        </p:nvSpPr>
        <p:spPr>
          <a:xfrm rot="10800000">
            <a:off x="750314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9"/>
          <p:cNvSpPr/>
          <p:nvPr/>
        </p:nvSpPr>
        <p:spPr>
          <a:xfrm rot="10800000" flipH="1">
            <a:off x="-591276" y="-28230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9"/>
          <p:cNvSpPr/>
          <p:nvPr/>
        </p:nvSpPr>
        <p:spPr>
          <a:xfrm rot="5470684">
            <a:off x="7513653" y="180465"/>
            <a:ext cx="209940" cy="225978"/>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9"/>
          <p:cNvSpPr/>
          <p:nvPr/>
        </p:nvSpPr>
        <p:spPr>
          <a:xfrm rot="5470737">
            <a:off x="7460032" y="4376313"/>
            <a:ext cx="369367" cy="355190"/>
          </a:xfrm>
          <a:custGeom>
            <a:avLst/>
            <a:gdLst/>
            <a:ahLst/>
            <a:cxnLst/>
            <a:rect l="l" t="t" r="r" b="b"/>
            <a:pathLst>
              <a:path w="3359" h="3230" extrusionOk="0">
                <a:moveTo>
                  <a:pt x="3358" y="1"/>
                </a:moveTo>
                <a:lnTo>
                  <a:pt x="0" y="1212"/>
                </a:lnTo>
                <a:lnTo>
                  <a:pt x="1800" y="3229"/>
                </a:lnTo>
                <a:lnTo>
                  <a:pt x="33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9"/>
          <p:cNvSpPr/>
          <p:nvPr/>
        </p:nvSpPr>
        <p:spPr>
          <a:xfrm rot="9507153">
            <a:off x="6685146" y="1720799"/>
            <a:ext cx="219888" cy="211463"/>
          </a:xfrm>
          <a:custGeom>
            <a:avLst/>
            <a:gdLst/>
            <a:ahLst/>
            <a:cxnLst/>
            <a:rect l="l" t="t" r="r" b="b"/>
            <a:pathLst>
              <a:path w="3359" h="3230" extrusionOk="0">
                <a:moveTo>
                  <a:pt x="3358" y="1"/>
                </a:moveTo>
                <a:lnTo>
                  <a:pt x="0" y="1212"/>
                </a:lnTo>
                <a:lnTo>
                  <a:pt x="1800" y="3229"/>
                </a:lnTo>
                <a:lnTo>
                  <a:pt x="3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9"/>
          <p:cNvSpPr txBox="1"/>
          <p:nvPr>
            <p:ph type="title"/>
          </p:nvPr>
        </p:nvSpPr>
        <p:spPr>
          <a:xfrm>
            <a:off x="713850" y="2242150"/>
            <a:ext cx="28512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24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p:txBody>
      </p:sp>
      <p:sp>
        <p:nvSpPr>
          <p:cNvPr id="79" name="Google Shape;79;p9"/>
          <p:cNvSpPr txBox="1"/>
          <p:nvPr>
            <p:ph type="title" idx="2" hasCustomPrompt="1"/>
          </p:nvPr>
        </p:nvSpPr>
        <p:spPr>
          <a:xfrm>
            <a:off x="713850" y="1415225"/>
            <a:ext cx="1907700" cy="9186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80" name="Google Shape;80;p9"/>
          <p:cNvSpPr txBox="1"/>
          <p:nvPr>
            <p:ph type="subTitle" idx="1"/>
          </p:nvPr>
        </p:nvSpPr>
        <p:spPr>
          <a:xfrm>
            <a:off x="713850" y="3117475"/>
            <a:ext cx="27561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81" name="Shape 81"/>
        <p:cNvGrpSpPr/>
        <p:nvPr/>
      </p:nvGrpSpPr>
      <p:grpSpPr>
        <a:xfrm>
          <a:off x="0" y="0"/>
          <a:ext cx="0" cy="0"/>
          <a:chOff x="0" y="0"/>
          <a:chExt cx="0" cy="0"/>
        </a:xfrm>
      </p:grpSpPr>
      <p:grpSp>
        <p:nvGrpSpPr>
          <p:cNvPr id="82" name="Google Shape;82;p10"/>
          <p:cNvGrpSpPr/>
          <p:nvPr/>
        </p:nvGrpSpPr>
        <p:grpSpPr>
          <a:xfrm>
            <a:off x="-131332" y="-56329"/>
            <a:ext cx="9296582" cy="2290182"/>
            <a:chOff x="-131332" y="-56329"/>
            <a:chExt cx="9296582" cy="2290182"/>
          </a:xfrm>
        </p:grpSpPr>
        <p:sp>
          <p:nvSpPr>
            <p:cNvPr id="83" name="Google Shape;83;p10"/>
            <p:cNvSpPr/>
            <p:nvPr/>
          </p:nvSpPr>
          <p:spPr>
            <a:xfrm rot="5400000">
              <a:off x="-358509" y="170848"/>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10"/>
            <p:cNvSpPr/>
            <p:nvPr/>
          </p:nvSpPr>
          <p:spPr>
            <a:xfrm rot="10800000" flipH="1">
              <a:off x="730490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10"/>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6" name="Google Shape;86;p10"/>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4" Type="http://schemas.openxmlformats.org/officeDocument/2006/relationships/theme" Target="../theme/theme1.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2800"/>
              <a:buFont typeface="Black Han Sans" charset="-127"/>
              <a:buNone/>
              <a:defRPr sz="2800">
                <a:solidFill>
                  <a:schemeClr val="accent4"/>
                </a:solidFill>
                <a:latin typeface="Black Han Sans" charset="-127"/>
                <a:ea typeface="Black Han Sans" charset="-127"/>
                <a:cs typeface="Black Han Sans" charset="-127"/>
                <a:sym typeface="Black Han Sans" charset="-127"/>
              </a:defRPr>
            </a:lvl1pPr>
            <a:lvl2pPr lvl="1">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2pPr>
            <a:lvl3pPr lvl="2">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3pPr>
            <a:lvl4pPr lvl="3">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4pPr>
            <a:lvl5pPr lvl="4">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5pPr>
            <a:lvl6pPr lvl="5">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6pPr>
            <a:lvl7pPr lvl="6">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7pPr>
            <a:lvl8pPr lvl="7">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8pPr>
            <a:lvl9pPr lvl="8">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Lato" panose="020F0502020204030203"/>
              <a:buChar char="●"/>
              <a:defRPr>
                <a:solidFill>
                  <a:schemeClr val="accent4"/>
                </a:solidFill>
                <a:latin typeface="Lato" panose="020F0502020204030203"/>
                <a:ea typeface="Lato" panose="020F0502020204030203"/>
                <a:cs typeface="Lato" panose="020F0502020204030203"/>
                <a:sym typeface="Lato" panose="020F0502020204030203"/>
              </a:defRPr>
            </a:lvl1pPr>
            <a:lvl2pPr marL="914400" lvl="1" indent="-317500">
              <a:lnSpc>
                <a:spcPct val="100000"/>
              </a:lnSpc>
              <a:spcBef>
                <a:spcPts val="1600"/>
              </a:spcBef>
              <a:spcAft>
                <a:spcPts val="0"/>
              </a:spcAft>
              <a:buClr>
                <a:schemeClr val="accent4"/>
              </a:buClr>
              <a:buSzPts val="1400"/>
              <a:buFont typeface="Lato" panose="020F0502020204030203"/>
              <a:buChar char="○"/>
              <a:defRPr>
                <a:solidFill>
                  <a:schemeClr val="accent4"/>
                </a:solidFill>
                <a:latin typeface="Lato" panose="020F0502020204030203"/>
                <a:ea typeface="Lato" panose="020F0502020204030203"/>
                <a:cs typeface="Lato" panose="020F0502020204030203"/>
                <a:sym typeface="Lato" panose="020F0502020204030203"/>
              </a:defRPr>
            </a:lvl2pPr>
            <a:lvl3pPr marL="1371600" lvl="2" indent="-317500">
              <a:lnSpc>
                <a:spcPct val="100000"/>
              </a:lnSpc>
              <a:spcBef>
                <a:spcPts val="1600"/>
              </a:spcBef>
              <a:spcAft>
                <a:spcPts val="0"/>
              </a:spcAft>
              <a:buClr>
                <a:schemeClr val="accent4"/>
              </a:buClr>
              <a:buSzPts val="1400"/>
              <a:buFont typeface="Lato" panose="020F0502020204030203"/>
              <a:buChar char="■"/>
              <a:defRPr>
                <a:solidFill>
                  <a:schemeClr val="accent4"/>
                </a:solidFill>
                <a:latin typeface="Lato" panose="020F0502020204030203"/>
                <a:ea typeface="Lato" panose="020F0502020204030203"/>
                <a:cs typeface="Lato" panose="020F0502020204030203"/>
                <a:sym typeface="Lato" panose="020F0502020204030203"/>
              </a:defRPr>
            </a:lvl3pPr>
            <a:lvl4pPr marL="1828800" lvl="3" indent="-317500">
              <a:lnSpc>
                <a:spcPct val="100000"/>
              </a:lnSpc>
              <a:spcBef>
                <a:spcPts val="1600"/>
              </a:spcBef>
              <a:spcAft>
                <a:spcPts val="0"/>
              </a:spcAft>
              <a:buClr>
                <a:schemeClr val="accent4"/>
              </a:buClr>
              <a:buSzPts val="1400"/>
              <a:buFont typeface="Lato" panose="020F0502020204030203"/>
              <a:buChar char="●"/>
              <a:defRPr>
                <a:solidFill>
                  <a:schemeClr val="accent4"/>
                </a:solidFill>
                <a:latin typeface="Lato" panose="020F0502020204030203"/>
                <a:ea typeface="Lato" panose="020F0502020204030203"/>
                <a:cs typeface="Lato" panose="020F0502020204030203"/>
                <a:sym typeface="Lato" panose="020F0502020204030203"/>
              </a:defRPr>
            </a:lvl4pPr>
            <a:lvl5pPr marL="2286000" lvl="4" indent="-317500">
              <a:lnSpc>
                <a:spcPct val="100000"/>
              </a:lnSpc>
              <a:spcBef>
                <a:spcPts val="1600"/>
              </a:spcBef>
              <a:spcAft>
                <a:spcPts val="0"/>
              </a:spcAft>
              <a:buClr>
                <a:schemeClr val="accent4"/>
              </a:buClr>
              <a:buSzPts val="1400"/>
              <a:buFont typeface="Lato" panose="020F0502020204030203"/>
              <a:buChar char="○"/>
              <a:defRPr>
                <a:solidFill>
                  <a:schemeClr val="accent4"/>
                </a:solidFill>
                <a:latin typeface="Lato" panose="020F0502020204030203"/>
                <a:ea typeface="Lato" panose="020F0502020204030203"/>
                <a:cs typeface="Lato" panose="020F0502020204030203"/>
                <a:sym typeface="Lato" panose="020F0502020204030203"/>
              </a:defRPr>
            </a:lvl5pPr>
            <a:lvl6pPr marL="2743200" lvl="5" indent="-317500">
              <a:lnSpc>
                <a:spcPct val="100000"/>
              </a:lnSpc>
              <a:spcBef>
                <a:spcPts val="1600"/>
              </a:spcBef>
              <a:spcAft>
                <a:spcPts val="0"/>
              </a:spcAft>
              <a:buClr>
                <a:schemeClr val="accent4"/>
              </a:buClr>
              <a:buSzPts val="1400"/>
              <a:buFont typeface="Lato" panose="020F0502020204030203"/>
              <a:buChar char="■"/>
              <a:defRPr>
                <a:solidFill>
                  <a:schemeClr val="accent4"/>
                </a:solidFill>
                <a:latin typeface="Lato" panose="020F0502020204030203"/>
                <a:ea typeface="Lato" panose="020F0502020204030203"/>
                <a:cs typeface="Lato" panose="020F0502020204030203"/>
                <a:sym typeface="Lato" panose="020F0502020204030203"/>
              </a:defRPr>
            </a:lvl6pPr>
            <a:lvl7pPr marL="3200400" lvl="6" indent="-317500">
              <a:lnSpc>
                <a:spcPct val="100000"/>
              </a:lnSpc>
              <a:spcBef>
                <a:spcPts val="1600"/>
              </a:spcBef>
              <a:spcAft>
                <a:spcPts val="0"/>
              </a:spcAft>
              <a:buClr>
                <a:schemeClr val="accent4"/>
              </a:buClr>
              <a:buSzPts val="1400"/>
              <a:buFont typeface="Lato" panose="020F0502020204030203"/>
              <a:buChar char="●"/>
              <a:defRPr>
                <a:solidFill>
                  <a:schemeClr val="accent4"/>
                </a:solidFill>
                <a:latin typeface="Lato" panose="020F0502020204030203"/>
                <a:ea typeface="Lato" panose="020F0502020204030203"/>
                <a:cs typeface="Lato" panose="020F0502020204030203"/>
                <a:sym typeface="Lato" panose="020F0502020204030203"/>
              </a:defRPr>
            </a:lvl7pPr>
            <a:lvl8pPr marL="3657600" lvl="7" indent="-317500">
              <a:lnSpc>
                <a:spcPct val="100000"/>
              </a:lnSpc>
              <a:spcBef>
                <a:spcPts val="1600"/>
              </a:spcBef>
              <a:spcAft>
                <a:spcPts val="0"/>
              </a:spcAft>
              <a:buClr>
                <a:schemeClr val="accent4"/>
              </a:buClr>
              <a:buSzPts val="1400"/>
              <a:buFont typeface="Lato" panose="020F0502020204030203"/>
              <a:buChar char="○"/>
              <a:defRPr>
                <a:solidFill>
                  <a:schemeClr val="accent4"/>
                </a:solidFill>
                <a:latin typeface="Lato" panose="020F0502020204030203"/>
                <a:ea typeface="Lato" panose="020F0502020204030203"/>
                <a:cs typeface="Lato" panose="020F0502020204030203"/>
                <a:sym typeface="Lato" panose="020F0502020204030203"/>
              </a:defRPr>
            </a:lvl8pPr>
            <a:lvl9pPr marL="4114800" lvl="8" indent="-317500">
              <a:lnSpc>
                <a:spcPct val="100000"/>
              </a:lnSpc>
              <a:spcBef>
                <a:spcPts val="1600"/>
              </a:spcBef>
              <a:spcAft>
                <a:spcPts val="1600"/>
              </a:spcAft>
              <a:buClr>
                <a:schemeClr val="accent4"/>
              </a:buClr>
              <a:buSzPts val="1400"/>
              <a:buFont typeface="Lato" panose="020F0502020204030203"/>
              <a:buChar char="■"/>
              <a:defRPr>
                <a:solidFill>
                  <a:schemeClr val="accent4"/>
                </a:solidFill>
                <a:latin typeface="Lato" panose="020F0502020204030203"/>
                <a:ea typeface="Lato" panose="020F0502020204030203"/>
                <a:cs typeface="Lato" panose="020F0502020204030203"/>
                <a:sym typeface="Lato" panose="020F0502020204030203"/>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580" name="Shape 580"/>
        <p:cNvGrpSpPr/>
        <p:nvPr/>
      </p:nvGrpSpPr>
      <p:grpSpPr>
        <a:xfrm>
          <a:off x="0" y="0"/>
          <a:ext cx="0" cy="0"/>
          <a:chOff x="0" y="0"/>
          <a:chExt cx="0" cy="0"/>
        </a:xfrm>
      </p:grpSpPr>
      <p:sp>
        <p:nvSpPr>
          <p:cNvPr id="581" name="Google Shape;581;p56"/>
          <p:cNvSpPr txBox="1"/>
          <p:nvPr>
            <p:ph type="ctrTitle"/>
          </p:nvPr>
        </p:nvSpPr>
        <p:spPr>
          <a:xfrm>
            <a:off x="1691640" y="1514475"/>
            <a:ext cx="4704080" cy="100139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altLang="en-GB" sz="4400" b="1">
                <a:latin typeface="Arial" panose="020B0604020202020204" pitchFamily="34" charset="0"/>
                <a:cs typeface="Arial" panose="020B0604020202020204" pitchFamily="34" charset="0"/>
              </a:rPr>
              <a:t>Luyện từ và câu</a:t>
            </a:r>
            <a:br>
              <a:rPr lang="vi-VN" altLang="en-GB" sz="4400" b="1">
                <a:latin typeface="Arial" panose="020B0604020202020204" pitchFamily="34" charset="0"/>
                <a:cs typeface="Arial" panose="020B0604020202020204" pitchFamily="34" charset="0"/>
              </a:rPr>
            </a:br>
            <a:r>
              <a:rPr lang="vi-VN" altLang="en-GB" sz="4400" b="1">
                <a:latin typeface="Arial" panose="020B0604020202020204" pitchFamily="34" charset="0"/>
                <a:cs typeface="Arial" panose="020B0604020202020204" pitchFamily="34" charset="0"/>
              </a:rPr>
              <a:t>Lớp: 4</a:t>
            </a:r>
            <a:endParaRPr lang="vi-VN" altLang="en-GB" sz="4400" b="1">
              <a:latin typeface="Arial" panose="020B0604020202020204" pitchFamily="34" charset="0"/>
              <a:cs typeface="Arial" panose="020B0604020202020204" pitchFamily="34" charset="0"/>
            </a:endParaRPr>
          </a:p>
        </p:txBody>
      </p:sp>
      <p:grpSp>
        <p:nvGrpSpPr>
          <p:cNvPr id="583" name="Google Shape;583;p56"/>
          <p:cNvGrpSpPr/>
          <p:nvPr/>
        </p:nvGrpSpPr>
        <p:grpSpPr>
          <a:xfrm>
            <a:off x="-36855" y="1353511"/>
            <a:ext cx="9144027" cy="3789738"/>
            <a:chOff x="-25" y="1343351"/>
            <a:chExt cx="9144027" cy="3789738"/>
          </a:xfrm>
        </p:grpSpPr>
        <p:sp>
          <p:nvSpPr>
            <p:cNvPr id="584" name="Google Shape;584;p56"/>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56"/>
            <p:cNvSpPr/>
            <p:nvPr/>
          </p:nvSpPr>
          <p:spPr>
            <a:xfrm>
              <a:off x="5283536" y="2616411"/>
              <a:ext cx="677302" cy="381465"/>
            </a:xfrm>
            <a:custGeom>
              <a:avLst/>
              <a:gdLst/>
              <a:ahLst/>
              <a:cxnLst/>
              <a:rect l="l" t="t" r="r" b="b"/>
              <a:pathLst>
                <a:path w="9302" h="5239" extrusionOk="0">
                  <a:moveTo>
                    <a:pt x="4378" y="1"/>
                  </a:moveTo>
                  <a:cubicBezTo>
                    <a:pt x="4276" y="1"/>
                    <a:pt x="4182" y="15"/>
                    <a:pt x="4099" y="47"/>
                  </a:cubicBezTo>
                  <a:cubicBezTo>
                    <a:pt x="3967" y="445"/>
                    <a:pt x="4066" y="547"/>
                    <a:pt x="4430" y="894"/>
                  </a:cubicBezTo>
                  <a:cubicBezTo>
                    <a:pt x="4525" y="989"/>
                    <a:pt x="4810" y="1159"/>
                    <a:pt x="4875" y="1275"/>
                  </a:cubicBezTo>
                  <a:cubicBezTo>
                    <a:pt x="4964" y="1435"/>
                    <a:pt x="4964" y="1435"/>
                    <a:pt x="4875" y="1537"/>
                  </a:cubicBezTo>
                  <a:cubicBezTo>
                    <a:pt x="4810" y="1608"/>
                    <a:pt x="4474" y="1718"/>
                    <a:pt x="4379" y="1728"/>
                  </a:cubicBezTo>
                  <a:cubicBezTo>
                    <a:pt x="4274" y="1736"/>
                    <a:pt x="4176" y="1740"/>
                    <a:pt x="4084" y="1740"/>
                  </a:cubicBezTo>
                  <a:cubicBezTo>
                    <a:pt x="3406" y="1740"/>
                    <a:pt x="3020" y="1537"/>
                    <a:pt x="2613" y="1363"/>
                  </a:cubicBezTo>
                  <a:cubicBezTo>
                    <a:pt x="2255" y="1211"/>
                    <a:pt x="2004" y="1109"/>
                    <a:pt x="1663" y="925"/>
                  </a:cubicBezTo>
                  <a:cubicBezTo>
                    <a:pt x="1415" y="792"/>
                    <a:pt x="736" y="500"/>
                    <a:pt x="353" y="500"/>
                  </a:cubicBezTo>
                  <a:cubicBezTo>
                    <a:pt x="207" y="500"/>
                    <a:pt x="105" y="542"/>
                    <a:pt x="85" y="652"/>
                  </a:cubicBezTo>
                  <a:cubicBezTo>
                    <a:pt x="0" y="1357"/>
                    <a:pt x="939" y="2139"/>
                    <a:pt x="1552" y="2494"/>
                  </a:cubicBezTo>
                  <a:cubicBezTo>
                    <a:pt x="2164" y="2847"/>
                    <a:pt x="2899" y="2881"/>
                    <a:pt x="3593" y="3017"/>
                  </a:cubicBezTo>
                  <a:cubicBezTo>
                    <a:pt x="4005" y="3099"/>
                    <a:pt x="4410" y="3245"/>
                    <a:pt x="4845" y="3405"/>
                  </a:cubicBezTo>
                  <a:cubicBezTo>
                    <a:pt x="5283" y="3568"/>
                    <a:pt x="5634" y="3861"/>
                    <a:pt x="5814" y="4290"/>
                  </a:cubicBezTo>
                  <a:cubicBezTo>
                    <a:pt x="5947" y="4603"/>
                    <a:pt x="6145" y="4871"/>
                    <a:pt x="6410" y="5082"/>
                  </a:cubicBezTo>
                  <a:cubicBezTo>
                    <a:pt x="6561" y="5205"/>
                    <a:pt x="6755" y="5239"/>
                    <a:pt x="6952" y="5239"/>
                  </a:cubicBezTo>
                  <a:cubicBezTo>
                    <a:pt x="7056" y="5239"/>
                    <a:pt x="7162" y="5229"/>
                    <a:pt x="7263" y="5218"/>
                  </a:cubicBezTo>
                  <a:cubicBezTo>
                    <a:pt x="7659" y="5178"/>
                    <a:pt x="8050" y="5137"/>
                    <a:pt x="8444" y="5096"/>
                  </a:cubicBezTo>
                  <a:lnTo>
                    <a:pt x="9016" y="4980"/>
                  </a:lnTo>
                  <a:cubicBezTo>
                    <a:pt x="9022" y="4982"/>
                    <a:pt x="9028" y="4983"/>
                    <a:pt x="9034" y="4983"/>
                  </a:cubicBezTo>
                  <a:cubicBezTo>
                    <a:pt x="9156" y="4983"/>
                    <a:pt x="9167" y="4562"/>
                    <a:pt x="9190" y="4426"/>
                  </a:cubicBezTo>
                  <a:cubicBezTo>
                    <a:pt x="9301" y="3796"/>
                    <a:pt x="9039" y="3208"/>
                    <a:pt x="8601" y="2367"/>
                  </a:cubicBezTo>
                  <a:cubicBezTo>
                    <a:pt x="8523" y="2214"/>
                    <a:pt x="8393" y="2065"/>
                    <a:pt x="8169" y="1864"/>
                  </a:cubicBezTo>
                  <a:cubicBezTo>
                    <a:pt x="7842" y="1578"/>
                    <a:pt x="7505" y="1456"/>
                    <a:pt x="7304" y="1363"/>
                  </a:cubicBezTo>
                  <a:cubicBezTo>
                    <a:pt x="6801" y="1139"/>
                    <a:pt x="6461" y="938"/>
                    <a:pt x="6230" y="775"/>
                  </a:cubicBezTo>
                  <a:cubicBezTo>
                    <a:pt x="5815" y="479"/>
                    <a:pt x="4965" y="1"/>
                    <a:pt x="4378" y="1"/>
                  </a:cubicBezTo>
                  <a:close/>
                </a:path>
              </a:pathLst>
            </a:custGeom>
            <a:solidFill>
              <a:srgbClr val="C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56"/>
            <p:cNvSpPr/>
            <p:nvPr/>
          </p:nvSpPr>
          <p:spPr>
            <a:xfrm>
              <a:off x="5609520" y="2831354"/>
              <a:ext cx="3330808" cy="1520325"/>
            </a:xfrm>
            <a:custGeom>
              <a:avLst/>
              <a:gdLst/>
              <a:ahLst/>
              <a:cxnLst/>
              <a:rect l="l" t="t" r="r" b="b"/>
              <a:pathLst>
                <a:path w="45745" h="20880" extrusionOk="0">
                  <a:moveTo>
                    <a:pt x="30796" y="0"/>
                  </a:moveTo>
                  <a:cubicBezTo>
                    <a:pt x="28260" y="0"/>
                    <a:pt x="25705" y="739"/>
                    <a:pt x="23476" y="1977"/>
                  </a:cubicBezTo>
                  <a:cubicBezTo>
                    <a:pt x="20213" y="3791"/>
                    <a:pt x="17594" y="6594"/>
                    <a:pt x="15471" y="9667"/>
                  </a:cubicBezTo>
                  <a:cubicBezTo>
                    <a:pt x="14620" y="10893"/>
                    <a:pt x="13585" y="12321"/>
                    <a:pt x="12092" y="12321"/>
                  </a:cubicBezTo>
                  <a:cubicBezTo>
                    <a:pt x="12085" y="12321"/>
                    <a:pt x="12078" y="12321"/>
                    <a:pt x="12071" y="12321"/>
                  </a:cubicBezTo>
                  <a:cubicBezTo>
                    <a:pt x="11374" y="12317"/>
                    <a:pt x="10711" y="11974"/>
                    <a:pt x="10176" y="11520"/>
                  </a:cubicBezTo>
                  <a:cubicBezTo>
                    <a:pt x="7172" y="8976"/>
                    <a:pt x="8006" y="3791"/>
                    <a:pt x="4934" y="1327"/>
                  </a:cubicBezTo>
                  <a:cubicBezTo>
                    <a:pt x="4798" y="1273"/>
                    <a:pt x="4524" y="1253"/>
                    <a:pt x="4181" y="1253"/>
                  </a:cubicBezTo>
                  <a:cubicBezTo>
                    <a:pt x="3485" y="1253"/>
                    <a:pt x="2505" y="1336"/>
                    <a:pt x="1811" y="1389"/>
                  </a:cubicBezTo>
                  <a:cubicBezTo>
                    <a:pt x="1528" y="1412"/>
                    <a:pt x="1082" y="1436"/>
                    <a:pt x="953" y="1688"/>
                  </a:cubicBezTo>
                  <a:cubicBezTo>
                    <a:pt x="55" y="4808"/>
                    <a:pt x="0" y="8136"/>
                    <a:pt x="517" y="11341"/>
                  </a:cubicBezTo>
                  <a:cubicBezTo>
                    <a:pt x="1059" y="14709"/>
                    <a:pt x="2494" y="18291"/>
                    <a:pt x="5559" y="19788"/>
                  </a:cubicBezTo>
                  <a:cubicBezTo>
                    <a:pt x="7334" y="20655"/>
                    <a:pt x="9987" y="20879"/>
                    <a:pt x="11604" y="20879"/>
                  </a:cubicBezTo>
                  <a:cubicBezTo>
                    <a:pt x="11689" y="20879"/>
                    <a:pt x="11771" y="20878"/>
                    <a:pt x="11850" y="20877"/>
                  </a:cubicBezTo>
                  <a:cubicBezTo>
                    <a:pt x="13701" y="20850"/>
                    <a:pt x="15300" y="20680"/>
                    <a:pt x="16927" y="19792"/>
                  </a:cubicBezTo>
                  <a:lnTo>
                    <a:pt x="45512" y="19792"/>
                  </a:lnTo>
                  <a:cubicBezTo>
                    <a:pt x="45744" y="16189"/>
                    <a:pt x="45002" y="10888"/>
                    <a:pt x="43356" y="7673"/>
                  </a:cubicBezTo>
                  <a:cubicBezTo>
                    <a:pt x="41712" y="4457"/>
                    <a:pt x="37735" y="1545"/>
                    <a:pt x="34278" y="501"/>
                  </a:cubicBezTo>
                  <a:cubicBezTo>
                    <a:pt x="33145" y="159"/>
                    <a:pt x="31973" y="0"/>
                    <a:pt x="30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56"/>
            <p:cNvSpPr/>
            <p:nvPr/>
          </p:nvSpPr>
          <p:spPr>
            <a:xfrm>
              <a:off x="8318159" y="3719234"/>
              <a:ext cx="50386" cy="558253"/>
            </a:xfrm>
            <a:custGeom>
              <a:avLst/>
              <a:gdLst/>
              <a:ahLst/>
              <a:cxnLst/>
              <a:rect l="l" t="t" r="r" b="b"/>
              <a:pathLst>
                <a:path w="692" h="7667" extrusionOk="0">
                  <a:moveTo>
                    <a:pt x="50" y="1"/>
                  </a:moveTo>
                  <a:cubicBezTo>
                    <a:pt x="32" y="1"/>
                    <a:pt x="12" y="17"/>
                    <a:pt x="18" y="41"/>
                  </a:cubicBezTo>
                  <a:cubicBezTo>
                    <a:pt x="287" y="1307"/>
                    <a:pt x="420" y="2610"/>
                    <a:pt x="376" y="3899"/>
                  </a:cubicBezTo>
                  <a:cubicBezTo>
                    <a:pt x="335" y="5121"/>
                    <a:pt x="1" y="6383"/>
                    <a:pt x="86" y="7598"/>
                  </a:cubicBezTo>
                  <a:cubicBezTo>
                    <a:pt x="90" y="7641"/>
                    <a:pt x="125" y="7667"/>
                    <a:pt x="161" y="7667"/>
                  </a:cubicBezTo>
                  <a:cubicBezTo>
                    <a:pt x="189" y="7667"/>
                    <a:pt x="217" y="7651"/>
                    <a:pt x="229" y="7614"/>
                  </a:cubicBezTo>
                  <a:cubicBezTo>
                    <a:pt x="607" y="6444"/>
                    <a:pt x="651" y="5019"/>
                    <a:pt x="671" y="3791"/>
                  </a:cubicBezTo>
                  <a:cubicBezTo>
                    <a:pt x="692" y="2487"/>
                    <a:pt x="478" y="1266"/>
                    <a:pt x="79" y="25"/>
                  </a:cubicBezTo>
                  <a:cubicBezTo>
                    <a:pt x="75" y="8"/>
                    <a:pt x="63"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56"/>
            <p:cNvSpPr/>
            <p:nvPr/>
          </p:nvSpPr>
          <p:spPr>
            <a:xfrm>
              <a:off x="8631328" y="3630184"/>
              <a:ext cx="22353" cy="62983"/>
            </a:xfrm>
            <a:custGeom>
              <a:avLst/>
              <a:gdLst/>
              <a:ahLst/>
              <a:cxnLst/>
              <a:rect l="l" t="t" r="r" b="b"/>
              <a:pathLst>
                <a:path w="307" h="865" extrusionOk="0">
                  <a:moveTo>
                    <a:pt x="154" y="1"/>
                  </a:moveTo>
                  <a:cubicBezTo>
                    <a:pt x="120" y="1"/>
                    <a:pt x="85" y="24"/>
                    <a:pt x="82" y="70"/>
                  </a:cubicBezTo>
                  <a:cubicBezTo>
                    <a:pt x="59" y="312"/>
                    <a:pt x="1" y="570"/>
                    <a:pt x="79" y="808"/>
                  </a:cubicBezTo>
                  <a:cubicBezTo>
                    <a:pt x="91" y="846"/>
                    <a:pt x="122" y="865"/>
                    <a:pt x="154" y="865"/>
                  </a:cubicBezTo>
                  <a:cubicBezTo>
                    <a:pt x="185" y="865"/>
                    <a:pt x="217" y="846"/>
                    <a:pt x="228" y="808"/>
                  </a:cubicBezTo>
                  <a:cubicBezTo>
                    <a:pt x="307" y="570"/>
                    <a:pt x="249" y="312"/>
                    <a:pt x="225" y="70"/>
                  </a:cubicBezTo>
                  <a:cubicBezTo>
                    <a:pt x="222" y="24"/>
                    <a:pt x="188" y="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56"/>
            <p:cNvSpPr/>
            <p:nvPr/>
          </p:nvSpPr>
          <p:spPr>
            <a:xfrm>
              <a:off x="8736105" y="3735398"/>
              <a:ext cx="13179" cy="44925"/>
            </a:xfrm>
            <a:custGeom>
              <a:avLst/>
              <a:gdLst/>
              <a:ahLst/>
              <a:cxnLst/>
              <a:rect l="l" t="t" r="r" b="b"/>
              <a:pathLst>
                <a:path w="181" h="617" extrusionOk="0">
                  <a:moveTo>
                    <a:pt x="91" y="1"/>
                  </a:moveTo>
                  <a:cubicBezTo>
                    <a:pt x="62" y="1"/>
                    <a:pt x="33" y="20"/>
                    <a:pt x="31" y="57"/>
                  </a:cubicBezTo>
                  <a:cubicBezTo>
                    <a:pt x="28" y="146"/>
                    <a:pt x="25" y="235"/>
                    <a:pt x="21" y="326"/>
                  </a:cubicBezTo>
                  <a:cubicBezTo>
                    <a:pt x="17" y="404"/>
                    <a:pt x="0" y="493"/>
                    <a:pt x="28" y="571"/>
                  </a:cubicBezTo>
                  <a:cubicBezTo>
                    <a:pt x="38" y="602"/>
                    <a:pt x="65" y="617"/>
                    <a:pt x="91" y="617"/>
                  </a:cubicBezTo>
                  <a:cubicBezTo>
                    <a:pt x="117" y="617"/>
                    <a:pt x="144" y="602"/>
                    <a:pt x="154" y="571"/>
                  </a:cubicBezTo>
                  <a:cubicBezTo>
                    <a:pt x="181" y="493"/>
                    <a:pt x="164" y="404"/>
                    <a:pt x="160" y="326"/>
                  </a:cubicBezTo>
                  <a:cubicBezTo>
                    <a:pt x="157" y="235"/>
                    <a:pt x="154" y="146"/>
                    <a:pt x="151" y="57"/>
                  </a:cubicBezTo>
                  <a:cubicBezTo>
                    <a:pt x="149" y="20"/>
                    <a:pt x="120" y="1"/>
                    <a:pt x="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56"/>
            <p:cNvSpPr/>
            <p:nvPr/>
          </p:nvSpPr>
          <p:spPr>
            <a:xfrm>
              <a:off x="7719929" y="3462714"/>
              <a:ext cx="16164" cy="61017"/>
            </a:xfrm>
            <a:custGeom>
              <a:avLst/>
              <a:gdLst/>
              <a:ahLst/>
              <a:cxnLst/>
              <a:rect l="l" t="t" r="r" b="b"/>
              <a:pathLst>
                <a:path w="222" h="838" extrusionOk="0">
                  <a:moveTo>
                    <a:pt x="112" y="0"/>
                  </a:moveTo>
                  <a:cubicBezTo>
                    <a:pt x="84" y="0"/>
                    <a:pt x="55" y="19"/>
                    <a:pt x="51" y="57"/>
                  </a:cubicBezTo>
                  <a:cubicBezTo>
                    <a:pt x="48" y="196"/>
                    <a:pt x="41" y="332"/>
                    <a:pt x="34" y="472"/>
                  </a:cubicBezTo>
                  <a:cubicBezTo>
                    <a:pt x="28" y="588"/>
                    <a:pt x="1" y="699"/>
                    <a:pt x="55" y="805"/>
                  </a:cubicBezTo>
                  <a:cubicBezTo>
                    <a:pt x="67" y="827"/>
                    <a:pt x="90" y="838"/>
                    <a:pt x="112" y="838"/>
                  </a:cubicBezTo>
                  <a:cubicBezTo>
                    <a:pt x="135" y="838"/>
                    <a:pt x="157" y="827"/>
                    <a:pt x="167" y="805"/>
                  </a:cubicBezTo>
                  <a:cubicBezTo>
                    <a:pt x="222" y="699"/>
                    <a:pt x="197" y="588"/>
                    <a:pt x="191" y="472"/>
                  </a:cubicBezTo>
                  <a:cubicBezTo>
                    <a:pt x="184" y="332"/>
                    <a:pt x="177" y="196"/>
                    <a:pt x="170" y="57"/>
                  </a:cubicBezTo>
                  <a:cubicBezTo>
                    <a:pt x="169" y="19"/>
                    <a:pt x="141"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56"/>
            <p:cNvSpPr/>
            <p:nvPr/>
          </p:nvSpPr>
          <p:spPr>
            <a:xfrm>
              <a:off x="7775194" y="3392668"/>
              <a:ext cx="26067" cy="58541"/>
            </a:xfrm>
            <a:custGeom>
              <a:avLst/>
              <a:gdLst/>
              <a:ahLst/>
              <a:cxnLst/>
              <a:rect l="l" t="t" r="r" b="b"/>
              <a:pathLst>
                <a:path w="358" h="804" extrusionOk="0">
                  <a:moveTo>
                    <a:pt x="180" y="1"/>
                  </a:moveTo>
                  <a:cubicBezTo>
                    <a:pt x="141" y="1"/>
                    <a:pt x="102" y="28"/>
                    <a:pt x="96" y="83"/>
                  </a:cubicBezTo>
                  <a:cubicBezTo>
                    <a:pt x="68" y="280"/>
                    <a:pt x="0" y="529"/>
                    <a:pt x="65" y="719"/>
                  </a:cubicBezTo>
                  <a:cubicBezTo>
                    <a:pt x="83" y="775"/>
                    <a:pt x="131" y="803"/>
                    <a:pt x="179" y="803"/>
                  </a:cubicBezTo>
                  <a:cubicBezTo>
                    <a:pt x="226" y="803"/>
                    <a:pt x="274" y="775"/>
                    <a:pt x="293" y="719"/>
                  </a:cubicBezTo>
                  <a:cubicBezTo>
                    <a:pt x="357" y="529"/>
                    <a:pt x="289" y="277"/>
                    <a:pt x="266" y="83"/>
                  </a:cubicBezTo>
                  <a:cubicBezTo>
                    <a:pt x="259" y="28"/>
                    <a:pt x="219"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56"/>
            <p:cNvSpPr/>
            <p:nvPr/>
          </p:nvSpPr>
          <p:spPr>
            <a:xfrm>
              <a:off x="7795217" y="3633824"/>
              <a:ext cx="18203" cy="64293"/>
            </a:xfrm>
            <a:custGeom>
              <a:avLst/>
              <a:gdLst/>
              <a:ahLst/>
              <a:cxnLst/>
              <a:rect l="l" t="t" r="r" b="b"/>
              <a:pathLst>
                <a:path w="250" h="883" extrusionOk="0">
                  <a:moveTo>
                    <a:pt x="125" y="1"/>
                  </a:moveTo>
                  <a:cubicBezTo>
                    <a:pt x="88" y="1"/>
                    <a:pt x="50" y="25"/>
                    <a:pt x="45" y="75"/>
                  </a:cubicBezTo>
                  <a:cubicBezTo>
                    <a:pt x="28" y="326"/>
                    <a:pt x="0" y="565"/>
                    <a:pt x="35" y="816"/>
                  </a:cubicBezTo>
                  <a:cubicBezTo>
                    <a:pt x="42" y="860"/>
                    <a:pt x="83" y="882"/>
                    <a:pt x="125" y="882"/>
                  </a:cubicBezTo>
                  <a:cubicBezTo>
                    <a:pt x="166" y="882"/>
                    <a:pt x="207" y="860"/>
                    <a:pt x="212" y="816"/>
                  </a:cubicBezTo>
                  <a:cubicBezTo>
                    <a:pt x="249" y="565"/>
                    <a:pt x="222" y="326"/>
                    <a:pt x="205" y="75"/>
                  </a:cubicBezTo>
                  <a:cubicBezTo>
                    <a:pt x="200" y="25"/>
                    <a:pt x="162"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56"/>
            <p:cNvSpPr/>
            <p:nvPr/>
          </p:nvSpPr>
          <p:spPr>
            <a:xfrm>
              <a:off x="7989045" y="3588899"/>
              <a:ext cx="25776" cy="68371"/>
            </a:xfrm>
            <a:custGeom>
              <a:avLst/>
              <a:gdLst/>
              <a:ahLst/>
              <a:cxnLst/>
              <a:rect l="l" t="t" r="r" b="b"/>
              <a:pathLst>
                <a:path w="354" h="939" extrusionOk="0">
                  <a:moveTo>
                    <a:pt x="103" y="0"/>
                  </a:moveTo>
                  <a:cubicBezTo>
                    <a:pt x="50" y="0"/>
                    <a:pt x="0" y="42"/>
                    <a:pt x="17" y="113"/>
                  </a:cubicBezTo>
                  <a:cubicBezTo>
                    <a:pt x="71" y="361"/>
                    <a:pt x="30" y="610"/>
                    <a:pt x="40" y="862"/>
                  </a:cubicBezTo>
                  <a:cubicBezTo>
                    <a:pt x="42" y="910"/>
                    <a:pt x="80" y="939"/>
                    <a:pt x="120" y="939"/>
                  </a:cubicBezTo>
                  <a:cubicBezTo>
                    <a:pt x="144" y="939"/>
                    <a:pt x="170" y="927"/>
                    <a:pt x="187" y="902"/>
                  </a:cubicBezTo>
                  <a:cubicBezTo>
                    <a:pt x="353" y="640"/>
                    <a:pt x="306" y="341"/>
                    <a:pt x="193" y="62"/>
                  </a:cubicBezTo>
                  <a:cubicBezTo>
                    <a:pt x="175" y="20"/>
                    <a:pt x="138" y="0"/>
                    <a:pt x="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56"/>
            <p:cNvSpPr/>
            <p:nvPr/>
          </p:nvSpPr>
          <p:spPr>
            <a:xfrm>
              <a:off x="6847193" y="3559628"/>
              <a:ext cx="168707" cy="714291"/>
            </a:xfrm>
            <a:custGeom>
              <a:avLst/>
              <a:gdLst/>
              <a:ahLst/>
              <a:cxnLst/>
              <a:rect l="l" t="t" r="r" b="b"/>
              <a:pathLst>
                <a:path w="2317" h="9810" extrusionOk="0">
                  <a:moveTo>
                    <a:pt x="2286" y="1"/>
                  </a:moveTo>
                  <a:cubicBezTo>
                    <a:pt x="2276" y="1"/>
                    <a:pt x="2266" y="6"/>
                    <a:pt x="2262" y="18"/>
                  </a:cubicBezTo>
                  <a:cubicBezTo>
                    <a:pt x="1654" y="1611"/>
                    <a:pt x="1180" y="3258"/>
                    <a:pt x="786" y="4918"/>
                  </a:cubicBezTo>
                  <a:cubicBezTo>
                    <a:pt x="415" y="6496"/>
                    <a:pt x="68" y="8140"/>
                    <a:pt x="0" y="9766"/>
                  </a:cubicBezTo>
                  <a:cubicBezTo>
                    <a:pt x="0" y="9794"/>
                    <a:pt x="25" y="9810"/>
                    <a:pt x="49" y="9810"/>
                  </a:cubicBezTo>
                  <a:cubicBezTo>
                    <a:pt x="69" y="9810"/>
                    <a:pt x="88" y="9799"/>
                    <a:pt x="92" y="9776"/>
                  </a:cubicBezTo>
                  <a:cubicBezTo>
                    <a:pt x="450" y="8150"/>
                    <a:pt x="629" y="6490"/>
                    <a:pt x="1004" y="4863"/>
                  </a:cubicBezTo>
                  <a:cubicBezTo>
                    <a:pt x="1375" y="3237"/>
                    <a:pt x="1882" y="1645"/>
                    <a:pt x="2310" y="32"/>
                  </a:cubicBezTo>
                  <a:cubicBezTo>
                    <a:pt x="2316" y="13"/>
                    <a:pt x="2301" y="1"/>
                    <a:pt x="2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56"/>
            <p:cNvSpPr/>
            <p:nvPr/>
          </p:nvSpPr>
          <p:spPr>
            <a:xfrm>
              <a:off x="5860724" y="3649334"/>
              <a:ext cx="20897" cy="65240"/>
            </a:xfrm>
            <a:custGeom>
              <a:avLst/>
              <a:gdLst/>
              <a:ahLst/>
              <a:cxnLst/>
              <a:rect l="l" t="t" r="r" b="b"/>
              <a:pathLst>
                <a:path w="287" h="896" extrusionOk="0">
                  <a:moveTo>
                    <a:pt x="143" y="1"/>
                  </a:moveTo>
                  <a:cubicBezTo>
                    <a:pt x="101" y="1"/>
                    <a:pt x="60" y="28"/>
                    <a:pt x="58" y="82"/>
                  </a:cubicBezTo>
                  <a:cubicBezTo>
                    <a:pt x="48" y="321"/>
                    <a:pt x="0" y="593"/>
                    <a:pt x="48" y="825"/>
                  </a:cubicBezTo>
                  <a:cubicBezTo>
                    <a:pt x="58" y="872"/>
                    <a:pt x="100" y="896"/>
                    <a:pt x="143" y="896"/>
                  </a:cubicBezTo>
                  <a:cubicBezTo>
                    <a:pt x="186" y="896"/>
                    <a:pt x="228" y="872"/>
                    <a:pt x="239" y="825"/>
                  </a:cubicBezTo>
                  <a:cubicBezTo>
                    <a:pt x="286" y="593"/>
                    <a:pt x="239" y="321"/>
                    <a:pt x="228" y="82"/>
                  </a:cubicBezTo>
                  <a:cubicBezTo>
                    <a:pt x="226" y="28"/>
                    <a:pt x="185"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56"/>
            <p:cNvSpPr/>
            <p:nvPr/>
          </p:nvSpPr>
          <p:spPr>
            <a:xfrm>
              <a:off x="5955599" y="3683264"/>
              <a:ext cx="15655" cy="41503"/>
            </a:xfrm>
            <a:custGeom>
              <a:avLst/>
              <a:gdLst/>
              <a:ahLst/>
              <a:cxnLst/>
              <a:rect l="l" t="t" r="r" b="b"/>
              <a:pathLst>
                <a:path w="215" h="570" extrusionOk="0">
                  <a:moveTo>
                    <a:pt x="107" y="0"/>
                  </a:moveTo>
                  <a:cubicBezTo>
                    <a:pt x="79" y="0"/>
                    <a:pt x="51" y="20"/>
                    <a:pt x="48" y="59"/>
                  </a:cubicBezTo>
                  <a:cubicBezTo>
                    <a:pt x="38" y="202"/>
                    <a:pt x="0" y="376"/>
                    <a:pt x="38" y="519"/>
                  </a:cubicBezTo>
                  <a:cubicBezTo>
                    <a:pt x="46" y="552"/>
                    <a:pt x="77" y="569"/>
                    <a:pt x="107" y="569"/>
                  </a:cubicBezTo>
                  <a:cubicBezTo>
                    <a:pt x="138" y="569"/>
                    <a:pt x="169" y="552"/>
                    <a:pt x="177" y="519"/>
                  </a:cubicBezTo>
                  <a:cubicBezTo>
                    <a:pt x="214" y="376"/>
                    <a:pt x="177" y="202"/>
                    <a:pt x="167" y="59"/>
                  </a:cubicBezTo>
                  <a:cubicBezTo>
                    <a:pt x="164" y="20"/>
                    <a:pt x="136" y="0"/>
                    <a:pt x="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56"/>
            <p:cNvSpPr/>
            <p:nvPr/>
          </p:nvSpPr>
          <p:spPr>
            <a:xfrm>
              <a:off x="5924363" y="3883864"/>
              <a:ext cx="13980" cy="45435"/>
            </a:xfrm>
            <a:custGeom>
              <a:avLst/>
              <a:gdLst/>
              <a:ahLst/>
              <a:cxnLst/>
              <a:rect l="l" t="t" r="r" b="b"/>
              <a:pathLst>
                <a:path w="192" h="624" extrusionOk="0">
                  <a:moveTo>
                    <a:pt x="96" y="0"/>
                  </a:moveTo>
                  <a:cubicBezTo>
                    <a:pt x="68" y="0"/>
                    <a:pt x="40" y="19"/>
                    <a:pt x="38" y="56"/>
                  </a:cubicBezTo>
                  <a:cubicBezTo>
                    <a:pt x="31" y="145"/>
                    <a:pt x="28" y="234"/>
                    <a:pt x="21" y="325"/>
                  </a:cubicBezTo>
                  <a:cubicBezTo>
                    <a:pt x="18" y="407"/>
                    <a:pt x="1" y="492"/>
                    <a:pt x="28" y="570"/>
                  </a:cubicBezTo>
                  <a:cubicBezTo>
                    <a:pt x="38" y="606"/>
                    <a:pt x="67" y="624"/>
                    <a:pt x="96" y="624"/>
                  </a:cubicBezTo>
                  <a:cubicBezTo>
                    <a:pt x="125" y="624"/>
                    <a:pt x="154" y="606"/>
                    <a:pt x="164" y="570"/>
                  </a:cubicBezTo>
                  <a:cubicBezTo>
                    <a:pt x="191" y="492"/>
                    <a:pt x="174" y="403"/>
                    <a:pt x="171" y="325"/>
                  </a:cubicBezTo>
                  <a:cubicBezTo>
                    <a:pt x="164" y="234"/>
                    <a:pt x="161" y="145"/>
                    <a:pt x="153" y="56"/>
                  </a:cubicBezTo>
                  <a:cubicBezTo>
                    <a:pt x="152" y="19"/>
                    <a:pt x="124" y="0"/>
                    <a:pt x="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56"/>
            <p:cNvSpPr/>
            <p:nvPr/>
          </p:nvSpPr>
          <p:spPr>
            <a:xfrm>
              <a:off x="7145944" y="1343351"/>
              <a:ext cx="1510714" cy="1392466"/>
            </a:xfrm>
            <a:custGeom>
              <a:avLst/>
              <a:gdLst/>
              <a:ahLst/>
              <a:cxnLst/>
              <a:rect l="l" t="t" r="r" b="b"/>
              <a:pathLst>
                <a:path w="20748" h="19124" extrusionOk="0">
                  <a:moveTo>
                    <a:pt x="9265" y="0"/>
                  </a:moveTo>
                  <a:cubicBezTo>
                    <a:pt x="8349" y="0"/>
                    <a:pt x="7466" y="137"/>
                    <a:pt x="6839" y="370"/>
                  </a:cubicBezTo>
                  <a:cubicBezTo>
                    <a:pt x="5651" y="812"/>
                    <a:pt x="4396" y="1608"/>
                    <a:pt x="3665" y="2642"/>
                  </a:cubicBezTo>
                  <a:cubicBezTo>
                    <a:pt x="2936" y="3680"/>
                    <a:pt x="2450" y="4902"/>
                    <a:pt x="1943" y="6062"/>
                  </a:cubicBezTo>
                  <a:cubicBezTo>
                    <a:pt x="1334" y="7464"/>
                    <a:pt x="1028" y="8872"/>
                    <a:pt x="538" y="10318"/>
                  </a:cubicBezTo>
                  <a:cubicBezTo>
                    <a:pt x="252" y="11169"/>
                    <a:pt x="1" y="12046"/>
                    <a:pt x="24" y="12945"/>
                  </a:cubicBezTo>
                  <a:cubicBezTo>
                    <a:pt x="78" y="14948"/>
                    <a:pt x="1552" y="16701"/>
                    <a:pt x="3314" y="17657"/>
                  </a:cubicBezTo>
                  <a:cubicBezTo>
                    <a:pt x="5080" y="18616"/>
                    <a:pt x="6366" y="18936"/>
                    <a:pt x="8751" y="19123"/>
                  </a:cubicBezTo>
                  <a:cubicBezTo>
                    <a:pt x="12133" y="18973"/>
                    <a:pt x="15630" y="18797"/>
                    <a:pt x="18672" y="17303"/>
                  </a:cubicBezTo>
                  <a:cubicBezTo>
                    <a:pt x="19030" y="17129"/>
                    <a:pt x="19383" y="16932"/>
                    <a:pt x="19649" y="16636"/>
                  </a:cubicBezTo>
                  <a:cubicBezTo>
                    <a:pt x="19961" y="16286"/>
                    <a:pt x="20125" y="15826"/>
                    <a:pt x="20241" y="15367"/>
                  </a:cubicBezTo>
                  <a:cubicBezTo>
                    <a:pt x="20748" y="13359"/>
                    <a:pt x="20462" y="11227"/>
                    <a:pt x="19900" y="9233"/>
                  </a:cubicBezTo>
                  <a:cubicBezTo>
                    <a:pt x="19080" y="6313"/>
                    <a:pt x="17566" y="3446"/>
                    <a:pt x="15028" y="1792"/>
                  </a:cubicBezTo>
                  <a:cubicBezTo>
                    <a:pt x="13474" y="778"/>
                    <a:pt x="12518" y="574"/>
                    <a:pt x="10718" y="121"/>
                  </a:cubicBezTo>
                  <a:cubicBezTo>
                    <a:pt x="10247" y="39"/>
                    <a:pt x="9752" y="0"/>
                    <a:pt x="9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56"/>
            <p:cNvSpPr/>
            <p:nvPr/>
          </p:nvSpPr>
          <p:spPr>
            <a:xfrm>
              <a:off x="7308463" y="1451114"/>
              <a:ext cx="1019957" cy="1523238"/>
            </a:xfrm>
            <a:custGeom>
              <a:avLst/>
              <a:gdLst/>
              <a:ahLst/>
              <a:cxnLst/>
              <a:rect l="l" t="t" r="r" b="b"/>
              <a:pathLst>
                <a:path w="14008" h="20920" extrusionOk="0">
                  <a:moveTo>
                    <a:pt x="6266" y="0"/>
                  </a:moveTo>
                  <a:cubicBezTo>
                    <a:pt x="4944" y="0"/>
                    <a:pt x="3676" y="772"/>
                    <a:pt x="2844" y="1815"/>
                  </a:cubicBezTo>
                  <a:cubicBezTo>
                    <a:pt x="1936" y="2952"/>
                    <a:pt x="1470" y="4374"/>
                    <a:pt x="1126" y="5790"/>
                  </a:cubicBezTo>
                  <a:cubicBezTo>
                    <a:pt x="405" y="8770"/>
                    <a:pt x="0" y="11863"/>
                    <a:pt x="1623" y="14496"/>
                  </a:cubicBezTo>
                  <a:cubicBezTo>
                    <a:pt x="1946" y="15020"/>
                    <a:pt x="2684" y="15687"/>
                    <a:pt x="3253" y="15912"/>
                  </a:cubicBezTo>
                  <a:cubicBezTo>
                    <a:pt x="3640" y="16061"/>
                    <a:pt x="3760" y="16143"/>
                    <a:pt x="4141" y="16245"/>
                  </a:cubicBezTo>
                  <a:lnTo>
                    <a:pt x="4141" y="16384"/>
                  </a:lnTo>
                  <a:cubicBezTo>
                    <a:pt x="4066" y="17334"/>
                    <a:pt x="3954" y="18133"/>
                    <a:pt x="3984" y="19085"/>
                  </a:cubicBezTo>
                  <a:cubicBezTo>
                    <a:pt x="3995" y="19453"/>
                    <a:pt x="4019" y="19838"/>
                    <a:pt x="4192" y="20161"/>
                  </a:cubicBezTo>
                  <a:cubicBezTo>
                    <a:pt x="4451" y="20650"/>
                    <a:pt x="5015" y="20920"/>
                    <a:pt x="5568" y="20920"/>
                  </a:cubicBezTo>
                  <a:cubicBezTo>
                    <a:pt x="5604" y="20920"/>
                    <a:pt x="5640" y="20918"/>
                    <a:pt x="5675" y="20916"/>
                  </a:cubicBezTo>
                  <a:cubicBezTo>
                    <a:pt x="6261" y="20879"/>
                    <a:pt x="6801" y="20569"/>
                    <a:pt x="7227" y="20167"/>
                  </a:cubicBezTo>
                  <a:cubicBezTo>
                    <a:pt x="7655" y="19766"/>
                    <a:pt x="7808" y="19715"/>
                    <a:pt x="8132" y="19228"/>
                  </a:cubicBezTo>
                  <a:lnTo>
                    <a:pt x="8234" y="19045"/>
                  </a:lnTo>
                  <a:cubicBezTo>
                    <a:pt x="8309" y="18898"/>
                    <a:pt x="8183" y="17256"/>
                    <a:pt x="8216" y="16422"/>
                  </a:cubicBezTo>
                  <a:cubicBezTo>
                    <a:pt x="9530" y="16191"/>
                    <a:pt x="10826" y="15173"/>
                    <a:pt x="11258" y="13891"/>
                  </a:cubicBezTo>
                  <a:cubicBezTo>
                    <a:pt x="11374" y="13982"/>
                    <a:pt x="11585" y="14104"/>
                    <a:pt x="11704" y="14129"/>
                  </a:cubicBezTo>
                  <a:cubicBezTo>
                    <a:pt x="11776" y="14143"/>
                    <a:pt x="11849" y="14150"/>
                    <a:pt x="11921" y="14150"/>
                  </a:cubicBezTo>
                  <a:cubicBezTo>
                    <a:pt x="12323" y="14150"/>
                    <a:pt x="12713" y="13941"/>
                    <a:pt x="13041" y="13693"/>
                  </a:cubicBezTo>
                  <a:cubicBezTo>
                    <a:pt x="13456" y="13380"/>
                    <a:pt x="13701" y="12986"/>
                    <a:pt x="13827" y="12482"/>
                  </a:cubicBezTo>
                  <a:cubicBezTo>
                    <a:pt x="14007" y="11768"/>
                    <a:pt x="13780" y="11029"/>
                    <a:pt x="13246" y="10645"/>
                  </a:cubicBezTo>
                  <a:cubicBezTo>
                    <a:pt x="12863" y="10368"/>
                    <a:pt x="12447" y="10258"/>
                    <a:pt x="12001" y="10258"/>
                  </a:cubicBezTo>
                  <a:cubicBezTo>
                    <a:pt x="11849" y="10258"/>
                    <a:pt x="11692" y="10271"/>
                    <a:pt x="11533" y="10294"/>
                  </a:cubicBezTo>
                  <a:lnTo>
                    <a:pt x="11533" y="10294"/>
                  </a:lnTo>
                  <a:cubicBezTo>
                    <a:pt x="11912" y="7809"/>
                    <a:pt x="11677" y="5233"/>
                    <a:pt x="10854" y="2856"/>
                  </a:cubicBezTo>
                  <a:cubicBezTo>
                    <a:pt x="10680" y="2353"/>
                    <a:pt x="10473" y="1846"/>
                    <a:pt x="10115" y="1455"/>
                  </a:cubicBezTo>
                  <a:cubicBezTo>
                    <a:pt x="9809" y="1118"/>
                    <a:pt x="9408" y="884"/>
                    <a:pt x="8996" y="693"/>
                  </a:cubicBezTo>
                  <a:cubicBezTo>
                    <a:pt x="8145" y="295"/>
                    <a:pt x="7220" y="60"/>
                    <a:pt x="6284" y="3"/>
                  </a:cubicBezTo>
                  <a:lnTo>
                    <a:pt x="6284" y="3"/>
                  </a:lnTo>
                  <a:lnTo>
                    <a:pt x="6618" y="19"/>
                  </a:lnTo>
                  <a:cubicBezTo>
                    <a:pt x="6500" y="7"/>
                    <a:pt x="6383" y="0"/>
                    <a:pt x="6266" y="0"/>
                  </a:cubicBezTo>
                  <a:close/>
                </a:path>
              </a:pathLst>
            </a:custGeom>
            <a:solidFill>
              <a:srgbClr val="C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56"/>
            <p:cNvSpPr/>
            <p:nvPr/>
          </p:nvSpPr>
          <p:spPr>
            <a:xfrm>
              <a:off x="7373849" y="1407864"/>
              <a:ext cx="1018210" cy="800501"/>
            </a:xfrm>
            <a:custGeom>
              <a:avLst/>
              <a:gdLst/>
              <a:ahLst/>
              <a:cxnLst/>
              <a:rect l="l" t="t" r="r" b="b"/>
              <a:pathLst>
                <a:path w="13984" h="10994" extrusionOk="0">
                  <a:moveTo>
                    <a:pt x="307" y="5832"/>
                  </a:moveTo>
                  <a:cubicBezTo>
                    <a:pt x="171" y="6287"/>
                    <a:pt x="66" y="6817"/>
                    <a:pt x="0" y="7435"/>
                  </a:cubicBezTo>
                  <a:lnTo>
                    <a:pt x="307" y="5832"/>
                  </a:lnTo>
                  <a:close/>
                  <a:moveTo>
                    <a:pt x="5512" y="1"/>
                  </a:moveTo>
                  <a:cubicBezTo>
                    <a:pt x="4991" y="1"/>
                    <a:pt x="4460" y="8"/>
                    <a:pt x="3957" y="154"/>
                  </a:cubicBezTo>
                  <a:cubicBezTo>
                    <a:pt x="3593" y="259"/>
                    <a:pt x="3256" y="437"/>
                    <a:pt x="2923" y="620"/>
                  </a:cubicBezTo>
                  <a:cubicBezTo>
                    <a:pt x="2549" y="824"/>
                    <a:pt x="2181" y="1035"/>
                    <a:pt x="1821" y="1253"/>
                  </a:cubicBezTo>
                  <a:cubicBezTo>
                    <a:pt x="1640" y="1358"/>
                    <a:pt x="1460" y="1470"/>
                    <a:pt x="1321" y="1630"/>
                  </a:cubicBezTo>
                  <a:cubicBezTo>
                    <a:pt x="1188" y="1784"/>
                    <a:pt x="1103" y="1974"/>
                    <a:pt x="1024" y="2164"/>
                  </a:cubicBezTo>
                  <a:cubicBezTo>
                    <a:pt x="759" y="2808"/>
                    <a:pt x="561" y="3478"/>
                    <a:pt x="436" y="4162"/>
                  </a:cubicBezTo>
                  <a:cubicBezTo>
                    <a:pt x="402" y="4336"/>
                    <a:pt x="388" y="4553"/>
                    <a:pt x="531" y="4659"/>
                  </a:cubicBezTo>
                  <a:lnTo>
                    <a:pt x="307" y="5832"/>
                  </a:lnTo>
                  <a:lnTo>
                    <a:pt x="307" y="5832"/>
                  </a:lnTo>
                  <a:cubicBezTo>
                    <a:pt x="1106" y="3161"/>
                    <a:pt x="2971" y="3093"/>
                    <a:pt x="4073" y="2947"/>
                  </a:cubicBezTo>
                  <a:cubicBezTo>
                    <a:pt x="4311" y="2916"/>
                    <a:pt x="4551" y="2900"/>
                    <a:pt x="4791" y="2900"/>
                  </a:cubicBezTo>
                  <a:cubicBezTo>
                    <a:pt x="5855" y="2900"/>
                    <a:pt x="6920" y="3207"/>
                    <a:pt x="7805" y="3797"/>
                  </a:cubicBezTo>
                  <a:cubicBezTo>
                    <a:pt x="8081" y="3985"/>
                    <a:pt x="8336" y="4193"/>
                    <a:pt x="8584" y="4414"/>
                  </a:cubicBezTo>
                  <a:cubicBezTo>
                    <a:pt x="8857" y="4655"/>
                    <a:pt x="9122" y="4907"/>
                    <a:pt x="9350" y="5190"/>
                  </a:cubicBezTo>
                  <a:cubicBezTo>
                    <a:pt x="9976" y="5975"/>
                    <a:pt x="10289" y="6976"/>
                    <a:pt x="10398" y="7973"/>
                  </a:cubicBezTo>
                  <a:cubicBezTo>
                    <a:pt x="10510" y="8973"/>
                    <a:pt x="10432" y="9983"/>
                    <a:pt x="10357" y="10983"/>
                  </a:cubicBezTo>
                  <a:lnTo>
                    <a:pt x="10408" y="10994"/>
                  </a:lnTo>
                  <a:cubicBezTo>
                    <a:pt x="11172" y="10677"/>
                    <a:pt x="12000" y="10514"/>
                    <a:pt x="12828" y="10514"/>
                  </a:cubicBezTo>
                  <a:cubicBezTo>
                    <a:pt x="13173" y="10514"/>
                    <a:pt x="13518" y="10542"/>
                    <a:pt x="13858" y="10599"/>
                  </a:cubicBezTo>
                  <a:cubicBezTo>
                    <a:pt x="13984" y="10116"/>
                    <a:pt x="13875" y="9606"/>
                    <a:pt x="13759" y="9119"/>
                  </a:cubicBezTo>
                  <a:cubicBezTo>
                    <a:pt x="13569" y="8337"/>
                    <a:pt x="13354" y="7561"/>
                    <a:pt x="13113" y="6792"/>
                  </a:cubicBezTo>
                  <a:cubicBezTo>
                    <a:pt x="12664" y="5369"/>
                    <a:pt x="12112" y="3961"/>
                    <a:pt x="11238" y="2753"/>
                  </a:cubicBezTo>
                  <a:cubicBezTo>
                    <a:pt x="10364" y="1542"/>
                    <a:pt x="9132" y="545"/>
                    <a:pt x="7683" y="192"/>
                  </a:cubicBezTo>
                  <a:cubicBezTo>
                    <a:pt x="6975" y="18"/>
                    <a:pt x="6241" y="5"/>
                    <a:pt x="5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56"/>
            <p:cNvSpPr/>
            <p:nvPr/>
          </p:nvSpPr>
          <p:spPr>
            <a:xfrm>
              <a:off x="7661169" y="1807460"/>
              <a:ext cx="395226" cy="395445"/>
            </a:xfrm>
            <a:custGeom>
              <a:avLst/>
              <a:gdLst/>
              <a:ahLst/>
              <a:cxnLst/>
              <a:rect l="l" t="t" r="r" b="b"/>
              <a:pathLst>
                <a:path w="5428" h="5431" extrusionOk="0">
                  <a:moveTo>
                    <a:pt x="2713" y="246"/>
                  </a:moveTo>
                  <a:cubicBezTo>
                    <a:pt x="4074" y="246"/>
                    <a:pt x="5183" y="1355"/>
                    <a:pt x="5183" y="2716"/>
                  </a:cubicBezTo>
                  <a:cubicBezTo>
                    <a:pt x="5183" y="4077"/>
                    <a:pt x="4074" y="5182"/>
                    <a:pt x="2713" y="5182"/>
                  </a:cubicBezTo>
                  <a:cubicBezTo>
                    <a:pt x="1351" y="5182"/>
                    <a:pt x="246" y="4077"/>
                    <a:pt x="246" y="2716"/>
                  </a:cubicBezTo>
                  <a:cubicBezTo>
                    <a:pt x="246" y="1355"/>
                    <a:pt x="1351" y="246"/>
                    <a:pt x="2713" y="246"/>
                  </a:cubicBezTo>
                  <a:close/>
                  <a:moveTo>
                    <a:pt x="2713" y="1"/>
                  </a:moveTo>
                  <a:cubicBezTo>
                    <a:pt x="1216" y="1"/>
                    <a:pt x="1" y="1219"/>
                    <a:pt x="1" y="2716"/>
                  </a:cubicBezTo>
                  <a:cubicBezTo>
                    <a:pt x="1" y="4213"/>
                    <a:pt x="1216" y="5431"/>
                    <a:pt x="2713" y="5431"/>
                  </a:cubicBezTo>
                  <a:cubicBezTo>
                    <a:pt x="4209" y="5431"/>
                    <a:pt x="5428" y="4213"/>
                    <a:pt x="5428" y="2716"/>
                  </a:cubicBezTo>
                  <a:cubicBezTo>
                    <a:pt x="5428" y="1219"/>
                    <a:pt x="4209" y="1"/>
                    <a:pt x="2713"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56"/>
            <p:cNvSpPr/>
            <p:nvPr/>
          </p:nvSpPr>
          <p:spPr>
            <a:xfrm>
              <a:off x="7279411" y="1837750"/>
              <a:ext cx="333336" cy="369159"/>
            </a:xfrm>
            <a:custGeom>
              <a:avLst/>
              <a:gdLst/>
              <a:ahLst/>
              <a:cxnLst/>
              <a:rect l="l" t="t" r="r" b="b"/>
              <a:pathLst>
                <a:path w="4578" h="5070" extrusionOk="0">
                  <a:moveTo>
                    <a:pt x="2291" y="217"/>
                  </a:moveTo>
                  <a:cubicBezTo>
                    <a:pt x="3430" y="217"/>
                    <a:pt x="4360" y="1259"/>
                    <a:pt x="4360" y="2535"/>
                  </a:cubicBezTo>
                  <a:cubicBezTo>
                    <a:pt x="4360" y="3810"/>
                    <a:pt x="3430" y="4848"/>
                    <a:pt x="2291" y="4848"/>
                  </a:cubicBezTo>
                  <a:cubicBezTo>
                    <a:pt x="1148" y="4848"/>
                    <a:pt x="222" y="3810"/>
                    <a:pt x="222" y="2535"/>
                  </a:cubicBezTo>
                  <a:cubicBezTo>
                    <a:pt x="222" y="1259"/>
                    <a:pt x="1148" y="217"/>
                    <a:pt x="2291" y="217"/>
                  </a:cubicBezTo>
                  <a:close/>
                  <a:moveTo>
                    <a:pt x="2291" y="0"/>
                  </a:moveTo>
                  <a:cubicBezTo>
                    <a:pt x="1029" y="0"/>
                    <a:pt x="1" y="1136"/>
                    <a:pt x="1" y="2535"/>
                  </a:cubicBezTo>
                  <a:cubicBezTo>
                    <a:pt x="1" y="3933"/>
                    <a:pt x="1029" y="5069"/>
                    <a:pt x="2291" y="5069"/>
                  </a:cubicBezTo>
                  <a:cubicBezTo>
                    <a:pt x="3553" y="5069"/>
                    <a:pt x="4578" y="3933"/>
                    <a:pt x="4578" y="2535"/>
                  </a:cubicBezTo>
                  <a:cubicBezTo>
                    <a:pt x="4578" y="1136"/>
                    <a:pt x="3553" y="0"/>
                    <a:pt x="2291" y="0"/>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56"/>
            <p:cNvSpPr/>
            <p:nvPr/>
          </p:nvSpPr>
          <p:spPr>
            <a:xfrm>
              <a:off x="7840070" y="1989347"/>
              <a:ext cx="70410" cy="68953"/>
            </a:xfrm>
            <a:custGeom>
              <a:avLst/>
              <a:gdLst/>
              <a:ahLst/>
              <a:cxnLst/>
              <a:rect l="l" t="t" r="r" b="b"/>
              <a:pathLst>
                <a:path w="967" h="947" extrusionOk="0">
                  <a:moveTo>
                    <a:pt x="481" y="0"/>
                  </a:moveTo>
                  <a:cubicBezTo>
                    <a:pt x="228" y="0"/>
                    <a:pt x="21" y="200"/>
                    <a:pt x="11" y="456"/>
                  </a:cubicBezTo>
                  <a:cubicBezTo>
                    <a:pt x="1" y="718"/>
                    <a:pt x="205" y="935"/>
                    <a:pt x="466" y="946"/>
                  </a:cubicBezTo>
                  <a:cubicBezTo>
                    <a:pt x="472" y="946"/>
                    <a:pt x="478" y="946"/>
                    <a:pt x="484" y="946"/>
                  </a:cubicBezTo>
                  <a:cubicBezTo>
                    <a:pt x="738" y="946"/>
                    <a:pt x="947" y="746"/>
                    <a:pt x="956" y="490"/>
                  </a:cubicBezTo>
                  <a:cubicBezTo>
                    <a:pt x="967" y="228"/>
                    <a:pt x="763" y="10"/>
                    <a:pt x="501" y="0"/>
                  </a:cubicBezTo>
                  <a:cubicBezTo>
                    <a:pt x="494" y="0"/>
                    <a:pt x="488" y="0"/>
                    <a:pt x="4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56"/>
            <p:cNvSpPr/>
            <p:nvPr/>
          </p:nvSpPr>
          <p:spPr>
            <a:xfrm>
              <a:off x="7469671" y="2001652"/>
              <a:ext cx="70264" cy="69026"/>
            </a:xfrm>
            <a:custGeom>
              <a:avLst/>
              <a:gdLst/>
              <a:ahLst/>
              <a:cxnLst/>
              <a:rect l="l" t="t" r="r" b="b"/>
              <a:pathLst>
                <a:path w="965" h="948" extrusionOk="0">
                  <a:moveTo>
                    <a:pt x="479" y="1"/>
                  </a:moveTo>
                  <a:cubicBezTo>
                    <a:pt x="228" y="1"/>
                    <a:pt x="18" y="201"/>
                    <a:pt x="8" y="457"/>
                  </a:cubicBezTo>
                  <a:cubicBezTo>
                    <a:pt x="1" y="719"/>
                    <a:pt x="205" y="937"/>
                    <a:pt x="464" y="947"/>
                  </a:cubicBezTo>
                  <a:cubicBezTo>
                    <a:pt x="470" y="947"/>
                    <a:pt x="477" y="947"/>
                    <a:pt x="483" y="947"/>
                  </a:cubicBezTo>
                  <a:cubicBezTo>
                    <a:pt x="737" y="947"/>
                    <a:pt x="947" y="747"/>
                    <a:pt x="954" y="491"/>
                  </a:cubicBezTo>
                  <a:cubicBezTo>
                    <a:pt x="964" y="229"/>
                    <a:pt x="760" y="11"/>
                    <a:pt x="498" y="1"/>
                  </a:cubicBezTo>
                  <a:cubicBezTo>
                    <a:pt x="492" y="1"/>
                    <a:pt x="485" y="1"/>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56"/>
            <p:cNvSpPr/>
            <p:nvPr/>
          </p:nvSpPr>
          <p:spPr>
            <a:xfrm>
              <a:off x="7561852" y="1828066"/>
              <a:ext cx="96185" cy="365446"/>
            </a:xfrm>
            <a:custGeom>
              <a:avLst/>
              <a:gdLst/>
              <a:ahLst/>
              <a:cxnLst/>
              <a:rect l="l" t="t" r="r" b="b"/>
              <a:pathLst>
                <a:path w="1321" h="5019" extrusionOk="0">
                  <a:moveTo>
                    <a:pt x="1321" y="0"/>
                  </a:moveTo>
                  <a:cubicBezTo>
                    <a:pt x="531" y="1415"/>
                    <a:pt x="76" y="3015"/>
                    <a:pt x="0" y="4634"/>
                  </a:cubicBezTo>
                  <a:lnTo>
                    <a:pt x="8" y="4661"/>
                  </a:lnTo>
                  <a:cubicBezTo>
                    <a:pt x="38" y="4743"/>
                    <a:pt x="127" y="4780"/>
                    <a:pt x="205" y="4815"/>
                  </a:cubicBezTo>
                  <a:cubicBezTo>
                    <a:pt x="375" y="4882"/>
                    <a:pt x="545" y="4951"/>
                    <a:pt x="712" y="5019"/>
                  </a:cubicBezTo>
                  <a:lnTo>
                    <a:pt x="1321" y="0"/>
                  </a:lnTo>
                  <a:close/>
                </a:path>
              </a:pathLst>
            </a:custGeom>
            <a:solidFill>
              <a:srgbClr val="C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56"/>
            <p:cNvSpPr/>
            <p:nvPr/>
          </p:nvSpPr>
          <p:spPr>
            <a:xfrm>
              <a:off x="7544013" y="1817436"/>
              <a:ext cx="127131" cy="383139"/>
            </a:xfrm>
            <a:custGeom>
              <a:avLst/>
              <a:gdLst/>
              <a:ahLst/>
              <a:cxnLst/>
              <a:rect l="l" t="t" r="r" b="b"/>
              <a:pathLst>
                <a:path w="1746" h="5262" extrusionOk="0">
                  <a:moveTo>
                    <a:pt x="1560" y="1"/>
                  </a:moveTo>
                  <a:cubicBezTo>
                    <a:pt x="1517" y="1"/>
                    <a:pt x="1473" y="22"/>
                    <a:pt x="1440" y="71"/>
                  </a:cubicBezTo>
                  <a:cubicBezTo>
                    <a:pt x="790" y="1088"/>
                    <a:pt x="419" y="2351"/>
                    <a:pt x="232" y="3535"/>
                  </a:cubicBezTo>
                  <a:cubicBezTo>
                    <a:pt x="178" y="3882"/>
                    <a:pt x="0" y="4518"/>
                    <a:pt x="137" y="4838"/>
                  </a:cubicBezTo>
                  <a:cubicBezTo>
                    <a:pt x="250" y="5103"/>
                    <a:pt x="708" y="5174"/>
                    <a:pt x="933" y="5256"/>
                  </a:cubicBezTo>
                  <a:cubicBezTo>
                    <a:pt x="943" y="5260"/>
                    <a:pt x="953" y="5261"/>
                    <a:pt x="962" y="5261"/>
                  </a:cubicBezTo>
                  <a:cubicBezTo>
                    <a:pt x="1048" y="5261"/>
                    <a:pt x="1097" y="5119"/>
                    <a:pt x="1008" y="5080"/>
                  </a:cubicBezTo>
                  <a:cubicBezTo>
                    <a:pt x="746" y="4967"/>
                    <a:pt x="566" y="4947"/>
                    <a:pt x="446" y="4702"/>
                  </a:cubicBezTo>
                  <a:cubicBezTo>
                    <a:pt x="327" y="4447"/>
                    <a:pt x="436" y="4117"/>
                    <a:pt x="477" y="3852"/>
                  </a:cubicBezTo>
                  <a:cubicBezTo>
                    <a:pt x="542" y="3450"/>
                    <a:pt x="617" y="3055"/>
                    <a:pt x="722" y="2664"/>
                  </a:cubicBezTo>
                  <a:cubicBezTo>
                    <a:pt x="950" y="1803"/>
                    <a:pt x="1327" y="1027"/>
                    <a:pt x="1692" y="221"/>
                  </a:cubicBezTo>
                  <a:cubicBezTo>
                    <a:pt x="1746" y="103"/>
                    <a:pt x="1655" y="1"/>
                    <a:pt x="1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56"/>
            <p:cNvSpPr/>
            <p:nvPr/>
          </p:nvSpPr>
          <p:spPr>
            <a:xfrm>
              <a:off x="7600515" y="2227518"/>
              <a:ext cx="121961" cy="74269"/>
            </a:xfrm>
            <a:custGeom>
              <a:avLst/>
              <a:gdLst/>
              <a:ahLst/>
              <a:cxnLst/>
              <a:rect l="l" t="t" r="r" b="b"/>
              <a:pathLst>
                <a:path w="1675" h="1020" extrusionOk="0">
                  <a:moveTo>
                    <a:pt x="1294" y="1"/>
                  </a:moveTo>
                  <a:cubicBezTo>
                    <a:pt x="1131" y="1"/>
                    <a:pt x="938" y="29"/>
                    <a:pt x="760" y="29"/>
                  </a:cubicBezTo>
                  <a:cubicBezTo>
                    <a:pt x="587" y="29"/>
                    <a:pt x="428" y="4"/>
                    <a:pt x="301" y="4"/>
                  </a:cubicBezTo>
                  <a:cubicBezTo>
                    <a:pt x="118" y="4"/>
                    <a:pt x="0" y="55"/>
                    <a:pt x="0" y="302"/>
                  </a:cubicBezTo>
                  <a:cubicBezTo>
                    <a:pt x="0" y="723"/>
                    <a:pt x="341" y="1020"/>
                    <a:pt x="760" y="1020"/>
                  </a:cubicBezTo>
                  <a:cubicBezTo>
                    <a:pt x="1178" y="1020"/>
                    <a:pt x="1674" y="713"/>
                    <a:pt x="1674" y="291"/>
                  </a:cubicBezTo>
                  <a:cubicBezTo>
                    <a:pt x="1674" y="52"/>
                    <a:pt x="1511" y="1"/>
                    <a:pt x="1294"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56"/>
            <p:cNvSpPr/>
            <p:nvPr/>
          </p:nvSpPr>
          <p:spPr>
            <a:xfrm>
              <a:off x="8183965" y="2312199"/>
              <a:ext cx="84026" cy="83006"/>
            </a:xfrm>
            <a:custGeom>
              <a:avLst/>
              <a:gdLst/>
              <a:ahLst/>
              <a:cxnLst/>
              <a:rect l="l" t="t" r="r" b="b"/>
              <a:pathLst>
                <a:path w="1154" h="1140" extrusionOk="0">
                  <a:moveTo>
                    <a:pt x="1072" y="1"/>
                  </a:moveTo>
                  <a:cubicBezTo>
                    <a:pt x="1065" y="1"/>
                    <a:pt x="1056" y="2"/>
                    <a:pt x="1048" y="6"/>
                  </a:cubicBezTo>
                  <a:cubicBezTo>
                    <a:pt x="796" y="108"/>
                    <a:pt x="581" y="237"/>
                    <a:pt x="391" y="435"/>
                  </a:cubicBezTo>
                  <a:cubicBezTo>
                    <a:pt x="231" y="598"/>
                    <a:pt x="0" y="829"/>
                    <a:pt x="7" y="1071"/>
                  </a:cubicBezTo>
                  <a:cubicBezTo>
                    <a:pt x="9" y="1107"/>
                    <a:pt x="41" y="1140"/>
                    <a:pt x="76" y="1140"/>
                  </a:cubicBezTo>
                  <a:cubicBezTo>
                    <a:pt x="87" y="1140"/>
                    <a:pt x="98" y="1136"/>
                    <a:pt x="109" y="1129"/>
                  </a:cubicBezTo>
                  <a:cubicBezTo>
                    <a:pt x="289" y="1010"/>
                    <a:pt x="381" y="775"/>
                    <a:pt x="527" y="615"/>
                  </a:cubicBezTo>
                  <a:cubicBezTo>
                    <a:pt x="694" y="435"/>
                    <a:pt x="895" y="265"/>
                    <a:pt x="1102" y="125"/>
                  </a:cubicBezTo>
                  <a:cubicBezTo>
                    <a:pt x="1154" y="92"/>
                    <a:pt x="1130" y="1"/>
                    <a:pt x="1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56"/>
            <p:cNvSpPr/>
            <p:nvPr/>
          </p:nvSpPr>
          <p:spPr>
            <a:xfrm>
              <a:off x="7796673" y="4290305"/>
              <a:ext cx="1347323" cy="675627"/>
            </a:xfrm>
            <a:custGeom>
              <a:avLst/>
              <a:gdLst/>
              <a:ahLst/>
              <a:cxnLst/>
              <a:rect l="l" t="t" r="r" b="b"/>
              <a:pathLst>
                <a:path w="18504" h="9279" extrusionOk="0">
                  <a:moveTo>
                    <a:pt x="18455" y="0"/>
                  </a:moveTo>
                  <a:lnTo>
                    <a:pt x="9225" y="2055"/>
                  </a:lnTo>
                  <a:cubicBezTo>
                    <a:pt x="9220" y="2054"/>
                    <a:pt x="9215" y="2054"/>
                    <a:pt x="9211" y="2054"/>
                  </a:cubicBezTo>
                  <a:cubicBezTo>
                    <a:pt x="9169" y="2054"/>
                    <a:pt x="9130" y="2068"/>
                    <a:pt x="9096" y="2092"/>
                  </a:cubicBezTo>
                  <a:lnTo>
                    <a:pt x="216" y="4770"/>
                  </a:lnTo>
                  <a:cubicBezTo>
                    <a:pt x="52" y="4882"/>
                    <a:pt x="1" y="8700"/>
                    <a:pt x="202" y="8706"/>
                  </a:cubicBezTo>
                  <a:lnTo>
                    <a:pt x="13893" y="9278"/>
                  </a:lnTo>
                  <a:cubicBezTo>
                    <a:pt x="13897" y="9278"/>
                    <a:pt x="13900" y="9278"/>
                    <a:pt x="13904" y="9278"/>
                  </a:cubicBezTo>
                  <a:cubicBezTo>
                    <a:pt x="13955" y="9278"/>
                    <a:pt x="14004" y="9258"/>
                    <a:pt x="14042" y="9223"/>
                  </a:cubicBezTo>
                  <a:lnTo>
                    <a:pt x="18503" y="5083"/>
                  </a:lnTo>
                  <a:lnTo>
                    <a:pt x="184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56"/>
            <p:cNvSpPr/>
            <p:nvPr/>
          </p:nvSpPr>
          <p:spPr>
            <a:xfrm>
              <a:off x="7800460" y="4180722"/>
              <a:ext cx="1343536" cy="526070"/>
            </a:xfrm>
            <a:custGeom>
              <a:avLst/>
              <a:gdLst/>
              <a:ahLst/>
              <a:cxnLst/>
              <a:rect l="l" t="t" r="r" b="b"/>
              <a:pathLst>
                <a:path w="18452" h="7225" extrusionOk="0">
                  <a:moveTo>
                    <a:pt x="9284" y="0"/>
                  </a:moveTo>
                  <a:cubicBezTo>
                    <a:pt x="9242" y="0"/>
                    <a:pt x="9203" y="14"/>
                    <a:pt x="9169" y="39"/>
                  </a:cubicBezTo>
                  <a:lnTo>
                    <a:pt x="164" y="6275"/>
                  </a:lnTo>
                  <a:cubicBezTo>
                    <a:pt x="0" y="6387"/>
                    <a:pt x="75" y="6645"/>
                    <a:pt x="275" y="6653"/>
                  </a:cubicBezTo>
                  <a:lnTo>
                    <a:pt x="13967" y="7224"/>
                  </a:lnTo>
                  <a:cubicBezTo>
                    <a:pt x="14021" y="7224"/>
                    <a:pt x="14075" y="7207"/>
                    <a:pt x="14116" y="7166"/>
                  </a:cubicBezTo>
                  <a:lnTo>
                    <a:pt x="18451" y="3145"/>
                  </a:lnTo>
                  <a:lnTo>
                    <a:pt x="18451" y="494"/>
                  </a:lnTo>
                  <a:lnTo>
                    <a:pt x="9298" y="1"/>
                  </a:lnTo>
                  <a:cubicBezTo>
                    <a:pt x="9294" y="1"/>
                    <a:pt x="9289" y="0"/>
                    <a:pt x="92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56"/>
            <p:cNvSpPr/>
            <p:nvPr/>
          </p:nvSpPr>
          <p:spPr>
            <a:xfrm>
              <a:off x="8817365" y="4409645"/>
              <a:ext cx="326637" cy="552283"/>
            </a:xfrm>
            <a:custGeom>
              <a:avLst/>
              <a:gdLst/>
              <a:ahLst/>
              <a:cxnLst/>
              <a:rect l="l" t="t" r="r" b="b"/>
              <a:pathLst>
                <a:path w="4486" h="7585" extrusionOk="0">
                  <a:moveTo>
                    <a:pt x="4485" y="1"/>
                  </a:moveTo>
                  <a:lnTo>
                    <a:pt x="1" y="4080"/>
                  </a:lnTo>
                  <a:lnTo>
                    <a:pt x="24" y="7584"/>
                  </a:lnTo>
                  <a:lnTo>
                    <a:pt x="4485" y="3444"/>
                  </a:lnTo>
                  <a:lnTo>
                    <a:pt x="44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56"/>
            <p:cNvSpPr/>
            <p:nvPr/>
          </p:nvSpPr>
          <p:spPr>
            <a:xfrm>
              <a:off x="7855215" y="4733444"/>
              <a:ext cx="870328" cy="41722"/>
            </a:xfrm>
            <a:custGeom>
              <a:avLst/>
              <a:gdLst/>
              <a:ahLst/>
              <a:cxnLst/>
              <a:rect l="l" t="t" r="r" b="b"/>
              <a:pathLst>
                <a:path w="11953" h="573" extrusionOk="0">
                  <a:moveTo>
                    <a:pt x="75" y="1"/>
                  </a:moveTo>
                  <a:cubicBezTo>
                    <a:pt x="38" y="4"/>
                    <a:pt x="4" y="31"/>
                    <a:pt x="4" y="68"/>
                  </a:cubicBezTo>
                  <a:cubicBezTo>
                    <a:pt x="0" y="106"/>
                    <a:pt x="31" y="140"/>
                    <a:pt x="71" y="140"/>
                  </a:cubicBezTo>
                  <a:lnTo>
                    <a:pt x="11881" y="572"/>
                  </a:lnTo>
                  <a:cubicBezTo>
                    <a:pt x="11919" y="572"/>
                    <a:pt x="11952" y="541"/>
                    <a:pt x="11952" y="504"/>
                  </a:cubicBezTo>
                  <a:cubicBezTo>
                    <a:pt x="11952" y="463"/>
                    <a:pt x="11925" y="433"/>
                    <a:pt x="11884" y="429"/>
                  </a:cubicBezTo>
                  <a:lnTo>
                    <a:pt x="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56"/>
            <p:cNvSpPr/>
            <p:nvPr/>
          </p:nvSpPr>
          <p:spPr>
            <a:xfrm>
              <a:off x="7838614" y="4833489"/>
              <a:ext cx="470223" cy="31309"/>
            </a:xfrm>
            <a:custGeom>
              <a:avLst/>
              <a:gdLst/>
              <a:ahLst/>
              <a:cxnLst/>
              <a:rect l="l" t="t" r="r" b="b"/>
              <a:pathLst>
                <a:path w="6458" h="430" extrusionOk="0">
                  <a:moveTo>
                    <a:pt x="65" y="0"/>
                  </a:moveTo>
                  <a:cubicBezTo>
                    <a:pt x="29" y="0"/>
                    <a:pt x="3" y="31"/>
                    <a:pt x="0" y="65"/>
                  </a:cubicBezTo>
                  <a:cubicBezTo>
                    <a:pt x="0" y="106"/>
                    <a:pt x="27" y="137"/>
                    <a:pt x="68" y="141"/>
                  </a:cubicBezTo>
                  <a:lnTo>
                    <a:pt x="6383" y="430"/>
                  </a:lnTo>
                  <a:lnTo>
                    <a:pt x="6386" y="430"/>
                  </a:lnTo>
                  <a:cubicBezTo>
                    <a:pt x="6423" y="430"/>
                    <a:pt x="6454" y="399"/>
                    <a:pt x="6458" y="362"/>
                  </a:cubicBezTo>
                  <a:cubicBezTo>
                    <a:pt x="6458" y="324"/>
                    <a:pt x="6427" y="290"/>
                    <a:pt x="6390" y="290"/>
                  </a:cubicBezTo>
                  <a:lnTo>
                    <a:pt x="75" y="1"/>
                  </a:lnTo>
                  <a:cubicBezTo>
                    <a:pt x="71" y="0"/>
                    <a:pt x="68" y="0"/>
                    <a:pt x="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56"/>
            <p:cNvSpPr/>
            <p:nvPr/>
          </p:nvSpPr>
          <p:spPr>
            <a:xfrm>
              <a:off x="8422209" y="4867929"/>
              <a:ext cx="277124" cy="18713"/>
            </a:xfrm>
            <a:custGeom>
              <a:avLst/>
              <a:gdLst/>
              <a:ahLst/>
              <a:cxnLst/>
              <a:rect l="l" t="t" r="r" b="b"/>
              <a:pathLst>
                <a:path w="3806" h="257" extrusionOk="0">
                  <a:moveTo>
                    <a:pt x="73" y="1"/>
                  </a:moveTo>
                  <a:cubicBezTo>
                    <a:pt x="38" y="4"/>
                    <a:pt x="1" y="32"/>
                    <a:pt x="1" y="69"/>
                  </a:cubicBezTo>
                  <a:cubicBezTo>
                    <a:pt x="1" y="110"/>
                    <a:pt x="32" y="140"/>
                    <a:pt x="69" y="140"/>
                  </a:cubicBezTo>
                  <a:lnTo>
                    <a:pt x="3730" y="256"/>
                  </a:lnTo>
                  <a:lnTo>
                    <a:pt x="3733" y="256"/>
                  </a:lnTo>
                  <a:cubicBezTo>
                    <a:pt x="3771" y="256"/>
                    <a:pt x="3801" y="225"/>
                    <a:pt x="3805" y="188"/>
                  </a:cubicBezTo>
                  <a:cubicBezTo>
                    <a:pt x="3805" y="147"/>
                    <a:pt x="3774" y="117"/>
                    <a:pt x="3736" y="113"/>
                  </a:cubicBezTo>
                  <a:lnTo>
                    <a:pt x="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5" name="Google Shape;615;p56"/>
            <p:cNvGrpSpPr/>
            <p:nvPr/>
          </p:nvGrpSpPr>
          <p:grpSpPr>
            <a:xfrm>
              <a:off x="-26" y="2942175"/>
              <a:ext cx="1575668" cy="2015021"/>
              <a:chOff x="-25" y="2942175"/>
              <a:chExt cx="1575668" cy="2015021"/>
            </a:xfrm>
          </p:grpSpPr>
          <p:sp>
            <p:nvSpPr>
              <p:cNvPr id="616" name="Google Shape;616;p56"/>
              <p:cNvSpPr/>
              <p:nvPr/>
            </p:nvSpPr>
            <p:spPr>
              <a:xfrm>
                <a:off x="-26" y="2942175"/>
                <a:ext cx="457117" cy="561530"/>
              </a:xfrm>
              <a:custGeom>
                <a:avLst/>
                <a:gdLst/>
                <a:ahLst/>
                <a:cxnLst/>
                <a:rect l="l" t="t" r="r" b="b"/>
                <a:pathLst>
                  <a:path w="6278" h="7712" extrusionOk="0">
                    <a:moveTo>
                      <a:pt x="2056" y="0"/>
                    </a:moveTo>
                    <a:cubicBezTo>
                      <a:pt x="2005" y="0"/>
                      <a:pt x="1952" y="23"/>
                      <a:pt x="1910" y="77"/>
                    </a:cubicBezTo>
                    <a:cubicBezTo>
                      <a:pt x="1379" y="765"/>
                      <a:pt x="1052" y="1493"/>
                      <a:pt x="1287" y="2337"/>
                    </a:cubicBezTo>
                    <a:cubicBezTo>
                      <a:pt x="1143" y="2319"/>
                      <a:pt x="1017" y="2196"/>
                      <a:pt x="773" y="2196"/>
                    </a:cubicBezTo>
                    <a:cubicBezTo>
                      <a:pt x="596" y="2196"/>
                      <a:pt x="355" y="2262"/>
                      <a:pt x="1" y="2483"/>
                    </a:cubicBezTo>
                    <a:lnTo>
                      <a:pt x="1" y="6971"/>
                    </a:lnTo>
                    <a:cubicBezTo>
                      <a:pt x="579" y="7372"/>
                      <a:pt x="1321" y="7651"/>
                      <a:pt x="2195" y="7709"/>
                    </a:cubicBezTo>
                    <a:cubicBezTo>
                      <a:pt x="2226" y="7711"/>
                      <a:pt x="2255" y="7712"/>
                      <a:pt x="2284" y="7712"/>
                    </a:cubicBezTo>
                    <a:cubicBezTo>
                      <a:pt x="2962" y="7712"/>
                      <a:pt x="3266" y="7218"/>
                      <a:pt x="3450" y="7218"/>
                    </a:cubicBezTo>
                    <a:cubicBezTo>
                      <a:pt x="3460" y="7218"/>
                      <a:pt x="3469" y="7219"/>
                      <a:pt x="3478" y="7222"/>
                    </a:cubicBezTo>
                    <a:cubicBezTo>
                      <a:pt x="3713" y="7303"/>
                      <a:pt x="3932" y="7339"/>
                      <a:pt x="4137" y="7339"/>
                    </a:cubicBezTo>
                    <a:cubicBezTo>
                      <a:pt x="5421" y="7339"/>
                      <a:pt x="6109" y="5894"/>
                      <a:pt x="6179" y="4772"/>
                    </a:cubicBezTo>
                    <a:cubicBezTo>
                      <a:pt x="6277" y="3250"/>
                      <a:pt x="5302" y="1406"/>
                      <a:pt x="3629" y="1406"/>
                    </a:cubicBezTo>
                    <a:cubicBezTo>
                      <a:pt x="3092" y="1406"/>
                      <a:pt x="2483" y="1596"/>
                      <a:pt x="1814" y="2048"/>
                    </a:cubicBezTo>
                    <a:cubicBezTo>
                      <a:pt x="1674" y="1442"/>
                      <a:pt x="1899" y="833"/>
                      <a:pt x="2216" y="285"/>
                    </a:cubicBezTo>
                    <a:cubicBezTo>
                      <a:pt x="2298" y="138"/>
                      <a:pt x="2182" y="0"/>
                      <a:pt x="2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56"/>
              <p:cNvSpPr/>
              <p:nvPr/>
            </p:nvSpPr>
            <p:spPr>
              <a:xfrm>
                <a:off x="306226" y="3131998"/>
                <a:ext cx="90215" cy="139363"/>
              </a:xfrm>
              <a:custGeom>
                <a:avLst/>
                <a:gdLst/>
                <a:ahLst/>
                <a:cxnLst/>
                <a:rect l="l" t="t" r="r" b="b"/>
                <a:pathLst>
                  <a:path w="1239" h="1914" extrusionOk="0">
                    <a:moveTo>
                      <a:pt x="335" y="0"/>
                    </a:moveTo>
                    <a:cubicBezTo>
                      <a:pt x="148" y="0"/>
                      <a:pt x="1" y="222"/>
                      <a:pt x="48" y="400"/>
                    </a:cubicBezTo>
                    <a:cubicBezTo>
                      <a:pt x="126" y="703"/>
                      <a:pt x="153" y="958"/>
                      <a:pt x="157" y="1271"/>
                    </a:cubicBezTo>
                    <a:cubicBezTo>
                      <a:pt x="162" y="1563"/>
                      <a:pt x="335" y="1914"/>
                      <a:pt x="623" y="1914"/>
                    </a:cubicBezTo>
                    <a:cubicBezTo>
                      <a:pt x="694" y="1914"/>
                      <a:pt x="773" y="1892"/>
                      <a:pt x="857" y="1843"/>
                    </a:cubicBezTo>
                    <a:cubicBezTo>
                      <a:pt x="1204" y="1639"/>
                      <a:pt x="1238" y="1138"/>
                      <a:pt x="1126" y="798"/>
                    </a:cubicBezTo>
                    <a:cubicBezTo>
                      <a:pt x="1003" y="427"/>
                      <a:pt x="786" y="162"/>
                      <a:pt x="428" y="19"/>
                    </a:cubicBezTo>
                    <a:cubicBezTo>
                      <a:pt x="397" y="6"/>
                      <a:pt x="365" y="0"/>
                      <a:pt x="335" y="0"/>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56"/>
              <p:cNvSpPr/>
              <p:nvPr/>
            </p:nvSpPr>
            <p:spPr>
              <a:xfrm>
                <a:off x="282124" y="3292114"/>
                <a:ext cx="91016" cy="70701"/>
              </a:xfrm>
              <a:custGeom>
                <a:avLst/>
                <a:gdLst/>
                <a:ahLst/>
                <a:cxnLst/>
                <a:rect l="l" t="t" r="r" b="b"/>
                <a:pathLst>
                  <a:path w="1250" h="971" extrusionOk="0">
                    <a:moveTo>
                      <a:pt x="624" y="1"/>
                    </a:moveTo>
                    <a:cubicBezTo>
                      <a:pt x="1" y="1"/>
                      <a:pt x="1" y="971"/>
                      <a:pt x="624" y="971"/>
                    </a:cubicBezTo>
                    <a:cubicBezTo>
                      <a:pt x="1249" y="971"/>
                      <a:pt x="1249" y="1"/>
                      <a:pt x="624"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56"/>
              <p:cNvSpPr/>
              <p:nvPr/>
            </p:nvSpPr>
            <p:spPr>
              <a:xfrm>
                <a:off x="55968" y="3265027"/>
                <a:ext cx="155892" cy="157639"/>
              </a:xfrm>
              <a:custGeom>
                <a:avLst/>
                <a:gdLst/>
                <a:ahLst/>
                <a:cxnLst/>
                <a:rect l="l" t="t" r="r" b="b"/>
                <a:pathLst>
                  <a:path w="2141" h="2165" extrusionOk="0">
                    <a:moveTo>
                      <a:pt x="108" y="0"/>
                    </a:moveTo>
                    <a:cubicBezTo>
                      <a:pt x="91" y="0"/>
                      <a:pt x="72" y="11"/>
                      <a:pt x="68" y="32"/>
                    </a:cubicBezTo>
                    <a:cubicBezTo>
                      <a:pt x="1" y="601"/>
                      <a:pt x="266" y="1087"/>
                      <a:pt x="671" y="1465"/>
                    </a:cubicBezTo>
                    <a:cubicBezTo>
                      <a:pt x="1000" y="1778"/>
                      <a:pt x="1502" y="2165"/>
                      <a:pt x="1981" y="2165"/>
                    </a:cubicBezTo>
                    <a:cubicBezTo>
                      <a:pt x="2013" y="2165"/>
                      <a:pt x="2045" y="2163"/>
                      <a:pt x="2076" y="2159"/>
                    </a:cubicBezTo>
                    <a:cubicBezTo>
                      <a:pt x="2124" y="2152"/>
                      <a:pt x="2141" y="2084"/>
                      <a:pt x="2086" y="2067"/>
                    </a:cubicBezTo>
                    <a:cubicBezTo>
                      <a:pt x="1195" y="1778"/>
                      <a:pt x="59" y="1125"/>
                      <a:pt x="137" y="32"/>
                    </a:cubicBezTo>
                    <a:cubicBezTo>
                      <a:pt x="139" y="11"/>
                      <a:pt x="12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56"/>
              <p:cNvSpPr/>
              <p:nvPr/>
            </p:nvSpPr>
            <p:spPr>
              <a:xfrm>
                <a:off x="240330" y="3416842"/>
                <a:ext cx="31455" cy="10558"/>
              </a:xfrm>
              <a:custGeom>
                <a:avLst/>
                <a:gdLst/>
                <a:ahLst/>
                <a:cxnLst/>
                <a:rect l="l" t="t" r="r" b="b"/>
                <a:pathLst>
                  <a:path w="432" h="145" extrusionOk="0">
                    <a:moveTo>
                      <a:pt x="318" y="0"/>
                    </a:moveTo>
                    <a:cubicBezTo>
                      <a:pt x="293" y="0"/>
                      <a:pt x="267" y="4"/>
                      <a:pt x="242" y="6"/>
                    </a:cubicBezTo>
                    <a:cubicBezTo>
                      <a:pt x="187" y="9"/>
                      <a:pt x="129" y="9"/>
                      <a:pt x="75" y="13"/>
                    </a:cubicBezTo>
                    <a:cubicBezTo>
                      <a:pt x="0" y="16"/>
                      <a:pt x="0" y="128"/>
                      <a:pt x="75" y="132"/>
                    </a:cubicBezTo>
                    <a:cubicBezTo>
                      <a:pt x="129" y="136"/>
                      <a:pt x="187" y="136"/>
                      <a:pt x="242" y="139"/>
                    </a:cubicBezTo>
                    <a:cubicBezTo>
                      <a:pt x="269" y="141"/>
                      <a:pt x="296" y="145"/>
                      <a:pt x="322" y="145"/>
                    </a:cubicBezTo>
                    <a:cubicBezTo>
                      <a:pt x="348" y="145"/>
                      <a:pt x="372" y="141"/>
                      <a:pt x="394" y="125"/>
                    </a:cubicBezTo>
                    <a:cubicBezTo>
                      <a:pt x="432" y="98"/>
                      <a:pt x="432" y="47"/>
                      <a:pt x="394" y="23"/>
                    </a:cubicBezTo>
                    <a:cubicBezTo>
                      <a:pt x="371" y="5"/>
                      <a:pt x="345" y="0"/>
                      <a:pt x="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56"/>
              <p:cNvSpPr/>
              <p:nvPr/>
            </p:nvSpPr>
            <p:spPr>
              <a:xfrm>
                <a:off x="-26" y="3463442"/>
                <a:ext cx="900836" cy="306249"/>
              </a:xfrm>
              <a:custGeom>
                <a:avLst/>
                <a:gdLst/>
                <a:ahLst/>
                <a:cxnLst/>
                <a:rect l="l" t="t" r="r" b="b"/>
                <a:pathLst>
                  <a:path w="12372" h="4206" extrusionOk="0">
                    <a:moveTo>
                      <a:pt x="11398" y="1"/>
                    </a:moveTo>
                    <a:cubicBezTo>
                      <a:pt x="11210" y="1"/>
                      <a:pt x="10989" y="128"/>
                      <a:pt x="10796" y="128"/>
                    </a:cubicBezTo>
                    <a:lnTo>
                      <a:pt x="1" y="128"/>
                    </a:lnTo>
                    <a:lnTo>
                      <a:pt x="1" y="4102"/>
                    </a:lnTo>
                    <a:lnTo>
                      <a:pt x="10796" y="4102"/>
                    </a:lnTo>
                    <a:cubicBezTo>
                      <a:pt x="11017" y="4102"/>
                      <a:pt x="11229" y="4205"/>
                      <a:pt x="11424" y="4205"/>
                    </a:cubicBezTo>
                    <a:cubicBezTo>
                      <a:pt x="11491" y="4205"/>
                      <a:pt x="11556" y="4193"/>
                      <a:pt x="11619" y="4160"/>
                    </a:cubicBezTo>
                    <a:cubicBezTo>
                      <a:pt x="12150" y="3874"/>
                      <a:pt x="12371" y="3064"/>
                      <a:pt x="12371" y="2425"/>
                    </a:cubicBezTo>
                    <a:lnTo>
                      <a:pt x="12371" y="1826"/>
                    </a:lnTo>
                    <a:cubicBezTo>
                      <a:pt x="12371" y="1129"/>
                      <a:pt x="12130" y="278"/>
                      <a:pt x="11517" y="22"/>
                    </a:cubicBezTo>
                    <a:cubicBezTo>
                      <a:pt x="11479" y="7"/>
                      <a:pt x="11439" y="1"/>
                      <a:pt x="1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56"/>
              <p:cNvSpPr/>
              <p:nvPr/>
            </p:nvSpPr>
            <p:spPr>
              <a:xfrm>
                <a:off x="-26" y="3518853"/>
                <a:ext cx="804214" cy="195720"/>
              </a:xfrm>
              <a:custGeom>
                <a:avLst/>
                <a:gdLst/>
                <a:ahLst/>
                <a:cxnLst/>
                <a:rect l="l" t="t" r="r" b="b"/>
                <a:pathLst>
                  <a:path w="11045" h="2688" extrusionOk="0">
                    <a:moveTo>
                      <a:pt x="1" y="0"/>
                    </a:moveTo>
                    <a:lnTo>
                      <a:pt x="1" y="2688"/>
                    </a:lnTo>
                    <a:lnTo>
                      <a:pt x="11044" y="2688"/>
                    </a:lnTo>
                    <a:lnTo>
                      <a:pt x="11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56"/>
              <p:cNvSpPr/>
              <p:nvPr/>
            </p:nvSpPr>
            <p:spPr>
              <a:xfrm>
                <a:off x="781111" y="3510844"/>
                <a:ext cx="75361" cy="213413"/>
              </a:xfrm>
              <a:custGeom>
                <a:avLst/>
                <a:gdLst/>
                <a:ahLst/>
                <a:cxnLst/>
                <a:rect l="l" t="t" r="r" b="b"/>
                <a:pathLst>
                  <a:path w="1035" h="2931" extrusionOk="0">
                    <a:moveTo>
                      <a:pt x="494" y="1"/>
                    </a:moveTo>
                    <a:cubicBezTo>
                      <a:pt x="340" y="1"/>
                      <a:pt x="65" y="8"/>
                      <a:pt x="0" y="110"/>
                    </a:cubicBezTo>
                    <a:cubicBezTo>
                      <a:pt x="1" y="110"/>
                      <a:pt x="2" y="110"/>
                      <a:pt x="3" y="110"/>
                    </a:cubicBezTo>
                    <a:cubicBezTo>
                      <a:pt x="392" y="110"/>
                      <a:pt x="455" y="2785"/>
                      <a:pt x="0" y="2798"/>
                    </a:cubicBezTo>
                    <a:cubicBezTo>
                      <a:pt x="38" y="2896"/>
                      <a:pt x="340" y="2931"/>
                      <a:pt x="494" y="2931"/>
                    </a:cubicBezTo>
                    <a:lnTo>
                      <a:pt x="575" y="2931"/>
                    </a:lnTo>
                    <a:cubicBezTo>
                      <a:pt x="728" y="2931"/>
                      <a:pt x="803" y="2856"/>
                      <a:pt x="888" y="2686"/>
                    </a:cubicBezTo>
                    <a:cubicBezTo>
                      <a:pt x="997" y="2461"/>
                      <a:pt x="1034" y="501"/>
                      <a:pt x="891" y="287"/>
                    </a:cubicBezTo>
                    <a:cubicBezTo>
                      <a:pt x="814" y="59"/>
                      <a:pt x="728" y="1"/>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56"/>
              <p:cNvSpPr/>
              <p:nvPr/>
            </p:nvSpPr>
            <p:spPr>
              <a:xfrm>
                <a:off x="-26" y="3560939"/>
                <a:ext cx="729654" cy="6480"/>
              </a:xfrm>
              <a:custGeom>
                <a:avLst/>
                <a:gdLst/>
                <a:ahLst/>
                <a:cxnLst/>
                <a:rect l="l" t="t" r="r" b="b"/>
                <a:pathLst>
                  <a:path w="10021" h="89" extrusionOk="0">
                    <a:moveTo>
                      <a:pt x="1" y="0"/>
                    </a:moveTo>
                    <a:lnTo>
                      <a:pt x="1" y="89"/>
                    </a:lnTo>
                    <a:lnTo>
                      <a:pt x="10020" y="89"/>
                    </a:lnTo>
                    <a:lnTo>
                      <a:pt x="10020"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56"/>
              <p:cNvSpPr/>
              <p:nvPr/>
            </p:nvSpPr>
            <p:spPr>
              <a:xfrm>
                <a:off x="-26" y="3639213"/>
                <a:ext cx="729654" cy="6772"/>
              </a:xfrm>
              <a:custGeom>
                <a:avLst/>
                <a:gdLst/>
                <a:ahLst/>
                <a:cxnLst/>
                <a:rect l="l" t="t" r="r" b="b"/>
                <a:pathLst>
                  <a:path w="10021" h="93" extrusionOk="0">
                    <a:moveTo>
                      <a:pt x="1" y="1"/>
                    </a:moveTo>
                    <a:lnTo>
                      <a:pt x="1" y="92"/>
                    </a:lnTo>
                    <a:lnTo>
                      <a:pt x="10020" y="92"/>
                    </a:lnTo>
                    <a:lnTo>
                      <a:pt x="10020"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56"/>
              <p:cNvSpPr/>
              <p:nvPr/>
            </p:nvSpPr>
            <p:spPr>
              <a:xfrm>
                <a:off x="254383" y="3604481"/>
                <a:ext cx="126985" cy="6844"/>
              </a:xfrm>
              <a:custGeom>
                <a:avLst/>
                <a:gdLst/>
                <a:ahLst/>
                <a:cxnLst/>
                <a:rect l="l" t="t" r="r" b="b"/>
                <a:pathLst>
                  <a:path w="1744" h="94" extrusionOk="0">
                    <a:moveTo>
                      <a:pt x="1" y="1"/>
                    </a:moveTo>
                    <a:lnTo>
                      <a:pt x="1" y="93"/>
                    </a:lnTo>
                    <a:lnTo>
                      <a:pt x="1743" y="93"/>
                    </a:lnTo>
                    <a:lnTo>
                      <a:pt x="1743"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56"/>
              <p:cNvSpPr/>
              <p:nvPr/>
            </p:nvSpPr>
            <p:spPr>
              <a:xfrm>
                <a:off x="-26" y="3674163"/>
                <a:ext cx="522794" cy="6772"/>
              </a:xfrm>
              <a:custGeom>
                <a:avLst/>
                <a:gdLst/>
                <a:ahLst/>
                <a:cxnLst/>
                <a:rect l="l" t="t" r="r" b="b"/>
                <a:pathLst>
                  <a:path w="7180" h="93" extrusionOk="0">
                    <a:moveTo>
                      <a:pt x="1" y="0"/>
                    </a:moveTo>
                    <a:lnTo>
                      <a:pt x="1" y="92"/>
                    </a:lnTo>
                    <a:lnTo>
                      <a:pt x="7180" y="92"/>
                    </a:lnTo>
                    <a:lnTo>
                      <a:pt x="7180"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56"/>
              <p:cNvSpPr/>
              <p:nvPr/>
            </p:nvSpPr>
            <p:spPr>
              <a:xfrm>
                <a:off x="-26" y="3745301"/>
                <a:ext cx="841348" cy="290231"/>
              </a:xfrm>
              <a:custGeom>
                <a:avLst/>
                <a:gdLst/>
                <a:ahLst/>
                <a:cxnLst/>
                <a:rect l="l" t="t" r="r" b="b"/>
                <a:pathLst>
                  <a:path w="11555" h="3986" extrusionOk="0">
                    <a:moveTo>
                      <a:pt x="10649" y="0"/>
                    </a:moveTo>
                    <a:cubicBezTo>
                      <a:pt x="10473" y="0"/>
                      <a:pt x="10264" y="122"/>
                      <a:pt x="10085" y="122"/>
                    </a:cubicBezTo>
                    <a:lnTo>
                      <a:pt x="1" y="122"/>
                    </a:lnTo>
                    <a:lnTo>
                      <a:pt x="1" y="3888"/>
                    </a:lnTo>
                    <a:lnTo>
                      <a:pt x="10085" y="3888"/>
                    </a:lnTo>
                    <a:cubicBezTo>
                      <a:pt x="10290" y="3888"/>
                      <a:pt x="10489" y="3986"/>
                      <a:pt x="10672" y="3986"/>
                    </a:cubicBezTo>
                    <a:cubicBezTo>
                      <a:pt x="10735" y="3986"/>
                      <a:pt x="10796" y="3974"/>
                      <a:pt x="10854" y="3943"/>
                    </a:cubicBezTo>
                    <a:cubicBezTo>
                      <a:pt x="11351" y="3674"/>
                      <a:pt x="11555" y="2905"/>
                      <a:pt x="11555" y="2300"/>
                    </a:cubicBezTo>
                    <a:lnTo>
                      <a:pt x="11555" y="1732"/>
                    </a:lnTo>
                    <a:cubicBezTo>
                      <a:pt x="11555" y="1068"/>
                      <a:pt x="11330" y="265"/>
                      <a:pt x="10759" y="20"/>
                    </a:cubicBezTo>
                    <a:cubicBezTo>
                      <a:pt x="10724" y="6"/>
                      <a:pt x="10687" y="0"/>
                      <a:pt x="10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56"/>
              <p:cNvSpPr/>
              <p:nvPr/>
            </p:nvSpPr>
            <p:spPr>
              <a:xfrm>
                <a:off x="-26" y="3797726"/>
                <a:ext cx="751207" cy="185672"/>
              </a:xfrm>
              <a:custGeom>
                <a:avLst/>
                <a:gdLst/>
                <a:ahLst/>
                <a:cxnLst/>
                <a:rect l="l" t="t" r="r" b="b"/>
                <a:pathLst>
                  <a:path w="10317" h="2550" extrusionOk="0">
                    <a:moveTo>
                      <a:pt x="1" y="1"/>
                    </a:moveTo>
                    <a:lnTo>
                      <a:pt x="1" y="2549"/>
                    </a:lnTo>
                    <a:lnTo>
                      <a:pt x="10317" y="2549"/>
                    </a:lnTo>
                    <a:lnTo>
                      <a:pt x="103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56"/>
              <p:cNvSpPr/>
              <p:nvPr/>
            </p:nvSpPr>
            <p:spPr>
              <a:xfrm>
                <a:off x="729560" y="3790299"/>
                <a:ext cx="70410" cy="202200"/>
              </a:xfrm>
              <a:custGeom>
                <a:avLst/>
                <a:gdLst/>
                <a:ahLst/>
                <a:cxnLst/>
                <a:rect l="l" t="t" r="r" b="b"/>
                <a:pathLst>
                  <a:path w="967" h="2777" extrusionOk="0">
                    <a:moveTo>
                      <a:pt x="463" y="1"/>
                    </a:moveTo>
                    <a:cubicBezTo>
                      <a:pt x="321" y="1"/>
                      <a:pt x="62" y="8"/>
                      <a:pt x="0" y="103"/>
                    </a:cubicBezTo>
                    <a:cubicBezTo>
                      <a:pt x="1" y="103"/>
                      <a:pt x="2" y="103"/>
                      <a:pt x="3" y="103"/>
                    </a:cubicBezTo>
                    <a:cubicBezTo>
                      <a:pt x="368" y="103"/>
                      <a:pt x="425" y="2637"/>
                      <a:pt x="0" y="2651"/>
                    </a:cubicBezTo>
                    <a:cubicBezTo>
                      <a:pt x="38" y="2743"/>
                      <a:pt x="321" y="2777"/>
                      <a:pt x="463" y="2777"/>
                    </a:cubicBezTo>
                    <a:lnTo>
                      <a:pt x="538" y="2777"/>
                    </a:lnTo>
                    <a:cubicBezTo>
                      <a:pt x="681" y="2777"/>
                      <a:pt x="752" y="2706"/>
                      <a:pt x="831" y="2543"/>
                    </a:cubicBezTo>
                    <a:cubicBezTo>
                      <a:pt x="933" y="2331"/>
                      <a:pt x="966" y="473"/>
                      <a:pt x="834" y="273"/>
                    </a:cubicBezTo>
                    <a:cubicBezTo>
                      <a:pt x="759" y="55"/>
                      <a:pt x="681" y="1"/>
                      <a:pt x="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56"/>
              <p:cNvSpPr/>
              <p:nvPr/>
            </p:nvSpPr>
            <p:spPr>
              <a:xfrm>
                <a:off x="-26" y="3837628"/>
                <a:ext cx="681598" cy="6262"/>
              </a:xfrm>
              <a:custGeom>
                <a:avLst/>
                <a:gdLst/>
                <a:ahLst/>
                <a:cxnLst/>
                <a:rect l="l" t="t" r="r" b="b"/>
                <a:pathLst>
                  <a:path w="9361" h="86" extrusionOk="0">
                    <a:moveTo>
                      <a:pt x="1" y="1"/>
                    </a:moveTo>
                    <a:lnTo>
                      <a:pt x="1" y="86"/>
                    </a:lnTo>
                    <a:lnTo>
                      <a:pt x="9361" y="86"/>
                    </a:lnTo>
                    <a:lnTo>
                      <a:pt x="9361"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56"/>
              <p:cNvSpPr/>
              <p:nvPr/>
            </p:nvSpPr>
            <p:spPr>
              <a:xfrm>
                <a:off x="-26" y="3911969"/>
                <a:ext cx="681598" cy="6262"/>
              </a:xfrm>
              <a:custGeom>
                <a:avLst/>
                <a:gdLst/>
                <a:ahLst/>
                <a:cxnLst/>
                <a:rect l="l" t="t" r="r" b="b"/>
                <a:pathLst>
                  <a:path w="9361" h="86" extrusionOk="0">
                    <a:moveTo>
                      <a:pt x="1" y="0"/>
                    </a:moveTo>
                    <a:lnTo>
                      <a:pt x="1" y="85"/>
                    </a:lnTo>
                    <a:lnTo>
                      <a:pt x="9361" y="85"/>
                    </a:lnTo>
                    <a:lnTo>
                      <a:pt x="9361"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56"/>
              <p:cNvSpPr/>
              <p:nvPr/>
            </p:nvSpPr>
            <p:spPr>
              <a:xfrm>
                <a:off x="237563" y="3879276"/>
                <a:ext cx="118539" cy="6262"/>
              </a:xfrm>
              <a:custGeom>
                <a:avLst/>
                <a:gdLst/>
                <a:ahLst/>
                <a:cxnLst/>
                <a:rect l="l" t="t" r="r" b="b"/>
                <a:pathLst>
                  <a:path w="1628" h="86" extrusionOk="0">
                    <a:moveTo>
                      <a:pt x="0" y="0"/>
                    </a:moveTo>
                    <a:lnTo>
                      <a:pt x="0" y="85"/>
                    </a:lnTo>
                    <a:lnTo>
                      <a:pt x="1627" y="85"/>
                    </a:lnTo>
                    <a:lnTo>
                      <a:pt x="1627"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56"/>
              <p:cNvSpPr/>
              <p:nvPr/>
            </p:nvSpPr>
            <p:spPr>
              <a:xfrm>
                <a:off x="-26" y="3945099"/>
                <a:ext cx="488353" cy="6335"/>
              </a:xfrm>
              <a:custGeom>
                <a:avLst/>
                <a:gdLst/>
                <a:ahLst/>
                <a:cxnLst/>
                <a:rect l="l" t="t" r="r" b="b"/>
                <a:pathLst>
                  <a:path w="6707" h="87" extrusionOk="0">
                    <a:moveTo>
                      <a:pt x="1" y="1"/>
                    </a:moveTo>
                    <a:lnTo>
                      <a:pt x="1" y="87"/>
                    </a:lnTo>
                    <a:lnTo>
                      <a:pt x="6707" y="87"/>
                    </a:lnTo>
                    <a:lnTo>
                      <a:pt x="6707"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635;p56"/>
              <p:cNvSpPr/>
              <p:nvPr/>
            </p:nvSpPr>
            <p:spPr>
              <a:xfrm>
                <a:off x="-26" y="4011577"/>
                <a:ext cx="1039034" cy="358456"/>
              </a:xfrm>
              <a:custGeom>
                <a:avLst/>
                <a:gdLst/>
                <a:ahLst/>
                <a:cxnLst/>
                <a:rect l="l" t="t" r="r" b="b"/>
                <a:pathLst>
                  <a:path w="14270" h="4923" extrusionOk="0">
                    <a:moveTo>
                      <a:pt x="13145" y="1"/>
                    </a:moveTo>
                    <a:cubicBezTo>
                      <a:pt x="12929" y="1"/>
                      <a:pt x="12672" y="154"/>
                      <a:pt x="12450" y="154"/>
                    </a:cubicBezTo>
                    <a:lnTo>
                      <a:pt x="1" y="154"/>
                    </a:lnTo>
                    <a:lnTo>
                      <a:pt x="1" y="4801"/>
                    </a:lnTo>
                    <a:lnTo>
                      <a:pt x="12450" y="4801"/>
                    </a:lnTo>
                    <a:cubicBezTo>
                      <a:pt x="12703" y="4801"/>
                      <a:pt x="12950" y="4923"/>
                      <a:pt x="13175" y="4923"/>
                    </a:cubicBezTo>
                    <a:cubicBezTo>
                      <a:pt x="13253" y="4923"/>
                      <a:pt x="13328" y="4908"/>
                      <a:pt x="13399" y="4869"/>
                    </a:cubicBezTo>
                    <a:cubicBezTo>
                      <a:pt x="14015" y="4535"/>
                      <a:pt x="14270" y="3586"/>
                      <a:pt x="14270" y="2838"/>
                    </a:cubicBezTo>
                    <a:lnTo>
                      <a:pt x="14270" y="2140"/>
                    </a:lnTo>
                    <a:cubicBezTo>
                      <a:pt x="14270" y="1320"/>
                      <a:pt x="13991" y="327"/>
                      <a:pt x="13283" y="27"/>
                    </a:cubicBezTo>
                    <a:cubicBezTo>
                      <a:pt x="13240" y="8"/>
                      <a:pt x="13194" y="1"/>
                      <a:pt x="131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56"/>
              <p:cNvSpPr/>
              <p:nvPr/>
            </p:nvSpPr>
            <p:spPr>
              <a:xfrm>
                <a:off x="-26" y="4076454"/>
                <a:ext cx="927558" cy="228995"/>
              </a:xfrm>
              <a:custGeom>
                <a:avLst/>
                <a:gdLst/>
                <a:ahLst/>
                <a:cxnLst/>
                <a:rect l="l" t="t" r="r" b="b"/>
                <a:pathLst>
                  <a:path w="12739" h="3145" extrusionOk="0">
                    <a:moveTo>
                      <a:pt x="1" y="1"/>
                    </a:moveTo>
                    <a:lnTo>
                      <a:pt x="1" y="3144"/>
                    </a:lnTo>
                    <a:lnTo>
                      <a:pt x="12739" y="3144"/>
                    </a:lnTo>
                    <a:lnTo>
                      <a:pt x="127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56"/>
              <p:cNvSpPr/>
              <p:nvPr/>
            </p:nvSpPr>
            <p:spPr>
              <a:xfrm>
                <a:off x="900743" y="4067279"/>
                <a:ext cx="87011" cy="249528"/>
              </a:xfrm>
              <a:custGeom>
                <a:avLst/>
                <a:gdLst/>
                <a:ahLst/>
                <a:cxnLst/>
                <a:rect l="l" t="t" r="r" b="b"/>
                <a:pathLst>
                  <a:path w="1195" h="3427" extrusionOk="0">
                    <a:moveTo>
                      <a:pt x="572" y="1"/>
                    </a:moveTo>
                    <a:cubicBezTo>
                      <a:pt x="395" y="1"/>
                      <a:pt x="79" y="8"/>
                      <a:pt x="0" y="127"/>
                    </a:cubicBezTo>
                    <a:cubicBezTo>
                      <a:pt x="1" y="127"/>
                      <a:pt x="2" y="127"/>
                      <a:pt x="3" y="127"/>
                    </a:cubicBezTo>
                    <a:cubicBezTo>
                      <a:pt x="453" y="127"/>
                      <a:pt x="527" y="3253"/>
                      <a:pt x="0" y="3270"/>
                    </a:cubicBezTo>
                    <a:cubicBezTo>
                      <a:pt x="44" y="3386"/>
                      <a:pt x="395" y="3426"/>
                      <a:pt x="572" y="3426"/>
                    </a:cubicBezTo>
                    <a:lnTo>
                      <a:pt x="664" y="3426"/>
                    </a:lnTo>
                    <a:cubicBezTo>
                      <a:pt x="841" y="3426"/>
                      <a:pt x="930" y="3342"/>
                      <a:pt x="1024" y="3137"/>
                    </a:cubicBezTo>
                    <a:cubicBezTo>
                      <a:pt x="1151" y="2875"/>
                      <a:pt x="1195" y="586"/>
                      <a:pt x="1028" y="334"/>
                    </a:cubicBezTo>
                    <a:cubicBezTo>
                      <a:pt x="939" y="69"/>
                      <a:pt x="841"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56"/>
              <p:cNvSpPr/>
              <p:nvPr/>
            </p:nvSpPr>
            <p:spPr>
              <a:xfrm>
                <a:off x="-26" y="4125748"/>
                <a:ext cx="841348" cy="7718"/>
              </a:xfrm>
              <a:custGeom>
                <a:avLst/>
                <a:gdLst/>
                <a:ahLst/>
                <a:cxnLst/>
                <a:rect l="l" t="t" r="r" b="b"/>
                <a:pathLst>
                  <a:path w="11555" h="106" extrusionOk="0">
                    <a:moveTo>
                      <a:pt x="1" y="1"/>
                    </a:moveTo>
                    <a:lnTo>
                      <a:pt x="1" y="106"/>
                    </a:lnTo>
                    <a:lnTo>
                      <a:pt x="11555" y="106"/>
                    </a:lnTo>
                    <a:lnTo>
                      <a:pt x="11555"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56"/>
              <p:cNvSpPr/>
              <p:nvPr/>
            </p:nvSpPr>
            <p:spPr>
              <a:xfrm>
                <a:off x="-26" y="4217419"/>
                <a:ext cx="841348" cy="7791"/>
              </a:xfrm>
              <a:custGeom>
                <a:avLst/>
                <a:gdLst/>
                <a:ahLst/>
                <a:cxnLst/>
                <a:rect l="l" t="t" r="r" b="b"/>
                <a:pathLst>
                  <a:path w="11555" h="107" extrusionOk="0">
                    <a:moveTo>
                      <a:pt x="1" y="1"/>
                    </a:moveTo>
                    <a:lnTo>
                      <a:pt x="1" y="106"/>
                    </a:lnTo>
                    <a:lnTo>
                      <a:pt x="11555" y="106"/>
                    </a:lnTo>
                    <a:lnTo>
                      <a:pt x="11555"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56"/>
              <p:cNvSpPr/>
              <p:nvPr/>
            </p:nvSpPr>
            <p:spPr>
              <a:xfrm>
                <a:off x="293338" y="4176790"/>
                <a:ext cx="146208" cy="7718"/>
              </a:xfrm>
              <a:custGeom>
                <a:avLst/>
                <a:gdLst/>
                <a:ahLst/>
                <a:cxnLst/>
                <a:rect l="l" t="t" r="r" b="b"/>
                <a:pathLst>
                  <a:path w="2008" h="106" extrusionOk="0">
                    <a:moveTo>
                      <a:pt x="0" y="0"/>
                    </a:moveTo>
                    <a:lnTo>
                      <a:pt x="0" y="106"/>
                    </a:lnTo>
                    <a:lnTo>
                      <a:pt x="2007" y="106"/>
                    </a:lnTo>
                    <a:lnTo>
                      <a:pt x="2007"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56"/>
              <p:cNvSpPr/>
              <p:nvPr/>
            </p:nvSpPr>
            <p:spPr>
              <a:xfrm>
                <a:off x="-26" y="4258267"/>
                <a:ext cx="602815" cy="7791"/>
              </a:xfrm>
              <a:custGeom>
                <a:avLst/>
                <a:gdLst/>
                <a:ahLst/>
                <a:cxnLst/>
                <a:rect l="l" t="t" r="r" b="b"/>
                <a:pathLst>
                  <a:path w="8279" h="107" extrusionOk="0">
                    <a:moveTo>
                      <a:pt x="1" y="1"/>
                    </a:moveTo>
                    <a:lnTo>
                      <a:pt x="1" y="106"/>
                    </a:lnTo>
                    <a:lnTo>
                      <a:pt x="8279" y="106"/>
                    </a:lnTo>
                    <a:lnTo>
                      <a:pt x="8279"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56"/>
              <p:cNvSpPr/>
              <p:nvPr/>
            </p:nvSpPr>
            <p:spPr>
              <a:xfrm>
                <a:off x="382752" y="3906072"/>
                <a:ext cx="475174" cy="716402"/>
              </a:xfrm>
              <a:custGeom>
                <a:avLst/>
                <a:gdLst/>
                <a:ahLst/>
                <a:cxnLst/>
                <a:rect l="l" t="t" r="r" b="b"/>
                <a:pathLst>
                  <a:path w="6526" h="9839" extrusionOk="0">
                    <a:moveTo>
                      <a:pt x="2848" y="1"/>
                    </a:moveTo>
                    <a:cubicBezTo>
                      <a:pt x="2428" y="1"/>
                      <a:pt x="2031" y="330"/>
                      <a:pt x="1855" y="725"/>
                    </a:cubicBezTo>
                    <a:cubicBezTo>
                      <a:pt x="1657" y="1174"/>
                      <a:pt x="1674" y="1684"/>
                      <a:pt x="1695" y="2177"/>
                    </a:cubicBezTo>
                    <a:cubicBezTo>
                      <a:pt x="1708" y="2422"/>
                      <a:pt x="1719" y="2667"/>
                      <a:pt x="1728" y="2912"/>
                    </a:cubicBezTo>
                    <a:cubicBezTo>
                      <a:pt x="1732" y="2991"/>
                      <a:pt x="1736" y="3072"/>
                      <a:pt x="1698" y="3143"/>
                    </a:cubicBezTo>
                    <a:cubicBezTo>
                      <a:pt x="1649" y="3242"/>
                      <a:pt x="1549" y="3282"/>
                      <a:pt x="1439" y="3282"/>
                    </a:cubicBezTo>
                    <a:cubicBezTo>
                      <a:pt x="1329" y="3282"/>
                      <a:pt x="1208" y="3242"/>
                      <a:pt x="1116" y="3181"/>
                    </a:cubicBezTo>
                    <a:cubicBezTo>
                      <a:pt x="932" y="3058"/>
                      <a:pt x="762" y="2878"/>
                      <a:pt x="541" y="2875"/>
                    </a:cubicBezTo>
                    <a:cubicBezTo>
                      <a:pt x="537" y="2875"/>
                      <a:pt x="532" y="2875"/>
                      <a:pt x="528" y="2875"/>
                    </a:cubicBezTo>
                    <a:cubicBezTo>
                      <a:pt x="343" y="2875"/>
                      <a:pt x="179" y="3011"/>
                      <a:pt x="95" y="3178"/>
                    </a:cubicBezTo>
                    <a:cubicBezTo>
                      <a:pt x="14" y="3344"/>
                      <a:pt x="0" y="3542"/>
                      <a:pt x="14" y="3732"/>
                    </a:cubicBezTo>
                    <a:cubicBezTo>
                      <a:pt x="79" y="4923"/>
                      <a:pt x="868" y="5930"/>
                      <a:pt x="1365" y="7012"/>
                    </a:cubicBezTo>
                    <a:cubicBezTo>
                      <a:pt x="1412" y="7118"/>
                      <a:pt x="1453" y="7243"/>
                      <a:pt x="1389" y="7339"/>
                    </a:cubicBezTo>
                    <a:cubicBezTo>
                      <a:pt x="1352" y="7393"/>
                      <a:pt x="1297" y="7414"/>
                      <a:pt x="1235" y="7414"/>
                    </a:cubicBezTo>
                    <a:cubicBezTo>
                      <a:pt x="1133" y="7414"/>
                      <a:pt x="1012" y="7356"/>
                      <a:pt x="922" y="7294"/>
                    </a:cubicBezTo>
                    <a:cubicBezTo>
                      <a:pt x="833" y="7232"/>
                      <a:pt x="711" y="7174"/>
                      <a:pt x="607" y="7174"/>
                    </a:cubicBezTo>
                    <a:cubicBezTo>
                      <a:pt x="546" y="7174"/>
                      <a:pt x="491" y="7195"/>
                      <a:pt x="453" y="7247"/>
                    </a:cubicBezTo>
                    <a:cubicBezTo>
                      <a:pt x="409" y="7308"/>
                      <a:pt x="412" y="7390"/>
                      <a:pt x="422" y="7465"/>
                    </a:cubicBezTo>
                    <a:cubicBezTo>
                      <a:pt x="487" y="7927"/>
                      <a:pt x="817" y="8298"/>
                      <a:pt x="1133" y="8641"/>
                    </a:cubicBezTo>
                    <a:cubicBezTo>
                      <a:pt x="1296" y="8818"/>
                      <a:pt x="1460" y="8996"/>
                      <a:pt x="1623" y="9172"/>
                    </a:cubicBezTo>
                    <a:cubicBezTo>
                      <a:pt x="1753" y="9312"/>
                      <a:pt x="1885" y="9451"/>
                      <a:pt x="2055" y="9530"/>
                    </a:cubicBezTo>
                    <a:cubicBezTo>
                      <a:pt x="2164" y="9577"/>
                      <a:pt x="2281" y="9595"/>
                      <a:pt x="2400" y="9596"/>
                    </a:cubicBezTo>
                    <a:lnTo>
                      <a:pt x="2400" y="9596"/>
                    </a:lnTo>
                    <a:lnTo>
                      <a:pt x="1698" y="9666"/>
                    </a:lnTo>
                    <a:cubicBezTo>
                      <a:pt x="1981" y="9703"/>
                      <a:pt x="2259" y="9740"/>
                      <a:pt x="2542" y="9778"/>
                    </a:cubicBezTo>
                    <a:cubicBezTo>
                      <a:pt x="2772" y="9807"/>
                      <a:pt x="3002" y="9838"/>
                      <a:pt x="3230" y="9838"/>
                    </a:cubicBezTo>
                    <a:cubicBezTo>
                      <a:pt x="3320" y="9838"/>
                      <a:pt x="3409" y="9834"/>
                      <a:pt x="3498" y="9822"/>
                    </a:cubicBezTo>
                    <a:cubicBezTo>
                      <a:pt x="3998" y="9764"/>
                      <a:pt x="4451" y="9509"/>
                      <a:pt x="4886" y="9264"/>
                    </a:cubicBezTo>
                    <a:cubicBezTo>
                      <a:pt x="5151" y="9115"/>
                      <a:pt x="5448" y="8907"/>
                      <a:pt x="5440" y="8605"/>
                    </a:cubicBezTo>
                    <a:cubicBezTo>
                      <a:pt x="5438" y="8383"/>
                      <a:pt x="5223" y="8195"/>
                      <a:pt x="5004" y="8195"/>
                    </a:cubicBezTo>
                    <a:cubicBezTo>
                      <a:pt x="4970" y="8195"/>
                      <a:pt x="4936" y="8200"/>
                      <a:pt x="4903" y="8209"/>
                    </a:cubicBezTo>
                    <a:cubicBezTo>
                      <a:pt x="4815" y="8236"/>
                      <a:pt x="4720" y="8290"/>
                      <a:pt x="4634" y="8290"/>
                    </a:cubicBezTo>
                    <a:cubicBezTo>
                      <a:pt x="4600" y="8290"/>
                      <a:pt x="4568" y="8282"/>
                      <a:pt x="4539" y="8261"/>
                    </a:cubicBezTo>
                    <a:cubicBezTo>
                      <a:pt x="4556" y="8151"/>
                      <a:pt x="4634" y="8066"/>
                      <a:pt x="4709" y="7988"/>
                    </a:cubicBezTo>
                    <a:cubicBezTo>
                      <a:pt x="5022" y="7655"/>
                      <a:pt x="5338" y="7322"/>
                      <a:pt x="5655" y="6988"/>
                    </a:cubicBezTo>
                    <a:cubicBezTo>
                      <a:pt x="5880" y="6750"/>
                      <a:pt x="6107" y="6508"/>
                      <a:pt x="6271" y="6223"/>
                    </a:cubicBezTo>
                    <a:cubicBezTo>
                      <a:pt x="6434" y="5937"/>
                      <a:pt x="6526" y="5600"/>
                      <a:pt x="6461" y="5280"/>
                    </a:cubicBezTo>
                    <a:cubicBezTo>
                      <a:pt x="6387" y="4919"/>
                      <a:pt x="6107" y="4613"/>
                      <a:pt x="5760" y="4487"/>
                    </a:cubicBezTo>
                    <a:cubicBezTo>
                      <a:pt x="5636" y="4442"/>
                      <a:pt x="5505" y="4421"/>
                      <a:pt x="5374" y="4421"/>
                    </a:cubicBezTo>
                    <a:cubicBezTo>
                      <a:pt x="5138" y="4421"/>
                      <a:pt x="4901" y="4490"/>
                      <a:pt x="4702" y="4616"/>
                    </a:cubicBezTo>
                    <a:cubicBezTo>
                      <a:pt x="4610" y="4676"/>
                      <a:pt x="4499" y="4747"/>
                      <a:pt x="4400" y="4747"/>
                    </a:cubicBezTo>
                    <a:cubicBezTo>
                      <a:pt x="4364" y="4747"/>
                      <a:pt x="4329" y="4738"/>
                      <a:pt x="4297" y="4715"/>
                    </a:cubicBezTo>
                    <a:cubicBezTo>
                      <a:pt x="4219" y="4661"/>
                      <a:pt x="4206" y="4555"/>
                      <a:pt x="4198" y="4464"/>
                    </a:cubicBezTo>
                    <a:cubicBezTo>
                      <a:pt x="4107" y="3225"/>
                      <a:pt x="4341" y="1915"/>
                      <a:pt x="3818" y="789"/>
                    </a:cubicBezTo>
                    <a:cubicBezTo>
                      <a:pt x="3655" y="442"/>
                      <a:pt x="3392" y="105"/>
                      <a:pt x="3022" y="20"/>
                    </a:cubicBezTo>
                    <a:cubicBezTo>
                      <a:pt x="2964" y="7"/>
                      <a:pt x="2906" y="1"/>
                      <a:pt x="2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56"/>
              <p:cNvSpPr/>
              <p:nvPr/>
            </p:nvSpPr>
            <p:spPr>
              <a:xfrm>
                <a:off x="443478" y="4606094"/>
                <a:ext cx="351102" cy="351102"/>
              </a:xfrm>
              <a:custGeom>
                <a:avLst/>
                <a:gdLst/>
                <a:ahLst/>
                <a:cxnLst/>
                <a:rect l="l" t="t" r="r" b="b"/>
                <a:pathLst>
                  <a:path w="4822" h="4822" extrusionOk="0">
                    <a:moveTo>
                      <a:pt x="98" y="1"/>
                    </a:moveTo>
                    <a:cubicBezTo>
                      <a:pt x="44" y="1"/>
                      <a:pt x="0" y="45"/>
                      <a:pt x="0" y="96"/>
                    </a:cubicBezTo>
                    <a:lnTo>
                      <a:pt x="0" y="4655"/>
                    </a:lnTo>
                    <a:cubicBezTo>
                      <a:pt x="0" y="4747"/>
                      <a:pt x="74" y="4822"/>
                      <a:pt x="170" y="4822"/>
                    </a:cubicBezTo>
                    <a:lnTo>
                      <a:pt x="4655" y="4822"/>
                    </a:lnTo>
                    <a:cubicBezTo>
                      <a:pt x="4746" y="4822"/>
                      <a:pt x="4821" y="4747"/>
                      <a:pt x="4821" y="4655"/>
                    </a:cubicBezTo>
                    <a:lnTo>
                      <a:pt x="4821" y="96"/>
                    </a:lnTo>
                    <a:cubicBezTo>
                      <a:pt x="4821" y="45"/>
                      <a:pt x="4777" y="1"/>
                      <a:pt x="4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56"/>
              <p:cNvSpPr/>
              <p:nvPr/>
            </p:nvSpPr>
            <p:spPr>
              <a:xfrm>
                <a:off x="419377" y="4586799"/>
                <a:ext cx="400178" cy="129606"/>
              </a:xfrm>
              <a:custGeom>
                <a:avLst/>
                <a:gdLst/>
                <a:ahLst/>
                <a:cxnLst/>
                <a:rect l="l" t="t" r="r" b="b"/>
                <a:pathLst>
                  <a:path w="5496" h="1780" extrusionOk="0">
                    <a:moveTo>
                      <a:pt x="49" y="0"/>
                    </a:moveTo>
                    <a:cubicBezTo>
                      <a:pt x="21" y="0"/>
                      <a:pt x="0" y="24"/>
                      <a:pt x="0" y="52"/>
                    </a:cubicBezTo>
                    <a:lnTo>
                      <a:pt x="0" y="1732"/>
                    </a:lnTo>
                    <a:cubicBezTo>
                      <a:pt x="0" y="1759"/>
                      <a:pt x="21" y="1780"/>
                      <a:pt x="49" y="1780"/>
                    </a:cubicBezTo>
                    <a:lnTo>
                      <a:pt x="5448" y="1780"/>
                    </a:lnTo>
                    <a:cubicBezTo>
                      <a:pt x="5475" y="1780"/>
                      <a:pt x="5496" y="1759"/>
                      <a:pt x="5496" y="1732"/>
                    </a:cubicBezTo>
                    <a:lnTo>
                      <a:pt x="5496" y="52"/>
                    </a:lnTo>
                    <a:cubicBezTo>
                      <a:pt x="5496" y="24"/>
                      <a:pt x="5475" y="0"/>
                      <a:pt x="5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56"/>
              <p:cNvSpPr/>
              <p:nvPr/>
            </p:nvSpPr>
            <p:spPr>
              <a:xfrm>
                <a:off x="594929" y="4066842"/>
                <a:ext cx="33421" cy="476995"/>
              </a:xfrm>
              <a:custGeom>
                <a:avLst/>
                <a:gdLst/>
                <a:ahLst/>
                <a:cxnLst/>
                <a:rect l="l" t="t" r="r" b="b"/>
                <a:pathLst>
                  <a:path w="459" h="6551" extrusionOk="0">
                    <a:moveTo>
                      <a:pt x="57" y="0"/>
                    </a:moveTo>
                    <a:cubicBezTo>
                      <a:pt x="29" y="0"/>
                      <a:pt x="0" y="19"/>
                      <a:pt x="2" y="51"/>
                    </a:cubicBezTo>
                    <a:cubicBezTo>
                      <a:pt x="87" y="2201"/>
                      <a:pt x="251" y="4331"/>
                      <a:pt x="220" y="6488"/>
                    </a:cubicBezTo>
                    <a:cubicBezTo>
                      <a:pt x="220" y="6530"/>
                      <a:pt x="251" y="6550"/>
                      <a:pt x="284" y="6550"/>
                    </a:cubicBezTo>
                    <a:cubicBezTo>
                      <a:pt x="317" y="6550"/>
                      <a:pt x="351" y="6529"/>
                      <a:pt x="353" y="6488"/>
                    </a:cubicBezTo>
                    <a:cubicBezTo>
                      <a:pt x="451" y="4355"/>
                      <a:pt x="458" y="2150"/>
                      <a:pt x="104" y="37"/>
                    </a:cubicBezTo>
                    <a:cubicBezTo>
                      <a:pt x="100" y="12"/>
                      <a:pt x="79"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56"/>
              <p:cNvSpPr/>
              <p:nvPr/>
            </p:nvSpPr>
            <p:spPr>
              <a:xfrm>
                <a:off x="525174" y="4344550"/>
                <a:ext cx="96695" cy="93273"/>
              </a:xfrm>
              <a:custGeom>
                <a:avLst/>
                <a:gdLst/>
                <a:ahLst/>
                <a:cxnLst/>
                <a:rect l="l" t="t" r="r" b="b"/>
                <a:pathLst>
                  <a:path w="1328" h="1281" extrusionOk="0">
                    <a:moveTo>
                      <a:pt x="101" y="1"/>
                    </a:moveTo>
                    <a:cubicBezTo>
                      <a:pt x="45" y="1"/>
                      <a:pt x="1" y="70"/>
                      <a:pt x="48" y="122"/>
                    </a:cubicBezTo>
                    <a:cubicBezTo>
                      <a:pt x="409" y="531"/>
                      <a:pt x="824" y="891"/>
                      <a:pt x="1218" y="1265"/>
                    </a:cubicBezTo>
                    <a:cubicBezTo>
                      <a:pt x="1230" y="1276"/>
                      <a:pt x="1242" y="1281"/>
                      <a:pt x="1254" y="1281"/>
                    </a:cubicBezTo>
                    <a:cubicBezTo>
                      <a:pt x="1293" y="1281"/>
                      <a:pt x="1327" y="1230"/>
                      <a:pt x="1294" y="1190"/>
                    </a:cubicBezTo>
                    <a:cubicBezTo>
                      <a:pt x="915" y="799"/>
                      <a:pt x="555" y="381"/>
                      <a:pt x="150" y="20"/>
                    </a:cubicBezTo>
                    <a:cubicBezTo>
                      <a:pt x="134" y="6"/>
                      <a:pt x="117"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56"/>
              <p:cNvSpPr/>
              <p:nvPr/>
            </p:nvSpPr>
            <p:spPr>
              <a:xfrm>
                <a:off x="521970" y="4236423"/>
                <a:ext cx="82060" cy="73832"/>
              </a:xfrm>
              <a:custGeom>
                <a:avLst/>
                <a:gdLst/>
                <a:ahLst/>
                <a:cxnLst/>
                <a:rect l="l" t="t" r="r" b="b"/>
                <a:pathLst>
                  <a:path w="1127" h="1014" extrusionOk="0">
                    <a:moveTo>
                      <a:pt x="71" y="0"/>
                    </a:moveTo>
                    <a:cubicBezTo>
                      <a:pt x="32" y="0"/>
                      <a:pt x="0" y="47"/>
                      <a:pt x="38" y="76"/>
                    </a:cubicBezTo>
                    <a:cubicBezTo>
                      <a:pt x="402" y="359"/>
                      <a:pt x="742" y="668"/>
                      <a:pt x="1058" y="1001"/>
                    </a:cubicBezTo>
                    <a:cubicBezTo>
                      <a:pt x="1065" y="1010"/>
                      <a:pt x="1073" y="1013"/>
                      <a:pt x="1081" y="1013"/>
                    </a:cubicBezTo>
                    <a:cubicBezTo>
                      <a:pt x="1105" y="1013"/>
                      <a:pt x="1127" y="981"/>
                      <a:pt x="1106" y="957"/>
                    </a:cubicBezTo>
                    <a:cubicBezTo>
                      <a:pt x="796" y="614"/>
                      <a:pt x="460" y="298"/>
                      <a:pt x="102" y="12"/>
                    </a:cubicBezTo>
                    <a:cubicBezTo>
                      <a:pt x="92" y="4"/>
                      <a:pt x="81" y="0"/>
                      <a:pt x="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56"/>
              <p:cNvSpPr/>
              <p:nvPr/>
            </p:nvSpPr>
            <p:spPr>
              <a:xfrm>
                <a:off x="613350" y="4302610"/>
                <a:ext cx="80458" cy="93491"/>
              </a:xfrm>
              <a:custGeom>
                <a:avLst/>
                <a:gdLst/>
                <a:ahLst/>
                <a:cxnLst/>
                <a:rect l="l" t="t" r="r" b="b"/>
                <a:pathLst>
                  <a:path w="1105" h="1284" extrusionOk="0">
                    <a:moveTo>
                      <a:pt x="1036" y="0"/>
                    </a:moveTo>
                    <a:cubicBezTo>
                      <a:pt x="1028" y="0"/>
                      <a:pt x="1019" y="2"/>
                      <a:pt x="1011" y="7"/>
                    </a:cubicBezTo>
                    <a:cubicBezTo>
                      <a:pt x="797" y="141"/>
                      <a:pt x="634" y="382"/>
                      <a:pt x="477" y="579"/>
                    </a:cubicBezTo>
                    <a:cubicBezTo>
                      <a:pt x="317" y="783"/>
                      <a:pt x="164" y="998"/>
                      <a:pt x="25" y="1215"/>
                    </a:cubicBezTo>
                    <a:cubicBezTo>
                      <a:pt x="1" y="1251"/>
                      <a:pt x="32" y="1284"/>
                      <a:pt x="64" y="1284"/>
                    </a:cubicBezTo>
                    <a:cubicBezTo>
                      <a:pt x="78" y="1284"/>
                      <a:pt x="93" y="1278"/>
                      <a:pt x="103" y="1263"/>
                    </a:cubicBezTo>
                    <a:cubicBezTo>
                      <a:pt x="263" y="1031"/>
                      <a:pt x="433" y="811"/>
                      <a:pt x="617" y="599"/>
                    </a:cubicBezTo>
                    <a:cubicBezTo>
                      <a:pt x="770" y="426"/>
                      <a:pt x="964" y="273"/>
                      <a:pt x="1083" y="79"/>
                    </a:cubicBezTo>
                    <a:cubicBezTo>
                      <a:pt x="1105" y="43"/>
                      <a:pt x="1073" y="0"/>
                      <a:pt x="10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56"/>
              <p:cNvSpPr/>
              <p:nvPr/>
            </p:nvSpPr>
            <p:spPr>
              <a:xfrm>
                <a:off x="615389" y="4409281"/>
                <a:ext cx="82861" cy="114388"/>
              </a:xfrm>
              <a:custGeom>
                <a:avLst/>
                <a:gdLst/>
                <a:ahLst/>
                <a:cxnLst/>
                <a:rect l="l" t="t" r="r" b="b"/>
                <a:pathLst>
                  <a:path w="1138" h="1571" extrusionOk="0">
                    <a:moveTo>
                      <a:pt x="1084" y="0"/>
                    </a:moveTo>
                    <a:cubicBezTo>
                      <a:pt x="1075" y="0"/>
                      <a:pt x="1066" y="4"/>
                      <a:pt x="1058" y="12"/>
                    </a:cubicBezTo>
                    <a:cubicBezTo>
                      <a:pt x="660" y="482"/>
                      <a:pt x="347" y="1047"/>
                      <a:pt x="3" y="1560"/>
                    </a:cubicBezTo>
                    <a:cubicBezTo>
                      <a:pt x="1" y="1565"/>
                      <a:pt x="5" y="1570"/>
                      <a:pt x="9" y="1570"/>
                    </a:cubicBezTo>
                    <a:cubicBezTo>
                      <a:pt x="11" y="1570"/>
                      <a:pt x="13" y="1569"/>
                      <a:pt x="14" y="1567"/>
                    </a:cubicBezTo>
                    <a:cubicBezTo>
                      <a:pt x="384" y="1074"/>
                      <a:pt x="810" y="591"/>
                      <a:pt x="1119" y="60"/>
                    </a:cubicBezTo>
                    <a:cubicBezTo>
                      <a:pt x="1137" y="32"/>
                      <a:pt x="1111" y="0"/>
                      <a:pt x="1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56"/>
              <p:cNvSpPr/>
              <p:nvPr/>
            </p:nvSpPr>
            <p:spPr>
              <a:xfrm>
                <a:off x="540756" y="4716041"/>
                <a:ext cx="244650" cy="10048"/>
              </a:xfrm>
              <a:custGeom>
                <a:avLst/>
                <a:gdLst/>
                <a:ahLst/>
                <a:cxnLst/>
                <a:rect l="l" t="t" r="r" b="b"/>
                <a:pathLst>
                  <a:path w="3360" h="138" extrusionOk="0">
                    <a:moveTo>
                      <a:pt x="1414" y="0"/>
                    </a:moveTo>
                    <a:cubicBezTo>
                      <a:pt x="941" y="0"/>
                      <a:pt x="469" y="17"/>
                      <a:pt x="7" y="62"/>
                    </a:cubicBezTo>
                    <a:cubicBezTo>
                      <a:pt x="1" y="62"/>
                      <a:pt x="1" y="76"/>
                      <a:pt x="7" y="76"/>
                    </a:cubicBezTo>
                    <a:cubicBezTo>
                      <a:pt x="473" y="121"/>
                      <a:pt x="947" y="137"/>
                      <a:pt x="1424" y="137"/>
                    </a:cubicBezTo>
                    <a:cubicBezTo>
                      <a:pt x="2067" y="137"/>
                      <a:pt x="2713" y="108"/>
                      <a:pt x="3342" y="83"/>
                    </a:cubicBezTo>
                    <a:cubicBezTo>
                      <a:pt x="3359" y="80"/>
                      <a:pt x="3359" y="56"/>
                      <a:pt x="3342" y="56"/>
                    </a:cubicBezTo>
                    <a:cubicBezTo>
                      <a:pt x="2710" y="31"/>
                      <a:pt x="2060" y="0"/>
                      <a:pt x="14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56"/>
              <p:cNvSpPr/>
              <p:nvPr/>
            </p:nvSpPr>
            <p:spPr>
              <a:xfrm>
                <a:off x="1371697" y="3724185"/>
                <a:ext cx="188803" cy="860717"/>
              </a:xfrm>
              <a:custGeom>
                <a:avLst/>
                <a:gdLst/>
                <a:ahLst/>
                <a:cxnLst/>
                <a:rect l="l" t="t" r="r" b="b"/>
                <a:pathLst>
                  <a:path w="2593" h="11821" extrusionOk="0">
                    <a:moveTo>
                      <a:pt x="1517" y="1"/>
                    </a:moveTo>
                    <a:cubicBezTo>
                      <a:pt x="1058" y="1"/>
                      <a:pt x="660" y="3015"/>
                      <a:pt x="542" y="3777"/>
                    </a:cubicBezTo>
                    <a:cubicBezTo>
                      <a:pt x="524" y="3889"/>
                      <a:pt x="327" y="3754"/>
                      <a:pt x="286" y="4052"/>
                    </a:cubicBezTo>
                    <a:cubicBezTo>
                      <a:pt x="228" y="4454"/>
                      <a:pt x="470" y="4349"/>
                      <a:pt x="466" y="4448"/>
                    </a:cubicBezTo>
                    <a:lnTo>
                      <a:pt x="27" y="11048"/>
                    </a:lnTo>
                    <a:cubicBezTo>
                      <a:pt x="0" y="11450"/>
                      <a:pt x="300" y="11793"/>
                      <a:pt x="698" y="11820"/>
                    </a:cubicBezTo>
                    <a:lnTo>
                      <a:pt x="749" y="11820"/>
                    </a:lnTo>
                    <a:cubicBezTo>
                      <a:pt x="1126" y="11820"/>
                      <a:pt x="1443" y="11531"/>
                      <a:pt x="1470" y="11147"/>
                    </a:cubicBezTo>
                    <a:lnTo>
                      <a:pt x="2055" y="2590"/>
                    </a:lnTo>
                    <a:cubicBezTo>
                      <a:pt x="2061" y="2545"/>
                      <a:pt x="2066" y="2525"/>
                      <a:pt x="2070" y="2525"/>
                    </a:cubicBezTo>
                    <a:lnTo>
                      <a:pt x="2070" y="2525"/>
                    </a:lnTo>
                    <a:cubicBezTo>
                      <a:pt x="2109" y="2525"/>
                      <a:pt x="2053" y="4839"/>
                      <a:pt x="2362" y="4839"/>
                    </a:cubicBezTo>
                    <a:cubicBezTo>
                      <a:pt x="2593" y="4839"/>
                      <a:pt x="2362" y="1011"/>
                      <a:pt x="2089" y="820"/>
                    </a:cubicBezTo>
                    <a:cubicBezTo>
                      <a:pt x="1820" y="630"/>
                      <a:pt x="1892" y="1"/>
                      <a:pt x="1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56"/>
              <p:cNvSpPr/>
              <p:nvPr/>
            </p:nvSpPr>
            <p:spPr>
              <a:xfrm>
                <a:off x="1262696" y="3902868"/>
                <a:ext cx="92909" cy="651745"/>
              </a:xfrm>
              <a:custGeom>
                <a:avLst/>
                <a:gdLst/>
                <a:ahLst/>
                <a:cxnLst/>
                <a:rect l="l" t="t" r="r" b="b"/>
                <a:pathLst>
                  <a:path w="1276" h="8951" extrusionOk="0">
                    <a:moveTo>
                      <a:pt x="473" y="0"/>
                    </a:moveTo>
                    <a:cubicBezTo>
                      <a:pt x="430" y="0"/>
                      <a:pt x="387" y="24"/>
                      <a:pt x="371" y="71"/>
                    </a:cubicBezTo>
                    <a:cubicBezTo>
                      <a:pt x="214" y="493"/>
                      <a:pt x="0" y="731"/>
                      <a:pt x="7" y="948"/>
                    </a:cubicBezTo>
                    <a:lnTo>
                      <a:pt x="344" y="8512"/>
                    </a:lnTo>
                    <a:cubicBezTo>
                      <a:pt x="354" y="8760"/>
                      <a:pt x="558" y="8951"/>
                      <a:pt x="803" y="8951"/>
                    </a:cubicBezTo>
                    <a:lnTo>
                      <a:pt x="824" y="8951"/>
                    </a:lnTo>
                    <a:cubicBezTo>
                      <a:pt x="1079" y="8941"/>
                      <a:pt x="1276" y="8726"/>
                      <a:pt x="1263" y="8471"/>
                    </a:cubicBezTo>
                    <a:lnTo>
                      <a:pt x="929" y="908"/>
                    </a:lnTo>
                    <a:cubicBezTo>
                      <a:pt x="922" y="738"/>
                      <a:pt x="712" y="320"/>
                      <a:pt x="572" y="58"/>
                    </a:cubicBezTo>
                    <a:cubicBezTo>
                      <a:pt x="551" y="19"/>
                      <a:pt x="512"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56"/>
              <p:cNvSpPr/>
              <p:nvPr/>
            </p:nvSpPr>
            <p:spPr>
              <a:xfrm>
                <a:off x="1097483" y="3714501"/>
                <a:ext cx="222442" cy="1096047"/>
              </a:xfrm>
              <a:custGeom>
                <a:avLst/>
                <a:gdLst/>
                <a:ahLst/>
                <a:cxnLst/>
                <a:rect l="l" t="t" r="r" b="b"/>
                <a:pathLst>
                  <a:path w="3055" h="15053" extrusionOk="0">
                    <a:moveTo>
                      <a:pt x="596" y="1"/>
                    </a:moveTo>
                    <a:cubicBezTo>
                      <a:pt x="360" y="1"/>
                      <a:pt x="0" y="1409"/>
                      <a:pt x="48" y="1841"/>
                    </a:cubicBezTo>
                    <a:lnTo>
                      <a:pt x="1439" y="14348"/>
                    </a:lnTo>
                    <a:cubicBezTo>
                      <a:pt x="1483" y="14753"/>
                      <a:pt x="1827" y="15053"/>
                      <a:pt x="2221" y="15053"/>
                    </a:cubicBezTo>
                    <a:cubicBezTo>
                      <a:pt x="2252" y="15053"/>
                      <a:pt x="2279" y="15049"/>
                      <a:pt x="2310" y="15046"/>
                    </a:cubicBezTo>
                    <a:cubicBezTo>
                      <a:pt x="2742" y="14998"/>
                      <a:pt x="3055" y="14610"/>
                      <a:pt x="3008" y="14175"/>
                    </a:cubicBezTo>
                    <a:lnTo>
                      <a:pt x="1616" y="1668"/>
                    </a:lnTo>
                    <a:cubicBezTo>
                      <a:pt x="1568" y="1233"/>
                      <a:pt x="830"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56"/>
              <p:cNvSpPr/>
              <p:nvPr/>
            </p:nvSpPr>
            <p:spPr>
              <a:xfrm>
                <a:off x="1097483" y="4314770"/>
                <a:ext cx="446195" cy="642425"/>
              </a:xfrm>
              <a:custGeom>
                <a:avLst/>
                <a:gdLst/>
                <a:ahLst/>
                <a:cxnLst/>
                <a:rect l="l" t="t" r="r" b="b"/>
                <a:pathLst>
                  <a:path w="6128" h="8823" extrusionOk="0">
                    <a:moveTo>
                      <a:pt x="68" y="0"/>
                    </a:moveTo>
                    <a:cubicBezTo>
                      <a:pt x="30" y="0"/>
                      <a:pt x="0" y="27"/>
                      <a:pt x="0" y="65"/>
                    </a:cubicBezTo>
                    <a:lnTo>
                      <a:pt x="0" y="8646"/>
                    </a:lnTo>
                    <a:cubicBezTo>
                      <a:pt x="0" y="8744"/>
                      <a:pt x="78" y="8823"/>
                      <a:pt x="177" y="8823"/>
                    </a:cubicBezTo>
                    <a:lnTo>
                      <a:pt x="5954" y="8823"/>
                    </a:lnTo>
                    <a:cubicBezTo>
                      <a:pt x="6049" y="8823"/>
                      <a:pt x="6128" y="8744"/>
                      <a:pt x="6128" y="8646"/>
                    </a:cubicBezTo>
                    <a:lnTo>
                      <a:pt x="6128" y="65"/>
                    </a:lnTo>
                    <a:cubicBezTo>
                      <a:pt x="6128" y="27"/>
                      <a:pt x="6097" y="0"/>
                      <a:pt x="6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56"/>
              <p:cNvSpPr/>
              <p:nvPr/>
            </p:nvSpPr>
            <p:spPr>
              <a:xfrm>
                <a:off x="1066756" y="4259287"/>
                <a:ext cx="508887" cy="173003"/>
              </a:xfrm>
              <a:custGeom>
                <a:avLst/>
                <a:gdLst/>
                <a:ahLst/>
                <a:cxnLst/>
                <a:rect l="l" t="t" r="r" b="b"/>
                <a:pathLst>
                  <a:path w="6989" h="2376" extrusionOk="0">
                    <a:moveTo>
                      <a:pt x="65" y="1"/>
                    </a:moveTo>
                    <a:cubicBezTo>
                      <a:pt x="30" y="1"/>
                      <a:pt x="0" y="31"/>
                      <a:pt x="0" y="65"/>
                    </a:cubicBezTo>
                    <a:lnTo>
                      <a:pt x="0" y="2311"/>
                    </a:lnTo>
                    <a:cubicBezTo>
                      <a:pt x="0" y="2345"/>
                      <a:pt x="30" y="2375"/>
                      <a:pt x="65" y="2375"/>
                    </a:cubicBezTo>
                    <a:lnTo>
                      <a:pt x="6924" y="2375"/>
                    </a:lnTo>
                    <a:cubicBezTo>
                      <a:pt x="6961" y="2375"/>
                      <a:pt x="6988" y="2345"/>
                      <a:pt x="6988" y="2311"/>
                    </a:cubicBezTo>
                    <a:lnTo>
                      <a:pt x="6988" y="65"/>
                    </a:lnTo>
                    <a:cubicBezTo>
                      <a:pt x="6988" y="31"/>
                      <a:pt x="6961" y="1"/>
                      <a:pt x="69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56"/>
              <p:cNvSpPr/>
              <p:nvPr/>
            </p:nvSpPr>
            <p:spPr>
              <a:xfrm>
                <a:off x="1108187" y="3818332"/>
                <a:ext cx="88030" cy="22062"/>
              </a:xfrm>
              <a:custGeom>
                <a:avLst/>
                <a:gdLst/>
                <a:ahLst/>
                <a:cxnLst/>
                <a:rect l="l" t="t" r="r" b="b"/>
                <a:pathLst>
                  <a:path w="1209" h="303" extrusionOk="0">
                    <a:moveTo>
                      <a:pt x="1162" y="1"/>
                    </a:moveTo>
                    <a:cubicBezTo>
                      <a:pt x="1157" y="1"/>
                      <a:pt x="1151" y="3"/>
                      <a:pt x="1146" y="7"/>
                    </a:cubicBezTo>
                    <a:cubicBezTo>
                      <a:pt x="936" y="159"/>
                      <a:pt x="691" y="244"/>
                      <a:pt x="444" y="244"/>
                    </a:cubicBezTo>
                    <a:cubicBezTo>
                      <a:pt x="299" y="244"/>
                      <a:pt x="153" y="215"/>
                      <a:pt x="12" y="154"/>
                    </a:cubicBezTo>
                    <a:cubicBezTo>
                      <a:pt x="11" y="153"/>
                      <a:pt x="10" y="153"/>
                      <a:pt x="10" y="153"/>
                    </a:cubicBezTo>
                    <a:cubicBezTo>
                      <a:pt x="4" y="153"/>
                      <a:pt x="0" y="161"/>
                      <a:pt x="6" y="167"/>
                    </a:cubicBezTo>
                    <a:cubicBezTo>
                      <a:pt x="173" y="256"/>
                      <a:pt x="353" y="302"/>
                      <a:pt x="531" y="302"/>
                    </a:cubicBezTo>
                    <a:cubicBezTo>
                      <a:pt x="764" y="302"/>
                      <a:pt x="994" y="223"/>
                      <a:pt x="1183" y="58"/>
                    </a:cubicBezTo>
                    <a:cubicBezTo>
                      <a:pt x="1208" y="39"/>
                      <a:pt x="1187" y="1"/>
                      <a:pt x="1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56"/>
              <p:cNvSpPr/>
              <p:nvPr/>
            </p:nvSpPr>
            <p:spPr>
              <a:xfrm>
                <a:off x="1402205" y="4044270"/>
                <a:ext cx="100845" cy="11577"/>
              </a:xfrm>
              <a:custGeom>
                <a:avLst/>
                <a:gdLst/>
                <a:ahLst/>
                <a:cxnLst/>
                <a:rect l="l" t="t" r="r" b="b"/>
                <a:pathLst>
                  <a:path w="1385" h="159" extrusionOk="0">
                    <a:moveTo>
                      <a:pt x="10" y="0"/>
                    </a:moveTo>
                    <a:cubicBezTo>
                      <a:pt x="3" y="0"/>
                      <a:pt x="0" y="14"/>
                      <a:pt x="7" y="14"/>
                    </a:cubicBezTo>
                    <a:cubicBezTo>
                      <a:pt x="405" y="123"/>
                      <a:pt x="776" y="159"/>
                      <a:pt x="1177" y="159"/>
                    </a:cubicBezTo>
                    <a:cubicBezTo>
                      <a:pt x="1229" y="159"/>
                      <a:pt x="1281" y="158"/>
                      <a:pt x="1334" y="157"/>
                    </a:cubicBezTo>
                    <a:cubicBezTo>
                      <a:pt x="1384" y="154"/>
                      <a:pt x="1384" y="79"/>
                      <a:pt x="1334" y="79"/>
                    </a:cubicBezTo>
                    <a:cubicBezTo>
                      <a:pt x="894" y="75"/>
                      <a:pt x="449" y="41"/>
                      <a:pt x="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56"/>
              <p:cNvSpPr/>
              <p:nvPr/>
            </p:nvSpPr>
            <p:spPr>
              <a:xfrm>
                <a:off x="1428636" y="3996214"/>
                <a:ext cx="27450" cy="5315"/>
              </a:xfrm>
              <a:custGeom>
                <a:avLst/>
                <a:gdLst/>
                <a:ahLst/>
                <a:cxnLst/>
                <a:rect l="l" t="t" r="r" b="b"/>
                <a:pathLst>
                  <a:path w="377" h="73" extrusionOk="0">
                    <a:moveTo>
                      <a:pt x="11" y="0"/>
                    </a:moveTo>
                    <a:cubicBezTo>
                      <a:pt x="5" y="0"/>
                      <a:pt x="0" y="10"/>
                      <a:pt x="8" y="13"/>
                    </a:cubicBezTo>
                    <a:cubicBezTo>
                      <a:pt x="116" y="34"/>
                      <a:pt x="225" y="51"/>
                      <a:pt x="334" y="71"/>
                    </a:cubicBezTo>
                    <a:cubicBezTo>
                      <a:pt x="337" y="72"/>
                      <a:pt x="339" y="72"/>
                      <a:pt x="341" y="72"/>
                    </a:cubicBezTo>
                    <a:cubicBezTo>
                      <a:pt x="373" y="72"/>
                      <a:pt x="376" y="24"/>
                      <a:pt x="341" y="21"/>
                    </a:cubicBezTo>
                    <a:cubicBezTo>
                      <a:pt x="232" y="13"/>
                      <a:pt x="120" y="7"/>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56"/>
              <p:cNvSpPr/>
              <p:nvPr/>
            </p:nvSpPr>
            <p:spPr>
              <a:xfrm>
                <a:off x="1460965" y="4056139"/>
                <a:ext cx="22135" cy="187347"/>
              </a:xfrm>
              <a:custGeom>
                <a:avLst/>
                <a:gdLst/>
                <a:ahLst/>
                <a:cxnLst/>
                <a:rect l="l" t="t" r="r" b="b"/>
                <a:pathLst>
                  <a:path w="304" h="2573" extrusionOk="0">
                    <a:moveTo>
                      <a:pt x="282" y="1"/>
                    </a:moveTo>
                    <a:cubicBezTo>
                      <a:pt x="274" y="1"/>
                      <a:pt x="266" y="5"/>
                      <a:pt x="264" y="14"/>
                    </a:cubicBezTo>
                    <a:cubicBezTo>
                      <a:pt x="142" y="848"/>
                      <a:pt x="23" y="1695"/>
                      <a:pt x="2" y="2535"/>
                    </a:cubicBezTo>
                    <a:cubicBezTo>
                      <a:pt x="0" y="2558"/>
                      <a:pt x="23" y="2573"/>
                      <a:pt x="44" y="2573"/>
                    </a:cubicBezTo>
                    <a:cubicBezTo>
                      <a:pt x="60" y="2573"/>
                      <a:pt x="75" y="2565"/>
                      <a:pt x="77" y="2546"/>
                    </a:cubicBezTo>
                    <a:cubicBezTo>
                      <a:pt x="217" y="1715"/>
                      <a:pt x="264" y="858"/>
                      <a:pt x="302" y="21"/>
                    </a:cubicBezTo>
                    <a:cubicBezTo>
                      <a:pt x="304" y="8"/>
                      <a:pt x="293" y="1"/>
                      <a:pt x="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56"/>
              <p:cNvSpPr/>
              <p:nvPr/>
            </p:nvSpPr>
            <p:spPr>
              <a:xfrm>
                <a:off x="1296117" y="3957623"/>
                <a:ext cx="13179" cy="301517"/>
              </a:xfrm>
              <a:custGeom>
                <a:avLst/>
                <a:gdLst/>
                <a:ahLst/>
                <a:cxnLst/>
                <a:rect l="l" t="t" r="r" b="b"/>
                <a:pathLst>
                  <a:path w="181" h="4141" extrusionOk="0">
                    <a:moveTo>
                      <a:pt x="57" y="0"/>
                    </a:moveTo>
                    <a:cubicBezTo>
                      <a:pt x="51" y="0"/>
                      <a:pt x="44" y="5"/>
                      <a:pt x="44" y="13"/>
                    </a:cubicBezTo>
                    <a:cubicBezTo>
                      <a:pt x="0" y="1380"/>
                      <a:pt x="106" y="2752"/>
                      <a:pt x="137" y="4120"/>
                    </a:cubicBezTo>
                    <a:cubicBezTo>
                      <a:pt x="137" y="4133"/>
                      <a:pt x="147" y="4140"/>
                      <a:pt x="157" y="4140"/>
                    </a:cubicBezTo>
                    <a:cubicBezTo>
                      <a:pt x="167" y="4140"/>
                      <a:pt x="178" y="4133"/>
                      <a:pt x="178" y="4120"/>
                    </a:cubicBezTo>
                    <a:cubicBezTo>
                      <a:pt x="143" y="2752"/>
                      <a:pt x="181" y="1377"/>
                      <a:pt x="72" y="13"/>
                    </a:cubicBezTo>
                    <a:cubicBezTo>
                      <a:pt x="71" y="5"/>
                      <a:pt x="64"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56"/>
              <p:cNvSpPr/>
              <p:nvPr/>
            </p:nvSpPr>
            <p:spPr>
              <a:xfrm>
                <a:off x="1216095" y="4433892"/>
                <a:ext cx="323142" cy="8228"/>
              </a:xfrm>
              <a:custGeom>
                <a:avLst/>
                <a:gdLst/>
                <a:ahLst/>
                <a:cxnLst/>
                <a:rect l="l" t="t" r="r" b="b"/>
                <a:pathLst>
                  <a:path w="4438" h="113" extrusionOk="0">
                    <a:moveTo>
                      <a:pt x="1964" y="1"/>
                    </a:moveTo>
                    <a:cubicBezTo>
                      <a:pt x="1315" y="1"/>
                      <a:pt x="666" y="12"/>
                      <a:pt x="17" y="42"/>
                    </a:cubicBezTo>
                    <a:cubicBezTo>
                      <a:pt x="0" y="45"/>
                      <a:pt x="0" y="69"/>
                      <a:pt x="17" y="69"/>
                    </a:cubicBezTo>
                    <a:cubicBezTo>
                      <a:pt x="671" y="101"/>
                      <a:pt x="1325" y="113"/>
                      <a:pt x="1979" y="113"/>
                    </a:cubicBezTo>
                    <a:cubicBezTo>
                      <a:pt x="2748" y="113"/>
                      <a:pt x="3517" y="97"/>
                      <a:pt x="4286" y="79"/>
                    </a:cubicBezTo>
                    <a:lnTo>
                      <a:pt x="4286" y="79"/>
                    </a:lnTo>
                    <a:cubicBezTo>
                      <a:pt x="4289" y="81"/>
                      <a:pt x="4293" y="83"/>
                      <a:pt x="4298" y="83"/>
                    </a:cubicBezTo>
                    <a:cubicBezTo>
                      <a:pt x="4299" y="83"/>
                      <a:pt x="4300" y="83"/>
                      <a:pt x="4301" y="83"/>
                    </a:cubicBezTo>
                    <a:cubicBezTo>
                      <a:pt x="4339" y="79"/>
                      <a:pt x="4376" y="79"/>
                      <a:pt x="4410" y="76"/>
                    </a:cubicBezTo>
                    <a:lnTo>
                      <a:pt x="4410" y="76"/>
                    </a:lnTo>
                    <a:cubicBezTo>
                      <a:pt x="4410" y="76"/>
                      <a:pt x="4410" y="76"/>
                      <a:pt x="4410" y="76"/>
                    </a:cubicBezTo>
                    <a:cubicBezTo>
                      <a:pt x="4437" y="76"/>
                      <a:pt x="4437" y="38"/>
                      <a:pt x="4410" y="35"/>
                    </a:cubicBezTo>
                    <a:cubicBezTo>
                      <a:pt x="4400" y="35"/>
                      <a:pt x="4391" y="35"/>
                      <a:pt x="4381" y="35"/>
                    </a:cubicBezTo>
                    <a:lnTo>
                      <a:pt x="4381" y="35"/>
                    </a:lnTo>
                    <a:cubicBezTo>
                      <a:pt x="4356" y="34"/>
                      <a:pt x="4328" y="32"/>
                      <a:pt x="4301" y="32"/>
                    </a:cubicBezTo>
                    <a:cubicBezTo>
                      <a:pt x="4300" y="32"/>
                      <a:pt x="4299" y="32"/>
                      <a:pt x="4298" y="32"/>
                    </a:cubicBezTo>
                    <a:cubicBezTo>
                      <a:pt x="4296" y="32"/>
                      <a:pt x="4294" y="32"/>
                      <a:pt x="4292" y="33"/>
                    </a:cubicBezTo>
                    <a:lnTo>
                      <a:pt x="4292" y="33"/>
                    </a:lnTo>
                    <a:cubicBezTo>
                      <a:pt x="3517" y="16"/>
                      <a:pt x="2741" y="1"/>
                      <a:pt x="1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898843" y="1059021"/>
            <a:ext cx="7363778" cy="765334"/>
          </a:xfrm>
          <a:prstGeom prst="rect">
            <a:avLst/>
          </a:prstGeom>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000">
                <a:solidFill>
                  <a:schemeClr val="accent4"/>
                </a:solidFill>
              </a:rPr>
              <a:t>Dấu ngoặc kép thường được dùng để dẫn lời nói trực tiếp của nhân vật hoặc người nào đó.</a:t>
            </a:r>
            <a:endParaRPr lang="vi-VN" altLang="en-US" sz="2000">
              <a:solidFill>
                <a:schemeClr val="accent4"/>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0"/>
          <p:cNvSpPr txBox="1">
            <a:spLocks noChangeArrowheads="1"/>
          </p:cNvSpPr>
          <p:nvPr/>
        </p:nvSpPr>
        <p:spPr bwMode="auto">
          <a:xfrm>
            <a:off x="5507990" y="995045"/>
            <a:ext cx="3560445" cy="922020"/>
          </a:xfrm>
          <a:prstGeom prst="rect">
            <a:avLst/>
          </a:prstGeom>
          <a:noFill/>
          <a:ln w="12700" cmpd="sng">
            <a:solidFill>
              <a:schemeClr val="accent1">
                <a:shade val="50000"/>
              </a:schemeClr>
            </a:solidFill>
            <a:prstDash val="solid"/>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1800" b="1">
                <a:solidFill>
                  <a:schemeClr val="accent4"/>
                </a:solidFill>
                <a:latin typeface="Times New Roman" panose="02020603050405020304" pitchFamily="18" charset="0"/>
                <a:cs typeface="Times New Roman" panose="02020603050405020304" pitchFamily="18" charset="0"/>
              </a:rPr>
              <a:t>*</a:t>
            </a:r>
            <a:r>
              <a:rPr lang="en-US" altLang="en-US" sz="1800" b="1">
                <a:latin typeface="Times New Roman" panose="02020603050405020304" pitchFamily="18" charset="0"/>
                <a:cs typeface="Times New Roman" panose="02020603050405020304" pitchFamily="18" charset="0"/>
              </a:rPr>
              <a:t> </a:t>
            </a:r>
            <a:r>
              <a:rPr lang="en-US" altLang="en-US" sz="1800" b="1">
                <a:solidFill>
                  <a:srgbClr val="3333FF"/>
                </a:solidFill>
                <a:latin typeface="Times New Roman" panose="02020603050405020304" pitchFamily="18" charset="0"/>
                <a:cs typeface="Times New Roman" panose="02020603050405020304" pitchFamily="18" charset="0"/>
              </a:rPr>
              <a:t>Từ ngữ:</a:t>
            </a:r>
            <a:r>
              <a:rPr lang="en-US" altLang="en-US" sz="1800" b="1">
                <a:solidFill>
                  <a:schemeClr val="accent4"/>
                </a:solidFill>
                <a:latin typeface="Times New Roman" panose="02020603050405020304" pitchFamily="18" charset="0"/>
                <a:cs typeface="Times New Roman" panose="02020603050405020304" pitchFamily="18" charset="0"/>
              </a:rPr>
              <a:t> “người lính vâng lệnh quốc dân ra mặt trận”, “đầy tớ trung thành của nhân dân.”</a:t>
            </a:r>
            <a:endParaRPr lang="en-US" altLang="en-US" sz="1800" b="1">
              <a:solidFill>
                <a:schemeClr val="accent4"/>
              </a:solidFill>
              <a:latin typeface="Times New Roman" panose="02020603050405020304" pitchFamily="18" charset="0"/>
              <a:cs typeface="Times New Roman" panose="02020603050405020304" pitchFamily="18" charset="0"/>
            </a:endParaRPr>
          </a:p>
        </p:txBody>
      </p:sp>
      <p:sp>
        <p:nvSpPr>
          <p:cNvPr id="20" name="Text Box 15"/>
          <p:cNvSpPr txBox="1">
            <a:spLocks noChangeArrowheads="1"/>
          </p:cNvSpPr>
          <p:nvPr/>
        </p:nvSpPr>
        <p:spPr bwMode="auto">
          <a:xfrm>
            <a:off x="5492115" y="2426970"/>
            <a:ext cx="3571240" cy="1753235"/>
          </a:xfrm>
          <a:prstGeom prst="rect">
            <a:avLst/>
          </a:prstGeom>
          <a:noFill/>
          <a:ln w="12700" cmpd="sng">
            <a:solidFill>
              <a:schemeClr val="accent1">
                <a:shade val="50000"/>
              </a:schemeClr>
            </a:solidFill>
            <a:prstDash val="solid"/>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1800" b="1">
                <a:solidFill>
                  <a:schemeClr val="accent4"/>
                </a:solidFill>
                <a:latin typeface="Times New Roman" panose="02020603050405020304" pitchFamily="18" charset="0"/>
                <a:cs typeface="Times New Roman" panose="02020603050405020304" pitchFamily="18" charset="0"/>
              </a:rPr>
              <a:t>*</a:t>
            </a:r>
            <a:r>
              <a:rPr lang="en-US" altLang="en-US" sz="1800" b="1">
                <a:latin typeface="Times New Roman" panose="02020603050405020304" pitchFamily="18" charset="0"/>
                <a:cs typeface="Times New Roman" panose="02020603050405020304" pitchFamily="18" charset="0"/>
              </a:rPr>
              <a:t> </a:t>
            </a:r>
            <a:r>
              <a:rPr lang="en-US" altLang="en-US" sz="1800" b="1">
                <a:solidFill>
                  <a:srgbClr val="3333FF"/>
                </a:solidFill>
                <a:latin typeface="Times New Roman" panose="02020603050405020304" pitchFamily="18" charset="0"/>
                <a:cs typeface="Times New Roman" panose="02020603050405020304" pitchFamily="18" charset="0"/>
              </a:rPr>
              <a:t>Câu</a:t>
            </a:r>
            <a:r>
              <a:rPr lang="en-US" altLang="en-US" sz="1600" b="1">
                <a:solidFill>
                  <a:schemeClr val="accent4"/>
                </a:solidFill>
                <a:latin typeface="Times New Roman" panose="02020603050405020304" pitchFamily="18" charset="0"/>
                <a:cs typeface="Times New Roman" panose="02020603050405020304" pitchFamily="18" charset="0"/>
              </a:rPr>
              <a:t>:</a:t>
            </a:r>
            <a:r>
              <a:rPr lang="en-US" altLang="en-US" sz="1800" b="1">
                <a:solidFill>
                  <a:schemeClr val="accent4"/>
                </a:solidFill>
                <a:latin typeface="Times New Roman" panose="02020603050405020304" pitchFamily="18" charset="0"/>
                <a:cs typeface="Times New Roman" panose="02020603050405020304" pitchFamily="18" charset="0"/>
              </a:rPr>
              <a:t> “Tôi chỉ có một sự ham muốn, ham muốn tột bậc, là làm sao cho nước ta hoàn toàn độc lập, dân ta được hoàn toàn tự do, đồng bào ta ai cũng có cơm ăn, áo mặc, ai cũng được học hành.”</a:t>
            </a:r>
            <a:endParaRPr lang="en-US" altLang="en-US" sz="1800" b="1">
              <a:solidFill>
                <a:schemeClr val="accent4"/>
              </a:solidFill>
              <a:latin typeface="Times New Roman" panose="02020603050405020304" pitchFamily="18" charset="0"/>
              <a:cs typeface="Times New Roman" panose="02020603050405020304" pitchFamily="18" charset="0"/>
            </a:endParaRPr>
          </a:p>
        </p:txBody>
      </p:sp>
      <p:sp>
        <p:nvSpPr>
          <p:cNvPr id="11268" name="Text Box 17"/>
          <p:cNvSpPr txBox="1">
            <a:spLocks noChangeArrowheads="1"/>
          </p:cNvSpPr>
          <p:nvPr/>
        </p:nvSpPr>
        <p:spPr bwMode="auto">
          <a:xfrm>
            <a:off x="4135120" y="986155"/>
            <a:ext cx="929640" cy="922020"/>
          </a:xfrm>
          <a:prstGeom prst="rect">
            <a:avLst/>
          </a:prstGeom>
          <a:noFill/>
          <a:ln w="12700" cmpd="sng">
            <a:solidFill>
              <a:schemeClr val="accent1">
                <a:shade val="50000"/>
              </a:schemeClr>
            </a:solidFill>
            <a:prstDash val="solid"/>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800" b="1">
                <a:solidFill>
                  <a:srgbClr val="FF0000"/>
                </a:solidFill>
                <a:latin typeface="Times New Roman" panose="02020603050405020304" pitchFamily="18" charset="0"/>
                <a:cs typeface="Times New Roman" panose="02020603050405020304" pitchFamily="18" charset="0"/>
              </a:rPr>
              <a:t>Một từ hay cụm từ.</a:t>
            </a:r>
            <a:endParaRPr lang="en-US" altLang="en-US" sz="1800" b="1">
              <a:solidFill>
                <a:srgbClr val="FF0000"/>
              </a:solidFill>
              <a:latin typeface="Times New Roman" panose="02020603050405020304" pitchFamily="18" charset="0"/>
              <a:cs typeface="Times New Roman" panose="02020603050405020304" pitchFamily="18" charset="0"/>
            </a:endParaRPr>
          </a:p>
        </p:txBody>
      </p:sp>
      <p:sp>
        <p:nvSpPr>
          <p:cNvPr id="11269" name="Text Box 17"/>
          <p:cNvSpPr txBox="1">
            <a:spLocks noChangeArrowheads="1"/>
          </p:cNvSpPr>
          <p:nvPr/>
        </p:nvSpPr>
        <p:spPr bwMode="auto">
          <a:xfrm>
            <a:off x="4099560" y="2471420"/>
            <a:ext cx="1000760" cy="1476375"/>
          </a:xfrm>
          <a:prstGeom prst="rect">
            <a:avLst/>
          </a:prstGeom>
          <a:noFill/>
          <a:ln w="12700" cmpd="sng">
            <a:solidFill>
              <a:schemeClr val="accent1">
                <a:shade val="50000"/>
              </a:schemeClr>
            </a:solidFill>
            <a:prstDash val="solid"/>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800" b="1">
                <a:solidFill>
                  <a:srgbClr val="FF0000"/>
                </a:solidFill>
                <a:latin typeface="Times New Roman" panose="02020603050405020304" pitchFamily="18" charset="0"/>
                <a:cs typeface="Times New Roman" panose="02020603050405020304" pitchFamily="18" charset="0"/>
              </a:rPr>
              <a:t>Một câu trọn vẹn hay đoạn văn.</a:t>
            </a:r>
            <a:endParaRPr lang="en-US" altLang="en-US" sz="1800" b="1">
              <a:solidFill>
                <a:srgbClr val="FF0000"/>
              </a:solidFill>
              <a:latin typeface="Times New Roman" panose="02020603050405020304" pitchFamily="18" charset="0"/>
              <a:cs typeface="Times New Roman" panose="02020603050405020304" pitchFamily="18" charset="0"/>
            </a:endParaRPr>
          </a:p>
        </p:txBody>
      </p:sp>
      <p:sp>
        <p:nvSpPr>
          <p:cNvPr id="10253" name="AutoShape 13"/>
          <p:cNvSpPr>
            <a:spLocks noChangeArrowheads="1"/>
          </p:cNvSpPr>
          <p:nvPr/>
        </p:nvSpPr>
        <p:spPr bwMode="auto">
          <a:xfrm>
            <a:off x="5148164" y="1336555"/>
            <a:ext cx="228600" cy="221456"/>
          </a:xfrm>
          <a:prstGeom prst="rightArrow">
            <a:avLst>
              <a:gd name="adj1" fmla="val 50000"/>
              <a:gd name="adj2" fmla="val 50088"/>
            </a:avLst>
          </a:prstGeom>
          <a:solidFill>
            <a:srgbClr val="0000FF"/>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900" b="1">
              <a:latin typeface="Times New Roman" panose="02020603050405020304" pitchFamily="18" charset="0"/>
              <a:cs typeface="Times New Roman" panose="02020603050405020304" pitchFamily="18" charset="0"/>
            </a:endParaRPr>
          </a:p>
        </p:txBody>
      </p:sp>
      <p:sp>
        <p:nvSpPr>
          <p:cNvPr id="10254" name="AutoShape 14"/>
          <p:cNvSpPr>
            <a:spLocks noChangeArrowheads="1"/>
          </p:cNvSpPr>
          <p:nvPr/>
        </p:nvSpPr>
        <p:spPr bwMode="auto">
          <a:xfrm>
            <a:off x="5148165" y="2786856"/>
            <a:ext cx="228600" cy="257175"/>
          </a:xfrm>
          <a:prstGeom prst="rightArrow">
            <a:avLst>
              <a:gd name="adj1" fmla="val 50000"/>
              <a:gd name="adj2" fmla="val 49758"/>
            </a:avLst>
          </a:prstGeom>
          <a:solidFill>
            <a:srgbClr val="0000FF"/>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900" b="1">
              <a:latin typeface="Times New Roman" panose="02020603050405020304" pitchFamily="18" charset="0"/>
              <a:cs typeface="Times New Roman" panose="02020603050405020304" pitchFamily="18" charset="0"/>
            </a:endParaRPr>
          </a:p>
        </p:txBody>
      </p:sp>
      <p:sp>
        <p:nvSpPr>
          <p:cNvPr id="11272" name="Rectangle 1"/>
          <p:cNvSpPr>
            <a:spLocks noChangeArrowheads="1"/>
          </p:cNvSpPr>
          <p:nvPr/>
        </p:nvSpPr>
        <p:spPr bwMode="auto">
          <a:xfrm>
            <a:off x="5868254" y="483235"/>
            <a:ext cx="2131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b="1">
                <a:solidFill>
                  <a:srgbClr val="FF0000"/>
                </a:solidFill>
                <a:latin typeface="Times New Roman" panose="02020603050405020304" pitchFamily="18" charset="0"/>
                <a:cs typeface="Times New Roman" panose="02020603050405020304" pitchFamily="18" charset="0"/>
              </a:rPr>
              <a:t>Lời nói đó có thể là:</a:t>
            </a:r>
            <a:endParaRPr lang="en-US" altLang="en-US" sz="1800" b="1">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107315" y="771525"/>
            <a:ext cx="3723640" cy="3081655"/>
          </a:xfrm>
          <a:prstGeom prst="rect">
            <a:avLst/>
          </a:prstGeom>
          <a:ln w="28575" cmpd="dbl">
            <a:solidFill>
              <a:schemeClr val="accent1">
                <a:shade val="50000"/>
              </a:schemeClr>
            </a:solidFill>
            <a:prstDash val="solid"/>
          </a:ln>
        </p:spPr>
      </p:pic>
      <p:sp>
        <p:nvSpPr>
          <p:cNvPr id="7" name="Rounded Rectangle 6"/>
          <p:cNvSpPr/>
          <p:nvPr/>
        </p:nvSpPr>
        <p:spPr>
          <a:xfrm>
            <a:off x="611505" y="4227830"/>
            <a:ext cx="8065135" cy="832485"/>
          </a:xfrm>
          <a:prstGeom prst="roundRect">
            <a:avLst/>
          </a:prstGeom>
          <a:solidFill>
            <a:schemeClr val="bg2">
              <a:lumMod val="20000"/>
              <a:lumOff val="8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eaLnBrk="1" hangingPunct="1">
              <a:spcBef>
                <a:spcPct val="50000"/>
              </a:spcBef>
            </a:pPr>
            <a:r>
              <a:rPr lang="en-US" altLang="en-US" sz="2000" b="1">
                <a:solidFill>
                  <a:srgbClr val="FF0000"/>
                </a:solidFill>
                <a:latin typeface="Times New Roman" panose="02020603050405020304" pitchFamily="18" charset="0"/>
                <a:cs typeface="Times New Roman" panose="02020603050405020304" pitchFamily="18" charset="0"/>
                <a:sym typeface="+mn-ea"/>
              </a:rPr>
              <a:t>Khi nào dấu ngoặc kép được dùng độc lập? </a:t>
            </a:r>
            <a:endParaRPr lang="en-US" altLang="en-US" sz="2000" b="1">
              <a:solidFill>
                <a:srgbClr val="FF0000"/>
              </a:solidFill>
              <a:latin typeface="Times New Roman" panose="02020603050405020304" pitchFamily="18" charset="0"/>
              <a:cs typeface="Times New Roman" panose="02020603050405020304" pitchFamily="18" charset="0"/>
              <a:sym typeface="+mn-ea"/>
            </a:endParaRPr>
          </a:p>
          <a:p>
            <a:pPr algn="just" eaLnBrk="1" hangingPunct="1">
              <a:spcBef>
                <a:spcPct val="50000"/>
              </a:spcBef>
            </a:pPr>
            <a:r>
              <a:rPr lang="en-US" altLang="en-US" sz="2000" b="1">
                <a:solidFill>
                  <a:srgbClr val="FF0000"/>
                </a:solidFill>
                <a:latin typeface="Times New Roman" panose="02020603050405020304" pitchFamily="18" charset="0"/>
                <a:cs typeface="Times New Roman" panose="02020603050405020304" pitchFamily="18" charset="0"/>
                <a:sym typeface="+mn-ea"/>
              </a:rPr>
              <a:t>Khi nào </a:t>
            </a:r>
            <a:r>
              <a:rPr lang="vi-VN" altLang="en-US" sz="2000" b="1">
                <a:solidFill>
                  <a:srgbClr val="FF0000"/>
                </a:solidFill>
                <a:latin typeface="Times New Roman" panose="02020603050405020304" pitchFamily="18" charset="0"/>
                <a:cs typeface="Times New Roman" panose="02020603050405020304" pitchFamily="18" charset="0"/>
                <a:sym typeface="+mn-ea"/>
              </a:rPr>
              <a:t>d</a:t>
            </a:r>
            <a:r>
              <a:rPr lang="en-US" altLang="en-US" sz="2000" b="1">
                <a:solidFill>
                  <a:srgbClr val="FF0000"/>
                </a:solidFill>
                <a:latin typeface="Times New Roman" panose="02020603050405020304" pitchFamily="18" charset="0"/>
                <a:cs typeface="Times New Roman" panose="02020603050405020304" pitchFamily="18" charset="0"/>
                <a:sym typeface="+mn-ea"/>
              </a:rPr>
              <a:t>ấu ngoặc kép được dùng phối hợp với dấu hai chấm?</a:t>
            </a:r>
            <a:endParaRPr lang="en-US" altLang="en-US" sz="2000" b="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53"/>
                                        </p:tgtEl>
                                        <p:attrNameLst>
                                          <p:attrName>style.visibility</p:attrName>
                                        </p:attrNameLst>
                                      </p:cBhvr>
                                      <p:to>
                                        <p:strVal val="visible"/>
                                      </p:to>
                                    </p:set>
                                    <p:animEffect transition="in" filter="wipe(down)">
                                      <p:cBhvr>
                                        <p:cTn id="7" dur="500"/>
                                        <p:tgtEl>
                                          <p:spTgt spid="102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254"/>
                                        </p:tgtEl>
                                        <p:attrNameLst>
                                          <p:attrName>style.visibility</p:attrName>
                                        </p:attrNameLst>
                                      </p:cBhvr>
                                      <p:to>
                                        <p:strVal val="visible"/>
                                      </p:to>
                                    </p:set>
                                    <p:animEffect transition="in" filter="circle(in)">
                                      <p:cBhvr>
                                        <p:cTn id="15" dur="2000"/>
                                        <p:tgtEl>
                                          <p:spTgt spid="1025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10253" grpId="0" bldLvl="0" animBg="1"/>
      <p:bldP spid="10254" grpId="0" bldLvl="0" animBg="1"/>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a:spLocks noChangeArrowheads="1"/>
          </p:cNvSpPr>
          <p:nvPr/>
        </p:nvSpPr>
        <p:spPr bwMode="auto">
          <a:xfrm>
            <a:off x="840105" y="627380"/>
            <a:ext cx="746379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2. Khi nào dấu ngoặc kép được dùng độc lập? Khi nào </a:t>
            </a:r>
            <a:r>
              <a:rPr lang="vi-VN" altLang="en-US" sz="2400" b="1">
                <a:solidFill>
                  <a:srgbClr val="FF0000"/>
                </a:solidFill>
                <a:latin typeface="Times New Roman" panose="02020603050405020304" pitchFamily="18" charset="0"/>
                <a:cs typeface="Times New Roman" panose="02020603050405020304" pitchFamily="18" charset="0"/>
              </a:rPr>
              <a:t>d</a:t>
            </a:r>
            <a:r>
              <a:rPr lang="en-US" altLang="en-US" sz="2400" b="1">
                <a:solidFill>
                  <a:srgbClr val="FF0000"/>
                </a:solidFill>
                <a:latin typeface="Times New Roman" panose="02020603050405020304" pitchFamily="18" charset="0"/>
                <a:cs typeface="Times New Roman" panose="02020603050405020304" pitchFamily="18" charset="0"/>
              </a:rPr>
              <a:t>ấu ngoặc kép được dùng phối hợp với dấu hai chấm?</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976630" y="1635760"/>
            <a:ext cx="752856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chemeClr val="accent4"/>
                </a:solidFill>
                <a:latin typeface="Times New Roman" panose="02020603050405020304" pitchFamily="18" charset="0"/>
                <a:cs typeface="Times New Roman" panose="02020603050405020304" pitchFamily="18" charset="0"/>
              </a:rPr>
              <a:t>- Dấu ngoặc kép được dùng </a:t>
            </a:r>
            <a:r>
              <a:rPr lang="en-US" altLang="en-US" sz="2400">
                <a:solidFill>
                  <a:srgbClr val="FF0000"/>
                </a:solidFill>
                <a:latin typeface="Times New Roman" panose="02020603050405020304" pitchFamily="18" charset="0"/>
                <a:cs typeface="Times New Roman" panose="02020603050405020304" pitchFamily="18" charset="0"/>
              </a:rPr>
              <a:t>độc lập</a:t>
            </a:r>
            <a:r>
              <a:rPr lang="en-US" altLang="en-US" sz="2400">
                <a:solidFill>
                  <a:schemeClr val="accent4"/>
                </a:solidFill>
                <a:latin typeface="Times New Roman" panose="02020603050405020304" pitchFamily="18" charset="0"/>
                <a:cs typeface="Times New Roman" panose="02020603050405020304" pitchFamily="18" charset="0"/>
              </a:rPr>
              <a:t> khi lời dẫn trực tiếp chỉ là </a:t>
            </a:r>
            <a:r>
              <a:rPr lang="en-US" altLang="en-US" sz="2400">
                <a:solidFill>
                  <a:srgbClr val="FF0000"/>
                </a:solidFill>
                <a:latin typeface="Times New Roman" panose="02020603050405020304" pitchFamily="18" charset="0"/>
                <a:cs typeface="Times New Roman" panose="02020603050405020304" pitchFamily="18" charset="0"/>
              </a:rPr>
              <a:t>một từ </a:t>
            </a:r>
            <a:r>
              <a:rPr lang="en-US" altLang="en-US" sz="2400">
                <a:solidFill>
                  <a:schemeClr val="accent4"/>
                </a:solidFill>
                <a:latin typeface="Times New Roman" panose="02020603050405020304" pitchFamily="18" charset="0"/>
                <a:cs typeface="Times New Roman" panose="02020603050405020304" pitchFamily="18" charset="0"/>
              </a:rPr>
              <a:t>hay một</a:t>
            </a:r>
            <a:r>
              <a:rPr lang="en-US" altLang="en-US" sz="2400">
                <a:latin typeface="Times New Roman" panose="02020603050405020304" pitchFamily="18" charset="0"/>
                <a:cs typeface="Times New Roman" panose="02020603050405020304" pitchFamily="18" charset="0"/>
              </a:rPr>
              <a:t> </a:t>
            </a:r>
            <a:r>
              <a:rPr lang="en-US" altLang="en-US" sz="2400">
                <a:solidFill>
                  <a:srgbClr val="FF0000"/>
                </a:solidFill>
                <a:latin typeface="Times New Roman" panose="02020603050405020304" pitchFamily="18" charset="0"/>
                <a:cs typeface="Times New Roman" panose="02020603050405020304" pitchFamily="18" charset="0"/>
              </a:rPr>
              <a:t>cụm từ.</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975995" y="2626360"/>
            <a:ext cx="73279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chemeClr val="accent4"/>
                </a:solidFill>
                <a:latin typeface="Times New Roman" panose="02020603050405020304" pitchFamily="18" charset="0"/>
                <a:cs typeface="Times New Roman" panose="02020603050405020304" pitchFamily="18" charset="0"/>
              </a:rPr>
              <a:t>- Dấu ngoặc kép được dùng </a:t>
            </a:r>
            <a:r>
              <a:rPr lang="en-US" altLang="en-US" sz="2400">
                <a:solidFill>
                  <a:srgbClr val="FF0000"/>
                </a:solidFill>
                <a:latin typeface="Times New Roman" panose="02020603050405020304" pitchFamily="18" charset="0"/>
                <a:cs typeface="Times New Roman" panose="02020603050405020304" pitchFamily="18" charset="0"/>
              </a:rPr>
              <a:t>phối hợp </a:t>
            </a:r>
            <a:r>
              <a:rPr lang="en-US" altLang="en-US" sz="2400">
                <a:solidFill>
                  <a:schemeClr val="accent4"/>
                </a:solidFill>
                <a:latin typeface="Times New Roman" panose="02020603050405020304" pitchFamily="18" charset="0"/>
                <a:cs typeface="Times New Roman" panose="02020603050405020304" pitchFamily="18" charset="0"/>
              </a:rPr>
              <a:t>với dấu</a:t>
            </a:r>
            <a:r>
              <a:rPr lang="en-US" altLang="en-US" sz="2400">
                <a:latin typeface="Times New Roman" panose="02020603050405020304" pitchFamily="18" charset="0"/>
                <a:cs typeface="Times New Roman" panose="02020603050405020304" pitchFamily="18" charset="0"/>
              </a:rPr>
              <a:t> </a:t>
            </a:r>
            <a:r>
              <a:rPr lang="en-US" altLang="en-US" sz="2400">
                <a:solidFill>
                  <a:srgbClr val="FF0000"/>
                </a:solidFill>
                <a:latin typeface="Times New Roman" panose="02020603050405020304" pitchFamily="18" charset="0"/>
                <a:cs typeface="Times New Roman" panose="02020603050405020304" pitchFamily="18" charset="0"/>
              </a:rPr>
              <a:t>hai chấm </a:t>
            </a:r>
            <a:r>
              <a:rPr lang="en-US" altLang="en-US" sz="2400">
                <a:solidFill>
                  <a:schemeClr val="accent4"/>
                </a:solidFill>
                <a:latin typeface="Times New Roman" panose="02020603050405020304" pitchFamily="18" charset="0"/>
                <a:cs typeface="Times New Roman" panose="02020603050405020304" pitchFamily="18" charset="0"/>
              </a:rPr>
              <a:t>khi lời dẫn trực tiếp là</a:t>
            </a:r>
            <a:r>
              <a:rPr lang="en-US" altLang="en-US" sz="2400">
                <a:latin typeface="Times New Roman" panose="02020603050405020304" pitchFamily="18" charset="0"/>
                <a:cs typeface="Times New Roman" panose="02020603050405020304" pitchFamily="18" charset="0"/>
              </a:rPr>
              <a:t> </a:t>
            </a:r>
            <a:r>
              <a:rPr lang="en-US" altLang="en-US" sz="2400">
                <a:solidFill>
                  <a:srgbClr val="FF0000"/>
                </a:solidFill>
                <a:latin typeface="Times New Roman" panose="02020603050405020304" pitchFamily="18" charset="0"/>
                <a:cs typeface="Times New Roman" panose="02020603050405020304" pitchFamily="18" charset="0"/>
              </a:rPr>
              <a:t>một câu trọn vẹn </a:t>
            </a:r>
            <a:r>
              <a:rPr lang="en-US" altLang="en-US" sz="2400">
                <a:solidFill>
                  <a:schemeClr val="accent4"/>
                </a:solidFill>
                <a:latin typeface="Times New Roman" panose="02020603050405020304" pitchFamily="18" charset="0"/>
                <a:cs typeface="Times New Roman" panose="02020603050405020304" pitchFamily="18" charset="0"/>
              </a:rPr>
              <a:t>hay một</a:t>
            </a:r>
            <a:r>
              <a:rPr lang="en-US" altLang="en-US" sz="2400">
                <a:latin typeface="Times New Roman" panose="02020603050405020304" pitchFamily="18" charset="0"/>
                <a:cs typeface="Times New Roman" panose="02020603050405020304" pitchFamily="18" charset="0"/>
              </a:rPr>
              <a:t> </a:t>
            </a:r>
            <a:r>
              <a:rPr lang="en-US" altLang="en-US" sz="2400">
                <a:solidFill>
                  <a:srgbClr val="FF0000"/>
                </a:solidFill>
                <a:latin typeface="Times New Roman" panose="02020603050405020304" pitchFamily="18" charset="0"/>
                <a:cs typeface="Times New Roman" panose="02020603050405020304" pitchFamily="18" charset="0"/>
              </a:rPr>
              <a:t>đoạn văn.  </a:t>
            </a:r>
            <a:endParaRPr lang="en-US" alt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898843" y="1059021"/>
            <a:ext cx="7363778" cy="765334"/>
          </a:xfrm>
          <a:prstGeom prst="rect">
            <a:avLst/>
          </a:prstGeom>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000">
                <a:solidFill>
                  <a:schemeClr val="accent4"/>
                </a:solidFill>
              </a:rPr>
              <a:t>Dấu ngoặc kép thường được dùng để dẫn lời nói trực tiếp của nhân vật hoặc người nào đó.</a:t>
            </a:r>
            <a:endParaRPr lang="vi-VN" altLang="en-US" sz="2000">
              <a:solidFill>
                <a:schemeClr val="accent4"/>
              </a:solidFill>
            </a:endParaRPr>
          </a:p>
        </p:txBody>
      </p:sp>
      <p:sp>
        <p:nvSpPr>
          <p:cNvPr id="3" name="Rectangles 2"/>
          <p:cNvSpPr/>
          <p:nvPr/>
        </p:nvSpPr>
        <p:spPr>
          <a:xfrm>
            <a:off x="898843" y="2067401"/>
            <a:ext cx="7363778" cy="765334"/>
          </a:xfrm>
          <a:prstGeom prst="rect">
            <a:avLst/>
          </a:prstGeom>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000">
                <a:solidFill>
                  <a:schemeClr val="accent4"/>
                </a:solidFill>
              </a:rPr>
              <a:t>Nếu lời nói trực tiếp là một câu trọn vẹn hay một đoạn văn thì trước dấu ngoặc kép ta thường phải thêm dấu hai chấm</a:t>
            </a:r>
            <a:endParaRPr lang="vi-VN" altLang="en-US" sz="200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14375" y="731520"/>
            <a:ext cx="77724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b="1">
                <a:latin typeface="Times New Roman" panose="02020603050405020304" pitchFamily="18" charset="0"/>
                <a:cs typeface="Times New Roman" panose="02020603050405020304" pitchFamily="18" charset="0"/>
              </a:rPr>
              <a:t> </a:t>
            </a:r>
            <a:r>
              <a:rPr lang="en-US" altLang="en-US" sz="2400">
                <a:solidFill>
                  <a:srgbClr val="FF0000"/>
                </a:solidFill>
                <a:latin typeface="Times New Roman" panose="02020603050405020304" pitchFamily="18" charset="0"/>
                <a:cs typeface="Times New Roman" panose="02020603050405020304" pitchFamily="18" charset="0"/>
              </a:rPr>
              <a:t>3. Trong khổ thơ sau, từ </a:t>
            </a:r>
            <a:r>
              <a:rPr lang="en-US" altLang="en-US" sz="2400" b="1">
                <a:solidFill>
                  <a:srgbClr val="FF0000"/>
                </a:solidFill>
                <a:latin typeface="Times New Roman" panose="02020603050405020304" pitchFamily="18" charset="0"/>
                <a:cs typeface="Times New Roman" panose="02020603050405020304" pitchFamily="18" charset="0"/>
              </a:rPr>
              <a:t>lầu</a:t>
            </a:r>
            <a:r>
              <a:rPr lang="en-US" altLang="en-US" sz="2400">
                <a:solidFill>
                  <a:srgbClr val="FF0000"/>
                </a:solidFill>
                <a:latin typeface="Times New Roman" panose="02020603050405020304" pitchFamily="18" charset="0"/>
                <a:cs typeface="Times New Roman" panose="02020603050405020304" pitchFamily="18" charset="0"/>
              </a:rPr>
              <a:t> được dùng với ý nghĩa gì? </a:t>
            </a:r>
            <a:r>
              <a:rPr lang="vi-VN" altLang="en-US" sz="2400">
                <a:solidFill>
                  <a:srgbClr val="FF0000"/>
                </a:solidFill>
                <a:latin typeface="Times New Roman" panose="02020603050405020304" pitchFamily="18" charset="0"/>
                <a:cs typeface="Times New Roman" panose="02020603050405020304" pitchFamily="18" charset="0"/>
              </a:rPr>
              <a:t>           </a:t>
            </a:r>
            <a:r>
              <a:rPr lang="en-US" altLang="en-US" sz="2400">
                <a:solidFill>
                  <a:srgbClr val="FF0000"/>
                </a:solidFill>
                <a:latin typeface="Times New Roman" panose="02020603050405020304" pitchFamily="18" charset="0"/>
                <a:cs typeface="Times New Roman" panose="02020603050405020304" pitchFamily="18" charset="0"/>
              </a:rPr>
              <a:t>Dấu ngoặc kép trong trường hợp này được dùng làm gì? </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13315" name="Text Box 5"/>
          <p:cNvSpPr txBox="1">
            <a:spLocks noChangeArrowheads="1"/>
          </p:cNvSpPr>
          <p:nvPr/>
        </p:nvSpPr>
        <p:spPr bwMode="auto">
          <a:xfrm>
            <a:off x="3348990" y="1841421"/>
            <a:ext cx="3080385" cy="21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chemeClr val="accent4"/>
                </a:solidFill>
                <a:latin typeface="Times New Roman" panose="02020603050405020304" pitchFamily="18" charset="0"/>
                <a:cs typeface="Times New Roman" panose="02020603050405020304" pitchFamily="18" charset="0"/>
              </a:rPr>
              <a:t>Có bạn tắc kè hoa</a:t>
            </a:r>
            <a:endParaRPr lang="en-US" altLang="en-US" sz="2400">
              <a:solidFill>
                <a:schemeClr val="accent4"/>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400">
                <a:solidFill>
                  <a:schemeClr val="accent4"/>
                </a:solidFill>
                <a:latin typeface="Times New Roman" panose="02020603050405020304" pitchFamily="18" charset="0"/>
                <a:cs typeface="Times New Roman" panose="02020603050405020304" pitchFamily="18" charset="0"/>
              </a:rPr>
              <a:t>Xây “</a:t>
            </a:r>
            <a:r>
              <a:rPr lang="en-US" altLang="en-US" sz="2400" b="1">
                <a:solidFill>
                  <a:srgbClr val="FF0000"/>
                </a:solidFill>
                <a:latin typeface="Times New Roman" panose="02020603050405020304" pitchFamily="18" charset="0"/>
                <a:cs typeface="Times New Roman" panose="02020603050405020304" pitchFamily="18" charset="0"/>
              </a:rPr>
              <a:t>lầu</a:t>
            </a:r>
            <a:r>
              <a:rPr lang="en-US" altLang="en-US" sz="2400">
                <a:solidFill>
                  <a:schemeClr val="accent4"/>
                </a:solidFill>
                <a:latin typeface="Times New Roman" panose="02020603050405020304" pitchFamily="18" charset="0"/>
                <a:cs typeface="Times New Roman" panose="02020603050405020304" pitchFamily="18" charset="0"/>
              </a:rPr>
              <a:t>” trên cây đa</a:t>
            </a:r>
            <a:endParaRPr lang="en-US" altLang="en-US" sz="2400">
              <a:solidFill>
                <a:schemeClr val="accent4"/>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400">
                <a:solidFill>
                  <a:schemeClr val="accent4"/>
                </a:solidFill>
                <a:latin typeface="Times New Roman" panose="02020603050405020304" pitchFamily="18" charset="0"/>
                <a:cs typeface="Times New Roman" panose="02020603050405020304" pitchFamily="18" charset="0"/>
              </a:rPr>
              <a:t>Rét, chơi trò đi trốn</a:t>
            </a:r>
            <a:endParaRPr lang="en-US" altLang="en-US" sz="2400">
              <a:solidFill>
                <a:schemeClr val="accent4"/>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400">
                <a:solidFill>
                  <a:schemeClr val="accent4"/>
                </a:solidFill>
                <a:latin typeface="Times New Roman" panose="02020603050405020304" pitchFamily="18" charset="0"/>
                <a:cs typeface="Times New Roman" panose="02020603050405020304" pitchFamily="18" charset="0"/>
              </a:rPr>
              <a:t>Đợi ấm trời mới ra.</a:t>
            </a:r>
            <a:endParaRPr lang="en-US" altLang="en-US" sz="240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6" descr="800x600_0021352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5625" y="699135"/>
            <a:ext cx="57181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323469" y="3867876"/>
            <a:ext cx="8422931" cy="829945"/>
          </a:xfrm>
          <a:prstGeom prst="rect">
            <a:avLst/>
          </a:prstGeom>
          <a:solidFill>
            <a:schemeClr val="accent6"/>
          </a:solidFill>
          <a:ln w="12700" cmpd="sng">
            <a:solidFill>
              <a:schemeClr val="tx1">
                <a:lumMod val="10000"/>
              </a:schemeClr>
            </a:solidFill>
            <a:prstDash val="soli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FFFFFF"/>
                </a:solidFill>
                <a:latin typeface="Times New Roman" panose="02020603050405020304" pitchFamily="18" charset="0"/>
                <a:cs typeface="Times New Roman" panose="02020603050405020304" pitchFamily="18" charset="0"/>
              </a:rPr>
              <a:t>Tắc kè là loài bò sát giống thằn lằn, sống trên cây to. Nó thường kêu tắc kè,…, tắc kè. Người ta hay dùng nó để làm thuốc.</a:t>
            </a:r>
            <a:endParaRPr lang="en-US" altLang="en-US" sz="24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786130" y="1163320"/>
            <a:ext cx="77412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accent4"/>
                </a:solidFill>
                <a:latin typeface="Times New Roman" panose="02020603050405020304" pitchFamily="18" charset="0"/>
                <a:cs typeface="Times New Roman" panose="02020603050405020304" pitchFamily="18" charset="0"/>
              </a:rPr>
              <a:t>- Tắc kè hoa có xây được lầu theo nghĩa trên không?</a:t>
            </a:r>
            <a:endParaRPr lang="en-US" altLang="en-US" sz="2400" b="1">
              <a:solidFill>
                <a:schemeClr val="accent4"/>
              </a:solidFill>
              <a:latin typeface="Times New Roman" panose="02020603050405020304" pitchFamily="18" charset="0"/>
              <a:cs typeface="Times New Roman" panose="02020603050405020304" pitchFamily="18" charset="0"/>
            </a:endParaRPr>
          </a:p>
        </p:txBody>
      </p:sp>
      <p:sp>
        <p:nvSpPr>
          <p:cNvPr id="14339" name="Text Box 7"/>
          <p:cNvSpPr txBox="1">
            <a:spLocks noChangeArrowheads="1"/>
          </p:cNvSpPr>
          <p:nvPr/>
        </p:nvSpPr>
        <p:spPr bwMode="auto">
          <a:xfrm>
            <a:off x="839470" y="494030"/>
            <a:ext cx="45415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accent4"/>
                </a:solidFill>
                <a:latin typeface="Times New Roman" panose="02020603050405020304" pitchFamily="18" charset="0"/>
                <a:cs typeface="Times New Roman" panose="02020603050405020304" pitchFamily="18" charset="0"/>
              </a:rPr>
              <a:t>- Từ lầu chỉ cái gì? </a:t>
            </a:r>
            <a:endParaRPr lang="en-US" altLang="en-US" sz="2400" b="1">
              <a:solidFill>
                <a:schemeClr val="accent4"/>
              </a:solidFill>
              <a:latin typeface="Times New Roman" panose="02020603050405020304" pitchFamily="18" charset="0"/>
              <a:cs typeface="Times New Roman" panose="02020603050405020304" pitchFamily="18" charset="0"/>
            </a:endParaRPr>
          </a:p>
        </p:txBody>
      </p:sp>
      <p:sp>
        <p:nvSpPr>
          <p:cNvPr id="19" name="Text Box 7"/>
          <p:cNvSpPr txBox="1">
            <a:spLocks noChangeArrowheads="1"/>
          </p:cNvSpPr>
          <p:nvPr/>
        </p:nvSpPr>
        <p:spPr bwMode="auto">
          <a:xfrm>
            <a:off x="839470" y="1163320"/>
            <a:ext cx="7595235" cy="829945"/>
          </a:xfrm>
          <a:prstGeom prst="rect">
            <a:avLst/>
          </a:prstGeom>
          <a:solidFill>
            <a:schemeClr val="accent1">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dirty="0" err="1">
                <a:solidFill>
                  <a:schemeClr val="accent4"/>
                </a:solidFill>
                <a:latin typeface="Times New Roman" panose="02020603050405020304" pitchFamily="18" charset="0"/>
                <a:cs typeface="Times New Roman" panose="02020603050405020304" pitchFamily="18" charset="0"/>
              </a:rPr>
              <a:t>Tắc</a:t>
            </a:r>
            <a:r>
              <a:rPr lang="en-US" altLang="en-US" sz="2400" dirty="0">
                <a:solidFill>
                  <a:schemeClr val="accent4"/>
                </a:solidFill>
                <a:latin typeface="Times New Roman" panose="02020603050405020304" pitchFamily="18" charset="0"/>
                <a:cs typeface="Times New Roman" panose="02020603050405020304" pitchFamily="18" charset="0"/>
              </a:rPr>
              <a:t> </a:t>
            </a:r>
            <a:r>
              <a:rPr lang="en-US" altLang="en-US" sz="2400" dirty="0" err="1">
                <a:solidFill>
                  <a:schemeClr val="accent4"/>
                </a:solidFill>
                <a:latin typeface="Times New Roman" panose="02020603050405020304" pitchFamily="18" charset="0"/>
                <a:cs typeface="Times New Roman" panose="02020603050405020304" pitchFamily="18" charset="0"/>
              </a:rPr>
              <a:t>kè</a:t>
            </a:r>
            <a:r>
              <a:rPr lang="en-US" altLang="en-US" sz="2400" dirty="0">
                <a:solidFill>
                  <a:schemeClr val="accent4"/>
                </a:solidFill>
                <a:latin typeface="Times New Roman" panose="02020603050405020304" pitchFamily="18" charset="0"/>
                <a:cs typeface="Times New Roman" panose="02020603050405020304" pitchFamily="18" charset="0"/>
              </a:rPr>
              <a:t> </a:t>
            </a:r>
            <a:r>
              <a:rPr lang="en-US" altLang="en-US" sz="2400" dirty="0" err="1">
                <a:solidFill>
                  <a:schemeClr val="accent4"/>
                </a:solidFill>
                <a:latin typeface="Times New Roman" panose="02020603050405020304" pitchFamily="18" charset="0"/>
                <a:cs typeface="Times New Roman" panose="02020603050405020304" pitchFamily="18" charset="0"/>
              </a:rPr>
              <a:t>xây</a:t>
            </a:r>
            <a:r>
              <a:rPr lang="en-US" altLang="en-US" sz="2400" dirty="0">
                <a:solidFill>
                  <a:schemeClr val="accent4"/>
                </a:solidFill>
                <a:latin typeface="Times New Roman" panose="02020603050405020304" pitchFamily="18" charset="0"/>
                <a:cs typeface="Times New Roman" panose="02020603050405020304" pitchFamily="18" charset="0"/>
              </a:rPr>
              <a:t> </a:t>
            </a:r>
            <a:r>
              <a:rPr lang="en-US" altLang="en-US" sz="2400" dirty="0" err="1">
                <a:solidFill>
                  <a:schemeClr val="accent4"/>
                </a:solidFill>
                <a:latin typeface="Times New Roman" panose="02020603050405020304" pitchFamily="18" charset="0"/>
                <a:cs typeface="Times New Roman" panose="02020603050405020304" pitchFamily="18" charset="0"/>
              </a:rPr>
              <a:t>tổ</a:t>
            </a:r>
            <a:r>
              <a:rPr lang="en-US" altLang="en-US" sz="2400" dirty="0">
                <a:solidFill>
                  <a:schemeClr val="accent4"/>
                </a:solidFill>
                <a:latin typeface="Times New Roman" panose="02020603050405020304" pitchFamily="18" charset="0"/>
                <a:cs typeface="Times New Roman" panose="02020603050405020304" pitchFamily="18" charset="0"/>
              </a:rPr>
              <a:t> </a:t>
            </a:r>
            <a:r>
              <a:rPr lang="en-US" altLang="en-US" sz="2400" dirty="0" err="1">
                <a:solidFill>
                  <a:schemeClr val="accent4"/>
                </a:solidFill>
                <a:latin typeface="Times New Roman" panose="02020603050405020304" pitchFamily="18" charset="0"/>
                <a:cs typeface="Times New Roman" panose="02020603050405020304" pitchFamily="18" charset="0"/>
              </a:rPr>
              <a:t>trên</a:t>
            </a:r>
            <a:r>
              <a:rPr lang="en-US" altLang="en-US" sz="2400" dirty="0">
                <a:solidFill>
                  <a:schemeClr val="accent4"/>
                </a:solidFill>
                <a:latin typeface="Times New Roman" panose="02020603050405020304" pitchFamily="18" charset="0"/>
                <a:cs typeface="Times New Roman" panose="02020603050405020304" pitchFamily="18" charset="0"/>
              </a:rPr>
              <a:t> </a:t>
            </a:r>
            <a:r>
              <a:rPr lang="en-US" altLang="en-US" sz="2400" dirty="0" err="1">
                <a:solidFill>
                  <a:schemeClr val="accent4"/>
                </a:solidFill>
                <a:latin typeface="Times New Roman" panose="02020603050405020304" pitchFamily="18" charset="0"/>
                <a:cs typeface="Times New Roman" panose="02020603050405020304" pitchFamily="18" charset="0"/>
              </a:rPr>
              <a:t>cây</a:t>
            </a:r>
            <a:r>
              <a:rPr lang="en-US" altLang="en-US" sz="2400" dirty="0">
                <a:solidFill>
                  <a:schemeClr val="accent4"/>
                </a:solidFill>
                <a:latin typeface="Times New Roman" panose="02020603050405020304" pitchFamily="18" charset="0"/>
                <a:cs typeface="Times New Roman" panose="02020603050405020304" pitchFamily="18" charset="0"/>
              </a:rPr>
              <a:t> – </a:t>
            </a:r>
            <a:r>
              <a:rPr lang="en-US" altLang="en-US" sz="2400" dirty="0" err="1">
                <a:solidFill>
                  <a:schemeClr val="accent4"/>
                </a:solidFill>
                <a:latin typeface="Times New Roman" panose="02020603050405020304" pitchFamily="18" charset="0"/>
                <a:cs typeface="Times New Roman" panose="02020603050405020304" pitchFamily="18" charset="0"/>
              </a:rPr>
              <a:t>tổ</a:t>
            </a:r>
            <a:r>
              <a:rPr lang="en-US" altLang="en-US" sz="2400" dirty="0">
                <a:solidFill>
                  <a:schemeClr val="accent4"/>
                </a:solidFill>
                <a:latin typeface="Times New Roman" panose="02020603050405020304" pitchFamily="18" charset="0"/>
                <a:cs typeface="Times New Roman" panose="02020603050405020304" pitchFamily="18" charset="0"/>
              </a:rPr>
              <a:t> </a:t>
            </a:r>
            <a:r>
              <a:rPr lang="en-US" altLang="en-US" sz="2400" dirty="0" err="1">
                <a:solidFill>
                  <a:schemeClr val="accent4"/>
                </a:solidFill>
                <a:latin typeface="Times New Roman" panose="02020603050405020304" pitchFamily="18" charset="0"/>
                <a:cs typeface="Times New Roman" panose="02020603050405020304" pitchFamily="18" charset="0"/>
              </a:rPr>
              <a:t>tắc</a:t>
            </a:r>
            <a:r>
              <a:rPr lang="en-US" altLang="en-US" sz="2400" dirty="0">
                <a:solidFill>
                  <a:schemeClr val="accent4"/>
                </a:solidFill>
                <a:latin typeface="Times New Roman" panose="02020603050405020304" pitchFamily="18" charset="0"/>
                <a:cs typeface="Times New Roman" panose="02020603050405020304" pitchFamily="18" charset="0"/>
              </a:rPr>
              <a:t> </a:t>
            </a:r>
            <a:r>
              <a:rPr lang="en-US" altLang="en-US" sz="2400" dirty="0" err="1">
                <a:solidFill>
                  <a:schemeClr val="accent4"/>
                </a:solidFill>
                <a:latin typeface="Times New Roman" panose="02020603050405020304" pitchFamily="18" charset="0"/>
                <a:cs typeface="Times New Roman" panose="02020603050405020304" pitchFamily="18" charset="0"/>
              </a:rPr>
              <a:t>kè</a:t>
            </a:r>
            <a:r>
              <a:rPr lang="en-US" altLang="en-US" sz="2400" dirty="0">
                <a:solidFill>
                  <a:schemeClr val="accent4"/>
                </a:solidFill>
                <a:latin typeface="Times New Roman" panose="02020603050405020304" pitchFamily="18" charset="0"/>
                <a:cs typeface="Times New Roman" panose="02020603050405020304" pitchFamily="18" charset="0"/>
              </a:rPr>
              <a:t> </a:t>
            </a:r>
            <a:r>
              <a:rPr lang="en-US" altLang="en-US" sz="2400" dirty="0" err="1">
                <a:solidFill>
                  <a:schemeClr val="accent4"/>
                </a:solidFill>
                <a:latin typeface="Times New Roman" panose="02020603050405020304" pitchFamily="18" charset="0"/>
                <a:cs typeface="Times New Roman" panose="02020603050405020304" pitchFamily="18" charset="0"/>
              </a:rPr>
              <a:t>nhỏ</a:t>
            </a:r>
            <a:r>
              <a:rPr lang="en-US" altLang="en-US" sz="2400" dirty="0">
                <a:solidFill>
                  <a:schemeClr val="accent4"/>
                </a:solidFill>
                <a:latin typeface="Times New Roman" panose="02020603050405020304" pitchFamily="18" charset="0"/>
                <a:cs typeface="Times New Roman" panose="02020603050405020304" pitchFamily="18" charset="0"/>
              </a:rPr>
              <a:t> </a:t>
            </a:r>
            <a:r>
              <a:rPr lang="en-US" altLang="en-US" sz="2400" dirty="0" err="1">
                <a:solidFill>
                  <a:schemeClr val="accent4"/>
                </a:solidFill>
                <a:latin typeface="Times New Roman" panose="02020603050405020304" pitchFamily="18" charset="0"/>
                <a:cs typeface="Times New Roman" panose="02020603050405020304" pitchFamily="18" charset="0"/>
              </a:rPr>
              <a:t>bé</a:t>
            </a:r>
            <a:r>
              <a:rPr lang="en-US" altLang="en-US" sz="2400" dirty="0">
                <a:solidFill>
                  <a:schemeClr val="accent4"/>
                </a:solidFill>
                <a:latin typeface="Times New Roman" panose="02020603050405020304" pitchFamily="18" charset="0"/>
                <a:cs typeface="Times New Roman" panose="02020603050405020304" pitchFamily="18" charset="0"/>
              </a:rPr>
              <a:t>, </a:t>
            </a:r>
            <a:r>
              <a:rPr lang="en-US" altLang="en-US" sz="2400" dirty="0" err="1">
                <a:solidFill>
                  <a:schemeClr val="accent4"/>
                </a:solidFill>
                <a:latin typeface="Times New Roman" panose="02020603050405020304" pitchFamily="18" charset="0"/>
                <a:cs typeface="Times New Roman" panose="02020603050405020304" pitchFamily="18" charset="0"/>
              </a:rPr>
              <a:t>không</a:t>
            </a:r>
            <a:r>
              <a:rPr lang="en-US" altLang="en-US" sz="2400" dirty="0">
                <a:solidFill>
                  <a:schemeClr val="accent4"/>
                </a:solidFill>
                <a:latin typeface="Times New Roman" panose="02020603050405020304" pitchFamily="18" charset="0"/>
                <a:cs typeface="Times New Roman" panose="02020603050405020304" pitchFamily="18" charset="0"/>
              </a:rPr>
              <a:t> </a:t>
            </a:r>
            <a:r>
              <a:rPr lang="en-US" altLang="en-US" sz="2400" dirty="0" err="1">
                <a:solidFill>
                  <a:schemeClr val="accent4"/>
                </a:solidFill>
                <a:latin typeface="Times New Roman" panose="02020603050405020304" pitchFamily="18" charset="0"/>
                <a:cs typeface="Times New Roman" panose="02020603050405020304" pitchFamily="18" charset="0"/>
              </a:rPr>
              <a:t>phải</a:t>
            </a:r>
            <a:r>
              <a:rPr lang="en-US" altLang="en-US" sz="2400" dirty="0">
                <a:solidFill>
                  <a:schemeClr val="accent4"/>
                </a:solidFill>
                <a:latin typeface="Times New Roman" panose="02020603050405020304" pitchFamily="18" charset="0"/>
                <a:cs typeface="Times New Roman" panose="02020603050405020304" pitchFamily="18" charset="0"/>
              </a:rPr>
              <a:t> </a:t>
            </a:r>
            <a:r>
              <a:rPr lang="en-US" altLang="en-US" sz="2400" dirty="0" err="1">
                <a:solidFill>
                  <a:schemeClr val="accent4"/>
                </a:solidFill>
                <a:latin typeface="Times New Roman" panose="02020603050405020304" pitchFamily="18" charset="0"/>
                <a:cs typeface="Times New Roman" panose="02020603050405020304" pitchFamily="18" charset="0"/>
              </a:rPr>
              <a:t>cái</a:t>
            </a:r>
            <a:r>
              <a:rPr lang="en-US" altLang="en-US" sz="2400" dirty="0">
                <a:solidFill>
                  <a:schemeClr val="accent4"/>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lầu</a:t>
            </a:r>
            <a:r>
              <a:rPr lang="en-US" altLang="en-US" sz="2400" dirty="0">
                <a:solidFill>
                  <a:schemeClr val="accent4"/>
                </a:solidFill>
                <a:latin typeface="Times New Roman" panose="02020603050405020304" pitchFamily="18" charset="0"/>
                <a:cs typeface="Times New Roman" panose="02020603050405020304" pitchFamily="18" charset="0"/>
              </a:rPr>
              <a:t> </a:t>
            </a:r>
            <a:r>
              <a:rPr lang="en-US" altLang="en-US" sz="2400" dirty="0" err="1">
                <a:solidFill>
                  <a:schemeClr val="accent4"/>
                </a:solidFill>
                <a:latin typeface="Times New Roman" panose="02020603050405020304" pitchFamily="18" charset="0"/>
                <a:cs typeface="Times New Roman" panose="02020603050405020304" pitchFamily="18" charset="0"/>
              </a:rPr>
              <a:t>theo</a:t>
            </a:r>
            <a:r>
              <a:rPr lang="en-US" altLang="en-US" sz="2400" dirty="0">
                <a:solidFill>
                  <a:schemeClr val="accent4"/>
                </a:solidFill>
                <a:latin typeface="Times New Roman" panose="02020603050405020304" pitchFamily="18" charset="0"/>
                <a:cs typeface="Times New Roman" panose="02020603050405020304" pitchFamily="18" charset="0"/>
              </a:rPr>
              <a:t> </a:t>
            </a:r>
            <a:r>
              <a:rPr lang="en-US" altLang="en-US" sz="2400" dirty="0" err="1">
                <a:solidFill>
                  <a:schemeClr val="accent4"/>
                </a:solidFill>
                <a:latin typeface="Times New Roman" panose="02020603050405020304" pitchFamily="18" charset="0"/>
                <a:cs typeface="Times New Roman" panose="02020603050405020304" pitchFamily="18" charset="0"/>
              </a:rPr>
              <a:t>nghĩa</a:t>
            </a:r>
            <a:r>
              <a:rPr lang="en-US" altLang="en-US" sz="2400" dirty="0">
                <a:solidFill>
                  <a:schemeClr val="accent4"/>
                </a:solidFill>
                <a:latin typeface="Times New Roman" panose="02020603050405020304" pitchFamily="18" charset="0"/>
                <a:cs typeface="Times New Roman" panose="02020603050405020304" pitchFamily="18" charset="0"/>
              </a:rPr>
              <a:t> </a:t>
            </a:r>
            <a:r>
              <a:rPr lang="en-US" altLang="en-US" sz="2400" dirty="0" err="1" smtClean="0">
                <a:solidFill>
                  <a:schemeClr val="accent4"/>
                </a:solidFill>
                <a:latin typeface="Times New Roman" panose="02020603050405020304" pitchFamily="18" charset="0"/>
                <a:cs typeface="Times New Roman" panose="02020603050405020304" pitchFamily="18" charset="0"/>
              </a:rPr>
              <a:t>nhà</a:t>
            </a:r>
            <a:r>
              <a:rPr lang="en-US" altLang="en-US" sz="2400" dirty="0" smtClean="0">
                <a:solidFill>
                  <a:schemeClr val="accent4"/>
                </a:solidFill>
                <a:latin typeface="Times New Roman" panose="02020603050405020304" pitchFamily="18" charset="0"/>
                <a:cs typeface="Times New Roman" panose="02020603050405020304" pitchFamily="18" charset="0"/>
              </a:rPr>
              <a:t> ở </a:t>
            </a:r>
            <a:r>
              <a:rPr lang="en-US" altLang="en-US" sz="2400" dirty="0" err="1" smtClean="0">
                <a:solidFill>
                  <a:schemeClr val="accent4"/>
                </a:solidFill>
                <a:latin typeface="Times New Roman" panose="02020603050405020304" pitchFamily="18" charset="0"/>
                <a:cs typeface="Times New Roman" panose="02020603050405020304" pitchFamily="18" charset="0"/>
              </a:rPr>
              <a:t>của</a:t>
            </a:r>
            <a:r>
              <a:rPr lang="en-US" altLang="en-US" sz="2400" dirty="0" smtClean="0">
                <a:solidFill>
                  <a:schemeClr val="accent4"/>
                </a:solidFill>
                <a:latin typeface="Times New Roman" panose="02020603050405020304" pitchFamily="18" charset="0"/>
                <a:cs typeface="Times New Roman" panose="02020603050405020304" pitchFamily="18" charset="0"/>
              </a:rPr>
              <a:t> con </a:t>
            </a:r>
            <a:r>
              <a:rPr lang="en-US" altLang="en-US" sz="2400" dirty="0" err="1">
                <a:solidFill>
                  <a:schemeClr val="accent4"/>
                </a:solidFill>
                <a:latin typeface="Times New Roman" panose="02020603050405020304" pitchFamily="18" charset="0"/>
                <a:cs typeface="Times New Roman" panose="02020603050405020304" pitchFamily="18" charset="0"/>
              </a:rPr>
              <a:t>người</a:t>
            </a:r>
            <a:r>
              <a:rPr lang="en-US" altLang="en-US" sz="2400" dirty="0">
                <a:solidFill>
                  <a:schemeClr val="accent4"/>
                </a:solidFill>
                <a:latin typeface="Times New Roman" panose="02020603050405020304" pitchFamily="18" charset="0"/>
                <a:cs typeface="Times New Roman" panose="02020603050405020304" pitchFamily="18" charset="0"/>
              </a:rPr>
              <a:t>.</a:t>
            </a:r>
            <a:endParaRPr lang="en-US" altLang="en-US" sz="2400" dirty="0">
              <a:solidFill>
                <a:schemeClr val="accent4"/>
              </a:solidFill>
              <a:latin typeface="Times New Roman" panose="02020603050405020304" pitchFamily="18" charset="0"/>
              <a:cs typeface="Times New Roman" panose="02020603050405020304" pitchFamily="18" charset="0"/>
            </a:endParaRPr>
          </a:p>
        </p:txBody>
      </p:sp>
      <p:sp>
        <p:nvSpPr>
          <p:cNvPr id="14341" name="Text Box 7"/>
          <p:cNvSpPr txBox="1">
            <a:spLocks noChangeArrowheads="1"/>
          </p:cNvSpPr>
          <p:nvPr/>
        </p:nvSpPr>
        <p:spPr bwMode="auto">
          <a:xfrm>
            <a:off x="839470" y="2211705"/>
            <a:ext cx="759523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b="1">
                <a:solidFill>
                  <a:schemeClr val="accent4"/>
                </a:solidFill>
                <a:latin typeface="Times New Roman" panose="02020603050405020304" pitchFamily="18" charset="0"/>
                <a:cs typeface="Times New Roman" panose="02020603050405020304" pitchFamily="18" charset="0"/>
              </a:rPr>
              <a:t>* Từ lầu trong khổ thơ được dùng với nghĩa gì? Dấu ngoặc kép trong trường hợp này được dùng làm gì?</a:t>
            </a:r>
            <a:endParaRPr lang="en-US" altLang="en-US" sz="2400" b="1">
              <a:solidFill>
                <a:schemeClr val="accent4"/>
              </a:solidFill>
              <a:latin typeface="Times New Roman" panose="02020603050405020304" pitchFamily="18" charset="0"/>
              <a:cs typeface="Times New Roman" panose="02020603050405020304" pitchFamily="18" charset="0"/>
            </a:endParaRPr>
          </a:p>
        </p:txBody>
      </p:sp>
      <p:sp>
        <p:nvSpPr>
          <p:cNvPr id="28" name="Text Box 7"/>
          <p:cNvSpPr txBox="1">
            <a:spLocks noChangeArrowheads="1"/>
          </p:cNvSpPr>
          <p:nvPr/>
        </p:nvSpPr>
        <p:spPr bwMode="auto">
          <a:xfrm>
            <a:off x="786130" y="2211705"/>
            <a:ext cx="7654290" cy="1753235"/>
          </a:xfrm>
          <a:prstGeom prst="rect">
            <a:avLst/>
          </a:prstGeom>
          <a:solidFill>
            <a:schemeClr val="accent1">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chemeClr val="accent4"/>
                </a:solidFill>
                <a:latin typeface="Times New Roman" panose="02020603050405020304" pitchFamily="18" charset="0"/>
                <a:cs typeface="Times New Roman" panose="02020603050405020304" pitchFamily="18" charset="0"/>
              </a:rPr>
              <a:t> Gọi cái tổ của tắc kè bằng từ</a:t>
            </a:r>
            <a:r>
              <a:rPr lang="en-US" altLang="en-US" sz="2400">
                <a:solidFill>
                  <a:srgbClr val="FF0000"/>
                </a:solidFill>
                <a:latin typeface="Times New Roman" panose="02020603050405020304" pitchFamily="18" charset="0"/>
                <a:cs typeface="Times New Roman" panose="02020603050405020304" pitchFamily="18" charset="0"/>
              </a:rPr>
              <a:t> lầu </a:t>
            </a:r>
            <a:r>
              <a:rPr lang="en-US" altLang="en-US" sz="2400">
                <a:solidFill>
                  <a:schemeClr val="accent4"/>
                </a:solidFill>
                <a:latin typeface="Times New Roman" panose="02020603050405020304" pitchFamily="18" charset="0"/>
                <a:cs typeface="Times New Roman" panose="02020603050405020304" pitchFamily="18" charset="0"/>
              </a:rPr>
              <a:t>để đề cao giá trị của cái tổ đó.</a:t>
            </a:r>
            <a:endParaRPr lang="en-US" altLang="en-US" sz="2400">
              <a:solidFill>
                <a:schemeClr val="accent4"/>
              </a:solidFill>
              <a:latin typeface="Times New Roman" panose="02020603050405020304" pitchFamily="18" charset="0"/>
              <a:cs typeface="Times New Roman" panose="02020603050405020304" pitchFamily="18" charset="0"/>
            </a:endParaRPr>
          </a:p>
          <a:p>
            <a:pPr algn="just" eaLnBrk="1" hangingPunct="1">
              <a:spcBef>
                <a:spcPct val="50000"/>
              </a:spcBef>
            </a:pPr>
            <a:r>
              <a:rPr lang="en-US" altLang="en-US" sz="2400">
                <a:solidFill>
                  <a:schemeClr val="accent4"/>
                </a:solidFill>
                <a:latin typeface="Times New Roman" panose="02020603050405020304" pitchFamily="18" charset="0"/>
                <a:cs typeface="Times New Roman" panose="02020603050405020304" pitchFamily="18" charset="0"/>
              </a:rPr>
              <a:t>Dấu ngoặc kép trong trường hợp này được dùng để đánh dấu từ lầu là từ được dùng với ý nghĩa đặc biệt.</a:t>
            </a:r>
            <a:endParaRPr lang="en-US" altLang="en-US" sz="2400">
              <a:solidFill>
                <a:schemeClr val="accent4"/>
              </a:solidFill>
              <a:latin typeface="Times New Roman" panose="02020603050405020304" pitchFamily="18" charset="0"/>
              <a:cs typeface="Times New Roman" panose="02020603050405020304" pitchFamily="18" charset="0"/>
            </a:endParaRPr>
          </a:p>
        </p:txBody>
      </p:sp>
      <p:sp>
        <p:nvSpPr>
          <p:cNvPr id="14343" name="Text Box 7"/>
          <p:cNvSpPr txBox="1">
            <a:spLocks noChangeArrowheads="1"/>
          </p:cNvSpPr>
          <p:nvPr/>
        </p:nvSpPr>
        <p:spPr bwMode="auto">
          <a:xfrm>
            <a:off x="839470" y="492760"/>
            <a:ext cx="7595235" cy="460375"/>
          </a:xfrm>
          <a:prstGeom prst="rect">
            <a:avLst/>
          </a:prstGeom>
          <a:solidFill>
            <a:schemeClr val="accent1">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chemeClr val="accent4"/>
                </a:solidFill>
                <a:latin typeface="Times New Roman" panose="02020603050405020304" pitchFamily="18" charset="0"/>
                <a:cs typeface="Times New Roman" panose="02020603050405020304" pitchFamily="18" charset="0"/>
              </a:rPr>
              <a:t>  Từ </a:t>
            </a:r>
            <a:r>
              <a:rPr lang="en-US" altLang="en-US" sz="2400">
                <a:solidFill>
                  <a:srgbClr val="FF0000"/>
                </a:solidFill>
                <a:latin typeface="Times New Roman" panose="02020603050405020304" pitchFamily="18" charset="0"/>
                <a:cs typeface="Times New Roman" panose="02020603050405020304" pitchFamily="18" charset="0"/>
              </a:rPr>
              <a:t>lầu </a:t>
            </a:r>
            <a:r>
              <a:rPr lang="en-US" altLang="en-US" sz="2400">
                <a:solidFill>
                  <a:schemeClr val="accent4"/>
                </a:solidFill>
                <a:latin typeface="Times New Roman" panose="02020603050405020304" pitchFamily="18" charset="0"/>
                <a:cs typeface="Times New Roman" panose="02020603050405020304" pitchFamily="18" charset="0"/>
              </a:rPr>
              <a:t>chỉ ngôi nhà tầng cao, to, sang trọng, đẹp.</a:t>
            </a:r>
            <a:endParaRPr lang="en-US" altLang="en-US" sz="240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33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3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433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34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8" grpId="1"/>
      <p:bldP spid="14339" grpId="0"/>
      <p:bldP spid="14339" grpId="1"/>
      <p:bldP spid="19" grpId="0" bldLvl="0" animBg="1"/>
      <p:bldP spid="14341" grpId="0"/>
      <p:bldP spid="14341" grpId="1"/>
      <p:bldP spid="28" grpId="0" bldLvl="0" animBg="1"/>
      <p:bldP spid="1434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898843" y="1059021"/>
            <a:ext cx="7363778" cy="765334"/>
          </a:xfrm>
          <a:prstGeom prst="rect">
            <a:avLst/>
          </a:prstGeom>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000">
                <a:solidFill>
                  <a:schemeClr val="accent4"/>
                </a:solidFill>
              </a:rPr>
              <a:t>Dấu ngoặc kép thường được dùng để dẫn lời nói trực tiếp của nhân vật hoặc người nào đó.</a:t>
            </a:r>
            <a:endParaRPr lang="vi-VN" altLang="en-US" sz="2000">
              <a:solidFill>
                <a:schemeClr val="accent4"/>
              </a:solidFill>
            </a:endParaRPr>
          </a:p>
        </p:txBody>
      </p:sp>
      <p:sp>
        <p:nvSpPr>
          <p:cNvPr id="3" name="Rectangles 2"/>
          <p:cNvSpPr/>
          <p:nvPr/>
        </p:nvSpPr>
        <p:spPr>
          <a:xfrm>
            <a:off x="898843" y="2067401"/>
            <a:ext cx="7363778" cy="765334"/>
          </a:xfrm>
          <a:prstGeom prst="rect">
            <a:avLst/>
          </a:prstGeom>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000">
                <a:solidFill>
                  <a:schemeClr val="accent4"/>
                </a:solidFill>
              </a:rPr>
              <a:t>Nếu lời nói trực tiếp là một câu trọn vẹn hay một đoạn văn thì trước dấu ngoặc kép ta thường phải thêm dấu hai chấm.</a:t>
            </a:r>
            <a:endParaRPr lang="vi-VN" altLang="en-US" sz="2000">
              <a:solidFill>
                <a:schemeClr val="accent4"/>
              </a:solidFill>
            </a:endParaRPr>
          </a:p>
        </p:txBody>
      </p:sp>
      <p:sp>
        <p:nvSpPr>
          <p:cNvPr id="4" name="Rectangles 3"/>
          <p:cNvSpPr/>
          <p:nvPr/>
        </p:nvSpPr>
        <p:spPr>
          <a:xfrm>
            <a:off x="898843" y="3075781"/>
            <a:ext cx="7363778" cy="765334"/>
          </a:xfrm>
          <a:prstGeom prst="rect">
            <a:avLst/>
          </a:prstGeom>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000">
                <a:solidFill>
                  <a:schemeClr val="accent4"/>
                </a:solidFill>
              </a:rPr>
              <a:t>Dấu ngoặc kép còn được dùng để đánh dấu những từ ngữ được dùng với ý nghĩa đặc biệt.</a:t>
            </a:r>
            <a:endParaRPr lang="vi-VN" altLang="en-US" sz="200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0" bldLvl="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197" name="Shape 1197"/>
        <p:cNvGrpSpPr/>
        <p:nvPr/>
      </p:nvGrpSpPr>
      <p:grpSpPr>
        <a:xfrm>
          <a:off x="0" y="0"/>
          <a:ext cx="0" cy="0"/>
          <a:chOff x="0" y="0"/>
          <a:chExt cx="0" cy="0"/>
        </a:xfrm>
      </p:grpSpPr>
      <p:sp>
        <p:nvSpPr>
          <p:cNvPr id="1198" name="Google Shape;1198;p74"/>
          <p:cNvSpPr txBox="1"/>
          <p:nvPr>
            <p:ph type="title" idx="2"/>
          </p:nvPr>
        </p:nvSpPr>
        <p:spPr>
          <a:xfrm>
            <a:off x="1403270" y="1851870"/>
            <a:ext cx="6327300" cy="11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altLang="en-GB" sz="4800" b="1">
                <a:latin typeface="Arial" panose="020B0604020202020204" pitchFamily="34" charset="0"/>
                <a:cs typeface="Arial" panose="020B0604020202020204" pitchFamily="34" charset="0"/>
              </a:rPr>
              <a:t>GHI NHỚ</a:t>
            </a:r>
            <a:endParaRPr lang="vi-VN" altLang="en-GB" sz="4800" b="1">
              <a:latin typeface="Arial" panose="020B0604020202020204" pitchFamily="34" charset="0"/>
              <a:cs typeface="Arial" panose="020B0604020202020204" pitchFamily="34" charset="0"/>
            </a:endParaRPr>
          </a:p>
        </p:txBody>
      </p:sp>
    </p:spTree>
  </p:cSld>
  <p:clrMapOvr>
    <a:masterClrMapping/>
  </p:clrMapOvr>
  <p:transition>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890270" y="1059180"/>
            <a:ext cx="7364095" cy="1540510"/>
          </a:xfrm>
          <a:prstGeom prst="rect">
            <a:avLst/>
          </a:prstGeom>
          <a:solidFill>
            <a:schemeClr val="accent6">
              <a:lumMod val="60000"/>
              <a:lumOff val="40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vi-VN" altLang="en-US" sz="2000">
                <a:solidFill>
                  <a:schemeClr val="accent4"/>
                </a:solidFill>
              </a:rPr>
              <a:t>1. Dấu ngoặc kép thường được dùng để dẫn lời nói trực tiếp của nhân vật hoặc người nào đó.</a:t>
            </a:r>
            <a:endParaRPr lang="vi-VN" altLang="en-US" sz="2000">
              <a:solidFill>
                <a:schemeClr val="accent4"/>
              </a:solidFill>
            </a:endParaRPr>
          </a:p>
          <a:p>
            <a:pPr algn="l"/>
            <a:r>
              <a:rPr lang="vi-VN" altLang="en-US" sz="2000">
                <a:solidFill>
                  <a:schemeClr val="accent4"/>
                </a:solidFill>
                <a:sym typeface="+mn-ea"/>
              </a:rPr>
              <a:t>    Nếu lời nói trực tiếp là một câu trọn vẹn hay một đoạn văn thì trước dấu ngoặc kép ta thường phải thêm dấu hai chấm.</a:t>
            </a:r>
            <a:endParaRPr lang="vi-VN" altLang="en-US" sz="2000">
              <a:solidFill>
                <a:schemeClr val="accent4"/>
              </a:solidFill>
            </a:endParaRPr>
          </a:p>
        </p:txBody>
      </p:sp>
      <p:sp>
        <p:nvSpPr>
          <p:cNvPr id="4" name="Rectangles 3"/>
          <p:cNvSpPr/>
          <p:nvPr/>
        </p:nvSpPr>
        <p:spPr>
          <a:xfrm>
            <a:off x="898843" y="2931636"/>
            <a:ext cx="7363778" cy="765334"/>
          </a:xfrm>
          <a:prstGeom prst="rect">
            <a:avLst/>
          </a:prstGeom>
          <a:solidFill>
            <a:schemeClr val="accent6">
              <a:lumMod val="60000"/>
              <a:lumOff val="40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vi-VN" altLang="en-US" sz="2000">
                <a:solidFill>
                  <a:schemeClr val="accent4"/>
                </a:solidFill>
              </a:rPr>
              <a:t>2. Dấu ngoặc kép còn được dùng để đánh dấu những từ ngữ được dùng với ý nghĩa đặc biệt.</a:t>
            </a:r>
            <a:endParaRPr lang="vi-VN" altLang="en-US" sz="2000">
              <a:solidFill>
                <a:schemeClr val="accent4"/>
              </a:solidFill>
            </a:endParaRPr>
          </a:p>
        </p:txBody>
      </p:sp>
      <p:sp>
        <p:nvSpPr>
          <p:cNvPr id="5" name="Rounded Rectangle 4"/>
          <p:cNvSpPr/>
          <p:nvPr/>
        </p:nvSpPr>
        <p:spPr>
          <a:xfrm>
            <a:off x="3599815" y="339725"/>
            <a:ext cx="1944370" cy="5759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400" b="1">
                <a:solidFill>
                  <a:srgbClr val="FFFFFF"/>
                </a:solidFill>
              </a:rPr>
              <a:t>GHI NHỚ</a:t>
            </a:r>
            <a:endParaRPr lang="vi-VN" altLang="en-US" sz="2400" b="1">
              <a:solidFill>
                <a:srgbClr val="FFFFFF"/>
              </a:solidFill>
            </a:endParaRPr>
          </a:p>
        </p:txBody>
      </p:sp>
    </p:spTree>
  </p:cSld>
  <p:clrMapOvr>
    <a:masterClrMapping/>
  </p:clrMapOvr>
  <p:transition>
    <p:wedge/>
  </p:transition>
  <p:timing>
    <p:tnLst>
      <p:par>
        <p:cTn id="1" dur="indefinite" restart="never" nodeType="tmRoot"/>
      </p:par>
    </p:tnLst>
    <p:bldLst>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921" name="Shape 921"/>
        <p:cNvGrpSpPr/>
        <p:nvPr/>
      </p:nvGrpSpPr>
      <p:grpSpPr>
        <a:xfrm>
          <a:off x="0" y="0"/>
          <a:ext cx="0" cy="0"/>
          <a:chOff x="0" y="0"/>
          <a:chExt cx="0" cy="0"/>
        </a:xfrm>
      </p:grpSpPr>
      <p:grpSp>
        <p:nvGrpSpPr>
          <p:cNvPr id="925" name="Google Shape;925;p64"/>
          <p:cNvGrpSpPr/>
          <p:nvPr/>
        </p:nvGrpSpPr>
        <p:grpSpPr>
          <a:xfrm rot="2970920">
            <a:off x="5469857" y="734382"/>
            <a:ext cx="3945528" cy="4022097"/>
            <a:chOff x="4080122" y="-462477"/>
            <a:chExt cx="3335433" cy="3400162"/>
          </a:xfrm>
        </p:grpSpPr>
        <p:grpSp>
          <p:nvGrpSpPr>
            <p:cNvPr id="926" name="Google Shape;926;p64"/>
            <p:cNvGrpSpPr/>
            <p:nvPr/>
          </p:nvGrpSpPr>
          <p:grpSpPr>
            <a:xfrm rot="-1716579">
              <a:off x="4201520" y="2139182"/>
              <a:ext cx="673301" cy="678737"/>
              <a:chOff x="4566208" y="2132179"/>
              <a:chExt cx="1190999" cy="1200614"/>
            </a:xfrm>
          </p:grpSpPr>
          <p:sp>
            <p:nvSpPr>
              <p:cNvPr id="927" name="Google Shape;927;p64"/>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8" name="Google Shape;928;p64"/>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9" name="Google Shape;929;p64"/>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64"/>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31" name="Google Shape;931;p64"/>
            <p:cNvSpPr/>
            <p:nvPr/>
          </p:nvSpPr>
          <p:spPr>
            <a:xfrm rot="-886031">
              <a:off x="4429262" y="-146961"/>
              <a:ext cx="2756062" cy="2163643"/>
            </a:xfrm>
            <a:custGeom>
              <a:avLst/>
              <a:gdLst/>
              <a:ahLst/>
              <a:cxnLst/>
              <a:rect l="l" t="t" r="r" b="b"/>
              <a:pathLst>
                <a:path w="110239" h="86543" extrusionOk="0">
                  <a:moveTo>
                    <a:pt x="0" y="86543"/>
                  </a:moveTo>
                  <a:cubicBezTo>
                    <a:pt x="3531" y="79484"/>
                    <a:pt x="14559" y="80127"/>
                    <a:pt x="22299" y="78579"/>
                  </a:cubicBezTo>
                  <a:cubicBezTo>
                    <a:pt x="45419" y="73955"/>
                    <a:pt x="72767" y="82102"/>
                    <a:pt x="92384" y="69022"/>
                  </a:cubicBezTo>
                  <a:cubicBezTo>
                    <a:pt x="105017" y="60598"/>
                    <a:pt x="113645" y="40952"/>
                    <a:pt x="108843" y="26547"/>
                  </a:cubicBezTo>
                  <a:cubicBezTo>
                    <a:pt x="105040" y="15140"/>
                    <a:pt x="92922" y="8503"/>
                    <a:pt x="84419" y="0"/>
                  </a:cubicBezTo>
                </a:path>
              </a:pathLst>
            </a:custGeom>
            <a:noFill/>
            <a:ln w="19050" cap="flat" cmpd="sng">
              <a:solidFill>
                <a:schemeClr val="accent4"/>
              </a:solidFill>
              <a:prstDash val="dot"/>
              <a:round/>
              <a:headEnd type="none" w="med" len="med"/>
              <a:tailEnd type="none" w="med" len="med"/>
            </a:ln>
          </p:spPr>
        </p:sp>
      </p:grpSp>
      <p:grpSp>
        <p:nvGrpSpPr>
          <p:cNvPr id="932" name="Google Shape;932;p64"/>
          <p:cNvGrpSpPr/>
          <p:nvPr/>
        </p:nvGrpSpPr>
        <p:grpSpPr>
          <a:xfrm>
            <a:off x="4523125" y="413800"/>
            <a:ext cx="1682340" cy="669750"/>
            <a:chOff x="5981625" y="1844100"/>
            <a:chExt cx="1682340" cy="669750"/>
          </a:xfrm>
        </p:grpSpPr>
        <p:sp>
          <p:nvSpPr>
            <p:cNvPr id="933" name="Google Shape;933;p64"/>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34" name="Google Shape;934;p64"/>
            <p:cNvGrpSpPr/>
            <p:nvPr/>
          </p:nvGrpSpPr>
          <p:grpSpPr>
            <a:xfrm>
              <a:off x="6140808" y="2016260"/>
              <a:ext cx="1417036" cy="497589"/>
              <a:chOff x="6140808" y="1936610"/>
              <a:chExt cx="1417036" cy="497589"/>
            </a:xfrm>
          </p:grpSpPr>
          <p:sp>
            <p:nvSpPr>
              <p:cNvPr id="935" name="Google Shape;935;p64"/>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6" name="Google Shape;936;p64"/>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 name="Title 1"/>
          <p:cNvSpPr/>
          <p:nvPr>
            <p:ph type="title" idx="2"/>
          </p:nvPr>
        </p:nvSpPr>
        <p:spPr>
          <a:xfrm>
            <a:off x="827515" y="1707480"/>
            <a:ext cx="2851200" cy="1176000"/>
          </a:xfrm>
        </p:spPr>
        <p:txBody>
          <a:bodyPr/>
          <a:p>
            <a:r>
              <a:rPr lang="vi-VN" altLang="en-US" sz="4800" b="1">
                <a:latin typeface="Arial" panose="020B0604020202020204" pitchFamily="34" charset="0"/>
                <a:cs typeface="Arial" panose="020B0604020202020204" pitchFamily="34" charset="0"/>
              </a:rPr>
              <a:t>KHỞI ĐỘNG</a:t>
            </a:r>
            <a:endParaRPr lang="vi-VN" altLang="en-US" sz="4800" b="1">
              <a:latin typeface="Arial" panose="020B0604020202020204" pitchFamily="34" charset="0"/>
              <a:cs typeface="Arial" panose="020B0604020202020204" pitchFamily="34" charset="0"/>
            </a:endParaRPr>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197" name="Shape 1197"/>
        <p:cNvGrpSpPr/>
        <p:nvPr/>
      </p:nvGrpSpPr>
      <p:grpSpPr>
        <a:xfrm>
          <a:off x="0" y="0"/>
          <a:ext cx="0" cy="0"/>
          <a:chOff x="0" y="0"/>
          <a:chExt cx="0" cy="0"/>
        </a:xfrm>
      </p:grpSpPr>
      <p:sp>
        <p:nvSpPr>
          <p:cNvPr id="1198" name="Google Shape;1198;p74"/>
          <p:cNvSpPr txBox="1"/>
          <p:nvPr>
            <p:ph type="title" idx="2"/>
          </p:nvPr>
        </p:nvSpPr>
        <p:spPr>
          <a:xfrm>
            <a:off x="1403270" y="1851870"/>
            <a:ext cx="6327300" cy="11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altLang="en-GB" sz="4400" b="1">
                <a:latin typeface="Arial" panose="020B0604020202020204" pitchFamily="34" charset="0"/>
                <a:cs typeface="Arial" panose="020B0604020202020204" pitchFamily="34" charset="0"/>
              </a:rPr>
              <a:t>LUYỆN TẬP</a:t>
            </a:r>
            <a:br>
              <a:rPr lang="vi-VN" altLang="en-GB" sz="4400" b="1">
                <a:latin typeface="Arial" panose="020B0604020202020204" pitchFamily="34" charset="0"/>
                <a:cs typeface="Arial" panose="020B0604020202020204" pitchFamily="34" charset="0"/>
              </a:rPr>
            </a:br>
            <a:r>
              <a:rPr lang="vi-VN" altLang="en-GB" sz="4400" b="1">
                <a:latin typeface="Arial" panose="020B0604020202020204" pitchFamily="34" charset="0"/>
                <a:cs typeface="Arial" panose="020B0604020202020204" pitchFamily="34" charset="0"/>
              </a:rPr>
              <a:t>THỰC HÀNH</a:t>
            </a:r>
            <a:endParaRPr lang="vi-VN" altLang="en-GB" sz="4400" b="1">
              <a:latin typeface="Arial" panose="020B0604020202020204" pitchFamily="34" charset="0"/>
              <a:cs typeface="Arial" panose="020B0604020202020204" pitchFamily="34" charset="0"/>
            </a:endParaRPr>
          </a:p>
        </p:txBody>
      </p:sp>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1"/>
          <p:cNvSpPr txBox="1">
            <a:spLocks noChangeArrowheads="1"/>
          </p:cNvSpPr>
          <p:nvPr/>
        </p:nvSpPr>
        <p:spPr bwMode="auto">
          <a:xfrm>
            <a:off x="1042416" y="1537574"/>
            <a:ext cx="713232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i="1">
                <a:solidFill>
                  <a:schemeClr val="accent4"/>
                </a:solidFill>
                <a:latin typeface="Times New Roman" panose="02020603050405020304" pitchFamily="18" charset="0"/>
                <a:cs typeface="Times New Roman" panose="02020603050405020304" pitchFamily="18" charset="0"/>
              </a:rPr>
              <a:t>       </a:t>
            </a:r>
            <a:r>
              <a:rPr lang="en-US" altLang="en-US" sz="2400">
                <a:solidFill>
                  <a:schemeClr val="accent4"/>
                </a:solidFill>
                <a:latin typeface="Times New Roman" panose="02020603050405020304" pitchFamily="18" charset="0"/>
                <a:cs typeface="Times New Roman" panose="02020603050405020304" pitchFamily="18" charset="0"/>
              </a:rPr>
              <a:t>Có lần, cô giáo ra cho chúng tôi một đề văn ở lớp: “Em đã làm gì để giúp đỡ mẹ?”</a:t>
            </a:r>
            <a:endParaRPr lang="en-US" altLang="en-US" sz="2400">
              <a:solidFill>
                <a:schemeClr val="accent4"/>
              </a:solidFill>
              <a:latin typeface="Times New Roman" panose="02020603050405020304" pitchFamily="18" charset="0"/>
              <a:cs typeface="Times New Roman" panose="02020603050405020304" pitchFamily="18" charset="0"/>
            </a:endParaRPr>
          </a:p>
          <a:p>
            <a:pPr algn="just"/>
            <a:r>
              <a:rPr lang="en-US" altLang="en-US" sz="2400" i="1">
                <a:solidFill>
                  <a:schemeClr val="accent4"/>
                </a:solidFill>
                <a:latin typeface="Times New Roman" panose="02020603050405020304" pitchFamily="18" charset="0"/>
                <a:cs typeface="Times New Roman" panose="02020603050405020304" pitchFamily="18" charset="0"/>
              </a:rPr>
              <a:t>      </a:t>
            </a:r>
            <a:r>
              <a:rPr lang="en-US" altLang="en-US" sz="2400">
                <a:solidFill>
                  <a:schemeClr val="accent4"/>
                </a:solidFill>
                <a:latin typeface="Times New Roman" panose="02020603050405020304" pitchFamily="18"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endParaRPr lang="en-US" altLang="en-US" sz="2400">
              <a:solidFill>
                <a:schemeClr val="accent4"/>
              </a:solidFill>
              <a:latin typeface="Times New Roman" panose="02020603050405020304" pitchFamily="18" charset="0"/>
              <a:cs typeface="Times New Roman" panose="02020603050405020304" pitchFamily="18" charset="0"/>
            </a:endParaRPr>
          </a:p>
        </p:txBody>
      </p:sp>
      <p:sp>
        <p:nvSpPr>
          <p:cNvPr id="17412" name="Text Box 9"/>
          <p:cNvSpPr txBox="1">
            <a:spLocks noChangeArrowheads="1"/>
          </p:cNvSpPr>
          <p:nvPr/>
        </p:nvSpPr>
        <p:spPr bwMode="auto">
          <a:xfrm>
            <a:off x="1042416" y="960119"/>
            <a:ext cx="71323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ct val="50000"/>
              </a:spcBef>
              <a:buFontTx/>
              <a:buNone/>
            </a:pPr>
            <a:r>
              <a:rPr lang="vi-VN" altLang="en-US" sz="2400" b="1">
                <a:solidFill>
                  <a:schemeClr val="accent4"/>
                </a:solidFill>
                <a:latin typeface="Times New Roman" panose="02020603050405020304" pitchFamily="18" charset="0"/>
                <a:cs typeface="Times New Roman" panose="02020603050405020304" pitchFamily="18" charset="0"/>
              </a:rPr>
              <a:t>1. </a:t>
            </a:r>
            <a:r>
              <a:rPr lang="en-US" altLang="en-US" sz="2400" b="1">
                <a:solidFill>
                  <a:schemeClr val="accent4"/>
                </a:solidFill>
                <a:latin typeface="Times New Roman" panose="02020603050405020304" pitchFamily="18" charset="0"/>
                <a:cs typeface="Times New Roman" panose="02020603050405020304" pitchFamily="18" charset="0"/>
              </a:rPr>
              <a:t>Tìm lời nói trực tiếp trong đoạn văn sau:</a:t>
            </a:r>
            <a:endParaRPr lang="en-US" altLang="en-US" sz="2400" b="1">
              <a:solidFill>
                <a:schemeClr val="accent4"/>
              </a:solidFill>
              <a:latin typeface="Times New Roman" panose="02020603050405020304" pitchFamily="18" charset="0"/>
              <a:cs typeface="Times New Roman" panose="02020603050405020304" pitchFamily="18" charset="0"/>
            </a:endParaRPr>
          </a:p>
        </p:txBody>
      </p:sp>
      <p:sp>
        <p:nvSpPr>
          <p:cNvPr id="17415" name="Text Box 8"/>
          <p:cNvSpPr txBox="1">
            <a:spLocks noChangeArrowheads="1"/>
          </p:cNvSpPr>
          <p:nvPr/>
        </p:nvSpPr>
        <p:spPr bwMode="auto">
          <a:xfrm>
            <a:off x="-386334" y="474112"/>
            <a:ext cx="4400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III. Luyện tập</a:t>
            </a:r>
            <a:endParaRPr lang="en-US" altLang="en-US" sz="2400" b="1">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1197428" y="2286000"/>
            <a:ext cx="352697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1904999" y="3026228"/>
            <a:ext cx="6269737"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1121228" y="3363686"/>
            <a:ext cx="4604657"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630765" y="2091480"/>
            <a:ext cx="8053313" cy="75426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100">
                  <a:solidFill>
                    <a:schemeClr val="accent4"/>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ngoặc kép, cách dùng dấu ngoặc kép.</a:t>
              </a:r>
              <a:endParaRPr lang="en-US" sz="2100" dirty="0">
                <a:solidFill>
                  <a:schemeClr val="accent4"/>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4"/>
                  </a:solidFill>
                  <a:latin typeface="Arial" panose="020B0604020202020204" pitchFamily="34" charset="0"/>
                  <a:cs typeface="Arial" panose="020B0604020202020204" pitchFamily="34" charset="0"/>
                </a:rPr>
                <a:t>1</a:t>
              </a:r>
              <a:endParaRPr lang="en-US" sz="2400" b="1" dirty="0">
                <a:solidFill>
                  <a:schemeClr val="accent4"/>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47225" y="3355651"/>
            <a:ext cx="8036853" cy="682850"/>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100">
                  <a:solidFill>
                    <a:schemeClr val="accent4"/>
                  </a:solidFill>
                  <a:latin typeface="Times New Roman" panose="02020603050405020304" pitchFamily="18" charset="0"/>
                  <a:cs typeface="Times New Roman" panose="02020603050405020304" pitchFamily="18" charset="0"/>
                </a:rPr>
                <a:t>Biết dùng dấu ngoặc kép trong khi viết.</a:t>
              </a:r>
              <a:endParaRPr lang="en-US" sz="2100" dirty="0">
                <a:solidFill>
                  <a:schemeClr val="accent4"/>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a:solidFill>
                    <a:schemeClr val="accent4"/>
                  </a:solidFill>
                  <a:latin typeface="Arial" panose="020B0604020202020204" pitchFamily="34" charset="0"/>
                  <a:cs typeface="Arial" panose="020B0604020202020204" pitchFamily="34" charset="0"/>
                </a:rPr>
                <a:t>2</a:t>
              </a:r>
              <a:endParaRPr lang="en-US" sz="2250" b="1" dirty="0">
                <a:solidFill>
                  <a:schemeClr val="accent4"/>
                </a:solidFill>
                <a:latin typeface="Arial" panose="020B0604020202020204" pitchFamily="34" charset="0"/>
                <a:cs typeface="Arial" panose="020B0604020202020204" pitchFamily="34" charset="0"/>
              </a:endParaRPr>
            </a:p>
          </p:txBody>
        </p:sp>
      </p:grpSp>
      <p:sp>
        <p:nvSpPr>
          <p:cNvPr id="9" name="Cloud Callout 8"/>
          <p:cNvSpPr/>
          <p:nvPr/>
        </p:nvSpPr>
        <p:spPr>
          <a:xfrm>
            <a:off x="1458686" y="293803"/>
            <a:ext cx="5806440" cy="1581948"/>
          </a:xfrm>
          <a:prstGeom prst="cloudCallout">
            <a:avLst>
              <a:gd name="adj1" fmla="val -73449"/>
              <a:gd name="adj2" fmla="val 51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4"/>
                </a:solidFill>
                <a:latin typeface="Times New Roman" panose="02020603050405020304" pitchFamily="18" charset="0"/>
                <a:cs typeface="Times New Roman" panose="02020603050405020304" pitchFamily="18" charset="0"/>
              </a:rPr>
              <a:t>Qua </a:t>
            </a:r>
            <a:r>
              <a:rPr lang="en-US" sz="2400" b="1" dirty="0" err="1" smtClean="0">
                <a:solidFill>
                  <a:schemeClr val="accent4"/>
                </a:solidFill>
                <a:latin typeface="Times New Roman" panose="02020603050405020304" pitchFamily="18" charset="0"/>
                <a:cs typeface="Times New Roman" panose="02020603050405020304" pitchFamily="18" charset="0"/>
              </a:rPr>
              <a:t>bài</a:t>
            </a:r>
            <a:r>
              <a:rPr lang="en-US" sz="2400" b="1" dirty="0" smtClean="0">
                <a:solidFill>
                  <a:schemeClr val="accent4"/>
                </a:solidFill>
                <a:latin typeface="Times New Roman" panose="02020603050405020304" pitchFamily="18" charset="0"/>
                <a:cs typeface="Times New Roman" panose="02020603050405020304" pitchFamily="18" charset="0"/>
              </a:rPr>
              <a:t> 1, </a:t>
            </a:r>
            <a:r>
              <a:rPr lang="en-US" sz="2400" b="1" dirty="0" err="1" smtClean="0">
                <a:solidFill>
                  <a:schemeClr val="accent4"/>
                </a:solidFill>
                <a:latin typeface="Times New Roman" panose="02020603050405020304" pitchFamily="18" charset="0"/>
                <a:cs typeface="Times New Roman" panose="02020603050405020304" pitchFamily="18" charset="0"/>
              </a:rPr>
              <a:t>em</a:t>
            </a:r>
            <a:r>
              <a:rPr lang="en-US" sz="2400" b="1" dirty="0" smtClean="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đã</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đạt</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được</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smtClean="0">
                <a:solidFill>
                  <a:schemeClr val="accent4"/>
                </a:solidFill>
                <a:latin typeface="Times New Roman" panose="02020603050405020304" pitchFamily="18" charset="0"/>
                <a:cs typeface="Times New Roman" panose="02020603050405020304" pitchFamily="18" charset="0"/>
              </a:rPr>
              <a:t>yêu</a:t>
            </a:r>
            <a:r>
              <a:rPr lang="en-US" sz="2400" b="1" dirty="0" smtClean="0">
                <a:solidFill>
                  <a:schemeClr val="accent4"/>
                </a:solidFill>
                <a:latin typeface="Times New Roman" panose="02020603050405020304" pitchFamily="18" charset="0"/>
                <a:cs typeface="Times New Roman" panose="02020603050405020304" pitchFamily="18" charset="0"/>
              </a:rPr>
              <a:t> </a:t>
            </a:r>
            <a:r>
              <a:rPr lang="en-US" sz="2400" b="1" dirty="0" err="1" smtClean="0">
                <a:solidFill>
                  <a:schemeClr val="accent4"/>
                </a:solidFill>
                <a:latin typeface="Times New Roman" panose="02020603050405020304" pitchFamily="18" charset="0"/>
                <a:cs typeface="Times New Roman" panose="02020603050405020304" pitchFamily="18" charset="0"/>
              </a:rPr>
              <a:t>cầu</a:t>
            </a:r>
            <a:r>
              <a:rPr lang="en-US" sz="2400" b="1" dirty="0" smtClean="0">
                <a:solidFill>
                  <a:schemeClr val="accent4"/>
                </a:solidFill>
                <a:latin typeface="Times New Roman" panose="02020603050405020304" pitchFamily="18" charset="0"/>
                <a:cs typeface="Times New Roman" panose="02020603050405020304" pitchFamily="18" charset="0"/>
              </a:rPr>
              <a:t> </a:t>
            </a:r>
            <a:r>
              <a:rPr lang="en-US" sz="2400" b="1" dirty="0" err="1" smtClean="0">
                <a:solidFill>
                  <a:schemeClr val="accent4"/>
                </a:solidFill>
                <a:latin typeface="Times New Roman" panose="02020603050405020304" pitchFamily="18" charset="0"/>
                <a:cs typeface="Times New Roman" panose="02020603050405020304" pitchFamily="18" charset="0"/>
              </a:rPr>
              <a:t>nào</a:t>
            </a:r>
            <a:r>
              <a:rPr lang="en-US" sz="2400" b="1" dirty="0" smtClean="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của</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bài</a:t>
            </a:r>
            <a:r>
              <a:rPr lang="en-US" sz="2400" b="1" dirty="0">
                <a:solidFill>
                  <a:schemeClr val="accent4"/>
                </a:solidFill>
                <a:latin typeface="Times New Roman" panose="02020603050405020304" pitchFamily="18" charset="0"/>
                <a:cs typeface="Times New Roman" panose="02020603050405020304" pitchFamily="18" charset="0"/>
              </a:rPr>
              <a:t>?</a:t>
            </a:r>
            <a:endParaRPr lang="en-US" sz="2400" b="1" dirty="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3"/>
          <p:cNvSpPr txBox="1">
            <a:spLocks noChangeArrowheads="1"/>
          </p:cNvSpPr>
          <p:nvPr/>
        </p:nvSpPr>
        <p:spPr bwMode="auto">
          <a:xfrm>
            <a:off x="1050812" y="827314"/>
            <a:ext cx="7239000" cy="11988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chemeClr val="accent4"/>
                </a:solidFill>
                <a:latin typeface="Times New Roman" panose="02020603050405020304" pitchFamily="18" charset="0"/>
                <a:cs typeface="Times New Roman" panose="02020603050405020304" pitchFamily="18" charset="0"/>
              </a:rPr>
              <a:t>2. Có thể đặt những lời nói trực tiếp trong đoạn văn ở bài tập 1 xuống dòng, sau dấu gạch</a:t>
            </a:r>
            <a:r>
              <a:rPr lang="vi-VN" altLang="en-US" sz="2400" b="1">
                <a:solidFill>
                  <a:schemeClr val="accent4"/>
                </a:solidFill>
                <a:latin typeface="Times New Roman" panose="02020603050405020304" pitchFamily="18" charset="0"/>
                <a:cs typeface="Times New Roman" panose="02020603050405020304" pitchFamily="18" charset="0"/>
              </a:rPr>
              <a:t> </a:t>
            </a:r>
            <a:r>
              <a:rPr lang="en-US" altLang="en-US" sz="2400" b="1">
                <a:solidFill>
                  <a:schemeClr val="accent4"/>
                </a:solidFill>
                <a:latin typeface="Times New Roman" panose="02020603050405020304" pitchFamily="18" charset="0"/>
                <a:cs typeface="Times New Roman" panose="02020603050405020304" pitchFamily="18" charset="0"/>
              </a:rPr>
              <a:t>đầu dòng không ? Vì sao ? </a:t>
            </a:r>
            <a:endParaRPr lang="en-US" altLang="en-US" sz="2400" b="1">
              <a:solidFill>
                <a:schemeClr val="accent4"/>
              </a:solidFill>
              <a:latin typeface="Times New Roman" panose="02020603050405020304" pitchFamily="18" charset="0"/>
              <a:cs typeface="Times New Roman" panose="02020603050405020304" pitchFamily="18" charset="0"/>
            </a:endParaRPr>
          </a:p>
        </p:txBody>
      </p:sp>
      <p:sp>
        <p:nvSpPr>
          <p:cNvPr id="20491" name="Text Box 28"/>
          <p:cNvSpPr txBox="1">
            <a:spLocks noChangeArrowheads="1"/>
          </p:cNvSpPr>
          <p:nvPr/>
        </p:nvSpPr>
        <p:spPr bwMode="auto">
          <a:xfrm>
            <a:off x="1287746" y="2347744"/>
            <a:ext cx="6765131" cy="1568450"/>
          </a:xfrm>
          <a:prstGeom prst="rect">
            <a:avLst/>
          </a:prstGeom>
          <a:solidFill>
            <a:schemeClr val="accent1">
              <a:lumMod val="40000"/>
              <a:lumOff val="6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chemeClr val="accent4"/>
                </a:solidFill>
                <a:latin typeface="Times New Roman" panose="02020603050405020304" pitchFamily="18" charset="0"/>
                <a:cs typeface="Times New Roman" panose="02020603050405020304" pitchFamily="18" charset="0"/>
              </a:rPr>
              <a:t>    Những lời nói trực tiếp trong đoạn văn không thể viết xuống dòng sau dấu gạch ngang đầu dòng. Vì đây không phải là lời nói trực tiếp giữa hai nhân vật đang nói chuyện với nhau.</a:t>
            </a:r>
            <a:endParaRPr lang="en-US" altLang="en-US" sz="240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wipe(down)">
                                      <p:cBhvr>
                                        <p:cTn id="7" dur="5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630765" y="2091480"/>
            <a:ext cx="8053313" cy="75426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100">
                  <a:solidFill>
                    <a:schemeClr val="accent4"/>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ngoặc kép, cách dùng dấu ngoặc kép.</a:t>
              </a:r>
              <a:endParaRPr lang="en-US" sz="2100" dirty="0">
                <a:solidFill>
                  <a:schemeClr val="accent4"/>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4"/>
                  </a:solidFill>
                  <a:latin typeface="Arial" panose="020B0604020202020204" pitchFamily="34" charset="0"/>
                  <a:cs typeface="Arial" panose="020B0604020202020204" pitchFamily="34" charset="0"/>
                </a:rPr>
                <a:t>1</a:t>
              </a:r>
              <a:endParaRPr lang="en-US" sz="2400" b="1" dirty="0">
                <a:solidFill>
                  <a:schemeClr val="accent4"/>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47225" y="3355651"/>
            <a:ext cx="8036853" cy="682850"/>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100">
                  <a:solidFill>
                    <a:schemeClr val="accent4"/>
                  </a:solidFill>
                  <a:latin typeface="Times New Roman" panose="02020603050405020304" pitchFamily="18" charset="0"/>
                  <a:cs typeface="Times New Roman" panose="02020603050405020304" pitchFamily="18" charset="0"/>
                </a:rPr>
                <a:t>Biết dùng dấu ngoặc kép trong khi viết.</a:t>
              </a:r>
              <a:endParaRPr lang="en-US" sz="2100" dirty="0">
                <a:solidFill>
                  <a:schemeClr val="accent4"/>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a:solidFill>
                    <a:schemeClr val="accent4"/>
                  </a:solidFill>
                  <a:latin typeface="Arial" panose="020B0604020202020204" pitchFamily="34" charset="0"/>
                  <a:cs typeface="Arial" panose="020B0604020202020204" pitchFamily="34" charset="0"/>
                </a:rPr>
                <a:t>2</a:t>
              </a:r>
              <a:endParaRPr lang="en-US" sz="2250" b="1" dirty="0">
                <a:solidFill>
                  <a:schemeClr val="accent4"/>
                </a:solidFill>
                <a:latin typeface="Arial" panose="020B0604020202020204" pitchFamily="34" charset="0"/>
                <a:cs typeface="Arial" panose="020B0604020202020204" pitchFamily="34" charset="0"/>
              </a:endParaRPr>
            </a:p>
          </p:txBody>
        </p:sp>
      </p:grpSp>
      <p:sp>
        <p:nvSpPr>
          <p:cNvPr id="9" name="Cloud Callout 8"/>
          <p:cNvSpPr/>
          <p:nvPr/>
        </p:nvSpPr>
        <p:spPr>
          <a:xfrm>
            <a:off x="2072219" y="293803"/>
            <a:ext cx="5192906" cy="1581948"/>
          </a:xfrm>
          <a:prstGeom prst="cloudCallout">
            <a:avLst>
              <a:gd name="adj1" fmla="val -73449"/>
              <a:gd name="adj2" fmla="val 51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4"/>
                </a:solidFill>
                <a:latin typeface="Times New Roman" panose="02020603050405020304" pitchFamily="18" charset="0"/>
                <a:cs typeface="Times New Roman" panose="02020603050405020304" pitchFamily="18" charset="0"/>
              </a:rPr>
              <a:t>Bài</a:t>
            </a:r>
            <a:r>
              <a:rPr lang="en-US" sz="2400" b="1" dirty="0">
                <a:solidFill>
                  <a:schemeClr val="accent4"/>
                </a:solidFill>
                <a:latin typeface="Times New Roman" panose="02020603050405020304" pitchFamily="18" charset="0"/>
                <a:cs typeface="Times New Roman" panose="02020603050405020304" pitchFamily="18" charset="0"/>
              </a:rPr>
              <a:t> 2 </a:t>
            </a:r>
            <a:r>
              <a:rPr lang="en-US" sz="2400" b="1" dirty="0" err="1" smtClean="0">
                <a:solidFill>
                  <a:schemeClr val="accent4"/>
                </a:solidFill>
                <a:latin typeface="Times New Roman" panose="02020603050405020304" pitchFamily="18" charset="0"/>
                <a:cs typeface="Times New Roman" panose="02020603050405020304" pitchFamily="18" charset="0"/>
              </a:rPr>
              <a:t>giúp</a:t>
            </a:r>
            <a:r>
              <a:rPr lang="en-US" sz="2400" b="1" dirty="0" smtClean="0">
                <a:solidFill>
                  <a:schemeClr val="accent4"/>
                </a:solidFill>
                <a:latin typeface="Times New Roman" panose="02020603050405020304" pitchFamily="18" charset="0"/>
                <a:cs typeface="Times New Roman" panose="02020603050405020304" pitchFamily="18" charset="0"/>
              </a:rPr>
              <a:t> </a:t>
            </a:r>
            <a:r>
              <a:rPr lang="en-US" sz="2400" b="1" dirty="0" err="1" smtClean="0">
                <a:solidFill>
                  <a:schemeClr val="accent4"/>
                </a:solidFill>
                <a:latin typeface="Times New Roman" panose="02020603050405020304" pitchFamily="18" charset="0"/>
                <a:cs typeface="Times New Roman" panose="02020603050405020304" pitchFamily="18" charset="0"/>
              </a:rPr>
              <a:t>em</a:t>
            </a:r>
            <a:r>
              <a:rPr lang="en-US" sz="2400" b="1" dirty="0" smtClean="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đạt</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được</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smtClean="0">
                <a:solidFill>
                  <a:schemeClr val="accent4"/>
                </a:solidFill>
                <a:latin typeface="Times New Roman" panose="02020603050405020304" pitchFamily="18" charset="0"/>
                <a:cs typeface="Times New Roman" panose="02020603050405020304" pitchFamily="18" charset="0"/>
              </a:rPr>
              <a:t>yêu</a:t>
            </a:r>
            <a:r>
              <a:rPr lang="en-US" sz="2400" b="1" dirty="0" smtClean="0">
                <a:solidFill>
                  <a:schemeClr val="accent4"/>
                </a:solidFill>
                <a:latin typeface="Times New Roman" panose="02020603050405020304" pitchFamily="18" charset="0"/>
                <a:cs typeface="Times New Roman" panose="02020603050405020304" pitchFamily="18" charset="0"/>
              </a:rPr>
              <a:t> </a:t>
            </a:r>
            <a:r>
              <a:rPr lang="en-US" sz="2400" b="1" dirty="0" err="1" smtClean="0">
                <a:solidFill>
                  <a:schemeClr val="accent4"/>
                </a:solidFill>
                <a:latin typeface="Times New Roman" panose="02020603050405020304" pitchFamily="18" charset="0"/>
                <a:cs typeface="Times New Roman" panose="02020603050405020304" pitchFamily="18" charset="0"/>
              </a:rPr>
              <a:t>cầu</a:t>
            </a:r>
            <a:r>
              <a:rPr lang="en-US" sz="2400" b="1" dirty="0" smtClean="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nào</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của</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bài</a:t>
            </a:r>
            <a:r>
              <a:rPr lang="en-US" sz="2400" b="1" dirty="0">
                <a:solidFill>
                  <a:schemeClr val="accent4"/>
                </a:solidFill>
                <a:latin typeface="Times New Roman" panose="02020603050405020304" pitchFamily="18" charset="0"/>
                <a:cs typeface="Times New Roman" panose="02020603050405020304" pitchFamily="18" charset="0"/>
              </a:rPr>
              <a:t>?</a:t>
            </a:r>
            <a:endParaRPr lang="en-US" sz="2400" b="1" dirty="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828233" y="203109"/>
            <a:ext cx="7647385" cy="460375"/>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chemeClr val="accent4"/>
                </a:solidFill>
                <a:latin typeface="Times New Roman" panose="02020603050405020304" pitchFamily="18" charset="0"/>
                <a:cs typeface="Times New Roman" panose="02020603050405020304" pitchFamily="18" charset="0"/>
              </a:rPr>
              <a:t>3. Em đặt dấu ngoặc kép vào chỗ nào trong các câu sau:</a:t>
            </a:r>
            <a:endParaRPr lang="en-US" altLang="en-US" sz="2400" b="1">
              <a:solidFill>
                <a:schemeClr val="accent4"/>
              </a:solidFill>
              <a:latin typeface="Times New Roman" panose="02020603050405020304" pitchFamily="18" charset="0"/>
              <a:cs typeface="Times New Roman" panose="02020603050405020304" pitchFamily="18" charset="0"/>
            </a:endParaRPr>
          </a:p>
        </p:txBody>
      </p:sp>
      <p:sp>
        <p:nvSpPr>
          <p:cNvPr id="19459" name="Text Box 6"/>
          <p:cNvSpPr txBox="1">
            <a:spLocks noChangeArrowheads="1"/>
          </p:cNvSpPr>
          <p:nvPr/>
        </p:nvSpPr>
        <p:spPr bwMode="auto">
          <a:xfrm>
            <a:off x="985338" y="988332"/>
            <a:ext cx="7173686" cy="829945"/>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AutoNum type="alphaLcParenR"/>
            </a:pPr>
            <a:r>
              <a:rPr lang="en-US" altLang="en-US" sz="2400">
                <a:solidFill>
                  <a:schemeClr val="accent4"/>
                </a:solidFill>
                <a:latin typeface="Times New Roman" panose="02020603050405020304" pitchFamily="18" charset="0"/>
                <a:cs typeface="Times New Roman" panose="02020603050405020304" pitchFamily="18" charset="0"/>
              </a:rPr>
              <a:t> Cả bầy ong cùng nhau xây tổ. Con nào con nấy hết sức tiết kiệm vôi vữa.</a:t>
            </a:r>
            <a:endParaRPr lang="en-US" altLang="en-US" sz="2400">
              <a:solidFill>
                <a:schemeClr val="accent4"/>
              </a:solidFill>
              <a:latin typeface="Times New Roman" panose="02020603050405020304" pitchFamily="18" charset="0"/>
              <a:cs typeface="Times New Roman" panose="02020603050405020304" pitchFamily="18" charset="0"/>
            </a:endParaRPr>
          </a:p>
        </p:txBody>
      </p:sp>
      <p:sp>
        <p:nvSpPr>
          <p:cNvPr id="5" name="Text Box 6"/>
          <p:cNvSpPr txBox="1">
            <a:spLocks noChangeArrowheads="1"/>
          </p:cNvSpPr>
          <p:nvPr/>
        </p:nvSpPr>
        <p:spPr bwMode="auto">
          <a:xfrm>
            <a:off x="985338" y="2175635"/>
            <a:ext cx="7173686" cy="829945"/>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AutoNum type="alphaLcParenR"/>
            </a:pPr>
            <a:r>
              <a:rPr lang="en-US" altLang="en-US" sz="2400">
                <a:solidFill>
                  <a:schemeClr val="accent4"/>
                </a:solidFill>
                <a:latin typeface="Times New Roman" panose="02020603050405020304" pitchFamily="18" charset="0"/>
                <a:cs typeface="Times New Roman" panose="02020603050405020304" pitchFamily="18" charset="0"/>
              </a:rPr>
              <a:t> Cả bầy ong cùng nhau xây tổ. Con nào con nấy hết sức tiết kiệm </a:t>
            </a:r>
            <a:r>
              <a:rPr lang="en-US" altLang="en-US" sz="2400" b="1">
                <a:solidFill>
                  <a:schemeClr val="accent4"/>
                </a:solidFill>
                <a:latin typeface="Times New Roman" panose="02020603050405020304" pitchFamily="18" charset="0"/>
                <a:cs typeface="Times New Roman" panose="02020603050405020304" pitchFamily="18" charset="0"/>
              </a:rPr>
              <a:t>“</a:t>
            </a:r>
            <a:r>
              <a:rPr lang="en-US" altLang="en-US" sz="2400" b="1">
                <a:solidFill>
                  <a:srgbClr val="FF0000"/>
                </a:solidFill>
                <a:latin typeface="Times New Roman" panose="02020603050405020304" pitchFamily="18" charset="0"/>
                <a:cs typeface="Times New Roman" panose="02020603050405020304" pitchFamily="18" charset="0"/>
              </a:rPr>
              <a:t>vôi vữa</a:t>
            </a:r>
            <a:r>
              <a:rPr lang="en-US" altLang="en-US" sz="2400" b="1">
                <a:solidFill>
                  <a:schemeClr val="accent4"/>
                </a:solidFill>
                <a:latin typeface="Times New Roman" panose="02020603050405020304" pitchFamily="18" charset="0"/>
                <a:cs typeface="Times New Roman" panose="02020603050405020304" pitchFamily="18" charset="0"/>
              </a:rPr>
              <a:t>”.</a:t>
            </a:r>
            <a:endParaRPr lang="en-US" altLang="en-US" sz="2400" b="1">
              <a:solidFill>
                <a:schemeClr val="accent4"/>
              </a:solidFill>
              <a:latin typeface="Times New Roman" panose="02020603050405020304" pitchFamily="18" charset="0"/>
              <a:cs typeface="Times New Roman" panose="02020603050405020304" pitchFamily="18" charset="0"/>
            </a:endParaRPr>
          </a:p>
        </p:txBody>
      </p:sp>
      <p:sp>
        <p:nvSpPr>
          <p:cNvPr id="2" name="Down Arrow 1"/>
          <p:cNvSpPr/>
          <p:nvPr/>
        </p:nvSpPr>
        <p:spPr>
          <a:xfrm>
            <a:off x="4212137" y="1779633"/>
            <a:ext cx="342899"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4"/>
              </a:solidFill>
            </a:endParaRPr>
          </a:p>
        </p:txBody>
      </p:sp>
      <p:sp>
        <p:nvSpPr>
          <p:cNvPr id="9" name="Rectangle 10"/>
          <p:cNvSpPr>
            <a:spLocks noChangeArrowheads="1"/>
          </p:cNvSpPr>
          <p:nvPr/>
        </p:nvSpPr>
        <p:spPr bwMode="auto">
          <a:xfrm>
            <a:off x="1332046" y="4171311"/>
            <a:ext cx="6901544" cy="737235"/>
          </a:xfrm>
          <a:prstGeom prst="rect">
            <a:avLst/>
          </a:prstGeom>
          <a:solidFill>
            <a:schemeClr val="accent1">
              <a:lumMod val="40000"/>
              <a:lumOff val="60000"/>
            </a:schemeClr>
          </a:solidFill>
          <a:ln>
            <a:noFill/>
          </a:ln>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en-US" altLang="en-US" sz="2100" b="1">
                <a:solidFill>
                  <a:schemeClr val="accent4"/>
                </a:solidFill>
              </a:rPr>
              <a:t>Vì từ “vôi vữa” ở đây không phải có nghĩa như vôi vữa con người dùng. Nó có ý nghĩa đặc biệt.</a:t>
            </a:r>
            <a:endParaRPr lang="en-US" altLang="en-US" sz="2100" b="1">
              <a:solidFill>
                <a:schemeClr val="accent4"/>
              </a:solidFill>
              <a:latin typeface="VNI-Times" pitchFamily="2" charset="0"/>
            </a:endParaRPr>
          </a:p>
        </p:txBody>
      </p:sp>
      <p:sp>
        <p:nvSpPr>
          <p:cNvPr id="10" name="Rectangle 5"/>
          <p:cNvSpPr/>
          <p:nvPr/>
        </p:nvSpPr>
        <p:spPr>
          <a:xfrm>
            <a:off x="1332046" y="3363651"/>
            <a:ext cx="6901544" cy="414020"/>
          </a:xfrm>
          <a:prstGeom prst="rect">
            <a:avLst/>
          </a:prstGeom>
          <a:solidFill>
            <a:srgbClr val="DDBA59"/>
          </a:solidFill>
        </p:spPr>
        <p:txBody>
          <a:bodyPr wrap="square">
            <a:spAutoFit/>
          </a:bodyPr>
          <a:lstStyle/>
          <a:p>
            <a:pPr algn="ctr"/>
            <a:r>
              <a:rPr lang="en-US" sz="2100" b="1">
                <a:latin typeface="Times New Roman" panose="02020603050405020304" pitchFamily="18" charset="0"/>
                <a:cs typeface="Times New Roman" panose="02020603050405020304" pitchFamily="18" charset="0"/>
              </a:rPr>
              <a:t>Vì sao từ “vôi vữa” lại được dùng trong dấu ngoặc kép?</a:t>
            </a:r>
            <a:endParaRPr lang="en-US" sz="2100" b="1">
              <a:latin typeface="Times New Roman" panose="02020603050405020304" pitchFamily="18" charset="0"/>
              <a:cs typeface="Times New Roman" panose="02020603050405020304" pitchFamily="18" charset="0"/>
            </a:endParaRPr>
          </a:p>
        </p:txBody>
      </p:sp>
      <p:sp>
        <p:nvSpPr>
          <p:cNvPr id="11" name="Curved Right Arrow 10"/>
          <p:cNvSpPr/>
          <p:nvPr/>
        </p:nvSpPr>
        <p:spPr>
          <a:xfrm>
            <a:off x="896619" y="3572056"/>
            <a:ext cx="435427" cy="85997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ldLvl="0" animBg="1"/>
      <p:bldP spid="9" grpId="0" bldLvl="0" animBg="1"/>
      <p:bldP spid="11" grpId="0" bldLvl="0" animBg="1"/>
      <p:bldP spid="10" grpId="0" animBg="1"/>
      <p:bldP spid="1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506015" y="745670"/>
            <a:ext cx="7647385" cy="414020"/>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100" b="1">
                <a:solidFill>
                  <a:schemeClr val="accent4"/>
                </a:solidFill>
                <a:latin typeface="Times New Roman" panose="02020603050405020304" pitchFamily="18" charset="0"/>
                <a:cs typeface="Times New Roman" panose="02020603050405020304" pitchFamily="18" charset="0"/>
              </a:rPr>
              <a:t>3. Em đặt dấu ngoặc kép vào chỗ nào trong các câu sau:</a:t>
            </a:r>
            <a:endParaRPr lang="en-US" altLang="en-US" sz="2100" b="1">
              <a:solidFill>
                <a:schemeClr val="accent4"/>
              </a:solidFill>
              <a:latin typeface="Times New Roman" panose="02020603050405020304" pitchFamily="18" charset="0"/>
              <a:cs typeface="Times New Roman" panose="02020603050405020304" pitchFamily="18" charset="0"/>
            </a:endParaRPr>
          </a:p>
        </p:txBody>
      </p:sp>
      <p:sp>
        <p:nvSpPr>
          <p:cNvPr id="19459" name="Text Box 6"/>
          <p:cNvSpPr txBox="1">
            <a:spLocks noChangeArrowheads="1"/>
          </p:cNvSpPr>
          <p:nvPr/>
        </p:nvSpPr>
        <p:spPr bwMode="auto">
          <a:xfrm>
            <a:off x="1080322" y="1297344"/>
            <a:ext cx="7173686" cy="2999740"/>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spcBef>
                <a:spcPct val="50000"/>
              </a:spcBef>
            </a:pPr>
            <a:r>
              <a:rPr lang="vi-VN" altLang="en-US" sz="2100">
                <a:solidFill>
                  <a:schemeClr val="accent4"/>
                </a:solidFill>
                <a:latin typeface="Times New Roman" panose="02020603050405020304" pitchFamily="18" charset="0"/>
                <a:cs typeface="Times New Roman" panose="02020603050405020304" pitchFamily="18" charset="0"/>
              </a:rPr>
              <a:t>b)</a:t>
            </a:r>
            <a:r>
              <a:rPr lang="en-US" altLang="en-US" sz="2100">
                <a:solidFill>
                  <a:schemeClr val="accent4"/>
                </a:solidFill>
                <a:latin typeface="Times New Roman" panose="02020603050405020304" pitchFamily="18" charset="0"/>
                <a:cs typeface="Times New Roman" panose="02020603050405020304" pitchFamily="18" charset="0"/>
              </a:rPr>
              <a:t>  </a:t>
            </a:r>
            <a:r>
              <a:rPr lang="vi-VN" altLang="en-US" sz="2100">
                <a:solidFill>
                  <a:schemeClr val="accent4"/>
                </a:solidFill>
                <a:latin typeface="Times New Roman" panose="02020603050405020304" pitchFamily="18" charset="0"/>
                <a:cs typeface="Times New Roman" panose="02020603050405020304" pitchFamily="18" charset="0"/>
              </a:rPr>
              <a:t>Trạng Quỳnh thấy có người dâng vua một mâm đào gọi là đào trường thọ thì thản nhiên lấy một quả mà ăn. Vua giận, ra lệnh chém đầu Quỳnh. Quỳnh bèn tâu: </a:t>
            </a:r>
            <a:endParaRPr lang="en-US" altLang="en-US" sz="2100">
              <a:solidFill>
                <a:schemeClr val="accent4"/>
              </a:solidFill>
              <a:latin typeface="Times New Roman" panose="02020603050405020304" pitchFamily="18" charset="0"/>
              <a:cs typeface="Times New Roman" panose="02020603050405020304" pitchFamily="18" charset="0"/>
            </a:endParaRPr>
          </a:p>
          <a:p>
            <a:pPr marL="0" indent="0" algn="just" eaLnBrk="1" hangingPunct="1">
              <a:spcBef>
                <a:spcPct val="50000"/>
              </a:spcBef>
            </a:pPr>
            <a:r>
              <a:rPr lang="en-US" altLang="en-US" sz="2100">
                <a:solidFill>
                  <a:schemeClr val="accent4"/>
                </a:solidFill>
                <a:latin typeface="Times New Roman" panose="02020603050405020304" pitchFamily="18" charset="0"/>
                <a:cs typeface="Times New Roman" panose="02020603050405020304" pitchFamily="18" charset="0"/>
              </a:rPr>
              <a:t>      - </a:t>
            </a:r>
            <a:r>
              <a:rPr lang="vi-VN" altLang="en-US" sz="2100">
                <a:solidFill>
                  <a:schemeClr val="accent4"/>
                </a:solidFill>
                <a:latin typeface="Times New Roman" panose="02020603050405020304" pitchFamily="18" charset="0"/>
                <a:cs typeface="Times New Roman" panose="02020603050405020304" pitchFamily="18" charset="0"/>
              </a:rPr>
              <a:t>Tâu bệ hạ, thần thấy quả đào gọi là trường thọ thì mới lấy ăn, tưởng ăn vào thì được sống lâu thờ vua. Không ngờ, nuốt chưa khỏi miệng mà chết đã đến cổ. Vậy nên, xin đức vua đổi tên quả ấy là đoản thọ và trị tội kẻ xu nịnh dâng đào.</a:t>
            </a:r>
            <a:r>
              <a:rPr lang="en-US" altLang="en-US" sz="2100">
                <a:solidFill>
                  <a:schemeClr val="accent4"/>
                </a:solidFill>
                <a:latin typeface="Times New Roman" panose="02020603050405020304" pitchFamily="18" charset="0"/>
                <a:cs typeface="Times New Roman" panose="02020603050405020304" pitchFamily="18" charset="0"/>
              </a:rPr>
              <a:t> </a:t>
            </a:r>
            <a:endParaRPr lang="en-US" altLang="en-US" sz="2100">
              <a:solidFill>
                <a:schemeClr val="accent4"/>
              </a:solidFill>
              <a:latin typeface="Times New Roman" panose="02020603050405020304" pitchFamily="18" charset="0"/>
              <a:cs typeface="Times New Roman" panose="02020603050405020304" pitchFamily="18" charset="0"/>
            </a:endParaRPr>
          </a:p>
          <a:p>
            <a:pPr marL="0" indent="0" algn="just" eaLnBrk="1" hangingPunct="1">
              <a:spcBef>
                <a:spcPct val="50000"/>
              </a:spcBef>
            </a:pPr>
            <a:r>
              <a:rPr lang="en-US" altLang="en-US" sz="2100">
                <a:solidFill>
                  <a:schemeClr val="accent4"/>
                </a:solidFill>
                <a:latin typeface="Times New Roman" panose="02020603050405020304" pitchFamily="18" charset="0"/>
                <a:cs typeface="Times New Roman" panose="02020603050405020304" pitchFamily="18" charset="0"/>
              </a:rPr>
              <a:t>       </a:t>
            </a:r>
            <a:r>
              <a:rPr lang="vi-VN" altLang="en-US" sz="2100">
                <a:solidFill>
                  <a:schemeClr val="accent4"/>
                </a:solidFill>
                <a:latin typeface="Times New Roman" panose="02020603050405020304" pitchFamily="18" charset="0"/>
                <a:cs typeface="Times New Roman" panose="02020603050405020304" pitchFamily="18" charset="0"/>
              </a:rPr>
              <a:t>Vua nghe vậy bật cười, tha tội cho Trạng Quỳnh.</a:t>
            </a:r>
            <a:endParaRPr lang="vi-VN" altLang="en-US" sz="210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7668260" y="51435"/>
            <a:ext cx="1475740" cy="791845"/>
          </a:xfrm>
          <a:prstGeom prst="clou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9458" name="Text Box 4"/>
          <p:cNvSpPr txBox="1">
            <a:spLocks noChangeArrowheads="1"/>
          </p:cNvSpPr>
          <p:nvPr/>
        </p:nvSpPr>
        <p:spPr bwMode="auto">
          <a:xfrm>
            <a:off x="467098" y="698863"/>
            <a:ext cx="7647385" cy="414020"/>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100" b="1">
                <a:solidFill>
                  <a:schemeClr val="accent4"/>
                </a:solidFill>
                <a:latin typeface="Times New Roman" panose="02020603050405020304" pitchFamily="18" charset="0"/>
                <a:cs typeface="Times New Roman" panose="02020603050405020304" pitchFamily="18" charset="0"/>
              </a:rPr>
              <a:t>3. Em đặt dấu ngoặc kép vào chỗ nào trong các câu sau:</a:t>
            </a:r>
            <a:endParaRPr lang="en-US" altLang="en-US" sz="2100" b="1">
              <a:solidFill>
                <a:schemeClr val="accent4"/>
              </a:solidFill>
              <a:latin typeface="Times New Roman" panose="02020603050405020304" pitchFamily="18" charset="0"/>
              <a:cs typeface="Times New Roman" panose="02020603050405020304" pitchFamily="18" charset="0"/>
            </a:endParaRPr>
          </a:p>
        </p:txBody>
      </p:sp>
      <p:sp>
        <p:nvSpPr>
          <p:cNvPr id="19459" name="Text Box 6"/>
          <p:cNvSpPr txBox="1">
            <a:spLocks noChangeArrowheads="1"/>
          </p:cNvSpPr>
          <p:nvPr/>
        </p:nvSpPr>
        <p:spPr bwMode="auto">
          <a:xfrm>
            <a:off x="1080322" y="1297344"/>
            <a:ext cx="7173686" cy="2999740"/>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spcBef>
                <a:spcPct val="50000"/>
              </a:spcBef>
            </a:pPr>
            <a:r>
              <a:rPr lang="vi-VN" altLang="en-US" sz="2100">
                <a:solidFill>
                  <a:schemeClr val="accent4"/>
                </a:solidFill>
                <a:latin typeface="Times New Roman" panose="02020603050405020304" pitchFamily="18" charset="0"/>
                <a:cs typeface="Times New Roman" panose="02020603050405020304" pitchFamily="18" charset="0"/>
              </a:rPr>
              <a:t>b)</a:t>
            </a:r>
            <a:r>
              <a:rPr lang="en-US" altLang="en-US" sz="2100">
                <a:solidFill>
                  <a:schemeClr val="accent4"/>
                </a:solidFill>
                <a:latin typeface="Times New Roman" panose="02020603050405020304" pitchFamily="18" charset="0"/>
                <a:cs typeface="Times New Roman" panose="02020603050405020304" pitchFamily="18" charset="0"/>
              </a:rPr>
              <a:t>  </a:t>
            </a:r>
            <a:r>
              <a:rPr lang="vi-VN" altLang="en-US" sz="2100">
                <a:solidFill>
                  <a:schemeClr val="accent4"/>
                </a:solidFill>
                <a:latin typeface="Times New Roman" panose="02020603050405020304" pitchFamily="18" charset="0"/>
                <a:cs typeface="Times New Roman" panose="02020603050405020304" pitchFamily="18" charset="0"/>
              </a:rPr>
              <a:t>Trạng Quỳnh thấy có người dâng vua một mâm đào gọi là đào</a:t>
            </a:r>
            <a:r>
              <a:rPr lang="vi-VN" altLang="en-US" sz="2100">
                <a:solidFill>
                  <a:schemeClr val="accent6"/>
                </a:solidFill>
                <a:latin typeface="Times New Roman" panose="02020603050405020304" pitchFamily="18" charset="0"/>
                <a:cs typeface="Times New Roman" panose="02020603050405020304" pitchFamily="18" charset="0"/>
              </a:rPr>
              <a:t> </a:t>
            </a:r>
            <a:r>
              <a:rPr lang="en-US" altLang="en-US" sz="2100" b="1">
                <a:solidFill>
                  <a:schemeClr val="accent6"/>
                </a:solidFill>
                <a:latin typeface="Times New Roman" panose="02020603050405020304" pitchFamily="18" charset="0"/>
                <a:cs typeface="Times New Roman" panose="02020603050405020304" pitchFamily="18" charset="0"/>
              </a:rPr>
              <a:t>“t</a:t>
            </a:r>
            <a:r>
              <a:rPr lang="vi-VN" altLang="en-US" sz="2100" b="1">
                <a:solidFill>
                  <a:schemeClr val="accent6"/>
                </a:solidFill>
                <a:latin typeface="Times New Roman" panose="02020603050405020304" pitchFamily="18" charset="0"/>
                <a:cs typeface="Times New Roman" panose="02020603050405020304" pitchFamily="18" charset="0"/>
              </a:rPr>
              <a:t>rường th</a:t>
            </a:r>
            <a:r>
              <a:rPr lang="en-US" altLang="en-US" sz="2100" b="1">
                <a:solidFill>
                  <a:schemeClr val="accent6"/>
                </a:solidFill>
                <a:latin typeface="Times New Roman" panose="02020603050405020304" pitchFamily="18" charset="0"/>
                <a:cs typeface="Times New Roman" panose="02020603050405020304" pitchFamily="18" charset="0"/>
              </a:rPr>
              <a:t>ọ”</a:t>
            </a:r>
            <a:r>
              <a:rPr lang="vi-VN" altLang="en-US" sz="2100" b="1">
                <a:solidFill>
                  <a:schemeClr val="accent6"/>
                </a:solidFill>
                <a:latin typeface="Times New Roman" panose="02020603050405020304" pitchFamily="18" charset="0"/>
                <a:cs typeface="Times New Roman" panose="02020603050405020304" pitchFamily="18" charset="0"/>
              </a:rPr>
              <a:t> </a:t>
            </a:r>
            <a:r>
              <a:rPr lang="vi-VN" altLang="en-US" sz="2100">
                <a:solidFill>
                  <a:schemeClr val="accent4"/>
                </a:solidFill>
                <a:latin typeface="Times New Roman" panose="02020603050405020304" pitchFamily="18" charset="0"/>
                <a:cs typeface="Times New Roman" panose="02020603050405020304" pitchFamily="18" charset="0"/>
              </a:rPr>
              <a:t>thì thản nhiên lấy một quả mà ăn. Vua giận, ra lệnh chém đầu Quỳnh. Quỳnh bèn tâu: </a:t>
            </a:r>
            <a:endParaRPr lang="en-US" altLang="en-US" sz="2100">
              <a:solidFill>
                <a:schemeClr val="accent4"/>
              </a:solidFill>
              <a:latin typeface="Times New Roman" panose="02020603050405020304" pitchFamily="18" charset="0"/>
              <a:cs typeface="Times New Roman" panose="02020603050405020304" pitchFamily="18" charset="0"/>
            </a:endParaRPr>
          </a:p>
          <a:p>
            <a:pPr marL="0" indent="0" algn="just" eaLnBrk="1" hangingPunct="1">
              <a:spcBef>
                <a:spcPct val="50000"/>
              </a:spcBef>
            </a:pPr>
            <a:r>
              <a:rPr lang="en-US" altLang="en-US" sz="2100">
                <a:solidFill>
                  <a:schemeClr val="accent4"/>
                </a:solidFill>
                <a:latin typeface="Times New Roman" panose="02020603050405020304" pitchFamily="18" charset="0"/>
                <a:cs typeface="Times New Roman" panose="02020603050405020304" pitchFamily="18" charset="0"/>
              </a:rPr>
              <a:t>      - </a:t>
            </a:r>
            <a:r>
              <a:rPr lang="vi-VN" altLang="en-US" sz="2100">
                <a:solidFill>
                  <a:schemeClr val="accent4"/>
                </a:solidFill>
                <a:latin typeface="Times New Roman" panose="02020603050405020304" pitchFamily="18" charset="0"/>
                <a:cs typeface="Times New Roman" panose="02020603050405020304" pitchFamily="18" charset="0"/>
              </a:rPr>
              <a:t>Tâu bệ hạ, thần thấy quả đào gọi là </a:t>
            </a:r>
            <a:r>
              <a:rPr lang="en-US" altLang="en-US" sz="2100" b="1">
                <a:solidFill>
                  <a:schemeClr val="accent6"/>
                </a:solidFill>
                <a:latin typeface="Times New Roman" panose="02020603050405020304" pitchFamily="18" charset="0"/>
                <a:cs typeface="Times New Roman" panose="02020603050405020304" pitchFamily="18" charset="0"/>
              </a:rPr>
              <a:t>“t</a:t>
            </a:r>
            <a:r>
              <a:rPr lang="vi-VN" altLang="en-US" sz="2100" b="1">
                <a:solidFill>
                  <a:schemeClr val="accent6"/>
                </a:solidFill>
                <a:latin typeface="Times New Roman" panose="02020603050405020304" pitchFamily="18" charset="0"/>
                <a:cs typeface="Times New Roman" panose="02020603050405020304" pitchFamily="18" charset="0"/>
              </a:rPr>
              <a:t>rường th</a:t>
            </a:r>
            <a:r>
              <a:rPr lang="en-US" altLang="en-US" sz="2100" b="1">
                <a:solidFill>
                  <a:schemeClr val="accent6"/>
                </a:solidFill>
                <a:latin typeface="Times New Roman" panose="02020603050405020304" pitchFamily="18" charset="0"/>
                <a:cs typeface="Times New Roman" panose="02020603050405020304" pitchFamily="18" charset="0"/>
              </a:rPr>
              <a:t>ọ”</a:t>
            </a:r>
            <a:r>
              <a:rPr lang="vi-VN" altLang="en-US" sz="2100" b="1">
                <a:solidFill>
                  <a:schemeClr val="accent6"/>
                </a:solidFill>
                <a:latin typeface="Times New Roman" panose="02020603050405020304" pitchFamily="18" charset="0"/>
                <a:cs typeface="Times New Roman" panose="02020603050405020304" pitchFamily="18" charset="0"/>
              </a:rPr>
              <a:t> </a:t>
            </a:r>
            <a:r>
              <a:rPr lang="vi-VN" altLang="en-US" sz="2100">
                <a:solidFill>
                  <a:schemeClr val="accent4"/>
                </a:solidFill>
                <a:latin typeface="Times New Roman" panose="02020603050405020304" pitchFamily="18" charset="0"/>
                <a:cs typeface="Times New Roman" panose="02020603050405020304" pitchFamily="18" charset="0"/>
              </a:rPr>
              <a:t>thì mới lấy ăn, tưởng ăn vào thì được sống lâu thờ vua. Không ngờ, nuốt chưa khỏi miệng mà chết đã đến cổ. Vậy nên, xin đức vua đổi tên quả ấy là</a:t>
            </a:r>
            <a:r>
              <a:rPr lang="vi-VN" altLang="en-US" sz="2100">
                <a:solidFill>
                  <a:schemeClr val="accent6"/>
                </a:solidFill>
                <a:latin typeface="Times New Roman" panose="02020603050405020304" pitchFamily="18" charset="0"/>
                <a:cs typeface="Times New Roman" panose="02020603050405020304" pitchFamily="18" charset="0"/>
              </a:rPr>
              <a:t> </a:t>
            </a:r>
            <a:r>
              <a:rPr lang="en-US" altLang="en-US" sz="2100" b="1">
                <a:solidFill>
                  <a:schemeClr val="accent6"/>
                </a:solidFill>
                <a:latin typeface="Times New Roman" panose="02020603050405020304" pitchFamily="18" charset="0"/>
                <a:cs typeface="Times New Roman" panose="02020603050405020304" pitchFamily="18" charset="0"/>
              </a:rPr>
              <a:t>“đoản </a:t>
            </a:r>
            <a:r>
              <a:rPr lang="vi-VN" altLang="en-US" sz="2100" b="1">
                <a:solidFill>
                  <a:schemeClr val="accent6"/>
                </a:solidFill>
                <a:latin typeface="Times New Roman" panose="02020603050405020304" pitchFamily="18" charset="0"/>
                <a:cs typeface="Times New Roman" panose="02020603050405020304" pitchFamily="18" charset="0"/>
              </a:rPr>
              <a:t>th</a:t>
            </a:r>
            <a:r>
              <a:rPr lang="en-US" altLang="en-US" sz="2100" b="1">
                <a:solidFill>
                  <a:schemeClr val="accent6"/>
                </a:solidFill>
                <a:latin typeface="Times New Roman" panose="02020603050405020304" pitchFamily="18" charset="0"/>
                <a:cs typeface="Times New Roman" panose="02020603050405020304" pitchFamily="18" charset="0"/>
              </a:rPr>
              <a:t>ọ”</a:t>
            </a:r>
            <a:r>
              <a:rPr lang="vi-VN" altLang="en-US" sz="2100" b="1">
                <a:solidFill>
                  <a:schemeClr val="accent4"/>
                </a:solidFill>
                <a:latin typeface="Times New Roman" panose="02020603050405020304" pitchFamily="18" charset="0"/>
                <a:cs typeface="Times New Roman" panose="02020603050405020304" pitchFamily="18" charset="0"/>
              </a:rPr>
              <a:t> </a:t>
            </a:r>
            <a:r>
              <a:rPr lang="vi-VN" altLang="en-US" sz="2100">
                <a:solidFill>
                  <a:schemeClr val="accent4"/>
                </a:solidFill>
                <a:latin typeface="Times New Roman" panose="02020603050405020304" pitchFamily="18" charset="0"/>
                <a:cs typeface="Times New Roman" panose="02020603050405020304" pitchFamily="18" charset="0"/>
              </a:rPr>
              <a:t>và trị tội kẻ xu nịnh dâng đào.</a:t>
            </a:r>
            <a:r>
              <a:rPr lang="en-US" altLang="en-US" sz="2100">
                <a:solidFill>
                  <a:schemeClr val="accent4"/>
                </a:solidFill>
                <a:latin typeface="Times New Roman" panose="02020603050405020304" pitchFamily="18" charset="0"/>
                <a:cs typeface="Times New Roman" panose="02020603050405020304" pitchFamily="18" charset="0"/>
              </a:rPr>
              <a:t> </a:t>
            </a:r>
            <a:endParaRPr lang="en-US" altLang="en-US" sz="2100">
              <a:solidFill>
                <a:schemeClr val="accent4"/>
              </a:solidFill>
              <a:latin typeface="Times New Roman" panose="02020603050405020304" pitchFamily="18" charset="0"/>
              <a:cs typeface="Times New Roman" panose="02020603050405020304" pitchFamily="18" charset="0"/>
            </a:endParaRPr>
          </a:p>
          <a:p>
            <a:pPr marL="0" indent="0" algn="just" eaLnBrk="1" hangingPunct="1">
              <a:spcBef>
                <a:spcPct val="50000"/>
              </a:spcBef>
            </a:pPr>
            <a:r>
              <a:rPr lang="en-US" altLang="en-US" sz="2100">
                <a:solidFill>
                  <a:schemeClr val="accent4"/>
                </a:solidFill>
                <a:latin typeface="Times New Roman" panose="02020603050405020304" pitchFamily="18" charset="0"/>
                <a:cs typeface="Times New Roman" panose="02020603050405020304" pitchFamily="18" charset="0"/>
              </a:rPr>
              <a:t>       </a:t>
            </a:r>
            <a:r>
              <a:rPr lang="vi-VN" altLang="en-US" sz="2100">
                <a:solidFill>
                  <a:schemeClr val="accent4"/>
                </a:solidFill>
                <a:latin typeface="Times New Roman" panose="02020603050405020304" pitchFamily="18" charset="0"/>
                <a:cs typeface="Times New Roman" panose="02020603050405020304" pitchFamily="18" charset="0"/>
              </a:rPr>
              <a:t>Vua nghe vậy bật cười, tha tội cho Trạng Quỳnh.</a:t>
            </a:r>
            <a:endParaRPr lang="vi-VN" altLang="en-US" sz="2100">
              <a:solidFill>
                <a:schemeClr val="accent4"/>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7884160" y="194945"/>
            <a:ext cx="1155065" cy="368300"/>
          </a:xfrm>
          <a:prstGeom prst="rect">
            <a:avLst/>
          </a:prstGeom>
          <a:noFill/>
        </p:spPr>
        <p:txBody>
          <a:bodyPr wrap="square" rtlCol="0">
            <a:spAutoFit/>
          </a:bodyPr>
          <a:p>
            <a:r>
              <a:rPr lang="vi-VN" altLang="en-US" sz="1800" b="1">
                <a:solidFill>
                  <a:srgbClr val="FF0000"/>
                </a:solidFill>
              </a:rPr>
              <a:t>LÀM VỞ</a:t>
            </a:r>
            <a:endParaRPr lang="vi-VN" altLang="en-US" sz="1800" b="1">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630765" y="2091480"/>
            <a:ext cx="8053313" cy="75426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100">
                  <a:solidFill>
                    <a:schemeClr val="accent4"/>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ngoặc kép, cách dùng dấu ngoặc kép.</a:t>
              </a:r>
              <a:endParaRPr lang="en-US" sz="2100" dirty="0">
                <a:solidFill>
                  <a:schemeClr val="accent4"/>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4"/>
                  </a:solidFill>
                  <a:latin typeface="Arial" panose="020B0604020202020204" pitchFamily="34" charset="0"/>
                  <a:cs typeface="Arial" panose="020B0604020202020204" pitchFamily="34" charset="0"/>
                </a:rPr>
                <a:t>1</a:t>
              </a:r>
              <a:endParaRPr lang="en-US" sz="2400" b="1" dirty="0">
                <a:solidFill>
                  <a:schemeClr val="accent4"/>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47225" y="3355651"/>
            <a:ext cx="8036853" cy="682850"/>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100">
                  <a:solidFill>
                    <a:schemeClr val="accent4"/>
                  </a:solidFill>
                  <a:latin typeface="Times New Roman" panose="02020603050405020304" pitchFamily="18" charset="0"/>
                  <a:cs typeface="Times New Roman" panose="02020603050405020304" pitchFamily="18" charset="0"/>
                </a:rPr>
                <a:t>Biết dùng dấu ngoặc kép trong khi viết.</a:t>
              </a:r>
              <a:endParaRPr lang="en-US" sz="2100" dirty="0">
                <a:solidFill>
                  <a:schemeClr val="accent4"/>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a:solidFill>
                    <a:schemeClr val="accent4"/>
                  </a:solidFill>
                  <a:latin typeface="Arial" panose="020B0604020202020204" pitchFamily="34" charset="0"/>
                  <a:cs typeface="Arial" panose="020B0604020202020204" pitchFamily="34" charset="0"/>
                </a:rPr>
                <a:t>2</a:t>
              </a:r>
              <a:endParaRPr lang="en-US" sz="2250" b="1" dirty="0">
                <a:solidFill>
                  <a:schemeClr val="accent4"/>
                </a:solidFill>
                <a:latin typeface="Arial" panose="020B0604020202020204" pitchFamily="34" charset="0"/>
                <a:cs typeface="Arial" panose="020B0604020202020204" pitchFamily="34" charset="0"/>
              </a:endParaRPr>
            </a:p>
          </p:txBody>
        </p:sp>
      </p:grpSp>
      <p:sp>
        <p:nvSpPr>
          <p:cNvPr id="9" name="Cloud Callout 8"/>
          <p:cNvSpPr/>
          <p:nvPr/>
        </p:nvSpPr>
        <p:spPr>
          <a:xfrm>
            <a:off x="1545772" y="293803"/>
            <a:ext cx="5719354" cy="1581948"/>
          </a:xfrm>
          <a:prstGeom prst="cloudCallout">
            <a:avLst>
              <a:gd name="adj1" fmla="val -73449"/>
              <a:gd name="adj2" fmla="val 51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4"/>
                </a:solidFill>
                <a:latin typeface="Times New Roman" panose="02020603050405020304" pitchFamily="18" charset="0"/>
                <a:cs typeface="Times New Roman" panose="02020603050405020304" pitchFamily="18" charset="0"/>
              </a:rPr>
              <a:t>Bài</a:t>
            </a:r>
            <a:r>
              <a:rPr lang="en-US" sz="2400" b="1" dirty="0">
                <a:solidFill>
                  <a:schemeClr val="accent4"/>
                </a:solidFill>
                <a:latin typeface="Times New Roman" panose="02020603050405020304" pitchFamily="18" charset="0"/>
                <a:cs typeface="Times New Roman" panose="02020603050405020304" pitchFamily="18" charset="0"/>
              </a:rPr>
              <a:t> 3 </a:t>
            </a:r>
            <a:r>
              <a:rPr lang="en-US" sz="2400" b="1" dirty="0" err="1" smtClean="0">
                <a:solidFill>
                  <a:schemeClr val="accent4"/>
                </a:solidFill>
                <a:latin typeface="Times New Roman" panose="02020603050405020304" pitchFamily="18" charset="0"/>
                <a:cs typeface="Times New Roman" panose="02020603050405020304" pitchFamily="18" charset="0"/>
              </a:rPr>
              <a:t>giúp</a:t>
            </a:r>
            <a:r>
              <a:rPr lang="en-US" sz="2400" b="1" dirty="0" smtClean="0">
                <a:solidFill>
                  <a:schemeClr val="accent4"/>
                </a:solidFill>
                <a:latin typeface="Times New Roman" panose="02020603050405020304" pitchFamily="18" charset="0"/>
                <a:cs typeface="Times New Roman" panose="02020603050405020304" pitchFamily="18" charset="0"/>
              </a:rPr>
              <a:t> </a:t>
            </a:r>
            <a:r>
              <a:rPr lang="en-US" sz="2400" b="1" dirty="0" err="1" smtClean="0">
                <a:solidFill>
                  <a:schemeClr val="accent4"/>
                </a:solidFill>
                <a:latin typeface="Times New Roman" panose="02020603050405020304" pitchFamily="18" charset="0"/>
                <a:cs typeface="Times New Roman" panose="02020603050405020304" pitchFamily="18" charset="0"/>
              </a:rPr>
              <a:t>em</a:t>
            </a:r>
            <a:r>
              <a:rPr lang="en-US" sz="2400" b="1" dirty="0" smtClean="0">
                <a:solidFill>
                  <a:schemeClr val="accent4"/>
                </a:solidFill>
                <a:latin typeface="Times New Roman" panose="02020603050405020304" pitchFamily="18" charset="0"/>
                <a:cs typeface="Times New Roman" panose="02020603050405020304" pitchFamily="18" charset="0"/>
              </a:rPr>
              <a:t> </a:t>
            </a:r>
            <a:r>
              <a:rPr lang="en-US" sz="2400" b="1" dirty="0" err="1" smtClean="0">
                <a:solidFill>
                  <a:schemeClr val="accent4"/>
                </a:solidFill>
                <a:latin typeface="Times New Roman" panose="02020603050405020304" pitchFamily="18" charset="0"/>
                <a:cs typeface="Times New Roman" panose="02020603050405020304" pitchFamily="18" charset="0"/>
              </a:rPr>
              <a:t>hoàn</a:t>
            </a:r>
            <a:r>
              <a:rPr lang="en-US" sz="2400" b="1" dirty="0" smtClean="0">
                <a:solidFill>
                  <a:schemeClr val="accent4"/>
                </a:solidFill>
                <a:latin typeface="Times New Roman" panose="02020603050405020304" pitchFamily="18" charset="0"/>
                <a:cs typeface="Times New Roman" panose="02020603050405020304" pitchFamily="18" charset="0"/>
              </a:rPr>
              <a:t> </a:t>
            </a:r>
            <a:r>
              <a:rPr lang="en-US" sz="2400" b="1" dirty="0" err="1" smtClean="0">
                <a:solidFill>
                  <a:schemeClr val="accent4"/>
                </a:solidFill>
                <a:latin typeface="Times New Roman" panose="02020603050405020304" pitchFamily="18" charset="0"/>
                <a:cs typeface="Times New Roman" panose="02020603050405020304" pitchFamily="18" charset="0"/>
              </a:rPr>
              <a:t>thành</a:t>
            </a:r>
            <a:r>
              <a:rPr lang="en-US" sz="2400" b="1" dirty="0" smtClean="0">
                <a:solidFill>
                  <a:schemeClr val="accent4"/>
                </a:solidFill>
                <a:latin typeface="Times New Roman" panose="02020603050405020304" pitchFamily="18" charset="0"/>
                <a:cs typeface="Times New Roman" panose="02020603050405020304" pitchFamily="18" charset="0"/>
              </a:rPr>
              <a:t> </a:t>
            </a:r>
            <a:r>
              <a:rPr lang="en-US" sz="2400" b="1" dirty="0" err="1" smtClean="0">
                <a:solidFill>
                  <a:schemeClr val="accent4"/>
                </a:solidFill>
                <a:latin typeface="Times New Roman" panose="02020603050405020304" pitchFamily="18" charset="0"/>
                <a:cs typeface="Times New Roman" panose="02020603050405020304" pitchFamily="18" charset="0"/>
              </a:rPr>
              <a:t>yêu</a:t>
            </a:r>
            <a:r>
              <a:rPr lang="en-US" sz="2400" b="1" dirty="0" smtClean="0">
                <a:solidFill>
                  <a:schemeClr val="accent4"/>
                </a:solidFill>
                <a:latin typeface="Times New Roman" panose="02020603050405020304" pitchFamily="18" charset="0"/>
                <a:cs typeface="Times New Roman" panose="02020603050405020304" pitchFamily="18" charset="0"/>
              </a:rPr>
              <a:t> </a:t>
            </a:r>
            <a:r>
              <a:rPr lang="en-US" sz="2400" b="1" dirty="0" err="1" smtClean="0">
                <a:solidFill>
                  <a:schemeClr val="accent4"/>
                </a:solidFill>
                <a:latin typeface="Times New Roman" panose="02020603050405020304" pitchFamily="18" charset="0"/>
                <a:cs typeface="Times New Roman" panose="02020603050405020304" pitchFamily="18" charset="0"/>
              </a:rPr>
              <a:t>cầu</a:t>
            </a:r>
            <a:r>
              <a:rPr lang="en-US" sz="2400" b="1" dirty="0" smtClean="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nào</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của</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bài</a:t>
            </a:r>
            <a:r>
              <a:rPr lang="en-US" sz="2400" b="1" dirty="0">
                <a:solidFill>
                  <a:schemeClr val="accent4"/>
                </a:solidFill>
                <a:latin typeface="Times New Roman" panose="02020603050405020304" pitchFamily="18" charset="0"/>
                <a:cs typeface="Times New Roman" panose="02020603050405020304" pitchFamily="18" charset="0"/>
              </a:rPr>
              <a:t>?</a:t>
            </a:r>
            <a:endParaRPr lang="en-US" sz="2400" b="1" dirty="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64" presetClass="path" presetSubtype="0" accel="50000" decel="50000" fill="hold" nodeType="withEffect">
                                  <p:stCondLst>
                                    <p:cond delay="0"/>
                                  </p:stCondLst>
                                  <p:childTnLst>
                                    <p:animMotion origin="layout" path="M 0 0 L 0 -0.25 E" pathEditMode="relative" ptsTypes="">
                                      <p:cBhvr>
                                        <p:cTn id="10"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293" name="Shape 1293"/>
        <p:cNvGrpSpPr/>
        <p:nvPr/>
      </p:nvGrpSpPr>
      <p:grpSpPr>
        <a:xfrm>
          <a:off x="0" y="0"/>
          <a:ext cx="0" cy="0"/>
          <a:chOff x="0" y="0"/>
          <a:chExt cx="0" cy="0"/>
        </a:xfrm>
      </p:grpSpPr>
      <p:sp>
        <p:nvSpPr>
          <p:cNvPr id="2" name="Title 1"/>
          <p:cNvSpPr/>
          <p:nvPr>
            <p:ph type="title" idx="2"/>
          </p:nvPr>
        </p:nvSpPr>
        <p:spPr>
          <a:xfrm>
            <a:off x="539860" y="1779235"/>
            <a:ext cx="2851200" cy="1176000"/>
          </a:xfrm>
        </p:spPr>
        <p:txBody>
          <a:bodyPr/>
          <a:p>
            <a:r>
              <a:rPr lang="vi-VN" altLang="en-US" sz="5400" b="1">
                <a:latin typeface="Arial" panose="020B0604020202020204" pitchFamily="34" charset="0"/>
                <a:cs typeface="Arial" panose="020B0604020202020204" pitchFamily="34" charset="0"/>
              </a:rPr>
              <a:t>VẬN DỤNG</a:t>
            </a:r>
            <a:endParaRPr lang="vi-VN" altLang="en-US" sz="5400" b="1">
              <a:latin typeface="Arial" panose="020B0604020202020204" pitchFamily="34" charset="0"/>
              <a:cs typeface="Arial" panose="020B0604020202020204" pitchFamily="34" charset="0"/>
            </a:endParaRPr>
          </a:p>
        </p:txBody>
      </p:sp>
      <p:sp>
        <p:nvSpPr>
          <p:cNvPr id="7" name="Rectangles 6"/>
          <p:cNvSpPr/>
          <p:nvPr/>
        </p:nvSpPr>
        <p:spPr>
          <a:xfrm>
            <a:off x="4068445" y="915670"/>
            <a:ext cx="4806950" cy="79184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a:solidFill>
                  <a:schemeClr val="accent4"/>
                </a:solidFill>
                <a:latin typeface="Times New Roman" panose="02020603050405020304" pitchFamily="18" charset="0"/>
                <a:cs typeface="Times New Roman" panose="02020603050405020304" pitchFamily="18" charset="0"/>
                <a:sym typeface="+mn-ea"/>
              </a:rPr>
              <a:t>Dấu ngoặc kép có tác dụng g</a:t>
            </a:r>
            <a:r>
              <a:rPr lang="vi-VN" altLang="en-US" sz="2400" b="1">
                <a:solidFill>
                  <a:schemeClr val="accent4"/>
                </a:solidFill>
                <a:latin typeface="Times New Roman" panose="02020603050405020304" pitchFamily="18" charset="0"/>
                <a:cs typeface="Times New Roman" panose="02020603050405020304" pitchFamily="18" charset="0"/>
                <a:sym typeface="+mn-ea"/>
              </a:rPr>
              <a:t>ì</a:t>
            </a:r>
            <a:r>
              <a:rPr lang="en-US" sz="2400" b="1">
                <a:solidFill>
                  <a:schemeClr val="accent4"/>
                </a:solidFill>
                <a:latin typeface="Times New Roman" panose="02020603050405020304" pitchFamily="18" charset="0"/>
                <a:cs typeface="Times New Roman" panose="02020603050405020304" pitchFamily="18" charset="0"/>
                <a:sym typeface="+mn-ea"/>
              </a:rPr>
              <a:t>?</a:t>
            </a:r>
            <a:endParaRPr lang="en-US" sz="2400" b="1">
              <a:solidFill>
                <a:schemeClr val="accent4"/>
              </a:solidFill>
              <a:latin typeface="Times New Roman" panose="02020603050405020304" pitchFamily="18" charset="0"/>
              <a:cs typeface="Times New Roman" panose="02020603050405020304" pitchFamily="18" charset="0"/>
              <a:sym typeface="+mn-ea"/>
            </a:endParaRPr>
          </a:p>
        </p:txBody>
      </p:sp>
      <p:sp>
        <p:nvSpPr>
          <p:cNvPr id="8" name="Rectangles 7"/>
          <p:cNvSpPr/>
          <p:nvPr/>
        </p:nvSpPr>
        <p:spPr>
          <a:xfrm>
            <a:off x="4067810" y="2139950"/>
            <a:ext cx="4807585" cy="22828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dirty="0" err="1" smtClean="0">
                <a:solidFill>
                  <a:schemeClr val="accent4"/>
                </a:solidFill>
                <a:latin typeface="Times New Roman" panose="02020603050405020304" pitchFamily="18" charset="0"/>
                <a:cs typeface="Times New Roman" panose="02020603050405020304" pitchFamily="18" charset="0"/>
                <a:sym typeface="+mn-ea"/>
              </a:rPr>
              <a:t>Sau</a:t>
            </a:r>
            <a:r>
              <a:rPr lang="en-US" sz="2400" b="1" dirty="0" smtClean="0">
                <a:solidFill>
                  <a:schemeClr val="accent4"/>
                </a:solidFill>
                <a:latin typeface="Times New Roman" panose="02020603050405020304" pitchFamily="18" charset="0"/>
                <a:cs typeface="Times New Roman" panose="02020603050405020304" pitchFamily="18" charset="0"/>
                <a:sym typeface="+mn-ea"/>
              </a:rPr>
              <a:t> </a:t>
            </a:r>
            <a:r>
              <a:rPr lang="en-US" sz="2400" b="1" dirty="0" err="1" smtClean="0">
                <a:solidFill>
                  <a:schemeClr val="accent4"/>
                </a:solidFill>
                <a:latin typeface="Times New Roman" panose="02020603050405020304" pitchFamily="18" charset="0"/>
                <a:cs typeface="Times New Roman" panose="02020603050405020304" pitchFamily="18" charset="0"/>
                <a:sym typeface="+mn-ea"/>
              </a:rPr>
              <a:t>bài</a:t>
            </a:r>
            <a:r>
              <a:rPr lang="en-US" sz="2400" b="1" dirty="0" smtClean="0">
                <a:solidFill>
                  <a:schemeClr val="accent4"/>
                </a:solidFill>
                <a:latin typeface="Times New Roman" panose="02020603050405020304" pitchFamily="18" charset="0"/>
                <a:cs typeface="Times New Roman" panose="02020603050405020304" pitchFamily="18" charset="0"/>
                <a:sym typeface="+mn-ea"/>
              </a:rPr>
              <a:t> </a:t>
            </a:r>
            <a:r>
              <a:rPr lang="en-US" sz="2400" b="1" dirty="0" err="1" smtClean="0">
                <a:solidFill>
                  <a:schemeClr val="accent4"/>
                </a:solidFill>
                <a:latin typeface="Times New Roman" panose="02020603050405020304" pitchFamily="18" charset="0"/>
                <a:cs typeface="Times New Roman" panose="02020603050405020304" pitchFamily="18" charset="0"/>
                <a:sym typeface="+mn-ea"/>
              </a:rPr>
              <a:t>học</a:t>
            </a:r>
            <a:r>
              <a:rPr lang="en-US" sz="2400" b="1" dirty="0" smtClean="0">
                <a:solidFill>
                  <a:schemeClr val="accent4"/>
                </a:solidFill>
                <a:latin typeface="Times New Roman" panose="02020603050405020304" pitchFamily="18" charset="0"/>
                <a:cs typeface="Times New Roman" panose="02020603050405020304" pitchFamily="18" charset="0"/>
                <a:sym typeface="+mn-ea"/>
              </a:rPr>
              <a:t>, </a:t>
            </a:r>
            <a:r>
              <a:rPr lang="en-US" sz="2400" b="1" dirty="0" err="1" smtClean="0">
                <a:solidFill>
                  <a:schemeClr val="accent4"/>
                </a:solidFill>
                <a:latin typeface="Times New Roman" panose="02020603050405020304" pitchFamily="18" charset="0"/>
                <a:cs typeface="Times New Roman" panose="02020603050405020304" pitchFamily="18" charset="0"/>
                <a:sym typeface="+mn-ea"/>
              </a:rPr>
              <a:t>em</a:t>
            </a:r>
            <a:r>
              <a:rPr lang="en-US" sz="2400" b="1" smtClean="0">
                <a:solidFill>
                  <a:schemeClr val="accent4"/>
                </a:solidFill>
                <a:latin typeface="Times New Roman" panose="02020603050405020304" pitchFamily="18" charset="0"/>
                <a:cs typeface="Times New Roman" panose="02020603050405020304" pitchFamily="18" charset="0"/>
                <a:sym typeface="+mn-ea"/>
              </a:rPr>
              <a:t> cần</a:t>
            </a:r>
            <a:r>
              <a:rPr lang="en-US" sz="2400" b="1" dirty="0">
                <a:solidFill>
                  <a:schemeClr val="accent4"/>
                </a:solidFill>
                <a:latin typeface="Times New Roman" panose="02020603050405020304" pitchFamily="18" charset="0"/>
                <a:cs typeface="Times New Roman" panose="02020603050405020304" pitchFamily="18" charset="0"/>
                <a:sym typeface="+mn-ea"/>
              </a:rPr>
              <a:t>:</a:t>
            </a:r>
            <a:endParaRPr lang="en-US" sz="2400" b="1" dirty="0">
              <a:solidFill>
                <a:schemeClr val="accent4"/>
              </a:solidFill>
              <a:latin typeface="Times New Roman" panose="02020603050405020304" pitchFamily="18" charset="0"/>
              <a:cs typeface="Times New Roman" panose="02020603050405020304" pitchFamily="18" charset="0"/>
            </a:endParaRPr>
          </a:p>
          <a:p>
            <a:pPr marL="285750" indent="-285750" algn="just">
              <a:buFontTx/>
              <a:buChar char="-"/>
            </a:pPr>
            <a:r>
              <a:rPr lang="en-US" sz="2400" dirty="0" err="1">
                <a:solidFill>
                  <a:schemeClr val="accent4"/>
                </a:solidFill>
                <a:latin typeface="Times New Roman" panose="02020603050405020304" pitchFamily="18" charset="0"/>
                <a:cs typeface="Times New Roman" panose="02020603050405020304" pitchFamily="18" charset="0"/>
                <a:sym typeface="+mn-ea"/>
              </a:rPr>
              <a:t>Tìm</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các</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dấu</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ngoặc</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kép</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xuất</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hiện</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trong</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sách</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báo</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và</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xác</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định</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tác</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dụng</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của</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chúng</a:t>
            </a:r>
            <a:r>
              <a:rPr lang="en-US" sz="2400" dirty="0">
                <a:solidFill>
                  <a:schemeClr val="accent4"/>
                </a:solidFill>
                <a:latin typeface="Times New Roman" panose="02020603050405020304" pitchFamily="18" charset="0"/>
                <a:cs typeface="Times New Roman" panose="02020603050405020304" pitchFamily="18" charset="0"/>
                <a:sym typeface="+mn-ea"/>
              </a:rPr>
              <a:t>.</a:t>
            </a:r>
            <a:endParaRPr lang="en-US" sz="2400" dirty="0">
              <a:solidFill>
                <a:schemeClr val="accent4"/>
              </a:solidFill>
              <a:latin typeface="Times New Roman" panose="02020603050405020304" pitchFamily="18" charset="0"/>
              <a:cs typeface="Times New Roman" panose="02020603050405020304" pitchFamily="18" charset="0"/>
            </a:endParaRPr>
          </a:p>
          <a:p>
            <a:pPr marL="285750" indent="-285750" algn="just">
              <a:buFontTx/>
              <a:buChar char="-"/>
            </a:pPr>
            <a:r>
              <a:rPr lang="en-US" sz="2400" dirty="0" err="1">
                <a:solidFill>
                  <a:schemeClr val="accent4"/>
                </a:solidFill>
                <a:latin typeface="Times New Roman" panose="02020603050405020304" pitchFamily="18" charset="0"/>
                <a:cs typeface="Times New Roman" panose="02020603050405020304" pitchFamily="18" charset="0"/>
                <a:sym typeface="+mn-ea"/>
              </a:rPr>
              <a:t>Chuẩn</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bị</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bài</a:t>
            </a:r>
            <a:r>
              <a:rPr lang="en-US" sz="2400" dirty="0">
                <a:solidFill>
                  <a:schemeClr val="accent4"/>
                </a:solidFill>
                <a:latin typeface="Times New Roman" panose="02020603050405020304" pitchFamily="18" charset="0"/>
                <a:cs typeface="Times New Roman" panose="02020603050405020304" pitchFamily="18" charset="0"/>
                <a:sym typeface="+mn-ea"/>
              </a:rPr>
              <a:t> </a:t>
            </a:r>
            <a:r>
              <a:rPr lang="en-US" sz="2400" dirty="0" err="1">
                <a:solidFill>
                  <a:schemeClr val="accent4"/>
                </a:solidFill>
                <a:latin typeface="Times New Roman" panose="02020603050405020304" pitchFamily="18" charset="0"/>
                <a:cs typeface="Times New Roman" panose="02020603050405020304" pitchFamily="18" charset="0"/>
                <a:sym typeface="+mn-ea"/>
              </a:rPr>
              <a:t>sau</a:t>
            </a:r>
            <a:r>
              <a:rPr lang="en-US" sz="2400" dirty="0">
                <a:solidFill>
                  <a:schemeClr val="accent4"/>
                </a:solidFill>
                <a:latin typeface="Times New Roman" panose="02020603050405020304" pitchFamily="18" charset="0"/>
                <a:cs typeface="Times New Roman" panose="02020603050405020304" pitchFamily="18" charset="0"/>
                <a:sym typeface="+mn-ea"/>
              </a:rPr>
              <a:t>: </a:t>
            </a:r>
            <a:endParaRPr lang="en-US" sz="2400" dirty="0">
              <a:solidFill>
                <a:schemeClr val="accent4"/>
              </a:solidFill>
              <a:latin typeface="Times New Roman" panose="02020603050405020304" pitchFamily="18" charset="0"/>
              <a:cs typeface="Times New Roman" panose="02020603050405020304" pitchFamily="18" charset="0"/>
            </a:endParaRPr>
          </a:p>
          <a:p>
            <a:pPr algn="ctr"/>
            <a:r>
              <a:rPr lang="en-US" sz="2400" b="1" dirty="0" err="1">
                <a:solidFill>
                  <a:schemeClr val="accent4"/>
                </a:solidFill>
                <a:latin typeface="Times New Roman" panose="02020603050405020304" pitchFamily="18" charset="0"/>
                <a:cs typeface="Times New Roman" panose="02020603050405020304" pitchFamily="18" charset="0"/>
                <a:sym typeface="+mn-ea"/>
              </a:rPr>
              <a:t>Mở</a:t>
            </a:r>
            <a:r>
              <a:rPr lang="en-US" sz="2400" b="1" dirty="0">
                <a:solidFill>
                  <a:schemeClr val="accent4"/>
                </a:solidFill>
                <a:latin typeface="Times New Roman" panose="02020603050405020304" pitchFamily="18" charset="0"/>
                <a:cs typeface="Times New Roman" panose="02020603050405020304" pitchFamily="18" charset="0"/>
                <a:sym typeface="+mn-ea"/>
              </a:rPr>
              <a:t> </a:t>
            </a:r>
            <a:r>
              <a:rPr lang="en-US" sz="2400" b="1" dirty="0" err="1">
                <a:solidFill>
                  <a:schemeClr val="accent4"/>
                </a:solidFill>
                <a:latin typeface="Times New Roman" panose="02020603050405020304" pitchFamily="18" charset="0"/>
                <a:cs typeface="Times New Roman" panose="02020603050405020304" pitchFamily="18" charset="0"/>
                <a:sym typeface="+mn-ea"/>
              </a:rPr>
              <a:t>rộng</a:t>
            </a:r>
            <a:r>
              <a:rPr lang="en-US" sz="2400" b="1" dirty="0">
                <a:solidFill>
                  <a:schemeClr val="accent4"/>
                </a:solidFill>
                <a:latin typeface="Times New Roman" panose="02020603050405020304" pitchFamily="18" charset="0"/>
                <a:cs typeface="Times New Roman" panose="02020603050405020304" pitchFamily="18" charset="0"/>
                <a:sym typeface="+mn-ea"/>
              </a:rPr>
              <a:t> </a:t>
            </a:r>
            <a:r>
              <a:rPr lang="en-US" sz="2400" b="1" dirty="0" err="1">
                <a:solidFill>
                  <a:schemeClr val="accent4"/>
                </a:solidFill>
                <a:latin typeface="Times New Roman" panose="02020603050405020304" pitchFamily="18" charset="0"/>
                <a:cs typeface="Times New Roman" panose="02020603050405020304" pitchFamily="18" charset="0"/>
                <a:sym typeface="+mn-ea"/>
              </a:rPr>
              <a:t>vốn</a:t>
            </a:r>
            <a:r>
              <a:rPr lang="en-US" sz="2400" b="1" dirty="0">
                <a:solidFill>
                  <a:schemeClr val="accent4"/>
                </a:solidFill>
                <a:latin typeface="Times New Roman" panose="02020603050405020304" pitchFamily="18" charset="0"/>
                <a:cs typeface="Times New Roman" panose="02020603050405020304" pitchFamily="18" charset="0"/>
                <a:sym typeface="+mn-ea"/>
              </a:rPr>
              <a:t> </a:t>
            </a:r>
            <a:r>
              <a:rPr lang="en-US" sz="2400" b="1" dirty="0" err="1">
                <a:solidFill>
                  <a:schemeClr val="accent4"/>
                </a:solidFill>
                <a:latin typeface="Times New Roman" panose="02020603050405020304" pitchFamily="18" charset="0"/>
                <a:cs typeface="Times New Roman" panose="02020603050405020304" pitchFamily="18" charset="0"/>
                <a:sym typeface="+mn-ea"/>
              </a:rPr>
              <a:t>từ</a:t>
            </a:r>
            <a:r>
              <a:rPr lang="en-US" sz="2400" b="1" dirty="0">
                <a:solidFill>
                  <a:schemeClr val="accent4"/>
                </a:solidFill>
                <a:latin typeface="Times New Roman" panose="02020603050405020304" pitchFamily="18" charset="0"/>
                <a:cs typeface="Times New Roman" panose="02020603050405020304" pitchFamily="18" charset="0"/>
                <a:sym typeface="+mn-ea"/>
              </a:rPr>
              <a:t>: </a:t>
            </a:r>
            <a:r>
              <a:rPr lang="en-US" sz="2400" b="1" dirty="0" err="1">
                <a:solidFill>
                  <a:schemeClr val="accent4"/>
                </a:solidFill>
                <a:latin typeface="Times New Roman" panose="02020603050405020304" pitchFamily="18" charset="0"/>
                <a:cs typeface="Times New Roman" panose="02020603050405020304" pitchFamily="18" charset="0"/>
                <a:sym typeface="+mn-ea"/>
              </a:rPr>
              <a:t>Ước</a:t>
            </a:r>
            <a:r>
              <a:rPr lang="en-US" sz="2400" b="1" dirty="0">
                <a:solidFill>
                  <a:schemeClr val="accent4"/>
                </a:solidFill>
                <a:latin typeface="Times New Roman" panose="02020603050405020304" pitchFamily="18" charset="0"/>
                <a:cs typeface="Times New Roman" panose="02020603050405020304" pitchFamily="18" charset="0"/>
                <a:sym typeface="+mn-ea"/>
              </a:rPr>
              <a:t> </a:t>
            </a:r>
            <a:r>
              <a:rPr lang="en-US" sz="2400" b="1" dirty="0" err="1">
                <a:solidFill>
                  <a:schemeClr val="accent4"/>
                </a:solidFill>
                <a:latin typeface="Times New Roman" panose="02020603050405020304" pitchFamily="18" charset="0"/>
                <a:cs typeface="Times New Roman" panose="02020603050405020304" pitchFamily="18" charset="0"/>
                <a:sym typeface="+mn-ea"/>
              </a:rPr>
              <a:t>mơ</a:t>
            </a:r>
            <a:endParaRPr lang="en-US" sz="2400" b="1" dirty="0" err="1">
              <a:solidFill>
                <a:schemeClr val="accent4"/>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5"/>
          <p:cNvSpPr txBox="1">
            <a:spLocks noChangeArrowheads="1"/>
          </p:cNvSpPr>
          <p:nvPr/>
        </p:nvSpPr>
        <p:spPr bwMode="auto">
          <a:xfrm>
            <a:off x="1907462" y="1995806"/>
            <a:ext cx="5903119"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chemeClr val="accent4">
                    <a:lumMod val="75000"/>
                  </a:schemeClr>
                </a:solidFill>
                <a:latin typeface="Times New Roman" panose="02020603050405020304" pitchFamily="18" charset="0"/>
                <a:cs typeface="Times New Roman" panose="02020603050405020304" pitchFamily="18" charset="0"/>
              </a:rPr>
              <a:t>A) Lép Tôn-xtôi.           B) Quy-dăng-xơ.</a:t>
            </a:r>
            <a:endParaRPr lang="en-US" altLang="en-US" sz="2400">
              <a:solidFill>
                <a:schemeClr val="accent4">
                  <a:lumMod val="75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400">
                <a:solidFill>
                  <a:schemeClr val="accent4">
                    <a:lumMod val="75000"/>
                  </a:schemeClr>
                </a:solidFill>
                <a:latin typeface="Times New Roman" panose="02020603050405020304" pitchFamily="18" charset="0"/>
                <a:cs typeface="Times New Roman" panose="02020603050405020304" pitchFamily="18" charset="0"/>
              </a:rPr>
              <a:t>C) gia-các-ta.                D) Hi-Ma-Lay-a.</a:t>
            </a:r>
            <a:endParaRPr lang="en-US" altLang="en-US" sz="240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1184275" y="640715"/>
            <a:ext cx="6586855" cy="82994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X</a:t>
            </a:r>
            <a:r>
              <a:rPr lang="en-US" altLang="en-US" sz="2400" b="1" dirty="0" err="1" smtClean="0">
                <a:solidFill>
                  <a:schemeClr val="tx2">
                    <a:lumMod val="75000"/>
                  </a:schemeClr>
                </a:solidFill>
                <a:latin typeface="Times New Roman" panose="02020603050405020304" pitchFamily="18" charset="0"/>
                <a:cs typeface="Times New Roman" panose="02020603050405020304" pitchFamily="18" charset="0"/>
              </a:rPr>
              <a:t>ác</a:t>
            </a:r>
            <a:r>
              <a:rPr lang="en-US" altLang="en-US" sz="24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định</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các</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2">
                    <a:lumMod val="75000"/>
                  </a:schemeClr>
                </a:solidFill>
                <a:latin typeface="Times New Roman" panose="02020603050405020304" pitchFamily="18" charset="0"/>
                <a:cs typeface="Times New Roman" panose="02020603050405020304" pitchFamily="18" charset="0"/>
              </a:rPr>
              <a:t>tên</a:t>
            </a:r>
            <a:r>
              <a:rPr lang="en-US" altLang="en-US" sz="24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nước</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ngoài</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2">
                    <a:lumMod val="75000"/>
                  </a:schemeClr>
                </a:solidFill>
                <a:latin typeface="Times New Roman" panose="02020603050405020304" pitchFamily="18" charset="0"/>
                <a:cs typeface="Times New Roman" panose="02020603050405020304" pitchFamily="18" charset="0"/>
              </a:rPr>
              <a:t>nào</a:t>
            </a:r>
            <a:r>
              <a:rPr lang="en-US" altLang="en-US" sz="24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2">
                    <a:lumMod val="75000"/>
                  </a:schemeClr>
                </a:solidFill>
                <a:latin typeface="Times New Roman" panose="02020603050405020304" pitchFamily="18" charset="0"/>
                <a:cs typeface="Times New Roman" panose="02020603050405020304" pitchFamily="18" charset="0"/>
              </a:rPr>
              <a:t>dưới</a:t>
            </a:r>
            <a:r>
              <a:rPr lang="en-US" altLang="en-US" sz="24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2">
                    <a:lumMod val="75000"/>
                  </a:schemeClr>
                </a:solidFill>
                <a:latin typeface="Times New Roman" panose="02020603050405020304" pitchFamily="18" charset="0"/>
                <a:cs typeface="Times New Roman" panose="02020603050405020304" pitchFamily="18" charset="0"/>
              </a:rPr>
              <a:t>đây</a:t>
            </a:r>
            <a:r>
              <a:rPr lang="en-US" altLang="en-US" sz="24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viết</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2">
                    <a:lumMod val="75000"/>
                  </a:schemeClr>
                </a:solidFill>
                <a:latin typeface="Times New Roman" panose="02020603050405020304" pitchFamily="18" charset="0"/>
                <a:cs typeface="Times New Roman" panose="02020603050405020304" pitchFamily="18" charset="0"/>
              </a:rPr>
              <a:t>sai</a:t>
            </a:r>
            <a:r>
              <a:rPr lang="en-US" altLang="en-US" sz="24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2">
                    <a:lumMod val="75000"/>
                  </a:schemeClr>
                </a:solidFill>
                <a:latin typeface="Times New Roman" panose="02020603050405020304" pitchFamily="18" charset="0"/>
                <a:cs typeface="Times New Roman" panose="02020603050405020304" pitchFamily="18" charset="0"/>
              </a:rPr>
              <a:t>hãy</a:t>
            </a:r>
            <a:r>
              <a:rPr lang="en-US" altLang="en-US" sz="24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viết</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lại</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cho</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2">
                    <a:lumMod val="75000"/>
                  </a:schemeClr>
                </a:solidFill>
                <a:latin typeface="Times New Roman" panose="02020603050405020304" pitchFamily="18" charset="0"/>
                <a:cs typeface="Times New Roman" panose="02020603050405020304" pitchFamily="18" charset="0"/>
              </a:rPr>
              <a:t>đúng</a:t>
            </a:r>
            <a:r>
              <a:rPr lang="en-US" altLang="en-US" sz="2400" b="1" dirty="0">
                <a:solidFill>
                  <a:schemeClr val="tx2">
                    <a:lumMod val="75000"/>
                  </a:schemeClr>
                </a:solidFill>
                <a:latin typeface="Times New Roman" panose="02020603050405020304" pitchFamily="18" charset="0"/>
                <a:cs typeface="Times New Roman" panose="02020603050405020304" pitchFamily="18" charset="0"/>
              </a:rPr>
              <a:t>.</a:t>
            </a:r>
            <a:endParaRPr lang="en-US" altLang="en-US" sz="24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1619808" y="3291647"/>
            <a:ext cx="600265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700" b="1">
                <a:solidFill>
                  <a:schemeClr val="accent6">
                    <a:lumMod val="75000"/>
                  </a:schemeClr>
                </a:solidFill>
                <a:latin typeface="Times New Roman" panose="02020603050405020304" pitchFamily="18" charset="0"/>
                <a:cs typeface="Times New Roman" panose="02020603050405020304" pitchFamily="18" charset="0"/>
              </a:rPr>
              <a:t>C) Gia - các - ta.   </a:t>
            </a:r>
            <a:r>
              <a:rPr lang="vi-VN" altLang="en-US" sz="2700" b="1">
                <a:solidFill>
                  <a:schemeClr val="accent6">
                    <a:lumMod val="75000"/>
                  </a:schemeClr>
                </a:solidFill>
                <a:latin typeface="Times New Roman" panose="02020603050405020304" pitchFamily="18" charset="0"/>
                <a:cs typeface="Times New Roman" panose="02020603050405020304" pitchFamily="18" charset="0"/>
              </a:rPr>
              <a:t> </a:t>
            </a:r>
            <a:r>
              <a:rPr lang="en-US" altLang="en-US" sz="2700" b="1">
                <a:solidFill>
                  <a:schemeClr val="accent6">
                    <a:lumMod val="75000"/>
                  </a:schemeClr>
                </a:solidFill>
                <a:latin typeface="Times New Roman" panose="02020603050405020304" pitchFamily="18" charset="0"/>
                <a:cs typeface="Times New Roman" panose="02020603050405020304" pitchFamily="18" charset="0"/>
              </a:rPr>
              <a:t>   D) Hi - ma - lay - a.</a:t>
            </a:r>
            <a:endParaRPr lang="en-US" altLang="en-US" sz="2700" b="1">
              <a:solidFill>
                <a:schemeClr val="accent6">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148" name="Shape 1148"/>
        <p:cNvGrpSpPr/>
        <p:nvPr/>
      </p:nvGrpSpPr>
      <p:grpSpPr>
        <a:xfrm>
          <a:off x="0" y="0"/>
          <a:ext cx="0" cy="0"/>
          <a:chOff x="0" y="0"/>
          <a:chExt cx="0" cy="0"/>
        </a:xfrm>
      </p:grpSpPr>
      <p:sp>
        <p:nvSpPr>
          <p:cNvPr id="1149" name="Google Shape;1149;p72"/>
          <p:cNvSpPr txBox="1"/>
          <p:nvPr>
            <p:ph type="title"/>
          </p:nvPr>
        </p:nvSpPr>
        <p:spPr>
          <a:xfrm>
            <a:off x="855925" y="1218750"/>
            <a:ext cx="5141400" cy="237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altLang="en-GB"/>
              <a:t>THANK YOU</a:t>
            </a:r>
            <a:endParaRPr lang="vi-VN" altLang="en-GB"/>
          </a:p>
        </p:txBody>
      </p:sp>
      <p:grpSp>
        <p:nvGrpSpPr>
          <p:cNvPr id="1150" name="Google Shape;1150;p72"/>
          <p:cNvGrpSpPr/>
          <p:nvPr/>
        </p:nvGrpSpPr>
        <p:grpSpPr>
          <a:xfrm>
            <a:off x="6069388" y="1581424"/>
            <a:ext cx="2357382" cy="3674991"/>
            <a:chOff x="6069388" y="1581424"/>
            <a:chExt cx="2357382" cy="3674991"/>
          </a:xfrm>
        </p:grpSpPr>
        <p:sp>
          <p:nvSpPr>
            <p:cNvPr id="1151" name="Google Shape;1151;p72"/>
            <p:cNvSpPr/>
            <p:nvPr/>
          </p:nvSpPr>
          <p:spPr>
            <a:xfrm>
              <a:off x="6091685" y="3663652"/>
              <a:ext cx="676133" cy="690832"/>
            </a:xfrm>
            <a:custGeom>
              <a:avLst/>
              <a:gdLst/>
              <a:ahLst/>
              <a:cxnLst/>
              <a:rect l="l" t="t" r="r" b="b"/>
              <a:pathLst>
                <a:path w="5064" h="5174" extrusionOk="0">
                  <a:moveTo>
                    <a:pt x="2872" y="1"/>
                  </a:moveTo>
                  <a:cubicBezTo>
                    <a:pt x="2069" y="996"/>
                    <a:pt x="1336" y="2044"/>
                    <a:pt x="672" y="3127"/>
                  </a:cubicBezTo>
                  <a:cubicBezTo>
                    <a:pt x="489" y="3406"/>
                    <a:pt x="331" y="3712"/>
                    <a:pt x="218" y="4026"/>
                  </a:cubicBezTo>
                  <a:cubicBezTo>
                    <a:pt x="1" y="4718"/>
                    <a:pt x="327" y="5173"/>
                    <a:pt x="930" y="5173"/>
                  </a:cubicBezTo>
                  <a:cubicBezTo>
                    <a:pt x="1103" y="5173"/>
                    <a:pt x="1298" y="5136"/>
                    <a:pt x="1510" y="5056"/>
                  </a:cubicBezTo>
                  <a:cubicBezTo>
                    <a:pt x="1973" y="4882"/>
                    <a:pt x="2392" y="4567"/>
                    <a:pt x="2768" y="4236"/>
                  </a:cubicBezTo>
                  <a:cubicBezTo>
                    <a:pt x="3405" y="3677"/>
                    <a:pt x="3999" y="3162"/>
                    <a:pt x="4549" y="2629"/>
                  </a:cubicBezTo>
                  <a:cubicBezTo>
                    <a:pt x="4732" y="2463"/>
                    <a:pt x="4898" y="2288"/>
                    <a:pt x="5064" y="2123"/>
                  </a:cubicBezTo>
                  <a:cubicBezTo>
                    <a:pt x="4566" y="1861"/>
                    <a:pt x="4147" y="1450"/>
                    <a:pt x="3780" y="1049"/>
                  </a:cubicBezTo>
                  <a:cubicBezTo>
                    <a:pt x="3510" y="760"/>
                    <a:pt x="3256" y="455"/>
                    <a:pt x="3003" y="149"/>
                  </a:cubicBezTo>
                  <a:cubicBezTo>
                    <a:pt x="2960" y="106"/>
                    <a:pt x="2916" y="53"/>
                    <a:pt x="2872" y="1"/>
                  </a:cubicBez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72"/>
            <p:cNvSpPr/>
            <p:nvPr/>
          </p:nvSpPr>
          <p:spPr>
            <a:xfrm>
              <a:off x="6377145" y="3663652"/>
              <a:ext cx="390672" cy="459442"/>
            </a:xfrm>
            <a:custGeom>
              <a:avLst/>
              <a:gdLst/>
              <a:ahLst/>
              <a:cxnLst/>
              <a:rect l="l" t="t" r="r" b="b"/>
              <a:pathLst>
                <a:path w="2926" h="3441" extrusionOk="0">
                  <a:moveTo>
                    <a:pt x="734" y="1"/>
                  </a:moveTo>
                  <a:cubicBezTo>
                    <a:pt x="490" y="306"/>
                    <a:pt x="245" y="621"/>
                    <a:pt x="1" y="952"/>
                  </a:cubicBezTo>
                  <a:cubicBezTo>
                    <a:pt x="71" y="1180"/>
                    <a:pt x="158" y="1407"/>
                    <a:pt x="254" y="1625"/>
                  </a:cubicBezTo>
                  <a:cubicBezTo>
                    <a:pt x="429" y="2026"/>
                    <a:pt x="647" y="2393"/>
                    <a:pt x="909" y="2742"/>
                  </a:cubicBezTo>
                  <a:cubicBezTo>
                    <a:pt x="1049" y="2926"/>
                    <a:pt x="1188" y="3092"/>
                    <a:pt x="1346" y="3258"/>
                  </a:cubicBezTo>
                  <a:cubicBezTo>
                    <a:pt x="1407" y="3319"/>
                    <a:pt x="1468" y="3380"/>
                    <a:pt x="1529" y="3441"/>
                  </a:cubicBezTo>
                  <a:cubicBezTo>
                    <a:pt x="1834" y="3170"/>
                    <a:pt x="2131" y="2900"/>
                    <a:pt x="2411" y="2629"/>
                  </a:cubicBezTo>
                  <a:cubicBezTo>
                    <a:pt x="2585" y="2463"/>
                    <a:pt x="2760" y="2288"/>
                    <a:pt x="2926" y="2123"/>
                  </a:cubicBezTo>
                  <a:cubicBezTo>
                    <a:pt x="2428" y="1861"/>
                    <a:pt x="2009" y="1450"/>
                    <a:pt x="1634" y="1049"/>
                  </a:cubicBezTo>
                  <a:cubicBezTo>
                    <a:pt x="1372" y="760"/>
                    <a:pt x="1118" y="455"/>
                    <a:pt x="865" y="149"/>
                  </a:cubicBezTo>
                  <a:cubicBezTo>
                    <a:pt x="822" y="106"/>
                    <a:pt x="778" y="53"/>
                    <a:pt x="734" y="1"/>
                  </a:cubicBezTo>
                  <a:close/>
                </a:path>
              </a:pathLst>
            </a:custGeom>
            <a:solidFill>
              <a:srgbClr val="000000">
                <a:alpha val="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72"/>
            <p:cNvSpPr/>
            <p:nvPr/>
          </p:nvSpPr>
          <p:spPr>
            <a:xfrm>
              <a:off x="7865997" y="3267234"/>
              <a:ext cx="560774" cy="1989181"/>
            </a:xfrm>
            <a:custGeom>
              <a:avLst/>
              <a:gdLst/>
              <a:ahLst/>
              <a:cxnLst/>
              <a:rect l="l" t="t" r="r" b="b"/>
              <a:pathLst>
                <a:path w="4200" h="14898" extrusionOk="0">
                  <a:moveTo>
                    <a:pt x="943" y="1"/>
                  </a:moveTo>
                  <a:cubicBezTo>
                    <a:pt x="463" y="1"/>
                    <a:pt x="166" y="734"/>
                    <a:pt x="0" y="1774"/>
                  </a:cubicBezTo>
                  <a:cubicBezTo>
                    <a:pt x="44" y="2725"/>
                    <a:pt x="271" y="3660"/>
                    <a:pt x="498" y="4576"/>
                  </a:cubicBezTo>
                  <a:cubicBezTo>
                    <a:pt x="777" y="5703"/>
                    <a:pt x="1048" y="6838"/>
                    <a:pt x="1240" y="7999"/>
                  </a:cubicBezTo>
                  <a:cubicBezTo>
                    <a:pt x="1432" y="9187"/>
                    <a:pt x="1563" y="10383"/>
                    <a:pt x="1633" y="11579"/>
                  </a:cubicBezTo>
                  <a:cubicBezTo>
                    <a:pt x="1677" y="12251"/>
                    <a:pt x="1685" y="12924"/>
                    <a:pt x="1685" y="13596"/>
                  </a:cubicBezTo>
                  <a:cubicBezTo>
                    <a:pt x="1685" y="13683"/>
                    <a:pt x="1685" y="13762"/>
                    <a:pt x="1685" y="13849"/>
                  </a:cubicBezTo>
                  <a:cubicBezTo>
                    <a:pt x="1746" y="14443"/>
                    <a:pt x="1790" y="14897"/>
                    <a:pt x="1790" y="14897"/>
                  </a:cubicBezTo>
                  <a:lnTo>
                    <a:pt x="3859" y="14897"/>
                  </a:lnTo>
                  <a:cubicBezTo>
                    <a:pt x="4200" y="14626"/>
                    <a:pt x="3685" y="8113"/>
                    <a:pt x="3056" y="4795"/>
                  </a:cubicBezTo>
                  <a:cubicBezTo>
                    <a:pt x="2262" y="586"/>
                    <a:pt x="943" y="1"/>
                    <a:pt x="943" y="1"/>
                  </a:cubicBez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72"/>
            <p:cNvSpPr/>
            <p:nvPr/>
          </p:nvSpPr>
          <p:spPr>
            <a:xfrm>
              <a:off x="7865997" y="3267234"/>
              <a:ext cx="445414" cy="945722"/>
            </a:xfrm>
            <a:custGeom>
              <a:avLst/>
              <a:gdLst/>
              <a:ahLst/>
              <a:cxnLst/>
              <a:rect l="l" t="t" r="r" b="b"/>
              <a:pathLst>
                <a:path w="3336" h="7083" extrusionOk="0">
                  <a:moveTo>
                    <a:pt x="943" y="1"/>
                  </a:moveTo>
                  <a:cubicBezTo>
                    <a:pt x="463" y="1"/>
                    <a:pt x="166" y="734"/>
                    <a:pt x="0" y="1774"/>
                  </a:cubicBezTo>
                  <a:cubicBezTo>
                    <a:pt x="44" y="2725"/>
                    <a:pt x="271" y="3660"/>
                    <a:pt x="498" y="4576"/>
                  </a:cubicBezTo>
                  <a:cubicBezTo>
                    <a:pt x="699" y="5406"/>
                    <a:pt x="899" y="6244"/>
                    <a:pt x="1065" y="7082"/>
                  </a:cubicBezTo>
                  <a:cubicBezTo>
                    <a:pt x="1301" y="7056"/>
                    <a:pt x="1537" y="7030"/>
                    <a:pt x="1773" y="6986"/>
                  </a:cubicBezTo>
                  <a:cubicBezTo>
                    <a:pt x="2131" y="6916"/>
                    <a:pt x="2489" y="6838"/>
                    <a:pt x="2838" y="6733"/>
                  </a:cubicBezTo>
                  <a:cubicBezTo>
                    <a:pt x="3004" y="6681"/>
                    <a:pt x="3170" y="6620"/>
                    <a:pt x="3336" y="6558"/>
                  </a:cubicBezTo>
                  <a:cubicBezTo>
                    <a:pt x="3248" y="5921"/>
                    <a:pt x="3152" y="5310"/>
                    <a:pt x="3056" y="4795"/>
                  </a:cubicBezTo>
                  <a:cubicBezTo>
                    <a:pt x="2262" y="586"/>
                    <a:pt x="943" y="1"/>
                    <a:pt x="943" y="1"/>
                  </a:cubicBezTo>
                  <a:close/>
                </a:path>
              </a:pathLst>
            </a:custGeom>
            <a:solidFill>
              <a:srgbClr val="000000">
                <a:alpha val="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72"/>
            <p:cNvSpPr/>
            <p:nvPr/>
          </p:nvSpPr>
          <p:spPr>
            <a:xfrm>
              <a:off x="6869157" y="4245394"/>
              <a:ext cx="1114604" cy="661992"/>
            </a:xfrm>
            <a:custGeom>
              <a:avLst/>
              <a:gdLst/>
              <a:ahLst/>
              <a:cxnLst/>
              <a:rect l="l" t="t" r="r" b="b"/>
              <a:pathLst>
                <a:path w="8348" h="4958" extrusionOk="0">
                  <a:moveTo>
                    <a:pt x="8025" y="1"/>
                  </a:moveTo>
                  <a:cubicBezTo>
                    <a:pt x="7396" y="158"/>
                    <a:pt x="6759" y="271"/>
                    <a:pt x="6113" y="324"/>
                  </a:cubicBezTo>
                  <a:cubicBezTo>
                    <a:pt x="5575" y="370"/>
                    <a:pt x="5037" y="389"/>
                    <a:pt x="4499" y="389"/>
                  </a:cubicBezTo>
                  <a:cubicBezTo>
                    <a:pt x="3509" y="389"/>
                    <a:pt x="2519" y="325"/>
                    <a:pt x="1529" y="245"/>
                  </a:cubicBezTo>
                  <a:cubicBezTo>
                    <a:pt x="1162" y="210"/>
                    <a:pt x="795" y="193"/>
                    <a:pt x="428" y="167"/>
                  </a:cubicBezTo>
                  <a:lnTo>
                    <a:pt x="428" y="167"/>
                  </a:lnTo>
                  <a:cubicBezTo>
                    <a:pt x="455" y="280"/>
                    <a:pt x="481" y="402"/>
                    <a:pt x="507" y="507"/>
                  </a:cubicBezTo>
                  <a:cubicBezTo>
                    <a:pt x="586" y="900"/>
                    <a:pt x="655" y="1293"/>
                    <a:pt x="699" y="1686"/>
                  </a:cubicBezTo>
                  <a:cubicBezTo>
                    <a:pt x="717" y="1843"/>
                    <a:pt x="751" y="2000"/>
                    <a:pt x="769" y="2158"/>
                  </a:cubicBezTo>
                  <a:cubicBezTo>
                    <a:pt x="786" y="2245"/>
                    <a:pt x="795" y="2332"/>
                    <a:pt x="786" y="2419"/>
                  </a:cubicBezTo>
                  <a:cubicBezTo>
                    <a:pt x="769" y="2507"/>
                    <a:pt x="743" y="2585"/>
                    <a:pt x="699" y="2664"/>
                  </a:cubicBezTo>
                  <a:cubicBezTo>
                    <a:pt x="629" y="2804"/>
                    <a:pt x="524" y="2926"/>
                    <a:pt x="455" y="3066"/>
                  </a:cubicBezTo>
                  <a:cubicBezTo>
                    <a:pt x="393" y="3170"/>
                    <a:pt x="332" y="3275"/>
                    <a:pt x="271" y="3389"/>
                  </a:cubicBezTo>
                  <a:cubicBezTo>
                    <a:pt x="201" y="3738"/>
                    <a:pt x="114" y="4087"/>
                    <a:pt x="1" y="4428"/>
                  </a:cubicBezTo>
                  <a:cubicBezTo>
                    <a:pt x="27" y="4559"/>
                    <a:pt x="123" y="4663"/>
                    <a:pt x="254" y="4698"/>
                  </a:cubicBezTo>
                  <a:cubicBezTo>
                    <a:pt x="769" y="4829"/>
                    <a:pt x="1284" y="4908"/>
                    <a:pt x="1817" y="4934"/>
                  </a:cubicBezTo>
                  <a:cubicBezTo>
                    <a:pt x="2003" y="4948"/>
                    <a:pt x="2320" y="4957"/>
                    <a:pt x="2720" y="4957"/>
                  </a:cubicBezTo>
                  <a:cubicBezTo>
                    <a:pt x="4286" y="4957"/>
                    <a:pt x="7124" y="4822"/>
                    <a:pt x="8348" y="4349"/>
                  </a:cubicBezTo>
                  <a:cubicBezTo>
                    <a:pt x="8348" y="4297"/>
                    <a:pt x="8348" y="4244"/>
                    <a:pt x="8348" y="4192"/>
                  </a:cubicBezTo>
                  <a:cubicBezTo>
                    <a:pt x="8243" y="4000"/>
                    <a:pt x="8156" y="3790"/>
                    <a:pt x="8095" y="3572"/>
                  </a:cubicBezTo>
                  <a:cubicBezTo>
                    <a:pt x="8069" y="3467"/>
                    <a:pt x="8051" y="3362"/>
                    <a:pt x="8042" y="3258"/>
                  </a:cubicBezTo>
                  <a:lnTo>
                    <a:pt x="7990" y="3144"/>
                  </a:lnTo>
                  <a:cubicBezTo>
                    <a:pt x="7885" y="2891"/>
                    <a:pt x="7780" y="2646"/>
                    <a:pt x="7815" y="2385"/>
                  </a:cubicBezTo>
                  <a:cubicBezTo>
                    <a:pt x="7850" y="2123"/>
                    <a:pt x="7894" y="1861"/>
                    <a:pt x="7929" y="1599"/>
                  </a:cubicBezTo>
                  <a:cubicBezTo>
                    <a:pt x="7990" y="1066"/>
                    <a:pt x="8025" y="533"/>
                    <a:pt x="8025" y="1"/>
                  </a:cubicBez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72"/>
            <p:cNvSpPr/>
            <p:nvPr/>
          </p:nvSpPr>
          <p:spPr>
            <a:xfrm>
              <a:off x="7388138" y="4571580"/>
              <a:ext cx="40723" cy="67027"/>
            </a:xfrm>
            <a:custGeom>
              <a:avLst/>
              <a:gdLst/>
              <a:ahLst/>
              <a:cxnLst/>
              <a:rect l="l" t="t" r="r" b="b"/>
              <a:pathLst>
                <a:path w="305" h="502" extrusionOk="0">
                  <a:moveTo>
                    <a:pt x="264" y="0"/>
                  </a:moveTo>
                  <a:cubicBezTo>
                    <a:pt x="252" y="0"/>
                    <a:pt x="239" y="7"/>
                    <a:pt x="235" y="20"/>
                  </a:cubicBezTo>
                  <a:cubicBezTo>
                    <a:pt x="226" y="55"/>
                    <a:pt x="235" y="107"/>
                    <a:pt x="217" y="151"/>
                  </a:cubicBezTo>
                  <a:cubicBezTo>
                    <a:pt x="209" y="203"/>
                    <a:pt x="200" y="247"/>
                    <a:pt x="182" y="291"/>
                  </a:cubicBezTo>
                  <a:cubicBezTo>
                    <a:pt x="165" y="326"/>
                    <a:pt x="148" y="369"/>
                    <a:pt x="121" y="404"/>
                  </a:cubicBezTo>
                  <a:cubicBezTo>
                    <a:pt x="113" y="413"/>
                    <a:pt x="104" y="431"/>
                    <a:pt x="86" y="431"/>
                  </a:cubicBezTo>
                  <a:cubicBezTo>
                    <a:pt x="84" y="433"/>
                    <a:pt x="81" y="434"/>
                    <a:pt x="79" y="434"/>
                  </a:cubicBezTo>
                  <a:cubicBezTo>
                    <a:pt x="73" y="434"/>
                    <a:pt x="69" y="428"/>
                    <a:pt x="69" y="422"/>
                  </a:cubicBezTo>
                  <a:cubicBezTo>
                    <a:pt x="69" y="402"/>
                    <a:pt x="55" y="391"/>
                    <a:pt x="42" y="391"/>
                  </a:cubicBezTo>
                  <a:cubicBezTo>
                    <a:pt x="31" y="391"/>
                    <a:pt x="20" y="398"/>
                    <a:pt x="17" y="413"/>
                  </a:cubicBezTo>
                  <a:cubicBezTo>
                    <a:pt x="1" y="461"/>
                    <a:pt x="43" y="501"/>
                    <a:pt x="90" y="501"/>
                  </a:cubicBezTo>
                  <a:cubicBezTo>
                    <a:pt x="95" y="501"/>
                    <a:pt x="99" y="501"/>
                    <a:pt x="104" y="500"/>
                  </a:cubicBezTo>
                  <a:cubicBezTo>
                    <a:pt x="156" y="500"/>
                    <a:pt x="200" y="431"/>
                    <a:pt x="226" y="387"/>
                  </a:cubicBezTo>
                  <a:cubicBezTo>
                    <a:pt x="252" y="326"/>
                    <a:pt x="279" y="273"/>
                    <a:pt x="287" y="212"/>
                  </a:cubicBezTo>
                  <a:cubicBezTo>
                    <a:pt x="296" y="186"/>
                    <a:pt x="296" y="151"/>
                    <a:pt x="296" y="125"/>
                  </a:cubicBezTo>
                  <a:cubicBezTo>
                    <a:pt x="305" y="90"/>
                    <a:pt x="296" y="55"/>
                    <a:pt x="287" y="20"/>
                  </a:cubicBezTo>
                  <a:cubicBezTo>
                    <a:pt x="287" y="7"/>
                    <a:pt x="276" y="0"/>
                    <a:pt x="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72"/>
            <p:cNvSpPr/>
            <p:nvPr/>
          </p:nvSpPr>
          <p:spPr>
            <a:xfrm>
              <a:off x="6689576" y="4679063"/>
              <a:ext cx="1434111" cy="577340"/>
            </a:xfrm>
            <a:custGeom>
              <a:avLst/>
              <a:gdLst/>
              <a:ahLst/>
              <a:cxnLst/>
              <a:rect l="l" t="t" r="r" b="b"/>
              <a:pathLst>
                <a:path w="10741" h="4324" extrusionOk="0">
                  <a:moveTo>
                    <a:pt x="9422" y="1"/>
                  </a:moveTo>
                  <a:lnTo>
                    <a:pt x="9387" y="10"/>
                  </a:lnTo>
                  <a:cubicBezTo>
                    <a:pt x="9134" y="62"/>
                    <a:pt x="8881" y="114"/>
                    <a:pt x="8628" y="167"/>
                  </a:cubicBezTo>
                  <a:lnTo>
                    <a:pt x="8558" y="176"/>
                  </a:lnTo>
                  <a:cubicBezTo>
                    <a:pt x="8051" y="263"/>
                    <a:pt x="7528" y="333"/>
                    <a:pt x="7004" y="385"/>
                  </a:cubicBezTo>
                  <a:cubicBezTo>
                    <a:pt x="6532" y="420"/>
                    <a:pt x="6069" y="455"/>
                    <a:pt x="5607" y="464"/>
                  </a:cubicBezTo>
                  <a:lnTo>
                    <a:pt x="5519" y="464"/>
                  </a:lnTo>
                  <a:lnTo>
                    <a:pt x="5196" y="472"/>
                  </a:lnTo>
                  <a:lnTo>
                    <a:pt x="5126" y="472"/>
                  </a:lnTo>
                  <a:cubicBezTo>
                    <a:pt x="5053" y="473"/>
                    <a:pt x="4980" y="474"/>
                    <a:pt x="4907" y="474"/>
                  </a:cubicBezTo>
                  <a:cubicBezTo>
                    <a:pt x="4117" y="474"/>
                    <a:pt x="3334" y="431"/>
                    <a:pt x="2551" y="359"/>
                  </a:cubicBezTo>
                  <a:lnTo>
                    <a:pt x="2481" y="359"/>
                  </a:lnTo>
                  <a:lnTo>
                    <a:pt x="2096" y="315"/>
                  </a:lnTo>
                  <a:cubicBezTo>
                    <a:pt x="1913" y="298"/>
                    <a:pt x="1738" y="280"/>
                    <a:pt x="1564" y="254"/>
                  </a:cubicBezTo>
                  <a:cubicBezTo>
                    <a:pt x="1511" y="254"/>
                    <a:pt x="1398" y="499"/>
                    <a:pt x="1293" y="743"/>
                  </a:cubicBezTo>
                  <a:cubicBezTo>
                    <a:pt x="1284" y="769"/>
                    <a:pt x="1267" y="796"/>
                    <a:pt x="1258" y="822"/>
                  </a:cubicBezTo>
                  <a:cubicBezTo>
                    <a:pt x="1180" y="1005"/>
                    <a:pt x="1119" y="1171"/>
                    <a:pt x="1101" y="1206"/>
                  </a:cubicBezTo>
                  <a:cubicBezTo>
                    <a:pt x="909" y="1634"/>
                    <a:pt x="743" y="2088"/>
                    <a:pt x="577" y="2551"/>
                  </a:cubicBezTo>
                  <a:cubicBezTo>
                    <a:pt x="551" y="2629"/>
                    <a:pt x="516" y="2708"/>
                    <a:pt x="490" y="2795"/>
                  </a:cubicBezTo>
                  <a:cubicBezTo>
                    <a:pt x="481" y="2830"/>
                    <a:pt x="464" y="2874"/>
                    <a:pt x="455" y="2900"/>
                  </a:cubicBezTo>
                  <a:cubicBezTo>
                    <a:pt x="446" y="2935"/>
                    <a:pt x="437" y="2961"/>
                    <a:pt x="429" y="2987"/>
                  </a:cubicBezTo>
                  <a:cubicBezTo>
                    <a:pt x="359" y="3171"/>
                    <a:pt x="307" y="3363"/>
                    <a:pt x="254" y="3537"/>
                  </a:cubicBezTo>
                  <a:cubicBezTo>
                    <a:pt x="202" y="3712"/>
                    <a:pt x="149" y="3895"/>
                    <a:pt x="97" y="4070"/>
                  </a:cubicBezTo>
                  <a:cubicBezTo>
                    <a:pt x="45" y="4279"/>
                    <a:pt x="1" y="4323"/>
                    <a:pt x="219" y="4323"/>
                  </a:cubicBezTo>
                  <a:lnTo>
                    <a:pt x="9798" y="4323"/>
                  </a:lnTo>
                  <a:cubicBezTo>
                    <a:pt x="9833" y="4323"/>
                    <a:pt x="10240" y="4319"/>
                    <a:pt x="10508" y="4319"/>
                  </a:cubicBezTo>
                  <a:cubicBezTo>
                    <a:pt x="10641" y="4319"/>
                    <a:pt x="10740" y="4320"/>
                    <a:pt x="10741" y="4323"/>
                  </a:cubicBezTo>
                  <a:lnTo>
                    <a:pt x="10741" y="4323"/>
                  </a:lnTo>
                  <a:lnTo>
                    <a:pt x="10653" y="3799"/>
                  </a:lnTo>
                  <a:cubicBezTo>
                    <a:pt x="10601" y="3494"/>
                    <a:pt x="10549" y="3188"/>
                    <a:pt x="10488" y="2891"/>
                  </a:cubicBezTo>
                  <a:cubicBezTo>
                    <a:pt x="10488" y="2856"/>
                    <a:pt x="10479" y="2830"/>
                    <a:pt x="10470" y="2804"/>
                  </a:cubicBezTo>
                  <a:cubicBezTo>
                    <a:pt x="10400" y="2428"/>
                    <a:pt x="10304" y="2062"/>
                    <a:pt x="10182" y="1695"/>
                  </a:cubicBezTo>
                  <a:cubicBezTo>
                    <a:pt x="10086" y="1424"/>
                    <a:pt x="9972" y="1162"/>
                    <a:pt x="9850" y="909"/>
                  </a:cubicBezTo>
                  <a:cubicBezTo>
                    <a:pt x="9833" y="865"/>
                    <a:pt x="9815" y="830"/>
                    <a:pt x="9798" y="787"/>
                  </a:cubicBezTo>
                  <a:cubicBezTo>
                    <a:pt x="9676" y="534"/>
                    <a:pt x="9553" y="280"/>
                    <a:pt x="9431" y="27"/>
                  </a:cubicBezTo>
                  <a:cubicBezTo>
                    <a:pt x="9431" y="18"/>
                    <a:pt x="9422" y="10"/>
                    <a:pt x="9422" y="1"/>
                  </a:cubicBezTo>
                  <a:close/>
                  <a:moveTo>
                    <a:pt x="10741" y="4323"/>
                  </a:moveTo>
                  <a:lnTo>
                    <a:pt x="10741" y="4323"/>
                  </a:lnTo>
                  <a:cubicBezTo>
                    <a:pt x="10741" y="4323"/>
                    <a:pt x="10741" y="4323"/>
                    <a:pt x="10741" y="43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72"/>
            <p:cNvSpPr/>
            <p:nvPr/>
          </p:nvSpPr>
          <p:spPr>
            <a:xfrm>
              <a:off x="6746721" y="4700159"/>
              <a:ext cx="1343186" cy="454769"/>
            </a:xfrm>
            <a:custGeom>
              <a:avLst/>
              <a:gdLst/>
              <a:ahLst/>
              <a:cxnLst/>
              <a:rect l="l" t="t" r="r" b="b"/>
              <a:pathLst>
                <a:path w="10060" h="3406" extrusionOk="0">
                  <a:moveTo>
                    <a:pt x="4663" y="1179"/>
                  </a:moveTo>
                  <a:lnTo>
                    <a:pt x="5056" y="1188"/>
                  </a:lnTo>
                  <a:cubicBezTo>
                    <a:pt x="5048" y="1319"/>
                    <a:pt x="5048" y="1458"/>
                    <a:pt x="5039" y="1589"/>
                  </a:cubicBezTo>
                  <a:cubicBezTo>
                    <a:pt x="5030" y="2070"/>
                    <a:pt x="5013" y="2550"/>
                    <a:pt x="5004" y="3021"/>
                  </a:cubicBezTo>
                  <a:lnTo>
                    <a:pt x="4995" y="3231"/>
                  </a:lnTo>
                  <a:cubicBezTo>
                    <a:pt x="4995" y="3257"/>
                    <a:pt x="5004" y="3301"/>
                    <a:pt x="4969" y="3318"/>
                  </a:cubicBezTo>
                  <a:cubicBezTo>
                    <a:pt x="4965" y="3319"/>
                    <a:pt x="4961" y="3320"/>
                    <a:pt x="4957" y="3320"/>
                  </a:cubicBezTo>
                  <a:cubicBezTo>
                    <a:pt x="4931" y="3320"/>
                    <a:pt x="4895" y="3301"/>
                    <a:pt x="4873" y="3301"/>
                  </a:cubicBezTo>
                  <a:lnTo>
                    <a:pt x="4515" y="3240"/>
                  </a:lnTo>
                  <a:cubicBezTo>
                    <a:pt x="4524" y="2751"/>
                    <a:pt x="4559" y="2262"/>
                    <a:pt x="4602" y="1764"/>
                  </a:cubicBezTo>
                  <a:cubicBezTo>
                    <a:pt x="4620" y="1563"/>
                    <a:pt x="4637" y="1371"/>
                    <a:pt x="4663" y="1179"/>
                  </a:cubicBezTo>
                  <a:close/>
                  <a:moveTo>
                    <a:pt x="8200" y="0"/>
                  </a:moveTo>
                  <a:lnTo>
                    <a:pt x="8139" y="18"/>
                  </a:lnTo>
                  <a:cubicBezTo>
                    <a:pt x="8217" y="288"/>
                    <a:pt x="8313" y="568"/>
                    <a:pt x="8409" y="838"/>
                  </a:cubicBezTo>
                  <a:cubicBezTo>
                    <a:pt x="7850" y="934"/>
                    <a:pt x="7292" y="1004"/>
                    <a:pt x="6724" y="1048"/>
                  </a:cubicBezTo>
                  <a:cubicBezTo>
                    <a:pt x="6331" y="1075"/>
                    <a:pt x="5932" y="1086"/>
                    <a:pt x="5532" y="1086"/>
                  </a:cubicBezTo>
                  <a:cubicBezTo>
                    <a:pt x="5408" y="1086"/>
                    <a:pt x="5285" y="1085"/>
                    <a:pt x="5161" y="1083"/>
                  </a:cubicBezTo>
                  <a:lnTo>
                    <a:pt x="5161" y="1048"/>
                  </a:lnTo>
                  <a:cubicBezTo>
                    <a:pt x="5170" y="795"/>
                    <a:pt x="5179" y="550"/>
                    <a:pt x="5179" y="306"/>
                  </a:cubicBezTo>
                  <a:lnTo>
                    <a:pt x="5091" y="306"/>
                  </a:lnTo>
                  <a:cubicBezTo>
                    <a:pt x="5074" y="559"/>
                    <a:pt x="5065" y="812"/>
                    <a:pt x="5056" y="1074"/>
                  </a:cubicBezTo>
                  <a:cubicBezTo>
                    <a:pt x="4934" y="1074"/>
                    <a:pt x="4812" y="1065"/>
                    <a:pt x="4681" y="1057"/>
                  </a:cubicBezTo>
                  <a:cubicBezTo>
                    <a:pt x="4716" y="812"/>
                    <a:pt x="4751" y="559"/>
                    <a:pt x="4768" y="306"/>
                  </a:cubicBezTo>
                  <a:lnTo>
                    <a:pt x="4707" y="306"/>
                  </a:lnTo>
                  <a:cubicBezTo>
                    <a:pt x="4655" y="550"/>
                    <a:pt x="4611" y="803"/>
                    <a:pt x="4585" y="1057"/>
                  </a:cubicBezTo>
                  <a:cubicBezTo>
                    <a:pt x="3921" y="1022"/>
                    <a:pt x="3258" y="961"/>
                    <a:pt x="2594" y="865"/>
                  </a:cubicBezTo>
                  <a:cubicBezTo>
                    <a:pt x="2376" y="838"/>
                    <a:pt x="2157" y="803"/>
                    <a:pt x="1948" y="769"/>
                  </a:cubicBezTo>
                  <a:cubicBezTo>
                    <a:pt x="2026" y="585"/>
                    <a:pt x="2088" y="393"/>
                    <a:pt x="2123" y="201"/>
                  </a:cubicBezTo>
                  <a:lnTo>
                    <a:pt x="2061" y="192"/>
                  </a:lnTo>
                  <a:cubicBezTo>
                    <a:pt x="1983" y="376"/>
                    <a:pt x="1913" y="568"/>
                    <a:pt x="1843" y="751"/>
                  </a:cubicBezTo>
                  <a:cubicBezTo>
                    <a:pt x="1511" y="699"/>
                    <a:pt x="1188" y="638"/>
                    <a:pt x="874" y="576"/>
                  </a:cubicBezTo>
                  <a:cubicBezTo>
                    <a:pt x="856" y="603"/>
                    <a:pt x="848" y="629"/>
                    <a:pt x="839" y="655"/>
                  </a:cubicBezTo>
                  <a:cubicBezTo>
                    <a:pt x="1153" y="725"/>
                    <a:pt x="1476" y="786"/>
                    <a:pt x="1799" y="838"/>
                  </a:cubicBezTo>
                  <a:cubicBezTo>
                    <a:pt x="1712" y="1048"/>
                    <a:pt x="1607" y="1240"/>
                    <a:pt x="1503" y="1441"/>
                  </a:cubicBezTo>
                  <a:cubicBezTo>
                    <a:pt x="1380" y="1642"/>
                    <a:pt x="1241" y="1843"/>
                    <a:pt x="1101" y="2035"/>
                  </a:cubicBezTo>
                  <a:cubicBezTo>
                    <a:pt x="961" y="2218"/>
                    <a:pt x="804" y="2384"/>
                    <a:pt x="638" y="2532"/>
                  </a:cubicBezTo>
                  <a:cubicBezTo>
                    <a:pt x="505" y="2628"/>
                    <a:pt x="310" y="2756"/>
                    <a:pt x="131" y="2756"/>
                  </a:cubicBezTo>
                  <a:cubicBezTo>
                    <a:pt x="99" y="2756"/>
                    <a:pt x="67" y="2751"/>
                    <a:pt x="36" y="2742"/>
                  </a:cubicBezTo>
                  <a:cubicBezTo>
                    <a:pt x="18" y="2768"/>
                    <a:pt x="9" y="2794"/>
                    <a:pt x="1" y="2820"/>
                  </a:cubicBezTo>
                  <a:cubicBezTo>
                    <a:pt x="52" y="2833"/>
                    <a:pt x="103" y="2839"/>
                    <a:pt x="153" y="2839"/>
                  </a:cubicBezTo>
                  <a:cubicBezTo>
                    <a:pt x="274" y="2839"/>
                    <a:pt x="391" y="2804"/>
                    <a:pt x="490" y="2742"/>
                  </a:cubicBezTo>
                  <a:cubicBezTo>
                    <a:pt x="699" y="2620"/>
                    <a:pt x="883" y="2462"/>
                    <a:pt x="1031" y="2279"/>
                  </a:cubicBezTo>
                  <a:cubicBezTo>
                    <a:pt x="1363" y="1886"/>
                    <a:pt x="1634" y="1450"/>
                    <a:pt x="1852" y="987"/>
                  </a:cubicBezTo>
                  <a:cubicBezTo>
                    <a:pt x="1869" y="943"/>
                    <a:pt x="1887" y="899"/>
                    <a:pt x="1913" y="856"/>
                  </a:cubicBezTo>
                  <a:cubicBezTo>
                    <a:pt x="2734" y="1004"/>
                    <a:pt x="3572" y="1100"/>
                    <a:pt x="4410" y="1161"/>
                  </a:cubicBezTo>
                  <a:lnTo>
                    <a:pt x="4576" y="1161"/>
                  </a:lnTo>
                  <a:cubicBezTo>
                    <a:pt x="4550" y="1362"/>
                    <a:pt x="4532" y="1554"/>
                    <a:pt x="4515" y="1746"/>
                  </a:cubicBezTo>
                  <a:cubicBezTo>
                    <a:pt x="4471" y="2253"/>
                    <a:pt x="4436" y="2768"/>
                    <a:pt x="4428" y="3274"/>
                  </a:cubicBezTo>
                  <a:cubicBezTo>
                    <a:pt x="4419" y="3292"/>
                    <a:pt x="4436" y="3318"/>
                    <a:pt x="4463" y="3318"/>
                  </a:cubicBezTo>
                  <a:lnTo>
                    <a:pt x="4829" y="3379"/>
                  </a:lnTo>
                  <a:cubicBezTo>
                    <a:pt x="4867" y="3389"/>
                    <a:pt x="4925" y="3406"/>
                    <a:pt x="4977" y="3406"/>
                  </a:cubicBezTo>
                  <a:cubicBezTo>
                    <a:pt x="5022" y="3406"/>
                    <a:pt x="5062" y="3393"/>
                    <a:pt x="5083" y="3353"/>
                  </a:cubicBezTo>
                  <a:cubicBezTo>
                    <a:pt x="5091" y="3301"/>
                    <a:pt x="5100" y="3257"/>
                    <a:pt x="5091" y="3205"/>
                  </a:cubicBezTo>
                  <a:cubicBezTo>
                    <a:pt x="5091" y="3144"/>
                    <a:pt x="5091" y="3074"/>
                    <a:pt x="5100" y="3004"/>
                  </a:cubicBezTo>
                  <a:lnTo>
                    <a:pt x="5117" y="2611"/>
                  </a:lnTo>
                  <a:cubicBezTo>
                    <a:pt x="5126" y="2139"/>
                    <a:pt x="5144" y="1659"/>
                    <a:pt x="5161" y="1188"/>
                  </a:cubicBezTo>
                  <a:cubicBezTo>
                    <a:pt x="5331" y="1193"/>
                    <a:pt x="5502" y="1196"/>
                    <a:pt x="5672" y="1196"/>
                  </a:cubicBezTo>
                  <a:cubicBezTo>
                    <a:pt x="6601" y="1196"/>
                    <a:pt x="7529" y="1116"/>
                    <a:pt x="8444" y="961"/>
                  </a:cubicBezTo>
                  <a:cubicBezTo>
                    <a:pt x="8497" y="1100"/>
                    <a:pt x="8558" y="1240"/>
                    <a:pt x="8610" y="1380"/>
                  </a:cubicBezTo>
                  <a:cubicBezTo>
                    <a:pt x="8706" y="1650"/>
                    <a:pt x="8828" y="1904"/>
                    <a:pt x="8968" y="2157"/>
                  </a:cubicBezTo>
                  <a:cubicBezTo>
                    <a:pt x="9082" y="2384"/>
                    <a:pt x="9274" y="2567"/>
                    <a:pt x="9501" y="2689"/>
                  </a:cubicBezTo>
                  <a:cubicBezTo>
                    <a:pt x="9608" y="2738"/>
                    <a:pt x="9726" y="2763"/>
                    <a:pt x="9843" y="2763"/>
                  </a:cubicBezTo>
                  <a:cubicBezTo>
                    <a:pt x="9916" y="2763"/>
                    <a:pt x="9989" y="2753"/>
                    <a:pt x="10060" y="2733"/>
                  </a:cubicBezTo>
                  <a:cubicBezTo>
                    <a:pt x="10051" y="2698"/>
                    <a:pt x="10042" y="2672"/>
                    <a:pt x="10042" y="2646"/>
                  </a:cubicBezTo>
                  <a:cubicBezTo>
                    <a:pt x="9985" y="2657"/>
                    <a:pt x="9929" y="2663"/>
                    <a:pt x="9873" y="2663"/>
                  </a:cubicBezTo>
                  <a:cubicBezTo>
                    <a:pt x="9756" y="2663"/>
                    <a:pt x="9642" y="2638"/>
                    <a:pt x="9536" y="2585"/>
                  </a:cubicBezTo>
                  <a:cubicBezTo>
                    <a:pt x="9317" y="2471"/>
                    <a:pt x="9134" y="2288"/>
                    <a:pt x="9020" y="2070"/>
                  </a:cubicBezTo>
                  <a:cubicBezTo>
                    <a:pt x="8890" y="1825"/>
                    <a:pt x="8776" y="1572"/>
                    <a:pt x="8671" y="1310"/>
                  </a:cubicBezTo>
                  <a:cubicBezTo>
                    <a:pt x="8628" y="1188"/>
                    <a:pt x="8575" y="1065"/>
                    <a:pt x="8532" y="943"/>
                  </a:cubicBezTo>
                  <a:cubicBezTo>
                    <a:pt x="8828" y="891"/>
                    <a:pt x="9125" y="821"/>
                    <a:pt x="9422" y="751"/>
                  </a:cubicBezTo>
                  <a:cubicBezTo>
                    <a:pt x="9405" y="707"/>
                    <a:pt x="9387" y="672"/>
                    <a:pt x="9370" y="629"/>
                  </a:cubicBezTo>
                  <a:cubicBezTo>
                    <a:pt x="9160" y="690"/>
                    <a:pt x="8951" y="734"/>
                    <a:pt x="8732" y="777"/>
                  </a:cubicBezTo>
                  <a:cubicBezTo>
                    <a:pt x="8654" y="795"/>
                    <a:pt x="8566" y="812"/>
                    <a:pt x="8488" y="821"/>
                  </a:cubicBezTo>
                  <a:cubicBezTo>
                    <a:pt x="8444" y="716"/>
                    <a:pt x="8409" y="611"/>
                    <a:pt x="8374" y="507"/>
                  </a:cubicBezTo>
                  <a:cubicBezTo>
                    <a:pt x="8322" y="341"/>
                    <a:pt x="8261" y="175"/>
                    <a:pt x="8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72"/>
            <p:cNvSpPr/>
            <p:nvPr/>
          </p:nvSpPr>
          <p:spPr>
            <a:xfrm>
              <a:off x="6339894" y="3144664"/>
              <a:ext cx="2030935" cy="1446422"/>
            </a:xfrm>
            <a:custGeom>
              <a:avLst/>
              <a:gdLst/>
              <a:ahLst/>
              <a:cxnLst/>
              <a:rect l="l" t="t" r="r" b="b"/>
              <a:pathLst>
                <a:path w="15211" h="10833" extrusionOk="0">
                  <a:moveTo>
                    <a:pt x="8151" y="1"/>
                  </a:moveTo>
                  <a:cubicBezTo>
                    <a:pt x="7847" y="1"/>
                    <a:pt x="7543" y="10"/>
                    <a:pt x="7239" y="28"/>
                  </a:cubicBezTo>
                  <a:lnTo>
                    <a:pt x="7169" y="28"/>
                  </a:lnTo>
                  <a:cubicBezTo>
                    <a:pt x="6654" y="63"/>
                    <a:pt x="6156" y="124"/>
                    <a:pt x="5658" y="212"/>
                  </a:cubicBezTo>
                  <a:cubicBezTo>
                    <a:pt x="5528" y="238"/>
                    <a:pt x="5405" y="264"/>
                    <a:pt x="5283" y="290"/>
                  </a:cubicBezTo>
                  <a:lnTo>
                    <a:pt x="5213" y="308"/>
                  </a:lnTo>
                  <a:cubicBezTo>
                    <a:pt x="3860" y="605"/>
                    <a:pt x="3362" y="1041"/>
                    <a:pt x="3109" y="1286"/>
                  </a:cubicBezTo>
                  <a:cubicBezTo>
                    <a:pt x="2384" y="1976"/>
                    <a:pt x="1258" y="3146"/>
                    <a:pt x="367" y="4123"/>
                  </a:cubicBezTo>
                  <a:lnTo>
                    <a:pt x="306" y="4202"/>
                  </a:lnTo>
                  <a:cubicBezTo>
                    <a:pt x="193" y="4324"/>
                    <a:pt x="96" y="4429"/>
                    <a:pt x="0" y="4543"/>
                  </a:cubicBezTo>
                  <a:cubicBezTo>
                    <a:pt x="210" y="4848"/>
                    <a:pt x="2105" y="7311"/>
                    <a:pt x="2227" y="7442"/>
                  </a:cubicBezTo>
                  <a:cubicBezTo>
                    <a:pt x="2340" y="7302"/>
                    <a:pt x="2463" y="7171"/>
                    <a:pt x="2594" y="7049"/>
                  </a:cubicBezTo>
                  <a:lnTo>
                    <a:pt x="2637" y="6996"/>
                  </a:lnTo>
                  <a:cubicBezTo>
                    <a:pt x="3091" y="6568"/>
                    <a:pt x="3650" y="6149"/>
                    <a:pt x="3860" y="5983"/>
                  </a:cubicBezTo>
                  <a:cubicBezTo>
                    <a:pt x="3886" y="5966"/>
                    <a:pt x="3903" y="5948"/>
                    <a:pt x="3930" y="5922"/>
                  </a:cubicBezTo>
                  <a:cubicBezTo>
                    <a:pt x="3930" y="5922"/>
                    <a:pt x="3938" y="5913"/>
                    <a:pt x="3938" y="5913"/>
                  </a:cubicBezTo>
                  <a:lnTo>
                    <a:pt x="3938" y="5913"/>
                  </a:lnTo>
                  <a:cubicBezTo>
                    <a:pt x="3938" y="5948"/>
                    <a:pt x="3834" y="7625"/>
                    <a:pt x="3685" y="9502"/>
                  </a:cubicBezTo>
                  <a:cubicBezTo>
                    <a:pt x="3676" y="9528"/>
                    <a:pt x="3676" y="9555"/>
                    <a:pt x="3676" y="9581"/>
                  </a:cubicBezTo>
                  <a:cubicBezTo>
                    <a:pt x="3650" y="9904"/>
                    <a:pt x="3624" y="10236"/>
                    <a:pt x="3598" y="10559"/>
                  </a:cubicBezTo>
                  <a:cubicBezTo>
                    <a:pt x="3930" y="10585"/>
                    <a:pt x="4253" y="10602"/>
                    <a:pt x="4585" y="10629"/>
                  </a:cubicBezTo>
                  <a:cubicBezTo>
                    <a:pt x="5484" y="10690"/>
                    <a:pt x="6392" y="10760"/>
                    <a:pt x="7300" y="10794"/>
                  </a:cubicBezTo>
                  <a:cubicBezTo>
                    <a:pt x="7873" y="10817"/>
                    <a:pt x="8452" y="10833"/>
                    <a:pt x="9033" y="10833"/>
                  </a:cubicBezTo>
                  <a:cubicBezTo>
                    <a:pt x="10211" y="10833"/>
                    <a:pt x="11395" y="10769"/>
                    <a:pt x="12548" y="10576"/>
                  </a:cubicBezTo>
                  <a:cubicBezTo>
                    <a:pt x="12661" y="10550"/>
                    <a:pt x="12766" y="10532"/>
                    <a:pt x="12880" y="10506"/>
                  </a:cubicBezTo>
                  <a:cubicBezTo>
                    <a:pt x="12853" y="10253"/>
                    <a:pt x="12827" y="9991"/>
                    <a:pt x="12810" y="9755"/>
                  </a:cubicBezTo>
                  <a:lnTo>
                    <a:pt x="12801" y="9651"/>
                  </a:lnTo>
                  <a:cubicBezTo>
                    <a:pt x="12722" y="8708"/>
                    <a:pt x="12661" y="7957"/>
                    <a:pt x="12644" y="7747"/>
                  </a:cubicBezTo>
                  <a:cubicBezTo>
                    <a:pt x="12644" y="7730"/>
                    <a:pt x="12644" y="7712"/>
                    <a:pt x="12644" y="7695"/>
                  </a:cubicBezTo>
                  <a:lnTo>
                    <a:pt x="12670" y="7686"/>
                  </a:lnTo>
                  <a:lnTo>
                    <a:pt x="12696" y="7677"/>
                  </a:lnTo>
                  <a:lnTo>
                    <a:pt x="12705" y="7677"/>
                  </a:lnTo>
                  <a:cubicBezTo>
                    <a:pt x="12723" y="7678"/>
                    <a:pt x="12741" y="7678"/>
                    <a:pt x="12760" y="7678"/>
                  </a:cubicBezTo>
                  <a:cubicBezTo>
                    <a:pt x="13540" y="7678"/>
                    <a:pt x="15074" y="7161"/>
                    <a:pt x="15211" y="7101"/>
                  </a:cubicBezTo>
                  <a:cubicBezTo>
                    <a:pt x="15202" y="7066"/>
                    <a:pt x="15132" y="6760"/>
                    <a:pt x="15010" y="6298"/>
                  </a:cubicBezTo>
                  <a:cubicBezTo>
                    <a:pt x="15001" y="6263"/>
                    <a:pt x="14993" y="6228"/>
                    <a:pt x="14984" y="6193"/>
                  </a:cubicBezTo>
                  <a:cubicBezTo>
                    <a:pt x="14600" y="4805"/>
                    <a:pt x="13770" y="2229"/>
                    <a:pt x="12827" y="1286"/>
                  </a:cubicBezTo>
                  <a:cubicBezTo>
                    <a:pt x="12417" y="849"/>
                    <a:pt x="11893" y="526"/>
                    <a:pt x="11325" y="351"/>
                  </a:cubicBezTo>
                  <a:cubicBezTo>
                    <a:pt x="11290" y="343"/>
                    <a:pt x="11255" y="334"/>
                    <a:pt x="11221" y="325"/>
                  </a:cubicBezTo>
                  <a:lnTo>
                    <a:pt x="11168" y="308"/>
                  </a:lnTo>
                  <a:cubicBezTo>
                    <a:pt x="10889" y="247"/>
                    <a:pt x="10609" y="194"/>
                    <a:pt x="10321" y="151"/>
                  </a:cubicBezTo>
                  <a:lnTo>
                    <a:pt x="10251" y="142"/>
                  </a:lnTo>
                  <a:cubicBezTo>
                    <a:pt x="9815" y="81"/>
                    <a:pt x="9378" y="46"/>
                    <a:pt x="8942" y="20"/>
                  </a:cubicBezTo>
                  <a:cubicBezTo>
                    <a:pt x="8678" y="7"/>
                    <a:pt x="8415" y="1"/>
                    <a:pt x="8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72"/>
            <p:cNvSpPr/>
            <p:nvPr/>
          </p:nvSpPr>
          <p:spPr>
            <a:xfrm>
              <a:off x="6829502" y="4413360"/>
              <a:ext cx="1220751" cy="58749"/>
            </a:xfrm>
            <a:custGeom>
              <a:avLst/>
              <a:gdLst/>
              <a:ahLst/>
              <a:cxnLst/>
              <a:rect l="l" t="t" r="r" b="b"/>
              <a:pathLst>
                <a:path w="9143" h="440" extrusionOk="0">
                  <a:moveTo>
                    <a:pt x="9" y="0"/>
                  </a:moveTo>
                  <a:cubicBezTo>
                    <a:pt x="1" y="26"/>
                    <a:pt x="1" y="53"/>
                    <a:pt x="1" y="79"/>
                  </a:cubicBezTo>
                  <a:cubicBezTo>
                    <a:pt x="1101" y="227"/>
                    <a:pt x="2210" y="332"/>
                    <a:pt x="3319" y="393"/>
                  </a:cubicBezTo>
                  <a:cubicBezTo>
                    <a:pt x="3967" y="424"/>
                    <a:pt x="4617" y="440"/>
                    <a:pt x="5267" y="440"/>
                  </a:cubicBezTo>
                  <a:cubicBezTo>
                    <a:pt x="6079" y="440"/>
                    <a:pt x="6892" y="415"/>
                    <a:pt x="7702" y="367"/>
                  </a:cubicBezTo>
                  <a:cubicBezTo>
                    <a:pt x="8112" y="341"/>
                    <a:pt x="8514" y="306"/>
                    <a:pt x="8924" y="271"/>
                  </a:cubicBezTo>
                  <a:lnTo>
                    <a:pt x="9143" y="253"/>
                  </a:lnTo>
                  <a:lnTo>
                    <a:pt x="9125" y="140"/>
                  </a:lnTo>
                  <a:cubicBezTo>
                    <a:pt x="8732" y="175"/>
                    <a:pt x="8339" y="218"/>
                    <a:pt x="7938" y="245"/>
                  </a:cubicBezTo>
                  <a:cubicBezTo>
                    <a:pt x="7222" y="288"/>
                    <a:pt x="6497" y="323"/>
                    <a:pt x="5781" y="332"/>
                  </a:cubicBezTo>
                  <a:cubicBezTo>
                    <a:pt x="5619" y="334"/>
                    <a:pt x="5457" y="335"/>
                    <a:pt x="5295" y="335"/>
                  </a:cubicBezTo>
                  <a:cubicBezTo>
                    <a:pt x="4008" y="335"/>
                    <a:pt x="2721" y="274"/>
                    <a:pt x="1441" y="157"/>
                  </a:cubicBezTo>
                  <a:cubicBezTo>
                    <a:pt x="961" y="114"/>
                    <a:pt x="490" y="61"/>
                    <a:pt x="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72"/>
            <p:cNvSpPr/>
            <p:nvPr/>
          </p:nvSpPr>
          <p:spPr>
            <a:xfrm>
              <a:off x="6379549" y="3695162"/>
              <a:ext cx="312564" cy="390680"/>
            </a:xfrm>
            <a:custGeom>
              <a:avLst/>
              <a:gdLst/>
              <a:ahLst/>
              <a:cxnLst/>
              <a:rect l="l" t="t" r="r" b="b"/>
              <a:pathLst>
                <a:path w="2341" h="2926" extrusionOk="0">
                  <a:moveTo>
                    <a:pt x="70" y="0"/>
                  </a:moveTo>
                  <a:lnTo>
                    <a:pt x="0" y="79"/>
                  </a:lnTo>
                  <a:cubicBezTo>
                    <a:pt x="149" y="315"/>
                    <a:pt x="306" y="551"/>
                    <a:pt x="463" y="778"/>
                  </a:cubicBezTo>
                  <a:cubicBezTo>
                    <a:pt x="882" y="1371"/>
                    <a:pt x="1336" y="1939"/>
                    <a:pt x="1834" y="2463"/>
                  </a:cubicBezTo>
                  <a:cubicBezTo>
                    <a:pt x="1982" y="2620"/>
                    <a:pt x="2131" y="2777"/>
                    <a:pt x="2288" y="2926"/>
                  </a:cubicBezTo>
                  <a:lnTo>
                    <a:pt x="2340" y="2882"/>
                  </a:lnTo>
                  <a:cubicBezTo>
                    <a:pt x="1467" y="2017"/>
                    <a:pt x="708" y="1048"/>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72"/>
            <p:cNvSpPr/>
            <p:nvPr/>
          </p:nvSpPr>
          <p:spPr>
            <a:xfrm>
              <a:off x="7989500" y="3761922"/>
              <a:ext cx="354622" cy="416048"/>
            </a:xfrm>
            <a:custGeom>
              <a:avLst/>
              <a:gdLst/>
              <a:ahLst/>
              <a:cxnLst/>
              <a:rect l="l" t="t" r="r" b="b"/>
              <a:pathLst>
                <a:path w="2656" h="3116" extrusionOk="0">
                  <a:moveTo>
                    <a:pt x="28" y="0"/>
                  </a:moveTo>
                  <a:cubicBezTo>
                    <a:pt x="14" y="0"/>
                    <a:pt x="1" y="11"/>
                    <a:pt x="1" y="33"/>
                  </a:cubicBezTo>
                  <a:cubicBezTo>
                    <a:pt x="1" y="574"/>
                    <a:pt x="27" y="1125"/>
                    <a:pt x="97" y="1666"/>
                  </a:cubicBezTo>
                  <a:cubicBezTo>
                    <a:pt x="123" y="1972"/>
                    <a:pt x="158" y="2268"/>
                    <a:pt x="201" y="2574"/>
                  </a:cubicBezTo>
                  <a:lnTo>
                    <a:pt x="193" y="2574"/>
                  </a:lnTo>
                  <a:cubicBezTo>
                    <a:pt x="167" y="2583"/>
                    <a:pt x="175" y="2618"/>
                    <a:pt x="201" y="2618"/>
                  </a:cubicBezTo>
                  <a:lnTo>
                    <a:pt x="210" y="2618"/>
                  </a:lnTo>
                  <a:cubicBezTo>
                    <a:pt x="228" y="2784"/>
                    <a:pt x="254" y="2949"/>
                    <a:pt x="289" y="3115"/>
                  </a:cubicBezTo>
                  <a:cubicBezTo>
                    <a:pt x="289" y="3089"/>
                    <a:pt x="289" y="3072"/>
                    <a:pt x="289" y="3054"/>
                  </a:cubicBezTo>
                  <a:lnTo>
                    <a:pt x="315" y="3054"/>
                  </a:lnTo>
                  <a:lnTo>
                    <a:pt x="341" y="3046"/>
                  </a:lnTo>
                  <a:cubicBezTo>
                    <a:pt x="324" y="2906"/>
                    <a:pt x="306" y="2757"/>
                    <a:pt x="289" y="2609"/>
                  </a:cubicBezTo>
                  <a:cubicBezTo>
                    <a:pt x="376" y="2591"/>
                    <a:pt x="463" y="2565"/>
                    <a:pt x="542" y="2539"/>
                  </a:cubicBezTo>
                  <a:cubicBezTo>
                    <a:pt x="655" y="2504"/>
                    <a:pt x="778" y="2469"/>
                    <a:pt x="891" y="2434"/>
                  </a:cubicBezTo>
                  <a:cubicBezTo>
                    <a:pt x="1127" y="2356"/>
                    <a:pt x="1354" y="2268"/>
                    <a:pt x="1581" y="2172"/>
                  </a:cubicBezTo>
                  <a:cubicBezTo>
                    <a:pt x="1948" y="2024"/>
                    <a:pt x="2306" y="1849"/>
                    <a:pt x="2655" y="1666"/>
                  </a:cubicBezTo>
                  <a:cubicBezTo>
                    <a:pt x="2638" y="1631"/>
                    <a:pt x="2638" y="1596"/>
                    <a:pt x="2620" y="1561"/>
                  </a:cubicBezTo>
                  <a:cubicBezTo>
                    <a:pt x="2515" y="1614"/>
                    <a:pt x="2402" y="1675"/>
                    <a:pt x="2297" y="1727"/>
                  </a:cubicBezTo>
                  <a:cubicBezTo>
                    <a:pt x="1852" y="1945"/>
                    <a:pt x="1406" y="2146"/>
                    <a:pt x="944" y="2312"/>
                  </a:cubicBezTo>
                  <a:cubicBezTo>
                    <a:pt x="821" y="2356"/>
                    <a:pt x="690" y="2399"/>
                    <a:pt x="559" y="2443"/>
                  </a:cubicBezTo>
                  <a:cubicBezTo>
                    <a:pt x="472" y="2478"/>
                    <a:pt x="367" y="2504"/>
                    <a:pt x="280" y="2539"/>
                  </a:cubicBezTo>
                  <a:cubicBezTo>
                    <a:pt x="245" y="2242"/>
                    <a:pt x="210" y="1945"/>
                    <a:pt x="184" y="1648"/>
                  </a:cubicBezTo>
                  <a:cubicBezTo>
                    <a:pt x="175" y="1596"/>
                    <a:pt x="167" y="1535"/>
                    <a:pt x="167" y="1474"/>
                  </a:cubicBezTo>
                  <a:cubicBezTo>
                    <a:pt x="184" y="1413"/>
                    <a:pt x="201" y="1343"/>
                    <a:pt x="219" y="1282"/>
                  </a:cubicBezTo>
                  <a:cubicBezTo>
                    <a:pt x="245" y="1177"/>
                    <a:pt x="271" y="1081"/>
                    <a:pt x="306" y="976"/>
                  </a:cubicBezTo>
                  <a:cubicBezTo>
                    <a:pt x="367" y="784"/>
                    <a:pt x="446" y="592"/>
                    <a:pt x="507" y="400"/>
                  </a:cubicBezTo>
                  <a:cubicBezTo>
                    <a:pt x="518" y="378"/>
                    <a:pt x="502" y="363"/>
                    <a:pt x="486" y="363"/>
                  </a:cubicBezTo>
                  <a:cubicBezTo>
                    <a:pt x="476" y="363"/>
                    <a:pt x="467" y="369"/>
                    <a:pt x="463" y="382"/>
                  </a:cubicBezTo>
                  <a:cubicBezTo>
                    <a:pt x="367" y="566"/>
                    <a:pt x="297" y="749"/>
                    <a:pt x="245" y="950"/>
                  </a:cubicBezTo>
                  <a:cubicBezTo>
                    <a:pt x="210" y="1046"/>
                    <a:pt x="184" y="1142"/>
                    <a:pt x="167" y="1238"/>
                  </a:cubicBezTo>
                  <a:lnTo>
                    <a:pt x="149" y="1282"/>
                  </a:lnTo>
                  <a:cubicBezTo>
                    <a:pt x="123" y="863"/>
                    <a:pt x="105" y="444"/>
                    <a:pt x="62" y="33"/>
                  </a:cubicBezTo>
                  <a:cubicBezTo>
                    <a:pt x="57" y="11"/>
                    <a:pt x="42"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72"/>
            <p:cNvSpPr/>
            <p:nvPr/>
          </p:nvSpPr>
          <p:spPr>
            <a:xfrm>
              <a:off x="6817085" y="3746567"/>
              <a:ext cx="54075" cy="198277"/>
            </a:xfrm>
            <a:custGeom>
              <a:avLst/>
              <a:gdLst/>
              <a:ahLst/>
              <a:cxnLst/>
              <a:rect l="l" t="t" r="r" b="b"/>
              <a:pathLst>
                <a:path w="405" h="1485" extrusionOk="0">
                  <a:moveTo>
                    <a:pt x="259" y="1"/>
                  </a:moveTo>
                  <a:cubicBezTo>
                    <a:pt x="250" y="1"/>
                    <a:pt x="242" y="8"/>
                    <a:pt x="242" y="17"/>
                  </a:cubicBezTo>
                  <a:cubicBezTo>
                    <a:pt x="277" y="297"/>
                    <a:pt x="295" y="567"/>
                    <a:pt x="286" y="847"/>
                  </a:cubicBezTo>
                  <a:cubicBezTo>
                    <a:pt x="216" y="681"/>
                    <a:pt x="129" y="524"/>
                    <a:pt x="33" y="375"/>
                  </a:cubicBezTo>
                  <a:cubicBezTo>
                    <a:pt x="30" y="370"/>
                    <a:pt x="26" y="368"/>
                    <a:pt x="22" y="368"/>
                  </a:cubicBezTo>
                  <a:cubicBezTo>
                    <a:pt x="11" y="368"/>
                    <a:pt x="0" y="380"/>
                    <a:pt x="6" y="393"/>
                  </a:cubicBezTo>
                  <a:cubicBezTo>
                    <a:pt x="102" y="576"/>
                    <a:pt x="190" y="768"/>
                    <a:pt x="286" y="960"/>
                  </a:cubicBezTo>
                  <a:lnTo>
                    <a:pt x="286" y="1283"/>
                  </a:lnTo>
                  <a:cubicBezTo>
                    <a:pt x="286" y="1344"/>
                    <a:pt x="277" y="1414"/>
                    <a:pt x="277" y="1484"/>
                  </a:cubicBezTo>
                  <a:cubicBezTo>
                    <a:pt x="303" y="1467"/>
                    <a:pt x="329" y="1440"/>
                    <a:pt x="347" y="1423"/>
                  </a:cubicBezTo>
                  <a:lnTo>
                    <a:pt x="347" y="1283"/>
                  </a:lnTo>
                  <a:cubicBezTo>
                    <a:pt x="356" y="1222"/>
                    <a:pt x="356" y="1161"/>
                    <a:pt x="356" y="1100"/>
                  </a:cubicBezTo>
                  <a:lnTo>
                    <a:pt x="373" y="1117"/>
                  </a:lnTo>
                  <a:cubicBezTo>
                    <a:pt x="376" y="1127"/>
                    <a:pt x="382" y="1131"/>
                    <a:pt x="387" y="1131"/>
                  </a:cubicBezTo>
                  <a:cubicBezTo>
                    <a:pt x="396" y="1131"/>
                    <a:pt x="405" y="1120"/>
                    <a:pt x="399" y="1109"/>
                  </a:cubicBezTo>
                  <a:cubicBezTo>
                    <a:pt x="399" y="1074"/>
                    <a:pt x="373" y="1039"/>
                    <a:pt x="364" y="1004"/>
                  </a:cubicBezTo>
                  <a:lnTo>
                    <a:pt x="364" y="847"/>
                  </a:lnTo>
                  <a:cubicBezTo>
                    <a:pt x="373" y="567"/>
                    <a:pt x="347" y="288"/>
                    <a:pt x="277" y="17"/>
                  </a:cubicBezTo>
                  <a:cubicBezTo>
                    <a:pt x="273" y="5"/>
                    <a:pt x="266" y="1"/>
                    <a:pt x="2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72"/>
            <p:cNvSpPr/>
            <p:nvPr/>
          </p:nvSpPr>
          <p:spPr>
            <a:xfrm>
              <a:off x="7034718" y="3183384"/>
              <a:ext cx="816192" cy="245143"/>
            </a:xfrm>
            <a:custGeom>
              <a:avLst/>
              <a:gdLst/>
              <a:ahLst/>
              <a:cxnLst/>
              <a:rect l="l" t="t" r="r" b="b"/>
              <a:pathLst>
                <a:path w="6113" h="1836" extrusionOk="0">
                  <a:moveTo>
                    <a:pt x="70" y="0"/>
                  </a:moveTo>
                  <a:lnTo>
                    <a:pt x="0" y="18"/>
                  </a:lnTo>
                  <a:cubicBezTo>
                    <a:pt x="463" y="839"/>
                    <a:pt x="1232" y="1458"/>
                    <a:pt x="2140" y="1712"/>
                  </a:cubicBezTo>
                  <a:cubicBezTo>
                    <a:pt x="2445" y="1794"/>
                    <a:pt x="2757" y="1835"/>
                    <a:pt x="3070" y="1835"/>
                  </a:cubicBezTo>
                  <a:cubicBezTo>
                    <a:pt x="3357" y="1835"/>
                    <a:pt x="3646" y="1800"/>
                    <a:pt x="3930" y="1729"/>
                  </a:cubicBezTo>
                  <a:cubicBezTo>
                    <a:pt x="4523" y="1581"/>
                    <a:pt x="5065" y="1275"/>
                    <a:pt x="5493" y="839"/>
                  </a:cubicBezTo>
                  <a:cubicBezTo>
                    <a:pt x="5720" y="594"/>
                    <a:pt x="5929" y="332"/>
                    <a:pt x="6113" y="61"/>
                  </a:cubicBezTo>
                  <a:cubicBezTo>
                    <a:pt x="6086" y="44"/>
                    <a:pt x="6051" y="35"/>
                    <a:pt x="6017" y="27"/>
                  </a:cubicBezTo>
                  <a:cubicBezTo>
                    <a:pt x="5886" y="219"/>
                    <a:pt x="5746" y="402"/>
                    <a:pt x="5597" y="577"/>
                  </a:cubicBezTo>
                  <a:cubicBezTo>
                    <a:pt x="5213" y="1039"/>
                    <a:pt x="4707" y="1380"/>
                    <a:pt x="4139" y="1572"/>
                  </a:cubicBezTo>
                  <a:cubicBezTo>
                    <a:pt x="3789" y="1685"/>
                    <a:pt x="3421" y="1742"/>
                    <a:pt x="3056" y="1742"/>
                  </a:cubicBezTo>
                  <a:cubicBezTo>
                    <a:pt x="2830" y="1742"/>
                    <a:pt x="2605" y="1720"/>
                    <a:pt x="2384" y="1677"/>
                  </a:cubicBezTo>
                  <a:cubicBezTo>
                    <a:pt x="1834" y="1563"/>
                    <a:pt x="1328" y="1319"/>
                    <a:pt x="891" y="970"/>
                  </a:cubicBezTo>
                  <a:cubicBezTo>
                    <a:pt x="568" y="699"/>
                    <a:pt x="289" y="367"/>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72"/>
            <p:cNvSpPr/>
            <p:nvPr/>
          </p:nvSpPr>
          <p:spPr>
            <a:xfrm>
              <a:off x="7119768" y="3143729"/>
              <a:ext cx="654236" cy="197476"/>
            </a:xfrm>
            <a:custGeom>
              <a:avLst/>
              <a:gdLst/>
              <a:ahLst/>
              <a:cxnLst/>
              <a:rect l="l" t="t" r="r" b="b"/>
              <a:pathLst>
                <a:path w="4900" h="1479" extrusionOk="0">
                  <a:moveTo>
                    <a:pt x="2241" y="0"/>
                  </a:moveTo>
                  <a:cubicBezTo>
                    <a:pt x="1957" y="0"/>
                    <a:pt x="1673" y="9"/>
                    <a:pt x="1389" y="27"/>
                  </a:cubicBezTo>
                  <a:lnTo>
                    <a:pt x="1319" y="35"/>
                  </a:lnTo>
                  <a:cubicBezTo>
                    <a:pt x="874" y="70"/>
                    <a:pt x="437" y="114"/>
                    <a:pt x="1" y="193"/>
                  </a:cubicBezTo>
                  <a:cubicBezTo>
                    <a:pt x="568" y="760"/>
                    <a:pt x="1171" y="1380"/>
                    <a:pt x="2018" y="1467"/>
                  </a:cubicBezTo>
                  <a:cubicBezTo>
                    <a:pt x="2109" y="1475"/>
                    <a:pt x="2201" y="1479"/>
                    <a:pt x="2292" y="1479"/>
                  </a:cubicBezTo>
                  <a:cubicBezTo>
                    <a:pt x="3035" y="1479"/>
                    <a:pt x="3758" y="1228"/>
                    <a:pt x="4349" y="769"/>
                  </a:cubicBezTo>
                  <a:cubicBezTo>
                    <a:pt x="4506" y="638"/>
                    <a:pt x="4655" y="498"/>
                    <a:pt x="4794" y="341"/>
                  </a:cubicBezTo>
                  <a:cubicBezTo>
                    <a:pt x="4829" y="306"/>
                    <a:pt x="4864" y="262"/>
                    <a:pt x="4899" y="227"/>
                  </a:cubicBezTo>
                  <a:cubicBezTo>
                    <a:pt x="4760" y="201"/>
                    <a:pt x="4620" y="184"/>
                    <a:pt x="4480" y="166"/>
                  </a:cubicBezTo>
                  <a:lnTo>
                    <a:pt x="4402" y="149"/>
                  </a:lnTo>
                  <a:cubicBezTo>
                    <a:pt x="3974" y="88"/>
                    <a:pt x="3528" y="53"/>
                    <a:pt x="3092" y="27"/>
                  </a:cubicBezTo>
                  <a:cubicBezTo>
                    <a:pt x="2808" y="9"/>
                    <a:pt x="2524" y="0"/>
                    <a:pt x="2241" y="0"/>
                  </a:cubicBez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72"/>
            <p:cNvSpPr/>
            <p:nvPr/>
          </p:nvSpPr>
          <p:spPr>
            <a:xfrm>
              <a:off x="6497311" y="1581424"/>
              <a:ext cx="1887537" cy="1558980"/>
            </a:xfrm>
            <a:custGeom>
              <a:avLst/>
              <a:gdLst/>
              <a:ahLst/>
              <a:cxnLst/>
              <a:rect l="l" t="t" r="r" b="b"/>
              <a:pathLst>
                <a:path w="14137" h="11676" extrusionOk="0">
                  <a:moveTo>
                    <a:pt x="6908" y="1"/>
                  </a:moveTo>
                  <a:cubicBezTo>
                    <a:pt x="6799" y="1"/>
                    <a:pt x="6691" y="7"/>
                    <a:pt x="6584" y="19"/>
                  </a:cubicBezTo>
                  <a:cubicBezTo>
                    <a:pt x="6217" y="45"/>
                    <a:pt x="5859" y="123"/>
                    <a:pt x="5510" y="237"/>
                  </a:cubicBezTo>
                  <a:cubicBezTo>
                    <a:pt x="4602" y="534"/>
                    <a:pt x="3798" y="1093"/>
                    <a:pt x="3213" y="1843"/>
                  </a:cubicBezTo>
                  <a:cubicBezTo>
                    <a:pt x="2943" y="2193"/>
                    <a:pt x="2716" y="2594"/>
                    <a:pt x="2707" y="3031"/>
                  </a:cubicBezTo>
                  <a:cubicBezTo>
                    <a:pt x="2698" y="3310"/>
                    <a:pt x="2777" y="3590"/>
                    <a:pt x="2786" y="3869"/>
                  </a:cubicBezTo>
                  <a:cubicBezTo>
                    <a:pt x="2786" y="4149"/>
                    <a:pt x="2672" y="4472"/>
                    <a:pt x="2419" y="4576"/>
                  </a:cubicBezTo>
                  <a:cubicBezTo>
                    <a:pt x="2244" y="4655"/>
                    <a:pt x="2026" y="4620"/>
                    <a:pt x="1869" y="4725"/>
                  </a:cubicBezTo>
                  <a:cubicBezTo>
                    <a:pt x="1703" y="4838"/>
                    <a:pt x="1624" y="5039"/>
                    <a:pt x="1659" y="5240"/>
                  </a:cubicBezTo>
                  <a:cubicBezTo>
                    <a:pt x="1694" y="5432"/>
                    <a:pt x="1773" y="5616"/>
                    <a:pt x="1877" y="5781"/>
                  </a:cubicBezTo>
                  <a:cubicBezTo>
                    <a:pt x="1794" y="5765"/>
                    <a:pt x="1710" y="5757"/>
                    <a:pt x="1626" y="5757"/>
                  </a:cubicBezTo>
                  <a:cubicBezTo>
                    <a:pt x="961" y="5757"/>
                    <a:pt x="305" y="6257"/>
                    <a:pt x="157" y="6917"/>
                  </a:cubicBezTo>
                  <a:cubicBezTo>
                    <a:pt x="0" y="7659"/>
                    <a:pt x="480" y="8479"/>
                    <a:pt x="1196" y="8724"/>
                  </a:cubicBezTo>
                  <a:cubicBezTo>
                    <a:pt x="830" y="8768"/>
                    <a:pt x="533" y="9117"/>
                    <a:pt x="489" y="9492"/>
                  </a:cubicBezTo>
                  <a:cubicBezTo>
                    <a:pt x="463" y="9877"/>
                    <a:pt x="611" y="10252"/>
                    <a:pt x="891" y="10514"/>
                  </a:cubicBezTo>
                  <a:cubicBezTo>
                    <a:pt x="1170" y="10767"/>
                    <a:pt x="1502" y="10959"/>
                    <a:pt x="1860" y="11073"/>
                  </a:cubicBezTo>
                  <a:cubicBezTo>
                    <a:pt x="2079" y="11148"/>
                    <a:pt x="2312" y="11206"/>
                    <a:pt x="2537" y="11206"/>
                  </a:cubicBezTo>
                  <a:cubicBezTo>
                    <a:pt x="2680" y="11206"/>
                    <a:pt x="2819" y="11183"/>
                    <a:pt x="2951" y="11125"/>
                  </a:cubicBezTo>
                  <a:cubicBezTo>
                    <a:pt x="3161" y="11012"/>
                    <a:pt x="3344" y="10872"/>
                    <a:pt x="3502" y="10697"/>
                  </a:cubicBezTo>
                  <a:cubicBezTo>
                    <a:pt x="3589" y="10802"/>
                    <a:pt x="3694" y="10889"/>
                    <a:pt x="3807" y="10968"/>
                  </a:cubicBezTo>
                  <a:cubicBezTo>
                    <a:pt x="4413" y="11430"/>
                    <a:pt x="5157" y="11675"/>
                    <a:pt x="5913" y="11675"/>
                  </a:cubicBezTo>
                  <a:cubicBezTo>
                    <a:pt x="6029" y="11675"/>
                    <a:pt x="6145" y="11669"/>
                    <a:pt x="6261" y="11658"/>
                  </a:cubicBezTo>
                  <a:cubicBezTo>
                    <a:pt x="6689" y="11614"/>
                    <a:pt x="7134" y="11466"/>
                    <a:pt x="7387" y="11125"/>
                  </a:cubicBezTo>
                  <a:cubicBezTo>
                    <a:pt x="7773" y="11315"/>
                    <a:pt x="8188" y="11408"/>
                    <a:pt x="8600" y="11408"/>
                  </a:cubicBezTo>
                  <a:cubicBezTo>
                    <a:pt x="9231" y="11408"/>
                    <a:pt x="9854" y="11190"/>
                    <a:pt x="10356" y="10767"/>
                  </a:cubicBezTo>
                  <a:cubicBezTo>
                    <a:pt x="10469" y="10671"/>
                    <a:pt x="10565" y="10575"/>
                    <a:pt x="10679" y="10479"/>
                  </a:cubicBezTo>
                  <a:cubicBezTo>
                    <a:pt x="10932" y="10680"/>
                    <a:pt x="11142" y="10951"/>
                    <a:pt x="11439" y="11090"/>
                  </a:cubicBezTo>
                  <a:cubicBezTo>
                    <a:pt x="11601" y="11163"/>
                    <a:pt x="11777" y="11191"/>
                    <a:pt x="11956" y="11191"/>
                  </a:cubicBezTo>
                  <a:cubicBezTo>
                    <a:pt x="12162" y="11191"/>
                    <a:pt x="12373" y="11154"/>
                    <a:pt x="12574" y="11108"/>
                  </a:cubicBezTo>
                  <a:cubicBezTo>
                    <a:pt x="13159" y="10968"/>
                    <a:pt x="13787" y="10697"/>
                    <a:pt x="14014" y="10138"/>
                  </a:cubicBezTo>
                  <a:cubicBezTo>
                    <a:pt x="14110" y="9885"/>
                    <a:pt x="14137" y="9615"/>
                    <a:pt x="14084" y="9353"/>
                  </a:cubicBezTo>
                  <a:cubicBezTo>
                    <a:pt x="13979" y="8706"/>
                    <a:pt x="13508" y="8087"/>
                    <a:pt x="12871" y="7964"/>
                  </a:cubicBezTo>
                  <a:cubicBezTo>
                    <a:pt x="13246" y="7903"/>
                    <a:pt x="13499" y="7493"/>
                    <a:pt x="13456" y="7109"/>
                  </a:cubicBezTo>
                  <a:cubicBezTo>
                    <a:pt x="13421" y="6724"/>
                    <a:pt x="13159" y="6401"/>
                    <a:pt x="12844" y="6183"/>
                  </a:cubicBezTo>
                  <a:cubicBezTo>
                    <a:pt x="12609" y="6017"/>
                    <a:pt x="12312" y="5869"/>
                    <a:pt x="12224" y="5589"/>
                  </a:cubicBezTo>
                  <a:cubicBezTo>
                    <a:pt x="12155" y="5354"/>
                    <a:pt x="12251" y="5109"/>
                    <a:pt x="12286" y="4865"/>
                  </a:cubicBezTo>
                  <a:cubicBezTo>
                    <a:pt x="12329" y="4515"/>
                    <a:pt x="12233" y="4166"/>
                    <a:pt x="12111" y="3834"/>
                  </a:cubicBezTo>
                  <a:cubicBezTo>
                    <a:pt x="11735" y="2839"/>
                    <a:pt x="11142" y="1939"/>
                    <a:pt x="10373" y="1206"/>
                  </a:cubicBezTo>
                  <a:cubicBezTo>
                    <a:pt x="10373" y="1180"/>
                    <a:pt x="10338" y="1136"/>
                    <a:pt x="10277" y="1084"/>
                  </a:cubicBezTo>
                  <a:cubicBezTo>
                    <a:pt x="10146" y="996"/>
                    <a:pt x="10015" y="909"/>
                    <a:pt x="9867" y="831"/>
                  </a:cubicBezTo>
                  <a:cubicBezTo>
                    <a:pt x="9691" y="759"/>
                    <a:pt x="9501" y="716"/>
                    <a:pt x="9309" y="716"/>
                  </a:cubicBezTo>
                  <a:cubicBezTo>
                    <a:pt x="9291" y="716"/>
                    <a:pt x="9273" y="716"/>
                    <a:pt x="9256" y="717"/>
                  </a:cubicBezTo>
                  <a:cubicBezTo>
                    <a:pt x="9212" y="717"/>
                    <a:pt x="9168" y="726"/>
                    <a:pt x="9125" y="726"/>
                  </a:cubicBezTo>
                  <a:cubicBezTo>
                    <a:pt x="9072" y="726"/>
                    <a:pt x="9029" y="735"/>
                    <a:pt x="8985" y="743"/>
                  </a:cubicBezTo>
                  <a:cubicBezTo>
                    <a:pt x="8852" y="759"/>
                    <a:pt x="8776" y="781"/>
                    <a:pt x="8714" y="781"/>
                  </a:cubicBezTo>
                  <a:cubicBezTo>
                    <a:pt x="8638" y="781"/>
                    <a:pt x="8585" y="747"/>
                    <a:pt x="8479" y="621"/>
                  </a:cubicBezTo>
                  <a:cubicBezTo>
                    <a:pt x="8400" y="525"/>
                    <a:pt x="8313" y="438"/>
                    <a:pt x="8208" y="368"/>
                  </a:cubicBezTo>
                  <a:cubicBezTo>
                    <a:pt x="8068" y="272"/>
                    <a:pt x="7911" y="193"/>
                    <a:pt x="7754" y="132"/>
                  </a:cubicBezTo>
                  <a:cubicBezTo>
                    <a:pt x="7481" y="43"/>
                    <a:pt x="7195" y="1"/>
                    <a:pt x="69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72"/>
            <p:cNvSpPr/>
            <p:nvPr/>
          </p:nvSpPr>
          <p:spPr>
            <a:xfrm>
              <a:off x="6947264" y="2156089"/>
              <a:ext cx="1041169" cy="984176"/>
            </a:xfrm>
            <a:custGeom>
              <a:avLst/>
              <a:gdLst/>
              <a:ahLst/>
              <a:cxnLst/>
              <a:rect l="l" t="t" r="r" b="b"/>
              <a:pathLst>
                <a:path w="7798" h="7371" extrusionOk="0">
                  <a:moveTo>
                    <a:pt x="5816" y="1"/>
                  </a:moveTo>
                  <a:cubicBezTo>
                    <a:pt x="5723" y="1"/>
                    <a:pt x="5629" y="10"/>
                    <a:pt x="5536" y="28"/>
                  </a:cubicBezTo>
                  <a:cubicBezTo>
                    <a:pt x="5274" y="98"/>
                    <a:pt x="5030" y="220"/>
                    <a:pt x="4812" y="386"/>
                  </a:cubicBezTo>
                  <a:cubicBezTo>
                    <a:pt x="4558" y="578"/>
                    <a:pt x="4305" y="788"/>
                    <a:pt x="4043" y="962"/>
                  </a:cubicBezTo>
                  <a:cubicBezTo>
                    <a:pt x="3729" y="1181"/>
                    <a:pt x="3388" y="1355"/>
                    <a:pt x="3039" y="1504"/>
                  </a:cubicBezTo>
                  <a:cubicBezTo>
                    <a:pt x="2690" y="1643"/>
                    <a:pt x="2332" y="1748"/>
                    <a:pt x="1965" y="1818"/>
                  </a:cubicBezTo>
                  <a:cubicBezTo>
                    <a:pt x="1625" y="1870"/>
                    <a:pt x="1249" y="1914"/>
                    <a:pt x="961" y="2124"/>
                  </a:cubicBezTo>
                  <a:cubicBezTo>
                    <a:pt x="472" y="2490"/>
                    <a:pt x="193" y="3119"/>
                    <a:pt x="70" y="3704"/>
                  </a:cubicBezTo>
                  <a:cubicBezTo>
                    <a:pt x="1" y="4027"/>
                    <a:pt x="9" y="4359"/>
                    <a:pt x="79" y="4682"/>
                  </a:cubicBezTo>
                  <a:cubicBezTo>
                    <a:pt x="175" y="5022"/>
                    <a:pt x="315" y="5346"/>
                    <a:pt x="498" y="5651"/>
                  </a:cubicBezTo>
                  <a:cubicBezTo>
                    <a:pt x="795" y="6201"/>
                    <a:pt x="1022" y="6821"/>
                    <a:pt x="1511" y="7223"/>
                  </a:cubicBezTo>
                  <a:cubicBezTo>
                    <a:pt x="1845" y="7321"/>
                    <a:pt x="2194" y="7370"/>
                    <a:pt x="2543" y="7370"/>
                  </a:cubicBezTo>
                  <a:cubicBezTo>
                    <a:pt x="2659" y="7370"/>
                    <a:pt x="2775" y="7365"/>
                    <a:pt x="2891" y="7354"/>
                  </a:cubicBezTo>
                  <a:cubicBezTo>
                    <a:pt x="3319" y="7310"/>
                    <a:pt x="3764" y="7162"/>
                    <a:pt x="4017" y="6821"/>
                  </a:cubicBezTo>
                  <a:cubicBezTo>
                    <a:pt x="4402" y="7008"/>
                    <a:pt x="4818" y="7101"/>
                    <a:pt x="5231" y="7101"/>
                  </a:cubicBezTo>
                  <a:cubicBezTo>
                    <a:pt x="5783" y="7101"/>
                    <a:pt x="6330" y="6936"/>
                    <a:pt x="6794" y="6612"/>
                  </a:cubicBezTo>
                  <a:cubicBezTo>
                    <a:pt x="6907" y="6428"/>
                    <a:pt x="7003" y="6245"/>
                    <a:pt x="7091" y="6062"/>
                  </a:cubicBezTo>
                  <a:cubicBezTo>
                    <a:pt x="7431" y="5363"/>
                    <a:pt x="7719" y="4603"/>
                    <a:pt x="7772" y="3835"/>
                  </a:cubicBezTo>
                  <a:cubicBezTo>
                    <a:pt x="7798" y="3049"/>
                    <a:pt x="7684" y="2263"/>
                    <a:pt x="7440" y="1512"/>
                  </a:cubicBezTo>
                  <a:cubicBezTo>
                    <a:pt x="7274" y="962"/>
                    <a:pt x="7003" y="403"/>
                    <a:pt x="6462" y="150"/>
                  </a:cubicBezTo>
                  <a:cubicBezTo>
                    <a:pt x="6259" y="52"/>
                    <a:pt x="6039" y="1"/>
                    <a:pt x="5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72"/>
            <p:cNvSpPr/>
            <p:nvPr/>
          </p:nvSpPr>
          <p:spPr>
            <a:xfrm>
              <a:off x="7298148" y="2937309"/>
              <a:ext cx="342873" cy="319647"/>
            </a:xfrm>
            <a:custGeom>
              <a:avLst/>
              <a:gdLst/>
              <a:ahLst/>
              <a:cxnLst/>
              <a:rect l="l" t="t" r="r" b="b"/>
              <a:pathLst>
                <a:path w="2568" h="2394" extrusionOk="0">
                  <a:moveTo>
                    <a:pt x="1" y="1"/>
                  </a:moveTo>
                  <a:lnTo>
                    <a:pt x="1" y="1808"/>
                  </a:lnTo>
                  <a:cubicBezTo>
                    <a:pt x="1" y="1878"/>
                    <a:pt x="27" y="1939"/>
                    <a:pt x="62" y="1992"/>
                  </a:cubicBezTo>
                  <a:cubicBezTo>
                    <a:pt x="184" y="2131"/>
                    <a:pt x="507" y="2393"/>
                    <a:pt x="1284" y="2393"/>
                  </a:cubicBezTo>
                  <a:cubicBezTo>
                    <a:pt x="2061" y="2393"/>
                    <a:pt x="2385" y="2131"/>
                    <a:pt x="2507" y="1992"/>
                  </a:cubicBezTo>
                  <a:cubicBezTo>
                    <a:pt x="2550" y="1939"/>
                    <a:pt x="2568" y="1878"/>
                    <a:pt x="2568" y="1808"/>
                  </a:cubicBezTo>
                  <a:lnTo>
                    <a:pt x="2568" y="1"/>
                  </a:ln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72"/>
            <p:cNvSpPr/>
            <p:nvPr/>
          </p:nvSpPr>
          <p:spPr>
            <a:xfrm>
              <a:off x="7836756" y="2320985"/>
              <a:ext cx="246874" cy="327925"/>
            </a:xfrm>
            <a:custGeom>
              <a:avLst/>
              <a:gdLst/>
              <a:ahLst/>
              <a:cxnLst/>
              <a:rect l="l" t="t" r="r" b="b"/>
              <a:pathLst>
                <a:path w="1849" h="2456" extrusionOk="0">
                  <a:moveTo>
                    <a:pt x="936" y="1"/>
                  </a:moveTo>
                  <a:cubicBezTo>
                    <a:pt x="537" y="1"/>
                    <a:pt x="298" y="574"/>
                    <a:pt x="298" y="574"/>
                  </a:cubicBezTo>
                  <a:cubicBezTo>
                    <a:pt x="140" y="1028"/>
                    <a:pt x="1" y="2067"/>
                    <a:pt x="341" y="2347"/>
                  </a:cubicBezTo>
                  <a:cubicBezTo>
                    <a:pt x="430" y="2422"/>
                    <a:pt x="521" y="2456"/>
                    <a:pt x="610" y="2456"/>
                  </a:cubicBezTo>
                  <a:cubicBezTo>
                    <a:pt x="1264" y="2456"/>
                    <a:pt x="1848" y="640"/>
                    <a:pt x="1311" y="164"/>
                  </a:cubicBezTo>
                  <a:cubicBezTo>
                    <a:pt x="1174" y="47"/>
                    <a:pt x="1048" y="1"/>
                    <a:pt x="936" y="1"/>
                  </a:cubicBez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72"/>
            <p:cNvSpPr/>
            <p:nvPr/>
          </p:nvSpPr>
          <p:spPr>
            <a:xfrm>
              <a:off x="7920739" y="2394154"/>
              <a:ext cx="88789" cy="151679"/>
            </a:xfrm>
            <a:custGeom>
              <a:avLst/>
              <a:gdLst/>
              <a:ahLst/>
              <a:cxnLst/>
              <a:rect l="l" t="t" r="r" b="b"/>
              <a:pathLst>
                <a:path w="665" h="1136" extrusionOk="0">
                  <a:moveTo>
                    <a:pt x="446" y="1"/>
                  </a:moveTo>
                  <a:cubicBezTo>
                    <a:pt x="378" y="1"/>
                    <a:pt x="312" y="51"/>
                    <a:pt x="262" y="122"/>
                  </a:cubicBezTo>
                  <a:cubicBezTo>
                    <a:pt x="166" y="244"/>
                    <a:pt x="105" y="384"/>
                    <a:pt x="70" y="541"/>
                  </a:cubicBezTo>
                  <a:cubicBezTo>
                    <a:pt x="44" y="629"/>
                    <a:pt x="35" y="725"/>
                    <a:pt x="27" y="821"/>
                  </a:cubicBezTo>
                  <a:cubicBezTo>
                    <a:pt x="9" y="917"/>
                    <a:pt x="0" y="1013"/>
                    <a:pt x="18" y="1109"/>
                  </a:cubicBezTo>
                  <a:cubicBezTo>
                    <a:pt x="18" y="1126"/>
                    <a:pt x="27" y="1135"/>
                    <a:pt x="36" y="1135"/>
                  </a:cubicBezTo>
                  <a:cubicBezTo>
                    <a:pt x="46" y="1135"/>
                    <a:pt x="57" y="1126"/>
                    <a:pt x="62" y="1109"/>
                  </a:cubicBezTo>
                  <a:cubicBezTo>
                    <a:pt x="79" y="1039"/>
                    <a:pt x="97" y="960"/>
                    <a:pt x="97" y="882"/>
                  </a:cubicBezTo>
                  <a:cubicBezTo>
                    <a:pt x="105" y="812"/>
                    <a:pt x="114" y="733"/>
                    <a:pt x="131" y="655"/>
                  </a:cubicBezTo>
                  <a:cubicBezTo>
                    <a:pt x="149" y="524"/>
                    <a:pt x="193" y="393"/>
                    <a:pt x="254" y="279"/>
                  </a:cubicBezTo>
                  <a:cubicBezTo>
                    <a:pt x="280" y="236"/>
                    <a:pt x="306" y="192"/>
                    <a:pt x="341" y="148"/>
                  </a:cubicBezTo>
                  <a:cubicBezTo>
                    <a:pt x="437" y="393"/>
                    <a:pt x="455" y="655"/>
                    <a:pt x="393" y="908"/>
                  </a:cubicBezTo>
                  <a:cubicBezTo>
                    <a:pt x="387" y="914"/>
                    <a:pt x="398" y="924"/>
                    <a:pt x="408" y="924"/>
                  </a:cubicBezTo>
                  <a:cubicBezTo>
                    <a:pt x="412" y="924"/>
                    <a:pt x="417" y="922"/>
                    <a:pt x="420" y="917"/>
                  </a:cubicBezTo>
                  <a:cubicBezTo>
                    <a:pt x="507" y="655"/>
                    <a:pt x="498" y="375"/>
                    <a:pt x="376" y="122"/>
                  </a:cubicBezTo>
                  <a:cubicBezTo>
                    <a:pt x="393" y="100"/>
                    <a:pt x="420" y="90"/>
                    <a:pt x="447" y="90"/>
                  </a:cubicBezTo>
                  <a:cubicBezTo>
                    <a:pt x="474" y="90"/>
                    <a:pt x="503" y="100"/>
                    <a:pt x="524" y="122"/>
                  </a:cubicBezTo>
                  <a:cubicBezTo>
                    <a:pt x="612" y="218"/>
                    <a:pt x="603" y="384"/>
                    <a:pt x="594" y="524"/>
                  </a:cubicBezTo>
                  <a:cubicBezTo>
                    <a:pt x="594" y="528"/>
                    <a:pt x="601" y="530"/>
                    <a:pt x="607" y="530"/>
                  </a:cubicBezTo>
                  <a:cubicBezTo>
                    <a:pt x="614" y="530"/>
                    <a:pt x="620" y="528"/>
                    <a:pt x="620" y="524"/>
                  </a:cubicBezTo>
                  <a:cubicBezTo>
                    <a:pt x="647" y="367"/>
                    <a:pt x="664" y="175"/>
                    <a:pt x="568" y="61"/>
                  </a:cubicBezTo>
                  <a:cubicBezTo>
                    <a:pt x="529" y="19"/>
                    <a:pt x="487" y="1"/>
                    <a:pt x="446" y="1"/>
                  </a:cubicBezTo>
                  <a:close/>
                </a:path>
              </a:pathLst>
            </a:custGeom>
            <a:solidFill>
              <a:srgbClr val="D5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72"/>
            <p:cNvSpPr/>
            <p:nvPr/>
          </p:nvSpPr>
          <p:spPr>
            <a:xfrm>
              <a:off x="6823360" y="2320985"/>
              <a:ext cx="309360" cy="327925"/>
            </a:xfrm>
            <a:custGeom>
              <a:avLst/>
              <a:gdLst/>
              <a:ahLst/>
              <a:cxnLst/>
              <a:rect l="l" t="t" r="r" b="b"/>
              <a:pathLst>
                <a:path w="2317" h="2456" extrusionOk="0">
                  <a:moveTo>
                    <a:pt x="1150" y="1"/>
                  </a:moveTo>
                  <a:cubicBezTo>
                    <a:pt x="1009" y="1"/>
                    <a:pt x="853" y="47"/>
                    <a:pt x="684" y="164"/>
                  </a:cubicBezTo>
                  <a:cubicBezTo>
                    <a:pt x="0" y="640"/>
                    <a:pt x="737" y="2456"/>
                    <a:pt x="1560" y="2456"/>
                  </a:cubicBezTo>
                  <a:cubicBezTo>
                    <a:pt x="1672" y="2456"/>
                    <a:pt x="1786" y="2422"/>
                    <a:pt x="1898" y="2347"/>
                  </a:cubicBezTo>
                  <a:cubicBezTo>
                    <a:pt x="2317" y="2067"/>
                    <a:pt x="2151" y="1028"/>
                    <a:pt x="1950" y="574"/>
                  </a:cubicBezTo>
                  <a:cubicBezTo>
                    <a:pt x="1950" y="574"/>
                    <a:pt x="1648" y="1"/>
                    <a:pt x="1150" y="1"/>
                  </a:cubicBez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72"/>
            <p:cNvSpPr/>
            <p:nvPr/>
          </p:nvSpPr>
          <p:spPr>
            <a:xfrm>
              <a:off x="6915754" y="2394154"/>
              <a:ext cx="110953" cy="151679"/>
            </a:xfrm>
            <a:custGeom>
              <a:avLst/>
              <a:gdLst/>
              <a:ahLst/>
              <a:cxnLst/>
              <a:rect l="l" t="t" r="r" b="b"/>
              <a:pathLst>
                <a:path w="831" h="1136" extrusionOk="0">
                  <a:moveTo>
                    <a:pt x="277" y="1"/>
                  </a:moveTo>
                  <a:cubicBezTo>
                    <a:pt x="227" y="1"/>
                    <a:pt x="178" y="19"/>
                    <a:pt x="132" y="61"/>
                  </a:cubicBezTo>
                  <a:cubicBezTo>
                    <a:pt x="1" y="175"/>
                    <a:pt x="27" y="367"/>
                    <a:pt x="71" y="524"/>
                  </a:cubicBezTo>
                  <a:cubicBezTo>
                    <a:pt x="71" y="528"/>
                    <a:pt x="75" y="530"/>
                    <a:pt x="81" y="530"/>
                  </a:cubicBezTo>
                  <a:cubicBezTo>
                    <a:pt x="86" y="530"/>
                    <a:pt x="93" y="528"/>
                    <a:pt x="97" y="524"/>
                  </a:cubicBezTo>
                  <a:cubicBezTo>
                    <a:pt x="79" y="384"/>
                    <a:pt x="71" y="218"/>
                    <a:pt x="193" y="122"/>
                  </a:cubicBezTo>
                  <a:cubicBezTo>
                    <a:pt x="219" y="100"/>
                    <a:pt x="250" y="90"/>
                    <a:pt x="281" y="90"/>
                  </a:cubicBezTo>
                  <a:cubicBezTo>
                    <a:pt x="313" y="90"/>
                    <a:pt x="346" y="100"/>
                    <a:pt x="376" y="122"/>
                  </a:cubicBezTo>
                  <a:cubicBezTo>
                    <a:pt x="219" y="367"/>
                    <a:pt x="202" y="664"/>
                    <a:pt x="324" y="917"/>
                  </a:cubicBezTo>
                  <a:cubicBezTo>
                    <a:pt x="324" y="922"/>
                    <a:pt x="327" y="924"/>
                    <a:pt x="332" y="924"/>
                  </a:cubicBezTo>
                  <a:cubicBezTo>
                    <a:pt x="341" y="924"/>
                    <a:pt x="356" y="914"/>
                    <a:pt x="350" y="908"/>
                  </a:cubicBezTo>
                  <a:cubicBezTo>
                    <a:pt x="272" y="655"/>
                    <a:pt x="298" y="384"/>
                    <a:pt x="411" y="148"/>
                  </a:cubicBezTo>
                  <a:cubicBezTo>
                    <a:pt x="455" y="192"/>
                    <a:pt x="490" y="236"/>
                    <a:pt x="525" y="279"/>
                  </a:cubicBezTo>
                  <a:cubicBezTo>
                    <a:pt x="595" y="393"/>
                    <a:pt x="647" y="524"/>
                    <a:pt x="682" y="655"/>
                  </a:cubicBezTo>
                  <a:cubicBezTo>
                    <a:pt x="699" y="733"/>
                    <a:pt x="708" y="812"/>
                    <a:pt x="717" y="882"/>
                  </a:cubicBezTo>
                  <a:cubicBezTo>
                    <a:pt x="726" y="960"/>
                    <a:pt x="734" y="1039"/>
                    <a:pt x="760" y="1109"/>
                  </a:cubicBezTo>
                  <a:cubicBezTo>
                    <a:pt x="765" y="1126"/>
                    <a:pt x="778" y="1135"/>
                    <a:pt x="791" y="1135"/>
                  </a:cubicBezTo>
                  <a:cubicBezTo>
                    <a:pt x="804" y="1135"/>
                    <a:pt x="817" y="1126"/>
                    <a:pt x="822" y="1109"/>
                  </a:cubicBezTo>
                  <a:cubicBezTo>
                    <a:pt x="830" y="1013"/>
                    <a:pt x="830" y="917"/>
                    <a:pt x="813" y="821"/>
                  </a:cubicBezTo>
                  <a:cubicBezTo>
                    <a:pt x="795" y="725"/>
                    <a:pt x="778" y="629"/>
                    <a:pt x="752" y="541"/>
                  </a:cubicBezTo>
                  <a:cubicBezTo>
                    <a:pt x="708" y="384"/>
                    <a:pt x="630" y="236"/>
                    <a:pt x="516" y="122"/>
                  </a:cubicBezTo>
                  <a:cubicBezTo>
                    <a:pt x="445" y="51"/>
                    <a:pt x="360" y="1"/>
                    <a:pt x="277" y="1"/>
                  </a:cubicBezTo>
                  <a:close/>
                </a:path>
              </a:pathLst>
            </a:custGeom>
            <a:solidFill>
              <a:srgbClr val="D5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72"/>
            <p:cNvSpPr/>
            <p:nvPr/>
          </p:nvSpPr>
          <p:spPr>
            <a:xfrm>
              <a:off x="7000938" y="1814682"/>
              <a:ext cx="937426" cy="1241736"/>
            </a:xfrm>
            <a:custGeom>
              <a:avLst/>
              <a:gdLst/>
              <a:ahLst/>
              <a:cxnLst/>
              <a:rect l="l" t="t" r="r" b="b"/>
              <a:pathLst>
                <a:path w="7021" h="9300" extrusionOk="0">
                  <a:moveTo>
                    <a:pt x="3484" y="0"/>
                  </a:moveTo>
                  <a:cubicBezTo>
                    <a:pt x="1441" y="9"/>
                    <a:pt x="0" y="2463"/>
                    <a:pt x="0" y="4890"/>
                  </a:cubicBezTo>
                  <a:cubicBezTo>
                    <a:pt x="0" y="7326"/>
                    <a:pt x="1432" y="9300"/>
                    <a:pt x="3484" y="9300"/>
                  </a:cubicBezTo>
                  <a:cubicBezTo>
                    <a:pt x="5545" y="9300"/>
                    <a:pt x="7020" y="7326"/>
                    <a:pt x="7020" y="4890"/>
                  </a:cubicBezTo>
                  <a:cubicBezTo>
                    <a:pt x="7020" y="2454"/>
                    <a:pt x="6077" y="0"/>
                    <a:pt x="3484" y="0"/>
                  </a:cubicBez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72"/>
            <p:cNvSpPr/>
            <p:nvPr/>
          </p:nvSpPr>
          <p:spPr>
            <a:xfrm>
              <a:off x="7341407" y="2699511"/>
              <a:ext cx="300815" cy="119100"/>
            </a:xfrm>
            <a:custGeom>
              <a:avLst/>
              <a:gdLst/>
              <a:ahLst/>
              <a:cxnLst/>
              <a:rect l="l" t="t" r="r" b="b"/>
              <a:pathLst>
                <a:path w="2253" h="892" extrusionOk="0">
                  <a:moveTo>
                    <a:pt x="283" y="1"/>
                  </a:moveTo>
                  <a:cubicBezTo>
                    <a:pt x="174" y="1"/>
                    <a:pt x="102" y="6"/>
                    <a:pt x="87" y="18"/>
                  </a:cubicBezTo>
                  <a:cubicBezTo>
                    <a:pt x="1" y="96"/>
                    <a:pt x="496" y="892"/>
                    <a:pt x="1115" y="892"/>
                  </a:cubicBezTo>
                  <a:cubicBezTo>
                    <a:pt x="1122" y="892"/>
                    <a:pt x="1128" y="892"/>
                    <a:pt x="1135" y="891"/>
                  </a:cubicBezTo>
                  <a:cubicBezTo>
                    <a:pt x="1755" y="874"/>
                    <a:pt x="2253" y="263"/>
                    <a:pt x="2139" y="114"/>
                  </a:cubicBezTo>
                  <a:cubicBezTo>
                    <a:pt x="2139" y="114"/>
                    <a:pt x="798" y="1"/>
                    <a:pt x="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72"/>
            <p:cNvSpPr/>
            <p:nvPr/>
          </p:nvSpPr>
          <p:spPr>
            <a:xfrm>
              <a:off x="7377457" y="2744908"/>
              <a:ext cx="173840" cy="73703"/>
            </a:xfrm>
            <a:custGeom>
              <a:avLst/>
              <a:gdLst/>
              <a:ahLst/>
              <a:cxnLst/>
              <a:rect l="l" t="t" r="r" b="b"/>
              <a:pathLst>
                <a:path w="1302" h="552" extrusionOk="0">
                  <a:moveTo>
                    <a:pt x="343" y="1"/>
                  </a:moveTo>
                  <a:cubicBezTo>
                    <a:pt x="226" y="1"/>
                    <a:pt x="110" y="22"/>
                    <a:pt x="1" y="62"/>
                  </a:cubicBezTo>
                  <a:cubicBezTo>
                    <a:pt x="190" y="294"/>
                    <a:pt x="497" y="552"/>
                    <a:pt x="848" y="552"/>
                  </a:cubicBezTo>
                  <a:cubicBezTo>
                    <a:pt x="853" y="552"/>
                    <a:pt x="859" y="551"/>
                    <a:pt x="865" y="551"/>
                  </a:cubicBezTo>
                  <a:cubicBezTo>
                    <a:pt x="1013" y="543"/>
                    <a:pt x="1162" y="508"/>
                    <a:pt x="1302" y="438"/>
                  </a:cubicBezTo>
                  <a:cubicBezTo>
                    <a:pt x="1223" y="316"/>
                    <a:pt x="1109" y="228"/>
                    <a:pt x="978" y="176"/>
                  </a:cubicBezTo>
                  <a:cubicBezTo>
                    <a:pt x="830" y="106"/>
                    <a:pt x="682" y="54"/>
                    <a:pt x="524" y="19"/>
                  </a:cubicBezTo>
                  <a:cubicBezTo>
                    <a:pt x="465" y="7"/>
                    <a:pt x="404" y="1"/>
                    <a:pt x="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72"/>
            <p:cNvSpPr/>
            <p:nvPr/>
          </p:nvSpPr>
          <p:spPr>
            <a:xfrm>
              <a:off x="6943793" y="1674353"/>
              <a:ext cx="1064535" cy="845849"/>
            </a:xfrm>
            <a:custGeom>
              <a:avLst/>
              <a:gdLst/>
              <a:ahLst/>
              <a:cxnLst/>
              <a:rect l="l" t="t" r="r" b="b"/>
              <a:pathLst>
                <a:path w="7973" h="6335" extrusionOk="0">
                  <a:moveTo>
                    <a:pt x="3851" y="1"/>
                  </a:moveTo>
                  <a:cubicBezTo>
                    <a:pt x="3200" y="1"/>
                    <a:pt x="2547" y="118"/>
                    <a:pt x="1974" y="379"/>
                  </a:cubicBezTo>
                  <a:cubicBezTo>
                    <a:pt x="1668" y="519"/>
                    <a:pt x="1380" y="711"/>
                    <a:pt x="1118" y="947"/>
                  </a:cubicBezTo>
                  <a:cubicBezTo>
                    <a:pt x="550" y="1471"/>
                    <a:pt x="245" y="2178"/>
                    <a:pt x="131" y="2920"/>
                  </a:cubicBezTo>
                  <a:cubicBezTo>
                    <a:pt x="0" y="3749"/>
                    <a:pt x="44" y="4492"/>
                    <a:pt x="376" y="5277"/>
                  </a:cubicBezTo>
                  <a:cubicBezTo>
                    <a:pt x="481" y="5522"/>
                    <a:pt x="498" y="5793"/>
                    <a:pt x="629" y="6037"/>
                  </a:cubicBezTo>
                  <a:cubicBezTo>
                    <a:pt x="652" y="6080"/>
                    <a:pt x="693" y="6100"/>
                    <a:pt x="733" y="6100"/>
                  </a:cubicBezTo>
                  <a:cubicBezTo>
                    <a:pt x="782" y="6100"/>
                    <a:pt x="829" y="6069"/>
                    <a:pt x="839" y="6011"/>
                  </a:cubicBezTo>
                  <a:cubicBezTo>
                    <a:pt x="865" y="5924"/>
                    <a:pt x="882" y="5828"/>
                    <a:pt x="891" y="5723"/>
                  </a:cubicBezTo>
                  <a:cubicBezTo>
                    <a:pt x="908" y="5723"/>
                    <a:pt x="926" y="5714"/>
                    <a:pt x="926" y="5697"/>
                  </a:cubicBezTo>
                  <a:cubicBezTo>
                    <a:pt x="900" y="5347"/>
                    <a:pt x="978" y="5007"/>
                    <a:pt x="1170" y="4710"/>
                  </a:cubicBezTo>
                  <a:cubicBezTo>
                    <a:pt x="1223" y="4631"/>
                    <a:pt x="1284" y="4562"/>
                    <a:pt x="1354" y="4500"/>
                  </a:cubicBezTo>
                  <a:cubicBezTo>
                    <a:pt x="1843" y="4204"/>
                    <a:pt x="2297" y="3863"/>
                    <a:pt x="2725" y="3488"/>
                  </a:cubicBezTo>
                  <a:cubicBezTo>
                    <a:pt x="2978" y="3252"/>
                    <a:pt x="3231" y="3016"/>
                    <a:pt x="3458" y="2754"/>
                  </a:cubicBezTo>
                  <a:cubicBezTo>
                    <a:pt x="3694" y="2501"/>
                    <a:pt x="3938" y="2239"/>
                    <a:pt x="4069" y="1925"/>
                  </a:cubicBezTo>
                  <a:cubicBezTo>
                    <a:pt x="4148" y="2003"/>
                    <a:pt x="4235" y="2082"/>
                    <a:pt x="4323" y="2152"/>
                  </a:cubicBezTo>
                  <a:cubicBezTo>
                    <a:pt x="4593" y="2352"/>
                    <a:pt x="4890" y="2527"/>
                    <a:pt x="5169" y="2719"/>
                  </a:cubicBezTo>
                  <a:cubicBezTo>
                    <a:pt x="5178" y="2719"/>
                    <a:pt x="5178" y="2728"/>
                    <a:pt x="5187" y="2728"/>
                  </a:cubicBezTo>
                  <a:cubicBezTo>
                    <a:pt x="5327" y="2859"/>
                    <a:pt x="5484" y="2972"/>
                    <a:pt x="5641" y="3068"/>
                  </a:cubicBezTo>
                  <a:cubicBezTo>
                    <a:pt x="6060" y="3383"/>
                    <a:pt x="6436" y="3758"/>
                    <a:pt x="6759" y="4177"/>
                  </a:cubicBezTo>
                  <a:cubicBezTo>
                    <a:pt x="6890" y="4343"/>
                    <a:pt x="7003" y="4527"/>
                    <a:pt x="7073" y="4727"/>
                  </a:cubicBezTo>
                  <a:cubicBezTo>
                    <a:pt x="7134" y="4920"/>
                    <a:pt x="7134" y="5129"/>
                    <a:pt x="7073" y="5321"/>
                  </a:cubicBezTo>
                  <a:cubicBezTo>
                    <a:pt x="7073" y="5339"/>
                    <a:pt x="7073" y="5356"/>
                    <a:pt x="7082" y="5365"/>
                  </a:cubicBezTo>
                  <a:cubicBezTo>
                    <a:pt x="7021" y="5644"/>
                    <a:pt x="7012" y="5924"/>
                    <a:pt x="7047" y="6212"/>
                  </a:cubicBezTo>
                  <a:cubicBezTo>
                    <a:pt x="7064" y="6264"/>
                    <a:pt x="7090" y="6334"/>
                    <a:pt x="7160" y="6334"/>
                  </a:cubicBezTo>
                  <a:cubicBezTo>
                    <a:pt x="7221" y="6325"/>
                    <a:pt x="7230" y="6273"/>
                    <a:pt x="7248" y="6221"/>
                  </a:cubicBezTo>
                  <a:cubicBezTo>
                    <a:pt x="7309" y="5993"/>
                    <a:pt x="7344" y="5766"/>
                    <a:pt x="7431" y="5548"/>
                  </a:cubicBezTo>
                  <a:cubicBezTo>
                    <a:pt x="7483" y="5417"/>
                    <a:pt x="7571" y="5295"/>
                    <a:pt x="7675" y="5190"/>
                  </a:cubicBezTo>
                  <a:cubicBezTo>
                    <a:pt x="7710" y="5094"/>
                    <a:pt x="7745" y="4989"/>
                    <a:pt x="7780" y="4885"/>
                  </a:cubicBezTo>
                  <a:cubicBezTo>
                    <a:pt x="7885" y="4588"/>
                    <a:pt x="7946" y="4273"/>
                    <a:pt x="7955" y="3968"/>
                  </a:cubicBezTo>
                  <a:cubicBezTo>
                    <a:pt x="7972" y="3357"/>
                    <a:pt x="7841" y="2754"/>
                    <a:pt x="7597" y="2204"/>
                  </a:cubicBezTo>
                  <a:cubicBezTo>
                    <a:pt x="7440" y="1846"/>
                    <a:pt x="7230" y="1523"/>
                    <a:pt x="6968" y="1226"/>
                  </a:cubicBezTo>
                  <a:cubicBezTo>
                    <a:pt x="6619" y="816"/>
                    <a:pt x="6174" y="501"/>
                    <a:pt x="5676" y="309"/>
                  </a:cubicBezTo>
                  <a:lnTo>
                    <a:pt x="5589" y="274"/>
                  </a:lnTo>
                  <a:cubicBezTo>
                    <a:pt x="5257" y="170"/>
                    <a:pt x="4916" y="91"/>
                    <a:pt x="4567" y="47"/>
                  </a:cubicBezTo>
                  <a:cubicBezTo>
                    <a:pt x="4331" y="17"/>
                    <a:pt x="4091" y="1"/>
                    <a:pt x="38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7" name="Google Shape;1177;p72"/>
            <p:cNvSpPr/>
            <p:nvPr/>
          </p:nvSpPr>
          <p:spPr>
            <a:xfrm>
              <a:off x="7598962" y="1678092"/>
              <a:ext cx="288131" cy="335269"/>
            </a:xfrm>
            <a:custGeom>
              <a:avLst/>
              <a:gdLst/>
              <a:ahLst/>
              <a:cxnLst/>
              <a:rect l="l" t="t" r="r" b="b"/>
              <a:pathLst>
                <a:path w="2158" h="2511" extrusionOk="0">
                  <a:moveTo>
                    <a:pt x="1067" y="0"/>
                  </a:moveTo>
                  <a:cubicBezTo>
                    <a:pt x="1046" y="0"/>
                    <a:pt x="1025" y="1"/>
                    <a:pt x="1005" y="2"/>
                  </a:cubicBezTo>
                  <a:cubicBezTo>
                    <a:pt x="961" y="2"/>
                    <a:pt x="917" y="11"/>
                    <a:pt x="874" y="11"/>
                  </a:cubicBezTo>
                  <a:cubicBezTo>
                    <a:pt x="830" y="89"/>
                    <a:pt x="804" y="185"/>
                    <a:pt x="769" y="272"/>
                  </a:cubicBezTo>
                  <a:cubicBezTo>
                    <a:pt x="725" y="421"/>
                    <a:pt x="673" y="552"/>
                    <a:pt x="603" y="692"/>
                  </a:cubicBezTo>
                  <a:cubicBezTo>
                    <a:pt x="463" y="945"/>
                    <a:pt x="297" y="1181"/>
                    <a:pt x="105" y="1399"/>
                  </a:cubicBezTo>
                  <a:cubicBezTo>
                    <a:pt x="44" y="1443"/>
                    <a:pt x="9" y="1512"/>
                    <a:pt x="1" y="1591"/>
                  </a:cubicBezTo>
                  <a:cubicBezTo>
                    <a:pt x="1" y="1635"/>
                    <a:pt x="18" y="1678"/>
                    <a:pt x="44" y="1722"/>
                  </a:cubicBezTo>
                  <a:cubicBezTo>
                    <a:pt x="149" y="1888"/>
                    <a:pt x="271" y="2045"/>
                    <a:pt x="402" y="2193"/>
                  </a:cubicBezTo>
                  <a:cubicBezTo>
                    <a:pt x="524" y="2342"/>
                    <a:pt x="690" y="2447"/>
                    <a:pt x="874" y="2499"/>
                  </a:cubicBezTo>
                  <a:cubicBezTo>
                    <a:pt x="907" y="2507"/>
                    <a:pt x="940" y="2510"/>
                    <a:pt x="973" y="2510"/>
                  </a:cubicBezTo>
                  <a:cubicBezTo>
                    <a:pt x="1131" y="2510"/>
                    <a:pt x="1282" y="2425"/>
                    <a:pt x="1354" y="2281"/>
                  </a:cubicBezTo>
                  <a:cubicBezTo>
                    <a:pt x="1380" y="2167"/>
                    <a:pt x="1389" y="2054"/>
                    <a:pt x="1371" y="1931"/>
                  </a:cubicBezTo>
                  <a:cubicBezTo>
                    <a:pt x="1363" y="1818"/>
                    <a:pt x="1433" y="1704"/>
                    <a:pt x="1537" y="1652"/>
                  </a:cubicBezTo>
                  <a:cubicBezTo>
                    <a:pt x="1558" y="1645"/>
                    <a:pt x="1580" y="1642"/>
                    <a:pt x="1602" y="1642"/>
                  </a:cubicBezTo>
                  <a:cubicBezTo>
                    <a:pt x="1658" y="1642"/>
                    <a:pt x="1718" y="1658"/>
                    <a:pt x="1774" y="1658"/>
                  </a:cubicBezTo>
                  <a:cubicBezTo>
                    <a:pt x="1801" y="1658"/>
                    <a:pt x="1827" y="1654"/>
                    <a:pt x="1852" y="1643"/>
                  </a:cubicBezTo>
                  <a:cubicBezTo>
                    <a:pt x="1921" y="1600"/>
                    <a:pt x="1965" y="1530"/>
                    <a:pt x="1983" y="1451"/>
                  </a:cubicBezTo>
                  <a:cubicBezTo>
                    <a:pt x="2018" y="1373"/>
                    <a:pt x="2044" y="1285"/>
                    <a:pt x="2061" y="1198"/>
                  </a:cubicBezTo>
                  <a:cubicBezTo>
                    <a:pt x="2079" y="1137"/>
                    <a:pt x="2096" y="1076"/>
                    <a:pt x="2114" y="1015"/>
                  </a:cubicBezTo>
                  <a:cubicBezTo>
                    <a:pt x="2149" y="892"/>
                    <a:pt x="2157" y="761"/>
                    <a:pt x="2140" y="630"/>
                  </a:cubicBezTo>
                  <a:cubicBezTo>
                    <a:pt x="2114" y="534"/>
                    <a:pt x="2079" y="447"/>
                    <a:pt x="2026" y="369"/>
                  </a:cubicBezTo>
                  <a:cubicBezTo>
                    <a:pt x="1895" y="272"/>
                    <a:pt x="1764" y="185"/>
                    <a:pt x="1616" y="115"/>
                  </a:cubicBezTo>
                  <a:cubicBezTo>
                    <a:pt x="1443" y="37"/>
                    <a:pt x="1256" y="0"/>
                    <a:pt x="10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72"/>
            <p:cNvSpPr/>
            <p:nvPr/>
          </p:nvSpPr>
          <p:spPr>
            <a:xfrm>
              <a:off x="7203751" y="1581424"/>
              <a:ext cx="389471" cy="442085"/>
            </a:xfrm>
            <a:custGeom>
              <a:avLst/>
              <a:gdLst/>
              <a:ahLst/>
              <a:cxnLst/>
              <a:rect l="l" t="t" r="r" b="b"/>
              <a:pathLst>
                <a:path w="2917" h="3311" extrusionOk="0">
                  <a:moveTo>
                    <a:pt x="1617" y="1"/>
                  </a:moveTo>
                  <a:cubicBezTo>
                    <a:pt x="1508" y="1"/>
                    <a:pt x="1400" y="7"/>
                    <a:pt x="1293" y="19"/>
                  </a:cubicBezTo>
                  <a:cubicBezTo>
                    <a:pt x="935" y="45"/>
                    <a:pt x="568" y="123"/>
                    <a:pt x="228" y="237"/>
                  </a:cubicBezTo>
                  <a:cubicBezTo>
                    <a:pt x="97" y="403"/>
                    <a:pt x="27" y="604"/>
                    <a:pt x="9" y="813"/>
                  </a:cubicBezTo>
                  <a:cubicBezTo>
                    <a:pt x="1" y="900"/>
                    <a:pt x="9" y="988"/>
                    <a:pt x="35" y="1075"/>
                  </a:cubicBezTo>
                  <a:cubicBezTo>
                    <a:pt x="44" y="1101"/>
                    <a:pt x="53" y="1127"/>
                    <a:pt x="62" y="1154"/>
                  </a:cubicBezTo>
                  <a:cubicBezTo>
                    <a:pt x="123" y="1267"/>
                    <a:pt x="219" y="1363"/>
                    <a:pt x="332" y="1424"/>
                  </a:cubicBezTo>
                  <a:cubicBezTo>
                    <a:pt x="245" y="1512"/>
                    <a:pt x="175" y="1625"/>
                    <a:pt x="149" y="1747"/>
                  </a:cubicBezTo>
                  <a:cubicBezTo>
                    <a:pt x="123" y="1878"/>
                    <a:pt x="166" y="2001"/>
                    <a:pt x="262" y="2088"/>
                  </a:cubicBezTo>
                  <a:cubicBezTo>
                    <a:pt x="393" y="2193"/>
                    <a:pt x="594" y="2158"/>
                    <a:pt x="734" y="2254"/>
                  </a:cubicBezTo>
                  <a:cubicBezTo>
                    <a:pt x="612" y="2385"/>
                    <a:pt x="524" y="2551"/>
                    <a:pt x="481" y="2734"/>
                  </a:cubicBezTo>
                  <a:cubicBezTo>
                    <a:pt x="437" y="2917"/>
                    <a:pt x="481" y="3110"/>
                    <a:pt x="603" y="3249"/>
                  </a:cubicBezTo>
                  <a:cubicBezTo>
                    <a:pt x="620" y="3284"/>
                    <a:pt x="655" y="3302"/>
                    <a:pt x="690" y="3310"/>
                  </a:cubicBezTo>
                  <a:cubicBezTo>
                    <a:pt x="725" y="3302"/>
                    <a:pt x="769" y="3293"/>
                    <a:pt x="795" y="3267"/>
                  </a:cubicBezTo>
                  <a:lnTo>
                    <a:pt x="1694" y="2664"/>
                  </a:lnTo>
                  <a:cubicBezTo>
                    <a:pt x="1756" y="2629"/>
                    <a:pt x="1808" y="2586"/>
                    <a:pt x="1852" y="2525"/>
                  </a:cubicBezTo>
                  <a:cubicBezTo>
                    <a:pt x="1887" y="2455"/>
                    <a:pt x="1913" y="2367"/>
                    <a:pt x="1913" y="2280"/>
                  </a:cubicBezTo>
                  <a:cubicBezTo>
                    <a:pt x="1991" y="1712"/>
                    <a:pt x="2271" y="1206"/>
                    <a:pt x="2620" y="743"/>
                  </a:cubicBezTo>
                  <a:cubicBezTo>
                    <a:pt x="2716" y="612"/>
                    <a:pt x="2812" y="499"/>
                    <a:pt x="2917" y="377"/>
                  </a:cubicBezTo>
                  <a:cubicBezTo>
                    <a:pt x="2777" y="272"/>
                    <a:pt x="2629" y="193"/>
                    <a:pt x="2463" y="132"/>
                  </a:cubicBezTo>
                  <a:cubicBezTo>
                    <a:pt x="2190" y="43"/>
                    <a:pt x="1904" y="1"/>
                    <a:pt x="16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72"/>
            <p:cNvSpPr/>
            <p:nvPr/>
          </p:nvSpPr>
          <p:spPr>
            <a:xfrm>
              <a:off x="7699234" y="2074376"/>
              <a:ext cx="2403" cy="1602"/>
            </a:xfrm>
            <a:custGeom>
              <a:avLst/>
              <a:gdLst/>
              <a:ahLst/>
              <a:cxnLst/>
              <a:rect l="l" t="t" r="r" b="b"/>
              <a:pathLst>
                <a:path w="18" h="12" extrusionOk="0">
                  <a:moveTo>
                    <a:pt x="5" y="0"/>
                  </a:moveTo>
                  <a:cubicBezTo>
                    <a:pt x="1" y="0"/>
                    <a:pt x="2" y="11"/>
                    <a:pt x="9" y="11"/>
                  </a:cubicBezTo>
                  <a:cubicBezTo>
                    <a:pt x="18" y="11"/>
                    <a:pt x="18" y="3"/>
                    <a:pt x="9" y="3"/>
                  </a:cubicBezTo>
                  <a:cubicBezTo>
                    <a:pt x="7" y="1"/>
                    <a:pt x="6" y="0"/>
                    <a:pt x="5" y="0"/>
                  </a:cubicBezTo>
                  <a:close/>
                </a:path>
              </a:pathLst>
            </a:custGeom>
            <a:solidFill>
              <a:srgbClr val="DF6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72"/>
            <p:cNvSpPr/>
            <p:nvPr/>
          </p:nvSpPr>
          <p:spPr>
            <a:xfrm>
              <a:off x="7663451" y="2403366"/>
              <a:ext cx="100005" cy="84652"/>
            </a:xfrm>
            <a:custGeom>
              <a:avLst/>
              <a:gdLst/>
              <a:ahLst/>
              <a:cxnLst/>
              <a:rect l="l" t="t" r="r" b="b"/>
              <a:pathLst>
                <a:path w="749" h="634" extrusionOk="0">
                  <a:moveTo>
                    <a:pt x="423" y="1"/>
                  </a:moveTo>
                  <a:cubicBezTo>
                    <a:pt x="151" y="1"/>
                    <a:pt x="0" y="318"/>
                    <a:pt x="181" y="525"/>
                  </a:cubicBezTo>
                  <a:cubicBezTo>
                    <a:pt x="247" y="600"/>
                    <a:pt x="333" y="633"/>
                    <a:pt x="419" y="633"/>
                  </a:cubicBezTo>
                  <a:cubicBezTo>
                    <a:pt x="573" y="633"/>
                    <a:pt x="723" y="524"/>
                    <a:pt x="740" y="350"/>
                  </a:cubicBezTo>
                  <a:cubicBezTo>
                    <a:pt x="749" y="167"/>
                    <a:pt x="618" y="10"/>
                    <a:pt x="434" y="1"/>
                  </a:cubicBezTo>
                  <a:cubicBezTo>
                    <a:pt x="431" y="1"/>
                    <a:pt x="427" y="1"/>
                    <a:pt x="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72"/>
            <p:cNvSpPr/>
            <p:nvPr/>
          </p:nvSpPr>
          <p:spPr>
            <a:xfrm>
              <a:off x="7208691" y="2418588"/>
              <a:ext cx="100138" cy="85720"/>
            </a:xfrm>
            <a:custGeom>
              <a:avLst/>
              <a:gdLst/>
              <a:ahLst/>
              <a:cxnLst/>
              <a:rect l="l" t="t" r="r" b="b"/>
              <a:pathLst>
                <a:path w="750" h="642" extrusionOk="0">
                  <a:moveTo>
                    <a:pt x="424" y="0"/>
                  </a:moveTo>
                  <a:cubicBezTo>
                    <a:pt x="152" y="0"/>
                    <a:pt x="1" y="326"/>
                    <a:pt x="182" y="533"/>
                  </a:cubicBezTo>
                  <a:cubicBezTo>
                    <a:pt x="247" y="607"/>
                    <a:pt x="332" y="641"/>
                    <a:pt x="416" y="641"/>
                  </a:cubicBezTo>
                  <a:cubicBezTo>
                    <a:pt x="568" y="641"/>
                    <a:pt x="718" y="530"/>
                    <a:pt x="741" y="350"/>
                  </a:cubicBezTo>
                  <a:cubicBezTo>
                    <a:pt x="749" y="175"/>
                    <a:pt x="610" y="18"/>
                    <a:pt x="435" y="0"/>
                  </a:cubicBezTo>
                  <a:cubicBezTo>
                    <a:pt x="431" y="0"/>
                    <a:pt x="428" y="0"/>
                    <a:pt x="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72"/>
            <p:cNvSpPr/>
            <p:nvPr/>
          </p:nvSpPr>
          <p:spPr>
            <a:xfrm>
              <a:off x="7665454" y="2252891"/>
              <a:ext cx="159820" cy="89592"/>
            </a:xfrm>
            <a:custGeom>
              <a:avLst/>
              <a:gdLst/>
              <a:ahLst/>
              <a:cxnLst/>
              <a:rect l="l" t="t" r="r" b="b"/>
              <a:pathLst>
                <a:path w="1197" h="671" extrusionOk="0">
                  <a:moveTo>
                    <a:pt x="483" y="1"/>
                  </a:moveTo>
                  <a:cubicBezTo>
                    <a:pt x="258" y="1"/>
                    <a:pt x="82" y="91"/>
                    <a:pt x="61" y="237"/>
                  </a:cubicBezTo>
                  <a:cubicBezTo>
                    <a:pt x="0" y="595"/>
                    <a:pt x="253" y="595"/>
                    <a:pt x="559" y="656"/>
                  </a:cubicBezTo>
                  <a:cubicBezTo>
                    <a:pt x="615" y="666"/>
                    <a:pt x="671" y="671"/>
                    <a:pt x="723" y="671"/>
                  </a:cubicBezTo>
                  <a:cubicBezTo>
                    <a:pt x="956" y="671"/>
                    <a:pt x="1140" y="580"/>
                    <a:pt x="1162" y="438"/>
                  </a:cubicBezTo>
                  <a:cubicBezTo>
                    <a:pt x="1196" y="263"/>
                    <a:pt x="969" y="71"/>
                    <a:pt x="664" y="19"/>
                  </a:cubicBezTo>
                  <a:cubicBezTo>
                    <a:pt x="602" y="6"/>
                    <a:pt x="541"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72"/>
            <p:cNvSpPr/>
            <p:nvPr/>
          </p:nvSpPr>
          <p:spPr>
            <a:xfrm>
              <a:off x="7182789" y="2254226"/>
              <a:ext cx="142330" cy="86387"/>
            </a:xfrm>
            <a:custGeom>
              <a:avLst/>
              <a:gdLst/>
              <a:ahLst/>
              <a:cxnLst/>
              <a:rect l="l" t="t" r="r" b="b"/>
              <a:pathLst>
                <a:path w="1066" h="647" extrusionOk="0">
                  <a:moveTo>
                    <a:pt x="533" y="0"/>
                  </a:moveTo>
                  <a:cubicBezTo>
                    <a:pt x="236" y="0"/>
                    <a:pt x="0" y="149"/>
                    <a:pt x="0" y="323"/>
                  </a:cubicBezTo>
                  <a:cubicBezTo>
                    <a:pt x="0" y="498"/>
                    <a:pt x="236" y="646"/>
                    <a:pt x="533" y="646"/>
                  </a:cubicBezTo>
                  <a:cubicBezTo>
                    <a:pt x="821" y="646"/>
                    <a:pt x="1066" y="646"/>
                    <a:pt x="1066" y="323"/>
                  </a:cubicBezTo>
                  <a:cubicBezTo>
                    <a:pt x="1066" y="149"/>
                    <a:pt x="821" y="0"/>
                    <a:pt x="5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72"/>
            <p:cNvSpPr/>
            <p:nvPr/>
          </p:nvSpPr>
          <p:spPr>
            <a:xfrm>
              <a:off x="7435804" y="2344084"/>
              <a:ext cx="94397" cy="306829"/>
            </a:xfrm>
            <a:custGeom>
              <a:avLst/>
              <a:gdLst/>
              <a:ahLst/>
              <a:cxnLst/>
              <a:rect l="l" t="t" r="r" b="b"/>
              <a:pathLst>
                <a:path w="707" h="2298" extrusionOk="0">
                  <a:moveTo>
                    <a:pt x="572" y="0"/>
                  </a:moveTo>
                  <a:cubicBezTo>
                    <a:pt x="537" y="0"/>
                    <a:pt x="501" y="16"/>
                    <a:pt x="480" y="52"/>
                  </a:cubicBezTo>
                  <a:cubicBezTo>
                    <a:pt x="201" y="541"/>
                    <a:pt x="44" y="1100"/>
                    <a:pt x="26" y="1659"/>
                  </a:cubicBezTo>
                  <a:cubicBezTo>
                    <a:pt x="0" y="2148"/>
                    <a:pt x="9" y="2209"/>
                    <a:pt x="463" y="2296"/>
                  </a:cubicBezTo>
                  <a:cubicBezTo>
                    <a:pt x="468" y="2297"/>
                    <a:pt x="474" y="2298"/>
                    <a:pt x="479" y="2298"/>
                  </a:cubicBezTo>
                  <a:cubicBezTo>
                    <a:pt x="555" y="2298"/>
                    <a:pt x="588" y="2181"/>
                    <a:pt x="507" y="2156"/>
                  </a:cubicBezTo>
                  <a:cubicBezTo>
                    <a:pt x="253" y="2078"/>
                    <a:pt x="236" y="2078"/>
                    <a:pt x="227" y="1807"/>
                  </a:cubicBezTo>
                  <a:cubicBezTo>
                    <a:pt x="236" y="1597"/>
                    <a:pt x="262" y="1388"/>
                    <a:pt x="314" y="1187"/>
                  </a:cubicBezTo>
                  <a:cubicBezTo>
                    <a:pt x="402" y="820"/>
                    <a:pt x="524" y="471"/>
                    <a:pt x="672" y="131"/>
                  </a:cubicBezTo>
                  <a:cubicBezTo>
                    <a:pt x="707" y="56"/>
                    <a:pt x="640" y="0"/>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72"/>
            <p:cNvSpPr/>
            <p:nvPr/>
          </p:nvSpPr>
          <p:spPr>
            <a:xfrm>
              <a:off x="6069388" y="3190327"/>
              <a:ext cx="393076" cy="1166831"/>
            </a:xfrm>
            <a:custGeom>
              <a:avLst/>
              <a:gdLst/>
              <a:ahLst/>
              <a:cxnLst/>
              <a:rect l="l" t="t" r="r" b="b"/>
              <a:pathLst>
                <a:path w="2944" h="8739" extrusionOk="0">
                  <a:moveTo>
                    <a:pt x="1066" y="1"/>
                  </a:moveTo>
                  <a:cubicBezTo>
                    <a:pt x="1031" y="97"/>
                    <a:pt x="1005" y="193"/>
                    <a:pt x="970" y="280"/>
                  </a:cubicBezTo>
                  <a:cubicBezTo>
                    <a:pt x="926" y="402"/>
                    <a:pt x="883" y="533"/>
                    <a:pt x="848" y="656"/>
                  </a:cubicBezTo>
                  <a:cubicBezTo>
                    <a:pt x="359" y="2201"/>
                    <a:pt x="27" y="4122"/>
                    <a:pt x="9" y="6619"/>
                  </a:cubicBezTo>
                  <a:cubicBezTo>
                    <a:pt x="1" y="6934"/>
                    <a:pt x="18" y="7257"/>
                    <a:pt x="79" y="7571"/>
                  </a:cubicBezTo>
                  <a:cubicBezTo>
                    <a:pt x="225" y="8285"/>
                    <a:pt x="676" y="8739"/>
                    <a:pt x="1132" y="8739"/>
                  </a:cubicBezTo>
                  <a:cubicBezTo>
                    <a:pt x="1279" y="8739"/>
                    <a:pt x="1426" y="8692"/>
                    <a:pt x="1564" y="8593"/>
                  </a:cubicBezTo>
                  <a:cubicBezTo>
                    <a:pt x="1616" y="8558"/>
                    <a:pt x="1668" y="8514"/>
                    <a:pt x="1721" y="8462"/>
                  </a:cubicBezTo>
                  <a:cubicBezTo>
                    <a:pt x="2070" y="8104"/>
                    <a:pt x="2245" y="7545"/>
                    <a:pt x="2384" y="7082"/>
                  </a:cubicBezTo>
                  <a:cubicBezTo>
                    <a:pt x="2777" y="5842"/>
                    <a:pt x="2891" y="5039"/>
                    <a:pt x="2935" y="3170"/>
                  </a:cubicBezTo>
                  <a:cubicBezTo>
                    <a:pt x="2943" y="2917"/>
                    <a:pt x="2935" y="254"/>
                    <a:pt x="2917" y="254"/>
                  </a:cubicBezTo>
                  <a:cubicBezTo>
                    <a:pt x="2629" y="245"/>
                    <a:pt x="2349" y="210"/>
                    <a:pt x="2061" y="175"/>
                  </a:cubicBezTo>
                  <a:cubicBezTo>
                    <a:pt x="1730" y="132"/>
                    <a:pt x="1398" y="79"/>
                    <a:pt x="1066" y="1"/>
                  </a:cubicBez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72"/>
            <p:cNvSpPr/>
            <p:nvPr/>
          </p:nvSpPr>
          <p:spPr>
            <a:xfrm>
              <a:off x="6168458" y="2647706"/>
              <a:ext cx="459567" cy="734093"/>
            </a:xfrm>
            <a:custGeom>
              <a:avLst/>
              <a:gdLst/>
              <a:ahLst/>
              <a:cxnLst/>
              <a:rect l="l" t="t" r="r" b="b"/>
              <a:pathLst>
                <a:path w="3442" h="5498" extrusionOk="0">
                  <a:moveTo>
                    <a:pt x="1718" y="1"/>
                  </a:moveTo>
                  <a:cubicBezTo>
                    <a:pt x="1707" y="1"/>
                    <a:pt x="1697" y="4"/>
                    <a:pt x="1686" y="13"/>
                  </a:cubicBezTo>
                  <a:cubicBezTo>
                    <a:pt x="1660" y="31"/>
                    <a:pt x="1651" y="48"/>
                    <a:pt x="1642" y="74"/>
                  </a:cubicBezTo>
                  <a:cubicBezTo>
                    <a:pt x="1546" y="284"/>
                    <a:pt x="1485" y="511"/>
                    <a:pt x="1450" y="738"/>
                  </a:cubicBezTo>
                  <a:cubicBezTo>
                    <a:pt x="1354" y="1262"/>
                    <a:pt x="1276" y="1716"/>
                    <a:pt x="1206" y="2240"/>
                  </a:cubicBezTo>
                  <a:cubicBezTo>
                    <a:pt x="1188" y="1873"/>
                    <a:pt x="1101" y="1244"/>
                    <a:pt x="1075" y="869"/>
                  </a:cubicBezTo>
                  <a:cubicBezTo>
                    <a:pt x="1075" y="764"/>
                    <a:pt x="1066" y="659"/>
                    <a:pt x="1040" y="563"/>
                  </a:cubicBezTo>
                  <a:cubicBezTo>
                    <a:pt x="1031" y="515"/>
                    <a:pt x="992" y="491"/>
                    <a:pt x="953" y="491"/>
                  </a:cubicBezTo>
                  <a:cubicBezTo>
                    <a:pt x="913" y="491"/>
                    <a:pt x="874" y="515"/>
                    <a:pt x="865" y="563"/>
                  </a:cubicBezTo>
                  <a:cubicBezTo>
                    <a:pt x="726" y="1140"/>
                    <a:pt x="726" y="2065"/>
                    <a:pt x="717" y="2650"/>
                  </a:cubicBezTo>
                  <a:cubicBezTo>
                    <a:pt x="656" y="2214"/>
                    <a:pt x="568" y="1786"/>
                    <a:pt x="455" y="1358"/>
                  </a:cubicBezTo>
                  <a:cubicBezTo>
                    <a:pt x="455" y="1332"/>
                    <a:pt x="437" y="1314"/>
                    <a:pt x="420" y="1288"/>
                  </a:cubicBezTo>
                  <a:cubicBezTo>
                    <a:pt x="407" y="1278"/>
                    <a:pt x="391" y="1273"/>
                    <a:pt x="376" y="1273"/>
                  </a:cubicBezTo>
                  <a:cubicBezTo>
                    <a:pt x="349" y="1273"/>
                    <a:pt x="323" y="1287"/>
                    <a:pt x="306" y="1314"/>
                  </a:cubicBezTo>
                  <a:cubicBezTo>
                    <a:pt x="272" y="1358"/>
                    <a:pt x="254" y="1402"/>
                    <a:pt x="237" y="1454"/>
                  </a:cubicBezTo>
                  <a:cubicBezTo>
                    <a:pt x="1" y="2353"/>
                    <a:pt x="324" y="3637"/>
                    <a:pt x="237" y="4554"/>
                  </a:cubicBezTo>
                  <a:cubicBezTo>
                    <a:pt x="219" y="4737"/>
                    <a:pt x="499" y="5156"/>
                    <a:pt x="717" y="5261"/>
                  </a:cubicBezTo>
                  <a:cubicBezTo>
                    <a:pt x="892" y="5357"/>
                    <a:pt x="1075" y="5427"/>
                    <a:pt x="1258" y="5470"/>
                  </a:cubicBezTo>
                  <a:cubicBezTo>
                    <a:pt x="1333" y="5489"/>
                    <a:pt x="1410" y="5498"/>
                    <a:pt x="1488" y="5498"/>
                  </a:cubicBezTo>
                  <a:cubicBezTo>
                    <a:pt x="1555" y="5498"/>
                    <a:pt x="1621" y="5491"/>
                    <a:pt x="1686" y="5479"/>
                  </a:cubicBezTo>
                  <a:cubicBezTo>
                    <a:pt x="2227" y="5322"/>
                    <a:pt x="2297" y="4658"/>
                    <a:pt x="2489" y="4169"/>
                  </a:cubicBezTo>
                  <a:cubicBezTo>
                    <a:pt x="2769" y="3471"/>
                    <a:pt x="3441" y="2545"/>
                    <a:pt x="3249" y="2310"/>
                  </a:cubicBezTo>
                  <a:cubicBezTo>
                    <a:pt x="3229" y="2287"/>
                    <a:pt x="3206" y="2276"/>
                    <a:pt x="3180" y="2276"/>
                  </a:cubicBezTo>
                  <a:cubicBezTo>
                    <a:pt x="2941" y="2276"/>
                    <a:pt x="2472" y="3165"/>
                    <a:pt x="2472" y="3165"/>
                  </a:cubicBezTo>
                  <a:cubicBezTo>
                    <a:pt x="2594" y="2388"/>
                    <a:pt x="2725" y="1244"/>
                    <a:pt x="2603" y="502"/>
                  </a:cubicBezTo>
                  <a:cubicBezTo>
                    <a:pt x="2594" y="446"/>
                    <a:pt x="2547" y="418"/>
                    <a:pt x="2502" y="418"/>
                  </a:cubicBezTo>
                  <a:cubicBezTo>
                    <a:pt x="2462" y="418"/>
                    <a:pt x="2423" y="440"/>
                    <a:pt x="2411" y="485"/>
                  </a:cubicBezTo>
                  <a:cubicBezTo>
                    <a:pt x="2227" y="1113"/>
                    <a:pt x="2114" y="1733"/>
                    <a:pt x="1852" y="2380"/>
                  </a:cubicBezTo>
                  <a:cubicBezTo>
                    <a:pt x="1878" y="1611"/>
                    <a:pt x="2070" y="799"/>
                    <a:pt x="1817" y="109"/>
                  </a:cubicBezTo>
                  <a:cubicBezTo>
                    <a:pt x="1796" y="60"/>
                    <a:pt x="1759" y="1"/>
                    <a:pt x="1718" y="1"/>
                  </a:cubicBez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87" name="Google Shape;1187;p72"/>
          <p:cNvSpPr/>
          <p:nvPr/>
        </p:nvSpPr>
        <p:spPr>
          <a:xfrm>
            <a:off x="0" y="5750"/>
            <a:ext cx="1038798" cy="1038798"/>
          </a:xfrm>
          <a:prstGeom prst="lightningBol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1">
            <a:extLst>
              <a:ext uri="{28A0092B-C50C-407E-A947-70E740481C1C}">
                <a14:useLocalDpi xmlns:a14="http://schemas.microsoft.com/office/drawing/2010/main" val="0"/>
              </a:ext>
            </a:extLst>
          </a:blip>
          <a:srcRect t="23437" b="30843"/>
          <a:stretch>
            <a:fillRect/>
          </a:stretch>
        </p:blipFill>
        <p:spPr bwMode="auto">
          <a:xfrm>
            <a:off x="2051876" y="2643731"/>
            <a:ext cx="5143500" cy="23516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8084" y="843289"/>
            <a:ext cx="8403772" cy="1730375"/>
          </a:xfrm>
          <a:prstGeom prst="rect">
            <a:avLst/>
          </a:prstGeom>
          <a:solidFill>
            <a:schemeClr val="accent3"/>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3600" b="1" cap="none" spc="0" dirty="0" err="1" smtClean="0">
                <a:solidFill>
                  <a:schemeClr val="accent4"/>
                </a:solidFill>
                <a:effectLst/>
                <a:latin typeface="Times New Roman" panose="02020603050405020304" pitchFamily="18" charset="0"/>
                <a:cs typeface="Times New Roman" panose="02020603050405020304" pitchFamily="18" charset="0"/>
              </a:rPr>
              <a:t>Thứ</a:t>
            </a:r>
            <a:r>
              <a:rPr lang="en-US" sz="3600" b="1" cap="none" spc="0" dirty="0" smtClean="0">
                <a:solidFill>
                  <a:schemeClr val="accent4"/>
                </a:solidFill>
                <a:effectLst/>
                <a:latin typeface="Times New Roman" panose="02020603050405020304" pitchFamily="18" charset="0"/>
                <a:cs typeface="Times New Roman" panose="02020603050405020304" pitchFamily="18" charset="0"/>
              </a:rPr>
              <a:t> </a:t>
            </a:r>
            <a:r>
              <a:rPr lang="en-US" sz="3600" b="1" cap="none" spc="0" dirty="0" err="1" smtClean="0">
                <a:solidFill>
                  <a:schemeClr val="accent4"/>
                </a:solidFill>
                <a:effectLst/>
                <a:latin typeface="Times New Roman" panose="02020603050405020304" pitchFamily="18" charset="0"/>
                <a:cs typeface="Times New Roman" panose="02020603050405020304" pitchFamily="18" charset="0"/>
              </a:rPr>
              <a:t>sáu</a:t>
            </a:r>
            <a:r>
              <a:rPr lang="en-US" sz="3600" b="1" cap="none" spc="0" dirty="0" smtClean="0">
                <a:solidFill>
                  <a:schemeClr val="accent4"/>
                </a:solidFill>
                <a:effectLst/>
                <a:latin typeface="Times New Roman" panose="02020603050405020304" pitchFamily="18" charset="0"/>
                <a:cs typeface="Times New Roman" panose="02020603050405020304" pitchFamily="18" charset="0"/>
              </a:rPr>
              <a:t> </a:t>
            </a:r>
            <a:r>
              <a:rPr lang="en-US" sz="3600" b="1" cap="none" spc="0" dirty="0" err="1" smtClean="0">
                <a:solidFill>
                  <a:schemeClr val="accent4"/>
                </a:solidFill>
                <a:effectLst/>
                <a:latin typeface="Times New Roman" panose="02020603050405020304" pitchFamily="18" charset="0"/>
                <a:cs typeface="Times New Roman" panose="02020603050405020304" pitchFamily="18" charset="0"/>
              </a:rPr>
              <a:t>ngày</a:t>
            </a:r>
            <a:r>
              <a:rPr lang="en-US" sz="3600" b="1" cap="none" spc="0" dirty="0" smtClean="0">
                <a:solidFill>
                  <a:schemeClr val="accent4"/>
                </a:solidFill>
                <a:effectLst/>
                <a:latin typeface="Times New Roman" panose="02020603050405020304" pitchFamily="18" charset="0"/>
                <a:cs typeface="Times New Roman" panose="02020603050405020304" pitchFamily="18" charset="0"/>
              </a:rPr>
              <a:t> 29 </a:t>
            </a:r>
            <a:r>
              <a:rPr lang="en-US" sz="3600" b="1" cap="none" spc="0" dirty="0" err="1" smtClean="0">
                <a:solidFill>
                  <a:schemeClr val="accent4"/>
                </a:solidFill>
                <a:effectLst/>
                <a:latin typeface="Times New Roman" panose="02020603050405020304" pitchFamily="18" charset="0"/>
                <a:cs typeface="Times New Roman" panose="02020603050405020304" pitchFamily="18" charset="0"/>
              </a:rPr>
              <a:t>tháng</a:t>
            </a:r>
            <a:r>
              <a:rPr lang="en-US" sz="3600" b="1" cap="none" spc="0" dirty="0" smtClean="0">
                <a:solidFill>
                  <a:schemeClr val="accent4"/>
                </a:solidFill>
                <a:effectLst/>
                <a:latin typeface="Times New Roman" panose="02020603050405020304" pitchFamily="18" charset="0"/>
                <a:cs typeface="Times New Roman" panose="02020603050405020304" pitchFamily="18" charset="0"/>
              </a:rPr>
              <a:t> 10 </a:t>
            </a:r>
            <a:r>
              <a:rPr lang="en-US" sz="3600" b="1" cap="none" spc="0" dirty="0" err="1" smtClean="0">
                <a:solidFill>
                  <a:schemeClr val="accent4"/>
                </a:solidFill>
                <a:effectLst/>
                <a:latin typeface="Times New Roman" panose="02020603050405020304" pitchFamily="18" charset="0"/>
                <a:cs typeface="Times New Roman" panose="02020603050405020304" pitchFamily="18" charset="0"/>
              </a:rPr>
              <a:t>năm</a:t>
            </a:r>
            <a:r>
              <a:rPr lang="en-US" sz="3600" b="1" cap="none" spc="0" dirty="0" smtClean="0">
                <a:solidFill>
                  <a:schemeClr val="accent4"/>
                </a:solidFill>
                <a:effectLst/>
                <a:latin typeface="Times New Roman" panose="02020603050405020304" pitchFamily="18" charset="0"/>
                <a:cs typeface="Times New Roman" panose="02020603050405020304" pitchFamily="18" charset="0"/>
              </a:rPr>
              <a:t> 2021</a:t>
            </a:r>
            <a:endParaRPr lang="en-US" sz="3600" b="1" cap="none" spc="0" dirty="0" smtClean="0">
              <a:solidFill>
                <a:schemeClr val="accent4"/>
              </a:solidFill>
              <a:effectLst/>
              <a:latin typeface="Times New Roman" panose="02020603050405020304" pitchFamily="18" charset="0"/>
              <a:cs typeface="Times New Roman" panose="02020603050405020304" pitchFamily="18" charset="0"/>
            </a:endParaRPr>
          </a:p>
          <a:p>
            <a:pPr algn="ctr"/>
            <a:r>
              <a:rPr lang="en-US" sz="3600" b="1" dirty="0" err="1" smtClean="0">
                <a:solidFill>
                  <a:schemeClr val="accent4"/>
                </a:solidFill>
                <a:effectLst/>
                <a:latin typeface="Times New Roman" panose="02020603050405020304" pitchFamily="18" charset="0"/>
                <a:cs typeface="Times New Roman" panose="02020603050405020304" pitchFamily="18" charset="0"/>
              </a:rPr>
              <a:t>Luyện</a:t>
            </a:r>
            <a:r>
              <a:rPr lang="en-US" sz="3600" b="1" dirty="0" smtClean="0">
                <a:solidFill>
                  <a:schemeClr val="accent4"/>
                </a:solidFill>
                <a:effectLst/>
                <a:latin typeface="Times New Roman" panose="02020603050405020304" pitchFamily="18" charset="0"/>
                <a:cs typeface="Times New Roman" panose="02020603050405020304" pitchFamily="18" charset="0"/>
              </a:rPr>
              <a:t> </a:t>
            </a:r>
            <a:r>
              <a:rPr lang="en-US" sz="3600" b="1" dirty="0" err="1" smtClean="0">
                <a:solidFill>
                  <a:schemeClr val="accent4"/>
                </a:solidFill>
                <a:effectLst/>
                <a:latin typeface="Times New Roman" panose="02020603050405020304" pitchFamily="18" charset="0"/>
                <a:cs typeface="Times New Roman" panose="02020603050405020304" pitchFamily="18" charset="0"/>
              </a:rPr>
              <a:t>từ</a:t>
            </a:r>
            <a:r>
              <a:rPr lang="en-US" sz="3600" b="1" dirty="0" smtClean="0">
                <a:solidFill>
                  <a:schemeClr val="accent4"/>
                </a:solidFill>
                <a:effectLst/>
                <a:latin typeface="Times New Roman" panose="02020603050405020304" pitchFamily="18" charset="0"/>
                <a:cs typeface="Times New Roman" panose="02020603050405020304" pitchFamily="18" charset="0"/>
              </a:rPr>
              <a:t> </a:t>
            </a:r>
            <a:r>
              <a:rPr lang="en-US" sz="3600" b="1" dirty="0" err="1" smtClean="0">
                <a:solidFill>
                  <a:schemeClr val="accent4"/>
                </a:solidFill>
                <a:effectLst/>
                <a:latin typeface="Times New Roman" panose="02020603050405020304" pitchFamily="18" charset="0"/>
                <a:cs typeface="Times New Roman" panose="02020603050405020304" pitchFamily="18" charset="0"/>
              </a:rPr>
              <a:t>và</a:t>
            </a:r>
            <a:r>
              <a:rPr lang="en-US" sz="3600" b="1" dirty="0" smtClean="0">
                <a:solidFill>
                  <a:schemeClr val="accent4"/>
                </a:solidFill>
                <a:effectLst/>
                <a:latin typeface="Times New Roman" panose="02020603050405020304" pitchFamily="18" charset="0"/>
                <a:cs typeface="Times New Roman" panose="02020603050405020304" pitchFamily="18" charset="0"/>
              </a:rPr>
              <a:t> </a:t>
            </a:r>
            <a:r>
              <a:rPr lang="en-US" sz="3600" b="1" dirty="0" err="1" smtClean="0">
                <a:solidFill>
                  <a:schemeClr val="accent4"/>
                </a:solidFill>
                <a:effectLst/>
                <a:latin typeface="Times New Roman" panose="02020603050405020304" pitchFamily="18" charset="0"/>
                <a:cs typeface="Times New Roman" panose="02020603050405020304" pitchFamily="18" charset="0"/>
              </a:rPr>
              <a:t>câu</a:t>
            </a:r>
            <a:endParaRPr lang="en-US" sz="3600" b="1" cap="none" spc="0" dirty="0" smtClean="0">
              <a:solidFill>
                <a:schemeClr val="accent4"/>
              </a:solidFill>
              <a:effectLst/>
              <a:latin typeface="Times New Roman" panose="02020603050405020304" pitchFamily="18" charset="0"/>
              <a:cs typeface="Times New Roman" panose="02020603050405020304" pitchFamily="18" charset="0"/>
            </a:endParaRPr>
          </a:p>
          <a:p>
            <a:pPr algn="ctr"/>
            <a:r>
              <a:rPr lang="en-US" sz="3600" b="1" cap="none" spc="0" dirty="0" err="1" smtClean="0">
                <a:solidFill>
                  <a:schemeClr val="accent4"/>
                </a:solidFill>
                <a:effectLst/>
                <a:latin typeface="Times New Roman" panose="02020603050405020304" pitchFamily="18" charset="0"/>
                <a:cs typeface="Times New Roman" panose="02020603050405020304" pitchFamily="18" charset="0"/>
              </a:rPr>
              <a:t>Dấu</a:t>
            </a:r>
            <a:r>
              <a:rPr lang="en-US" sz="3600" b="1" cap="none" spc="0" dirty="0" smtClean="0">
                <a:solidFill>
                  <a:schemeClr val="accent4"/>
                </a:solidFill>
                <a:effectLst/>
                <a:latin typeface="Times New Roman" panose="02020603050405020304" pitchFamily="18" charset="0"/>
                <a:cs typeface="Times New Roman" panose="02020603050405020304" pitchFamily="18" charset="0"/>
              </a:rPr>
              <a:t> </a:t>
            </a:r>
            <a:r>
              <a:rPr lang="en-US" sz="3600" b="1" cap="none" spc="0" dirty="0" err="1">
                <a:solidFill>
                  <a:schemeClr val="accent4"/>
                </a:solidFill>
                <a:effectLst/>
                <a:latin typeface="Times New Roman" panose="02020603050405020304" pitchFamily="18" charset="0"/>
                <a:cs typeface="Times New Roman" panose="02020603050405020304" pitchFamily="18" charset="0"/>
              </a:rPr>
              <a:t>ngoặc</a:t>
            </a:r>
            <a:r>
              <a:rPr lang="en-US" sz="3600" b="1" cap="none" spc="0" dirty="0">
                <a:solidFill>
                  <a:schemeClr val="accent4"/>
                </a:solidFill>
                <a:effectLst/>
                <a:latin typeface="Times New Roman" panose="02020603050405020304" pitchFamily="18" charset="0"/>
                <a:cs typeface="Times New Roman" panose="02020603050405020304" pitchFamily="18" charset="0"/>
              </a:rPr>
              <a:t> </a:t>
            </a:r>
            <a:r>
              <a:rPr lang="en-US" sz="3600" b="1" cap="none" spc="0" dirty="0" err="1">
                <a:solidFill>
                  <a:schemeClr val="accent4"/>
                </a:solidFill>
                <a:effectLst/>
                <a:latin typeface="Times New Roman" panose="02020603050405020304" pitchFamily="18" charset="0"/>
                <a:cs typeface="Times New Roman" panose="02020603050405020304" pitchFamily="18" charset="0"/>
              </a:rPr>
              <a:t>kép</a:t>
            </a:r>
            <a:endParaRPr lang="en-US" sz="3600" b="1" cap="none" spc="0" dirty="0" err="1">
              <a:solidFill>
                <a:schemeClr val="accent4"/>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prism isInverted="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61953" y="389517"/>
            <a:ext cx="3791495" cy="53935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accent4"/>
                </a:solidFill>
                <a:latin typeface="Times New Roman" panose="02020603050405020304" pitchFamily="18" charset="0"/>
                <a:cs typeface="Times New Roman" panose="02020603050405020304" pitchFamily="18" charset="0"/>
              </a:rPr>
              <a:t>Yêu</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cầu</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cần</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đạt</a:t>
            </a:r>
            <a:endParaRPr lang="en-US" sz="3200" b="1" dirty="0" err="1">
              <a:solidFill>
                <a:schemeClr val="accent4"/>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74308" y="1427451"/>
            <a:ext cx="8053313" cy="75426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400">
                  <a:solidFill>
                    <a:schemeClr val="accent4"/>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ngoặc kép, cách dùng dấu ngoặc kép.</a:t>
              </a:r>
              <a:endParaRPr lang="en-US" sz="2400" dirty="0">
                <a:solidFill>
                  <a:schemeClr val="accent4"/>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accent4"/>
                  </a:solidFill>
                  <a:latin typeface="Arial" panose="020B0604020202020204" pitchFamily="34" charset="0"/>
                  <a:cs typeface="Arial" panose="020B0604020202020204" pitchFamily="34" charset="0"/>
                </a:rPr>
                <a:t>1</a:t>
              </a:r>
              <a:endParaRPr lang="en-US" sz="2800" b="1" dirty="0">
                <a:solidFill>
                  <a:schemeClr val="accent4"/>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90768" y="2691622"/>
            <a:ext cx="8036853" cy="682850"/>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a:solidFill>
                    <a:schemeClr val="accent4"/>
                  </a:solidFill>
                  <a:latin typeface="Times New Roman" panose="02020603050405020304" pitchFamily="18" charset="0"/>
                  <a:cs typeface="Times New Roman" panose="02020603050405020304" pitchFamily="18" charset="0"/>
                </a:rPr>
                <a:t>Biết dùng dấu ngoặc kép trong khi viết.</a:t>
              </a:r>
              <a:endParaRPr lang="en-US" sz="2400" dirty="0">
                <a:solidFill>
                  <a:schemeClr val="accent4"/>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4"/>
                  </a:solidFill>
                  <a:latin typeface="Arial" panose="020B0604020202020204" pitchFamily="34" charset="0"/>
                  <a:cs typeface="Arial" panose="020B0604020202020204" pitchFamily="34" charset="0"/>
                </a:rPr>
                <a:t>2</a:t>
              </a:r>
              <a:endParaRPr lang="en-US" sz="2400" b="1" dirty="0">
                <a:solidFill>
                  <a:schemeClr val="accent4"/>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691" name="Shape 691"/>
        <p:cNvGrpSpPr/>
        <p:nvPr/>
      </p:nvGrpSpPr>
      <p:grpSpPr>
        <a:xfrm>
          <a:off x="0" y="0"/>
          <a:ext cx="0" cy="0"/>
          <a:chOff x="0" y="0"/>
          <a:chExt cx="0" cy="0"/>
        </a:xfrm>
      </p:grpSpPr>
      <p:sp>
        <p:nvSpPr>
          <p:cNvPr id="692" name="Google Shape;692;p59"/>
          <p:cNvSpPr/>
          <p:nvPr/>
        </p:nvSpPr>
        <p:spPr>
          <a:xfrm>
            <a:off x="610" y="428009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59"/>
          <p:cNvSpPr/>
          <p:nvPr/>
        </p:nvSpPr>
        <p:spPr>
          <a:xfrm>
            <a:off x="-509775" y="1203475"/>
            <a:ext cx="7973125" cy="1577100"/>
          </a:xfrm>
          <a:custGeom>
            <a:avLst/>
            <a:gdLst/>
            <a:ahLst/>
            <a:cxnLst/>
            <a:rect l="l" t="t" r="r" b="b"/>
            <a:pathLst>
              <a:path w="318925" h="63084" extrusionOk="0">
                <a:moveTo>
                  <a:pt x="318925" y="63084"/>
                </a:moveTo>
                <a:cubicBezTo>
                  <a:pt x="310560" y="58895"/>
                  <a:pt x="300243" y="61809"/>
                  <a:pt x="290888" y="61809"/>
                </a:cubicBezTo>
                <a:cubicBezTo>
                  <a:pt x="269350" y="61809"/>
                  <a:pt x="246527" y="64073"/>
                  <a:pt x="226529" y="56074"/>
                </a:cubicBezTo>
                <a:cubicBezTo>
                  <a:pt x="196561" y="44087"/>
                  <a:pt x="172265" y="19843"/>
                  <a:pt x="141780" y="9239"/>
                </a:cubicBezTo>
                <a:cubicBezTo>
                  <a:pt x="118228" y="1047"/>
                  <a:pt x="92481" y="0"/>
                  <a:pt x="67545" y="0"/>
                </a:cubicBezTo>
                <a:cubicBezTo>
                  <a:pt x="49876" y="0"/>
                  <a:pt x="31982" y="3116"/>
                  <a:pt x="15293" y="8921"/>
                </a:cubicBezTo>
                <a:cubicBezTo>
                  <a:pt x="10278" y="10666"/>
                  <a:pt x="4419" y="10437"/>
                  <a:pt x="0" y="13381"/>
                </a:cubicBezTo>
              </a:path>
            </a:pathLst>
          </a:custGeom>
          <a:noFill/>
          <a:ln w="19050" cap="flat" cmpd="sng">
            <a:solidFill>
              <a:schemeClr val="accent4"/>
            </a:solidFill>
            <a:prstDash val="dot"/>
            <a:round/>
            <a:headEnd type="none" w="med" len="med"/>
            <a:tailEnd type="none" w="med" len="med"/>
          </a:ln>
        </p:spPr>
      </p:sp>
      <p:sp>
        <p:nvSpPr>
          <p:cNvPr id="694" name="Google Shape;694;p59"/>
          <p:cNvSpPr txBox="1"/>
          <p:nvPr>
            <p:ph type="title" idx="2"/>
          </p:nvPr>
        </p:nvSpPr>
        <p:spPr>
          <a:xfrm>
            <a:off x="3051175" y="2067560"/>
            <a:ext cx="3313430" cy="11760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altLang="en-GB" sz="4400" b="1">
                <a:latin typeface="Arial" panose="020B0604020202020204" pitchFamily="34" charset="0"/>
                <a:cs typeface="Arial" panose="020B0604020202020204" pitchFamily="34" charset="0"/>
              </a:rPr>
              <a:t>Hình thành kiến thức mới</a:t>
            </a:r>
            <a:endParaRPr lang="vi-VN" altLang="en-GB" sz="4400" b="1">
              <a:latin typeface="Arial" panose="020B0604020202020204" pitchFamily="34" charset="0"/>
              <a:cs typeface="Arial" panose="020B0604020202020204" pitchFamily="34" charset="0"/>
            </a:endParaRPr>
          </a:p>
        </p:txBody>
      </p:sp>
      <p:grpSp>
        <p:nvGrpSpPr>
          <p:cNvPr id="736" name="Google Shape;736;p59"/>
          <p:cNvGrpSpPr/>
          <p:nvPr/>
        </p:nvGrpSpPr>
        <p:grpSpPr>
          <a:xfrm rot="-1443738" flipH="1">
            <a:off x="7496233" y="2367972"/>
            <a:ext cx="673302" cy="678737"/>
            <a:chOff x="4566208" y="2132179"/>
            <a:chExt cx="1190999" cy="1200614"/>
          </a:xfrm>
        </p:grpSpPr>
        <p:sp>
          <p:nvSpPr>
            <p:cNvPr id="737" name="Google Shape;737;p59"/>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59"/>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59"/>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59"/>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41" name="Google Shape;741;p59"/>
          <p:cNvGrpSpPr/>
          <p:nvPr/>
        </p:nvGrpSpPr>
        <p:grpSpPr>
          <a:xfrm>
            <a:off x="5981625" y="1844100"/>
            <a:ext cx="1682340" cy="669750"/>
            <a:chOff x="5981625" y="1844100"/>
            <a:chExt cx="1682340" cy="669750"/>
          </a:xfrm>
        </p:grpSpPr>
        <p:sp>
          <p:nvSpPr>
            <p:cNvPr id="742" name="Google Shape;742;p59"/>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43" name="Google Shape;743;p59"/>
            <p:cNvGrpSpPr/>
            <p:nvPr/>
          </p:nvGrpSpPr>
          <p:grpSpPr>
            <a:xfrm>
              <a:off x="6140808" y="2016260"/>
              <a:ext cx="1417036" cy="497589"/>
              <a:chOff x="6140808" y="1936610"/>
              <a:chExt cx="1417036" cy="497589"/>
            </a:xfrm>
          </p:grpSpPr>
          <p:sp>
            <p:nvSpPr>
              <p:cNvPr id="744" name="Google Shape;744;p59"/>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59"/>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746" name="Google Shape;746;p59"/>
          <p:cNvSpPr/>
          <p:nvPr/>
        </p:nvSpPr>
        <p:spPr>
          <a:xfrm rot="10800000">
            <a:off x="7564852" y="3922479"/>
            <a:ext cx="1579980" cy="1217639"/>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979295" y="1131570"/>
            <a:ext cx="6049010" cy="187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4800" b="1">
                <a:solidFill>
                  <a:schemeClr val="accent4"/>
                </a:solidFill>
              </a:rPr>
              <a:t>NHẬN XÉT</a:t>
            </a:r>
            <a:endParaRPr lang="vi-VN" altLang="en-US" sz="4800" b="1">
              <a:solidFill>
                <a:schemeClr val="accent4"/>
              </a:solidFill>
            </a:endParaRPr>
          </a:p>
        </p:txBody>
      </p:sp>
      <p:pic>
        <p:nvPicPr>
          <p:cNvPr id="7" name="Content Placeholder 6" descr="pp2"/>
          <p:cNvPicPr>
            <a:picLocks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a:off x="251460" y="1851660"/>
            <a:ext cx="2773680" cy="31013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83644" y="554719"/>
            <a:ext cx="7581083" cy="936443"/>
          </a:xfrm>
          <a:prstGeom prst="rect">
            <a:avLst/>
          </a:prstGeom>
          <a:noFill/>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a:lstStyle>
          <a:p>
            <a:pPr marL="0" indent="0" algn="just">
              <a:lnSpc>
                <a:spcPct val="90000"/>
              </a:lnSpc>
              <a:buFont typeface="Arial" panose="020B0604020202020204"/>
              <a:buNone/>
              <a:defRPr/>
            </a:pPr>
            <a:r>
              <a:rPr lang="en-US" altLang="en-US" b="1">
                <a:solidFill>
                  <a:srgbClr val="FF0000"/>
                </a:solidFill>
                <a:latin typeface="Times New Roman" panose="02020603050405020304" pitchFamily="18" charset="0"/>
                <a:cs typeface="Times New Roman" panose="02020603050405020304" pitchFamily="18" charset="0"/>
              </a:rPr>
              <a:t>I. Nhận xét: </a:t>
            </a:r>
            <a:endParaRPr lang="en-US" altLang="en-US" b="1">
              <a:solidFill>
                <a:srgbClr val="FF0000"/>
              </a:solidFill>
              <a:latin typeface="Times New Roman" panose="02020603050405020304" pitchFamily="18" charset="0"/>
              <a:cs typeface="Times New Roman" panose="02020603050405020304" pitchFamily="18" charset="0"/>
            </a:endParaRPr>
          </a:p>
          <a:p>
            <a:pPr marL="0" indent="0" algn="just">
              <a:spcBef>
                <a:spcPct val="50000"/>
              </a:spcBef>
              <a:buNone/>
            </a:pPr>
            <a:r>
              <a:rPr lang="en-US" altLang="en-US" b="1">
                <a:solidFill>
                  <a:schemeClr val="accent4"/>
                </a:solidFill>
                <a:latin typeface="Times New Roman" panose="02020603050405020304" pitchFamily="18" charset="0"/>
                <a:cs typeface="Times New Roman" panose="02020603050405020304" pitchFamily="18" charset="0"/>
              </a:rPr>
              <a:t>1. Những từ ngữ và câu đặt trong dấu ngoặc kép dưới đây là lời của ai ? Nêu tác dụng của dấu ngoặc kép:</a:t>
            </a:r>
            <a:endParaRPr lang="en-US" altLang="en-US" b="1">
              <a:solidFill>
                <a:schemeClr val="accent4"/>
              </a:solidFill>
              <a:latin typeface="Times New Roman" panose="02020603050405020304" pitchFamily="18" charset="0"/>
              <a:cs typeface="Times New Roman" panose="02020603050405020304" pitchFamily="18" charset="0"/>
            </a:endParaRPr>
          </a:p>
          <a:p>
            <a:pPr marL="0" indent="0" algn="just">
              <a:lnSpc>
                <a:spcPct val="90000"/>
              </a:lnSpc>
              <a:buNone/>
              <a:defRPr/>
            </a:pPr>
            <a:endParaRPr lang="en-US" altLang="en-US" b="1" dirty="0">
              <a:solidFill>
                <a:schemeClr val="accent4"/>
              </a:solidFill>
              <a:latin typeface="Times New Roman" panose="02020603050405020304" pitchFamily="18" charset="0"/>
              <a:cs typeface="Times New Roman" panose="02020603050405020304" pitchFamily="18" charset="0"/>
            </a:endParaRPr>
          </a:p>
          <a:p>
            <a:pPr marL="0" indent="0" algn="just">
              <a:lnSpc>
                <a:spcPct val="90000"/>
              </a:lnSpc>
              <a:buFont typeface="Arial" panose="020B0604020202020204"/>
              <a:buNone/>
              <a:defRPr/>
            </a:pPr>
            <a:endParaRPr lang="en-US" altLang="en-US" b="1" dirty="0">
              <a:solidFill>
                <a:schemeClr val="accent4"/>
              </a:solidFill>
              <a:latin typeface="Times New Roman" panose="02020603050405020304" pitchFamily="18" charset="0"/>
              <a:cs typeface="Times New Roman" panose="02020603050405020304" pitchFamily="18" charset="0"/>
            </a:endParaRPr>
          </a:p>
        </p:txBody>
      </p:sp>
      <p:sp>
        <p:nvSpPr>
          <p:cNvPr id="7" name="Rectangle 44"/>
          <p:cNvSpPr>
            <a:spLocks noChangeArrowheads="1"/>
          </p:cNvSpPr>
          <p:nvPr/>
        </p:nvSpPr>
        <p:spPr bwMode="auto">
          <a:xfrm>
            <a:off x="683622" y="1995170"/>
            <a:ext cx="7599521"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b="1">
                <a:solidFill>
                  <a:schemeClr val="accent4"/>
                </a:solidFill>
                <a:latin typeface="Times New Roman" panose="02020603050405020304" pitchFamily="18" charset="0"/>
                <a:cs typeface="Times New Roman" panose="02020603050405020304" pitchFamily="18" charset="0"/>
              </a:rPr>
              <a:t>     </a:t>
            </a:r>
            <a:r>
              <a:rPr lang="en-US" altLang="en-US" sz="2400">
                <a:solidFill>
                  <a:schemeClr val="accent4"/>
                </a:solidFill>
                <a:latin typeface="Times New Roman" panose="02020603050405020304" pitchFamily="18" charset="0"/>
                <a:cs typeface="Times New Roman" panose="02020603050405020304" pitchFamily="18" charset="0"/>
              </a:rPr>
              <a:t>Bác tự cho mình là “người lính vâng lệnh quốc dân ra mặt trận”, là “đầy tớ trung thành của nhân dân”. Ở Bác, lòng yêu mến nhân dân đã trở thành một sự say mê mãnh liệt. Bác nói: “Tôi chỉ có một sự ham muốn, ham muốn tột bậc, là làm sao cho nước ta hoàn toàn độc lập, dân ta được hoàn toàn tự do, đồng bào ta ai cũng có cơm ăn, áo mặc, ai cũng được học hành.”</a:t>
            </a:r>
            <a:endParaRPr lang="en-US" altLang="en-US" sz="2400">
              <a:solidFill>
                <a:schemeClr val="accent4"/>
              </a:solidFill>
              <a:latin typeface="Times New Roman" panose="02020603050405020304" pitchFamily="18" charset="0"/>
              <a:cs typeface="Times New Roman" panose="02020603050405020304" pitchFamily="18" charset="0"/>
            </a:endParaRPr>
          </a:p>
        </p:txBody>
      </p:sp>
      <p:sp>
        <p:nvSpPr>
          <p:cNvPr id="2" name="Cloud Callout 1"/>
          <p:cNvSpPr/>
          <p:nvPr/>
        </p:nvSpPr>
        <p:spPr>
          <a:xfrm>
            <a:off x="2699226" y="195421"/>
            <a:ext cx="5976461" cy="812006"/>
          </a:xfrm>
          <a:prstGeom prst="cloudCallout">
            <a:avLst>
              <a:gd name="adj1" fmla="val 65538"/>
              <a:gd name="adj2" fmla="val 57554"/>
            </a:avLst>
          </a:prstGeom>
          <a:solidFill>
            <a:srgbClr val="FFFF99"/>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chemeClr val="accent4"/>
                </a:solidFill>
                <a:latin typeface="Times New Roman" panose="02020603050405020304" pitchFamily="18" charset="0"/>
                <a:cs typeface="Times New Roman" panose="02020603050405020304" pitchFamily="18" charset="0"/>
              </a:rPr>
              <a:t>Những từ ngữ và câu nào đặt trong dấu ngoặc kép?</a:t>
            </a:r>
            <a:endParaRPr lang="en-US" sz="2100" b="1">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4"/>
          <p:cNvSpPr>
            <a:spLocks noChangeArrowheads="1"/>
          </p:cNvSpPr>
          <p:nvPr/>
        </p:nvSpPr>
        <p:spPr bwMode="auto">
          <a:xfrm>
            <a:off x="488950" y="699135"/>
            <a:ext cx="777176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a:solidFill>
                  <a:schemeClr val="accent4"/>
                </a:solidFill>
                <a:latin typeface="Times New Roman" panose="02020603050405020304" pitchFamily="18" charset="0"/>
                <a:cs typeface="Times New Roman" panose="02020603050405020304" pitchFamily="18" charset="0"/>
              </a:rPr>
              <a:t>     Bác tự cho mình là “</a:t>
            </a:r>
            <a:r>
              <a:rPr lang="en-US" altLang="en-US" sz="2400">
                <a:solidFill>
                  <a:srgbClr val="FF0000"/>
                </a:solidFill>
                <a:latin typeface="Times New Roman" panose="02020603050405020304" pitchFamily="18" charset="0"/>
                <a:cs typeface="Times New Roman" panose="02020603050405020304" pitchFamily="18" charset="0"/>
              </a:rPr>
              <a:t>người lính vâng lệnh quốc dân ra mặt trận</a:t>
            </a:r>
            <a:r>
              <a:rPr lang="en-US" altLang="en-US" sz="2400">
                <a:solidFill>
                  <a:schemeClr val="accent4"/>
                </a:solidFill>
                <a:latin typeface="Times New Roman" panose="02020603050405020304" pitchFamily="18" charset="0"/>
                <a:cs typeface="Times New Roman" panose="02020603050405020304" pitchFamily="18" charset="0"/>
              </a:rPr>
              <a:t>”, là “</a:t>
            </a:r>
            <a:r>
              <a:rPr lang="en-US" altLang="en-US" sz="2400">
                <a:solidFill>
                  <a:srgbClr val="FF0000"/>
                </a:solidFill>
                <a:latin typeface="Times New Roman" panose="02020603050405020304" pitchFamily="18" charset="0"/>
                <a:cs typeface="Times New Roman" panose="02020603050405020304" pitchFamily="18" charset="0"/>
              </a:rPr>
              <a:t>đầy tớ trung thành của nhân dân</a:t>
            </a:r>
            <a:r>
              <a:rPr lang="en-US" altLang="en-US" sz="2400">
                <a:solidFill>
                  <a:schemeClr val="accent4"/>
                </a:solidFill>
                <a:latin typeface="Times New Roman" panose="02020603050405020304" pitchFamily="18" charset="0"/>
                <a:cs typeface="Times New Roman" panose="02020603050405020304" pitchFamily="18" charset="0"/>
              </a:rPr>
              <a:t>”. Ở Bác, lòng yêu mến nhân dân đã trở thành một sự say mê mãnh liệt. Bác nói: </a:t>
            </a:r>
            <a:r>
              <a:rPr lang="en-US" altLang="en-US" sz="2400">
                <a:solidFill>
                  <a:srgbClr val="FF0000"/>
                </a:solidFill>
                <a:latin typeface="Times New Roman" panose="02020603050405020304" pitchFamily="18" charset="0"/>
                <a:cs typeface="Times New Roman" panose="02020603050405020304" pitchFamily="18" charset="0"/>
              </a:rPr>
              <a:t>“Tôi chỉ có một sự ham muốn, ham muốn tột bậc, là làm sao cho nước ta hoàn toàn độc lập, dân ta được hoàn toàn tự do, đồng bào ta ai cũng có cơm ăn, áo mặc, ai cũng được học hành.”</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6" name="Rectangle 52"/>
          <p:cNvSpPr>
            <a:spLocks noChangeArrowheads="1"/>
          </p:cNvSpPr>
          <p:nvPr/>
        </p:nvSpPr>
        <p:spPr bwMode="auto">
          <a:xfrm>
            <a:off x="1276468" y="3598615"/>
            <a:ext cx="6709172" cy="829945"/>
          </a:xfrm>
          <a:prstGeom prst="rect">
            <a:avLst/>
          </a:prstGeom>
          <a:solidFill>
            <a:schemeClr val="accent1">
              <a:lumMod val="60000"/>
              <a:lumOff val="4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chemeClr val="accent4"/>
                </a:solidFill>
                <a:latin typeface="Times New Roman" panose="02020603050405020304" pitchFamily="18" charset="0"/>
                <a:cs typeface="Times New Roman" panose="02020603050405020304" pitchFamily="18" charset="0"/>
              </a:rPr>
              <a:t>Những từ ngữ và câu đặt trong dấu ngoặc kép là lời của Bác Hồ. </a:t>
            </a:r>
            <a:endParaRPr lang="en-US" altLang="en-US" sz="2400" b="1">
              <a:solidFill>
                <a:schemeClr val="accent4"/>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1187450" y="3507740"/>
            <a:ext cx="6887210" cy="1012190"/>
          </a:xfrm>
          <a:prstGeom prst="cloudCallout">
            <a:avLst>
              <a:gd name="adj1" fmla="val -56138"/>
              <a:gd name="adj2" fmla="val 58630"/>
            </a:avLst>
          </a:prstGeom>
          <a:solidFill>
            <a:srgbClr val="FFFF99"/>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chemeClr val="accent4"/>
                </a:solidFill>
                <a:latin typeface="Times New Roman" panose="02020603050405020304" pitchFamily="18" charset="0"/>
                <a:cs typeface="Times New Roman" panose="02020603050405020304" pitchFamily="18" charset="0"/>
              </a:rPr>
              <a:t>Những từ ngữ và câu đó là lời của ai?</a:t>
            </a:r>
            <a:endParaRPr lang="en-US" sz="2100" b="1">
              <a:solidFill>
                <a:schemeClr val="accent4"/>
              </a:solidFill>
              <a:latin typeface="Times New Roman" panose="02020603050405020304" pitchFamily="18" charset="0"/>
              <a:cs typeface="Times New Roman" panose="02020603050405020304" pitchFamily="18" charset="0"/>
            </a:endParaRPr>
          </a:p>
        </p:txBody>
      </p:sp>
      <p:sp>
        <p:nvSpPr>
          <p:cNvPr id="3" name="Rectangle 5"/>
          <p:cNvSpPr/>
          <p:nvPr/>
        </p:nvSpPr>
        <p:spPr>
          <a:xfrm>
            <a:off x="1083761" y="3598601"/>
            <a:ext cx="6901544" cy="829945"/>
          </a:xfrm>
          <a:prstGeom prst="rect">
            <a:avLst/>
          </a:prstGeom>
          <a:solidFill>
            <a:srgbClr val="DDBA59"/>
          </a:solidFill>
        </p:spPr>
        <p:txBody>
          <a:bodyPr wrap="square">
            <a:spAutoFit/>
          </a:bodyPr>
          <a:p>
            <a:pPr algn="ctr"/>
            <a:r>
              <a:rPr lang="en-US" sz="2400" b="1">
                <a:latin typeface="Times New Roman" panose="02020603050405020304" pitchFamily="18" charset="0"/>
                <a:cs typeface="Times New Roman" panose="02020603050405020304" pitchFamily="18" charset="0"/>
              </a:rPr>
              <a:t>Những dấu ngoặc kép dùng trong đoạn văn trên có tác dụng gì?</a:t>
            </a:r>
            <a:endParaRPr lang="en-US" sz="2400" b="1">
              <a:latin typeface="Times New Roman" panose="02020603050405020304" pitchFamily="18" charset="0"/>
              <a:cs typeface="Times New Roman" panose="02020603050405020304" pitchFamily="18" charset="0"/>
            </a:endParaRPr>
          </a:p>
        </p:txBody>
      </p:sp>
      <p:sp>
        <p:nvSpPr>
          <p:cNvPr id="5" name="Rectangle 10"/>
          <p:cNvSpPr>
            <a:spLocks noChangeArrowheads="1"/>
          </p:cNvSpPr>
          <p:nvPr/>
        </p:nvSpPr>
        <p:spPr bwMode="auto">
          <a:xfrm>
            <a:off x="1102176" y="3639635"/>
            <a:ext cx="6901544" cy="829945"/>
          </a:xfrm>
          <a:prstGeom prst="rect">
            <a:avLst/>
          </a:prstGeom>
          <a:solidFill>
            <a:schemeClr val="accent1">
              <a:lumMod val="40000"/>
              <a:lumOff val="60000"/>
            </a:schemeClr>
          </a:solidFill>
          <a:ln>
            <a:noFill/>
          </a:ln>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en-US" altLang="en-US" sz="2400" b="1">
                <a:solidFill>
                  <a:schemeClr val="accent4"/>
                </a:solidFill>
              </a:rPr>
              <a:t>Dấu ngoặc kép dùng để dẫn lời nói trực tiếp của Bác Hồ.</a:t>
            </a:r>
            <a:endParaRPr lang="en-US" altLang="en-US" sz="2400" b="1">
              <a:solidFill>
                <a:schemeClr val="accent4"/>
              </a:solidFill>
              <a:latin typeface="VNI-Times"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53"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7" grpId="1" bldLvl="0" animBg="1"/>
      <p:bldP spid="6" grpId="1" bldLvl="0" animBg="1"/>
      <p:bldP spid="3" grpId="0" bldLvl="0" animBg="1"/>
      <p:bldP spid="3" grpId="1" animBg="1"/>
      <p:bldP spid="5" grpId="0" bldLvl="0" animBg="1"/>
    </p:bldLst>
  </p:timing>
</p:sld>
</file>

<file path=ppt/theme/theme1.xml><?xml version="1.0" encoding="utf-8"?>
<a:theme xmlns:a="http://schemas.openxmlformats.org/drawingml/2006/main" name="Teacher Newsletter by Slidesgo">
  <a:themeElements>
    <a:clrScheme name="Simple Light">
      <a:dk1>
        <a:srgbClr val="F4F0E9"/>
      </a:dk1>
      <a:lt1>
        <a:srgbClr val="18BCBE"/>
      </a:lt1>
      <a:dk2>
        <a:srgbClr val="87D5D6"/>
      </a:dk2>
      <a:lt2>
        <a:srgbClr val="FF6B48"/>
      </a:lt2>
      <a:accent1>
        <a:srgbClr val="FD9279"/>
      </a:accent1>
      <a:accent2>
        <a:srgbClr val="FFC561"/>
      </a:accent2>
      <a:accent3>
        <a:srgbClr val="FFE599"/>
      </a:accent3>
      <a:accent4>
        <a:srgbClr val="23385C"/>
      </a:accent4>
      <a:accent5>
        <a:srgbClr val="EBE6DD"/>
      </a:accent5>
      <a:accent6>
        <a:srgbClr val="FF6B48"/>
      </a:accent6>
      <a:hlink>
        <a:srgbClr val="2338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6598</Words>
  <Application>WPS Presentation</Application>
  <PresentationFormat/>
  <Paragraphs>188</Paragraphs>
  <Slides>30</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30</vt:i4>
      </vt:variant>
    </vt:vector>
  </HeadingPairs>
  <TitlesOfParts>
    <vt:vector size="49" baseType="lpstr">
      <vt:lpstr>Arial</vt:lpstr>
      <vt:lpstr>SimSun</vt:lpstr>
      <vt:lpstr>Wingdings</vt:lpstr>
      <vt:lpstr>Arial</vt:lpstr>
      <vt:lpstr>Black Han Sans</vt:lpstr>
      <vt:lpstr>Roboto Slab</vt:lpstr>
      <vt:lpstr>Lato</vt:lpstr>
      <vt:lpstr>Catamaran</vt:lpstr>
      <vt:lpstr>Segoe Print</vt:lpstr>
      <vt:lpstr>Titan One</vt:lpstr>
      <vt:lpstr>Lexend Deca</vt:lpstr>
      <vt:lpstr>Montserrat</vt:lpstr>
      <vt:lpstr>Times New Roman</vt:lpstr>
      <vt:lpstr>Tahoma</vt:lpstr>
      <vt:lpstr>VNI-Times</vt:lpstr>
      <vt:lpstr>Microsoft YaHei</vt:lpstr>
      <vt:lpstr>Arial Unicode MS</vt:lpstr>
      <vt:lpstr>Calibri</vt:lpstr>
      <vt:lpstr>Teacher Newsletter by Slidesgo</vt:lpstr>
      <vt:lpstr>Luyện từ và câu Lớp: 4</vt:lpstr>
      <vt:lpstr>KHỞI ĐỘNG</vt:lpstr>
      <vt:lpstr>PowerPoint 演示文稿</vt:lpstr>
      <vt:lpstr>PowerPoint 演示文稿</vt:lpstr>
      <vt:lpstr>PowerPoint 演示文稿</vt:lpstr>
      <vt:lpstr>Hình thành kiến thức mới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GHI NHỚ</vt:lpstr>
      <vt:lpstr>PowerPoint 演示文稿</vt:lpstr>
      <vt:lpstr>LUYỆN TẬP THỰC HÀNH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VẬN DỤNG</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dc:title>
  <dc:creator/>
  <cp:lastModifiedBy>asus</cp:lastModifiedBy>
  <cp:revision>4</cp:revision>
  <dcterms:created xsi:type="dcterms:W3CDTF">2021-10-21T02:24:00Z</dcterms:created>
  <dcterms:modified xsi:type="dcterms:W3CDTF">2021-10-29T08:02:03Z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FDC99F49E30F4801919B1C2709BAEE4A</vt:lpwstr>
  </property>
  <property fmtid="{D5CDD505-2E9C-101B-9397-08002B2CF9AE}" pid="3" name="KSOProductBuildVer">
    <vt:lpwstr>1033-11.2.0.10351</vt:lpwstr>
  </property>
</Properties>
</file>