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72" r:id="rId4"/>
    <p:sldId id="280" r:id="rId6"/>
    <p:sldId id="281" r:id="rId7"/>
    <p:sldId id="283" r:id="rId8"/>
    <p:sldId id="278" r:id="rId9"/>
    <p:sldId id="310" r:id="rId10"/>
    <p:sldId id="349" r:id="rId11"/>
    <p:sldId id="351" r:id="rId12"/>
    <p:sldId id="350" r:id="rId13"/>
    <p:sldId id="383" r:id="rId14"/>
    <p:sldId id="384" r:id="rId15"/>
    <p:sldId id="315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292" r:id="rId36"/>
    <p:sldId id="293" r:id="rId37"/>
    <p:sldId id="27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FF99"/>
    <a:srgbClr val="DBB7FF"/>
    <a:srgbClr val="66FFFF"/>
    <a:srgbClr val="CC99FF"/>
    <a:srgbClr val="FF9999"/>
    <a:srgbClr val="CCFF99"/>
    <a:srgbClr val="99FF99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7" autoAdjust="0"/>
    <p:restoredTop sz="90326" autoAdjust="0"/>
  </p:normalViewPr>
  <p:slideViewPr>
    <p:cSldViewPr snapToGrid="0">
      <p:cViewPr>
        <p:scale>
          <a:sx n="66" d="100"/>
          <a:sy n="66" d="100"/>
        </p:scale>
        <p:origin x="318" y="234"/>
      </p:cViewPr>
      <p:guideLst>
        <p:guide orient="horz" pos="2160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1.xml"/><Relationship Id="rId39" Type="http://schemas.openxmlformats.org/officeDocument/2006/relationships/presProps" Target="presProps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43F8A2-6323-4C3D-ABF1-E3CD09EA9894}" type="slidenum">
              <a:rPr lang="en-US" altLang="en-US" smtClean="0"/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audio" Target="../media/audio1.wav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46.jpeg"/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80933" y="1677063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4697" y="1870051"/>
            <a:ext cx="2087854" cy="2360485"/>
            <a:chOff x="6874114" y="1169975"/>
            <a:chExt cx="2087854" cy="2360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619">
              <a:off x="6874114" y="1169975"/>
              <a:ext cx="1143000" cy="16298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4517">
              <a:off x="7828493" y="1958835"/>
              <a:ext cx="1133475" cy="157162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 rot="20945037">
            <a:off x="251036" y="4029131"/>
            <a:ext cx="1207278" cy="1898031"/>
            <a:chOff x="1140530" y="4699306"/>
            <a:chExt cx="1207278" cy="1898031"/>
          </a:xfrm>
        </p:grpSpPr>
        <p:grpSp>
          <p:nvGrpSpPr>
            <p:cNvPr id="21" name="Group 20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9883043">
              <a:off x="1140530" y="4699306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a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2594458">
            <a:off x="1523315" y="4546797"/>
            <a:ext cx="1133475" cy="1862048"/>
            <a:chOff x="1214333" y="4761659"/>
            <a:chExt cx="1133475" cy="1862048"/>
          </a:xfrm>
        </p:grpSpPr>
        <p:grpSp>
          <p:nvGrpSpPr>
            <p:cNvPr id="28" name="Group 27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20665241">
              <a:off x="1233129" y="4761659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</a:rPr>
                <a:t>q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9856" y="1553029"/>
            <a:ext cx="6114143" cy="1117600"/>
            <a:chOff x="489857" y="1553029"/>
            <a:chExt cx="5700486" cy="1117600"/>
          </a:xfrm>
          <a:solidFill>
            <a:srgbClr val="99FF66"/>
          </a:solidFill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3" name="Pentagon 2"/>
            <p:cNvSpPr/>
            <p:nvPr/>
          </p:nvSpPr>
          <p:spPr>
            <a:xfrm>
              <a:off x="489857" y="1553029"/>
              <a:ext cx="5700486" cy="1117600"/>
            </a:xfrm>
            <a:prstGeom prst="homePlate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89857" y="1818935"/>
              <a:ext cx="5240388" cy="584775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ca dao </a:t>
              </a: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điều gì?</a:t>
              </a:r>
              <a:endPara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99427" y="3563252"/>
            <a:ext cx="7170056" cy="1204686"/>
            <a:chOff x="4499427" y="3563252"/>
            <a:chExt cx="7170056" cy="1204686"/>
          </a:xfrm>
        </p:grpSpPr>
        <p:sp>
          <p:nvSpPr>
            <p:cNvPr id="6" name="Pentagon 5"/>
            <p:cNvSpPr/>
            <p:nvPr/>
          </p:nvSpPr>
          <p:spPr>
            <a:xfrm rot="10800000">
              <a:off x="4499427" y="3563252"/>
              <a:ext cx="7170056" cy="1204686"/>
            </a:xfrm>
            <a:prstGeom prst="homePlate">
              <a:avLst/>
            </a:prstGeom>
            <a:solidFill>
              <a:srgbClr val="FFFF99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664200" y="3577766"/>
              <a:ext cx="5366658" cy="1077218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ca dao giới thiệu </a:t>
              </a: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</a:t>
              </a:r>
              <a:r>
                <a:rPr lang="en-US" alt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altLang="en-US" sz="320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 36 phố phường Hà Nội.</a:t>
              </a:r>
              <a:endPara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811992" y="3057449"/>
            <a:ext cx="9995348" cy="1005680"/>
            <a:chOff x="-8052" y="1707175"/>
            <a:chExt cx="8814387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4" y="1707175"/>
              <a:ext cx="8128271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Ôn lại cách viết tên người, tên địa lí Việt Nam.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833939" y="4735457"/>
            <a:ext cx="9973400" cy="910467"/>
            <a:chOff x="-8052" y="1747250"/>
            <a:chExt cx="8354602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7688651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Viết đúng tên người, tên địa lí Việt Nam trong mọi văn bản. 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736749" y="612021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9818" y="790026"/>
            <a:ext cx="9348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vi-VN" altLang="en-US" sz="3200" b="1">
                <a:cs typeface="Times New Roman" panose="02020603050405020304" pitchFamily="18" charset="0"/>
              </a:rPr>
              <a:t>. Trò chơi du lịch trên bản đồ.</a:t>
            </a:r>
            <a:endParaRPr lang="vi-VN" altLang="en-US" sz="3200" b="1">
              <a:cs typeface="Times New Roman" panose="02020603050405020304" pitchFamily="18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828800" y="30163"/>
            <a:ext cx="8305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1828800" y="1505108"/>
            <a:ext cx="91440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Đố - tìm và viết đúng tên các tỉnh, thành phố.</a:t>
            </a:r>
            <a:endParaRPr lang="en-US" altLang="en-US" sz="32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WordArt 36"/>
          <p:cNvSpPr>
            <a:spLocks noChangeArrowheads="1" noChangeShapeType="1" noTextEdit="1"/>
          </p:cNvSpPr>
          <p:nvPr/>
        </p:nvSpPr>
        <p:spPr bwMode="auto">
          <a:xfrm>
            <a:off x="2521857" y="2644479"/>
            <a:ext cx="748665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Du lịch </a:t>
            </a:r>
            <a:endParaRPr lang="vi-VN" sz="3600" b="1" kern="1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bản đồ Việt Nam</a:t>
            </a:r>
            <a:endParaRPr lang="en-US" sz="3600" b="1" kern="1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ndov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57" y="0"/>
            <a:ext cx="8001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451429" y="8382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Đố - tìm và viết đúng tên các danh lam thắng cảnh và di tích lịch sử nổi tiếng.</a:t>
            </a:r>
            <a:endParaRPr lang="en-US" altLang="en-US" sz="3200" b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14"/>
          <p:cNvSpPr>
            <a:spLocks noChangeArrowheads="1" noChangeShapeType="1" noTextEdit="1"/>
          </p:cNvSpPr>
          <p:nvPr/>
        </p:nvSpPr>
        <p:spPr bwMode="auto">
          <a:xfrm>
            <a:off x="4103914" y="2329542"/>
            <a:ext cx="4267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TRÒ CHƠI </a:t>
            </a:r>
            <a:endParaRPr lang="en-US" sz="36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2084614" y="3265714"/>
            <a:ext cx="83058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 nhanh - nói khẽ - viết đúng</a:t>
            </a:r>
            <a:endParaRPr lang="en-US" sz="3600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594429" y="5489803"/>
            <a:ext cx="7307263" cy="646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 Hạ Long – tỉnh Quảng Ninh.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56" y="722086"/>
            <a:ext cx="9477829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6" name="Group 4"/>
          <p:cNvGrpSpPr/>
          <p:nvPr/>
        </p:nvGrpSpPr>
        <p:grpSpPr bwMode="auto">
          <a:xfrm>
            <a:off x="1484086" y="653142"/>
            <a:ext cx="9372600" cy="5724757"/>
            <a:chOff x="361" y="480"/>
            <a:chExt cx="4871" cy="3295"/>
          </a:xfrm>
        </p:grpSpPr>
        <p:pic>
          <p:nvPicPr>
            <p:cNvPr id="44035" name="Picture 5" descr="Ponguar-Dalat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480"/>
              <a:ext cx="4752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6" name="Text Box 6"/>
            <p:cNvSpPr txBox="1">
              <a:spLocks noChangeArrowheads="1"/>
            </p:cNvSpPr>
            <p:nvPr/>
          </p:nvSpPr>
          <p:spPr bwMode="auto">
            <a:xfrm>
              <a:off x="361" y="3474"/>
              <a:ext cx="4752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thác Cam Ly- Đà Lạt – tỉnh Lâm Đồng</a:t>
              </a:r>
              <a:endPara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Nha Tra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667657"/>
            <a:ext cx="9051925" cy="533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570037" y="6002112"/>
            <a:ext cx="9144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00FF"/>
                </a:solidFill>
                <a:latin typeface="Times New Roman" panose="02020603050405020304" pitchFamily="18" charset="0"/>
              </a:rPr>
              <a:t>Nha Trang – tỉnh Khánh Hòa </a:t>
            </a:r>
            <a:endParaRPr lang="en-US" altLang="en-US" sz="2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sapa2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54744"/>
            <a:ext cx="9277350" cy="500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654628" y="5880327"/>
            <a:ext cx="9372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Pa – tỉnh Lào Cai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phongnh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96686"/>
            <a:ext cx="9090025" cy="515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524001" y="5849257"/>
            <a:ext cx="93726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Phong Nha – tỉnh Quảng Bình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828800" y="5789840"/>
            <a:ext cx="8991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Thiên Mụ - thành phố Huế - tỉnh Thừa Thiên Huế</a:t>
            </a:r>
            <a:endParaRPr lang="en-US" altLang="en-US" sz="2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76526"/>
            <a:ext cx="9372600" cy="4798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1" descr="chuaMotCo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54744"/>
            <a:ext cx="9051925" cy="51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524001" y="5863772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Một Cột – thành phố Hà Nội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785937" y="5834743"/>
            <a:ext cx="8882063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Tự Đức - thành phố Huế - tỉnh Thừa Thiên Huế</a:t>
            </a:r>
            <a:endParaRPr lang="en-US" altLang="en-US" sz="2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en-US" sz="2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79" name="Picture 6" descr="lang tu du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96686"/>
            <a:ext cx="9144000" cy="513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764392" y="5689600"/>
            <a:ext cx="9144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Văn Miếu - 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Hà Nội</a:t>
            </a:r>
            <a:endParaRPr lang="en-US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4" name="Picture 4" descr="dienbien_20_05_2006_08_57_37_S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392" y="654384"/>
            <a:ext cx="8903607" cy="503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4191000" y="5809797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 Hùng  ở Phú Thọ.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228" name="Picture 2" descr="D:\Downloads\du-lich-den-hung-tay-thien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85" y="551542"/>
            <a:ext cx="9289143" cy="525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Downloads\tp tren cao d0000(2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7028"/>
            <a:ext cx="4572000" cy="271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 descr="D:\Downloads\14079538_1738593749691015_855145356704258055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7028"/>
            <a:ext cx="4648200" cy="271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1770062" y="5842000"/>
            <a:ext cx="8575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Việt Trì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3" name="Picture 5" descr="Kết quả hình ảnh cho Ảnh về thành phố Việt Tr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1200"/>
            <a:ext cx="457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7" descr="Kết quả hình ả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251200"/>
            <a:ext cx="457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5" descr="Kết quả hình ảnh cho Hồ Hoàn Kiếm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4275" name="AutoShape 7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4276" name="AutoShape 9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54277" name="Picture 11" descr="Kết quả hình ảnh cho Hồ Hoàn Kiế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3261437"/>
            <a:ext cx="4648200" cy="256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13" descr="Lăng Chủ tịch Hồ Chí Mi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663936"/>
            <a:ext cx="4495800" cy="258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15" descr="Kết quả hình ảnh cho cột cờ hà n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663937"/>
            <a:ext cx="4648200" cy="25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17" descr="Kết quả hình ảnh cho bảo tàng hồ chí mi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246273"/>
            <a:ext cx="4495800" cy="257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4394200" y="5854184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Hà Nội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haipho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57"/>
          <a:stretch>
            <a:fillRect/>
          </a:stretch>
        </p:blipFill>
        <p:spPr bwMode="auto">
          <a:xfrm>
            <a:off x="6096000" y="653143"/>
            <a:ext cx="4572000" cy="26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5" descr="cang Hai Pho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3143"/>
            <a:ext cx="4572000" cy="26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924300" y="5834743"/>
            <a:ext cx="571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Hải Phòng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301" name="Picture 7" descr="Kết quả hình ả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76600"/>
            <a:ext cx="3352800" cy="255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AutoShape 9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5303" name="AutoShape 11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5304" name="AutoShape 13" descr="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55305" name="Picture 15" descr="Bãi biển Đồ Sơ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3276600" cy="255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7" descr="Bãi biển Đồ Sơn 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2590800" cy="255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  <p:sndAc>
      <p:stSnd>
        <p:snd r:embed="rId6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Kết quả hình ảnh cho Thành Phố ĐÃ Nẵ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25713"/>
            <a:ext cx="4648200" cy="256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 descr="D:\Downloads\dananglen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4648200" cy="253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8" descr="Kết quả hình ảnh cho Thành Phố ĐÃ Nẵ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25714"/>
            <a:ext cx="4495800" cy="25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10" descr="Kết quả hình ảnh cho Thành Phố ĐÃ Nẵ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6600"/>
            <a:ext cx="4495800" cy="253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4038600" y="5803736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Đà Nẵng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:\Downloads\14297183076_0bf4d660ea_o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228" y="609600"/>
            <a:ext cx="4648200" cy="24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4140200" y="5723165"/>
            <a:ext cx="434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Cần Thơ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48" name="Picture 7" descr="Kết quả hình ảnh cho Thành phố Cần Th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8" y="609600"/>
            <a:ext cx="4495800" cy="24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9" descr="Kết quả hình ảnh cho Thành phố Cần Th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8" y="3066143"/>
            <a:ext cx="4495800" cy="252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1" descr="Kết quả hình ảnh cho Thành phố Cần Th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28" y="3066143"/>
            <a:ext cx="4724400" cy="252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  <p:sndAc>
      <p:stSnd>
        <p:snd r:embed="rId5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822960" y="1442902"/>
            <a:ext cx="10972800" cy="584775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1. </a:t>
            </a:r>
            <a:r>
              <a:rPr lang="en-US" altLang="en-US" sz="3200" b="1" smtClean="0">
                <a:latin typeface="Times New Roman" panose="02020603050405020304" pitchFamily="18" charset="0"/>
              </a:rPr>
              <a:t>Con hãy nêu quy tắc viết hoa tên người, tên địa lí Việt Nam.</a:t>
            </a:r>
            <a:endParaRPr lang="en-US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822960" y="2966902"/>
            <a:ext cx="10972799" cy="584775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2. </a:t>
            </a:r>
            <a:r>
              <a:rPr lang="en-US" altLang="en-US" sz="3200" b="1" smtClean="0">
                <a:latin typeface="Times New Roman" panose="02020603050405020304" pitchFamily="18" charset="0"/>
              </a:rPr>
              <a:t>Con hãy viết đầy đủ họ tên và địa chỉ nơi ở của con.</a:t>
            </a:r>
            <a:endParaRPr lang="en-US" altLang="en-US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tp HCM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53143"/>
            <a:ext cx="4572000" cy="251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5" descr="Kết quả hình ảnh cho Thành phố Hồ chí M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3143"/>
            <a:ext cx="4572000" cy="251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7" descr="Kết quả hình ảnh cho Thành phố Hồ chí M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67915"/>
            <a:ext cx="4572000" cy="260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3254828" y="5770593"/>
            <a:ext cx="609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Hồ Chí Minh</a:t>
            </a:r>
            <a:endParaRPr lang="en-US" alt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374" name="Picture 10" descr="Bảo Tàng Thành Phố Hồ Chí Minh - Lý Tự Trọ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67914"/>
            <a:ext cx="4572000" cy="260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 dir="vert"/>
    <p:sndAc>
      <p:stSnd>
        <p:snd r:embed="rId5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811992" y="3057449"/>
            <a:ext cx="9995348" cy="1005680"/>
            <a:chOff x="-8052" y="1707175"/>
            <a:chExt cx="8814387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4" y="1707175"/>
              <a:ext cx="8128271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Ôn lại cách viết tên người, tên địa lí Việt Nam.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833939" y="4735457"/>
            <a:ext cx="9973400" cy="910467"/>
            <a:chOff x="-8052" y="1747250"/>
            <a:chExt cx="8354602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7688651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Viết đúng tên người, tên địa lí Việt Nam trong mọi văn bản. 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736749" y="612021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965269" y="1344019"/>
            <a:ext cx="6309360" cy="2577739"/>
          </a:xfrm>
          <a:prstGeom prst="cloudCallout">
            <a:avLst>
              <a:gd name="adj1" fmla="val -53776"/>
              <a:gd name="adj2" fmla="val 6810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con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384663" y="1333857"/>
            <a:ext cx="9692639" cy="3789684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tên thủ đô của 10 nước trên thế giới.</a:t>
            </a:r>
            <a:endParaRPr lang="en-US" sz="3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 bài sau: </a:t>
            </a:r>
            <a:endParaRPr lang="en-US" sz="3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viết tên người, tên địa lí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ngoài.</a:t>
            </a:r>
            <a:endParaRPr lang="en-US" b="1" dirty="0" smtClean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32305" y="1276350"/>
            <a:ext cx="8355965" cy="2306955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altLang="en-US" sz="36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22 tháng 10 năm 2021</a:t>
            </a:r>
            <a:endParaRPr lang="vi-VN" altLang="en-US" sz="3600" b="1" cap="none" spc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36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3600" b="1" cap="none" spc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cap="none" spc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viết tên người,</a:t>
            </a:r>
            <a:endParaRPr lang="en-US" sz="3600" b="1" cap="none" spc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 địa lí Việt Nam</a:t>
            </a:r>
            <a:endParaRPr lang="en-US" sz="3600" b="1" cap="none" spc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077" y="1910821"/>
            <a:ext cx="9995348" cy="1005680"/>
            <a:chOff x="-8052" y="1707175"/>
            <a:chExt cx="8814387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4" y="1707175"/>
              <a:ext cx="8128271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Ôn lại cách viết tên người, tên địa lí Việt Nam.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921024" y="3588829"/>
            <a:ext cx="9973400" cy="910467"/>
            <a:chOff x="-8052" y="1747250"/>
            <a:chExt cx="8354602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7688651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Viết đúng tên người, tên địa lí Việt Nam trong mọi văn bản. 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7767" y="465524"/>
            <a:ext cx="10511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 Viết lại cho đúng các tên riêng trong bài ca dao sau: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289460" y="907154"/>
            <a:ext cx="6308271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 nhau chơi khắp Long Thành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mươi sáu phố rành rành chẳng sai: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bồ, hàng bạc, hàng gai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Buồm, Hàng thiếc, Hàng hài, Hàng Khay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 vĩ, Hàng Điếu, hàng giày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Lờ, hàng cót, hàng mây, hàng Đàn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 Mới, phúc kiến, hàng Than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mã, hàng mắm, hàng Ngang, hàng Đồng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Muối, hàng nón, Cầu Đông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hòm, hàng đậu, hàng bông, hàng bè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Thùng, hàng bát, hàng tre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Vôi, hàng giấy, hàng The, hàng Gà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quanh về đến Hàng Da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xem phường phố thật là đẹp xinh.  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021196" y="2837532"/>
            <a:ext cx="3483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40282" y="2082789"/>
            <a:ext cx="1161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63025" y="2082789"/>
            <a:ext cx="1161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63025" y="2460161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401539" y="2445647"/>
            <a:ext cx="522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980625" y="2837532"/>
            <a:ext cx="1161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22797" y="3214903"/>
            <a:ext cx="1161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43596" y="3214903"/>
            <a:ext cx="1161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764396" y="3214903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703368" y="3621303"/>
            <a:ext cx="1161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053196" y="3621303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924053" y="398416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18625" y="3984160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88969" y="3984160"/>
            <a:ext cx="1320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51939" y="3969646"/>
            <a:ext cx="4209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863025" y="4361531"/>
            <a:ext cx="13207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553111" y="4738902"/>
            <a:ext cx="5696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253427" y="4738902"/>
            <a:ext cx="11901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588738" y="4738901"/>
            <a:ext cx="13353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0141767" y="4738902"/>
            <a:ext cx="841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167823" y="5130788"/>
            <a:ext cx="11176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401539" y="5130787"/>
            <a:ext cx="1074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238911" y="5522673"/>
            <a:ext cx="12046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588738" y="5522672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9945824" y="5508159"/>
            <a:ext cx="71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355025" y="2068275"/>
            <a:ext cx="3483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loud Callout 58"/>
          <p:cNvSpPr/>
          <p:nvPr/>
        </p:nvSpPr>
        <p:spPr>
          <a:xfrm>
            <a:off x="657767" y="1510904"/>
            <a:ext cx="4621169" cy="3278786"/>
          </a:xfrm>
          <a:prstGeom prst="cloudCallout">
            <a:avLst>
              <a:gd name="adj1" fmla="val -45024"/>
              <a:gd name="adj2" fmla="val 7276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từ viết sai trong bài ca </a:t>
            </a:r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vi-VN" alt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32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Cloud Callout 59"/>
          <p:cNvSpPr/>
          <p:nvPr/>
        </p:nvSpPr>
        <p:spPr>
          <a:xfrm>
            <a:off x="658042" y="1460739"/>
            <a:ext cx="4866640" cy="3278786"/>
          </a:xfrm>
          <a:prstGeom prst="cloudCallout">
            <a:avLst>
              <a:gd name="adj1" fmla="val -45024"/>
              <a:gd name="adj2" fmla="val 72760"/>
            </a:avLst>
          </a:prstGeom>
          <a:solidFill>
            <a:srgbClr val="DBB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tx1"/>
                </a:solidFill>
                <a:cs typeface="Times New Roman" panose="02020603050405020304" pitchFamily="18" charset="0"/>
              </a:rPr>
              <a:t>Những tên riêng đó phải viết như thế nào?</a:t>
            </a:r>
            <a:endParaRPr lang="vi-VN" sz="3200" b="1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9" grpId="0" animBg="1"/>
      <p:bldP spid="59" grpId="1" animBg="1"/>
      <p:bldP spid="60" grpId="0" bldLvl="0" animBg="1"/>
      <p:bldP spid="60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51665" y="870857"/>
            <a:ext cx="3358620" cy="6413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Phố cổ Hà Nội</a:t>
            </a:r>
            <a:endParaRPr lang="en-US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Picture 99"/>
          <p:cNvPicPr/>
          <p:nvPr/>
        </p:nvPicPr>
        <p:blipFill>
          <a:blip r:embed="rId1"/>
          <a:stretch>
            <a:fillRect/>
          </a:stretch>
        </p:blipFill>
        <p:spPr>
          <a:xfrm>
            <a:off x="794385" y="1758315"/>
            <a:ext cx="5306695" cy="439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6291580" y="1758315"/>
            <a:ext cx="5088255" cy="4391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581457" y="936183"/>
            <a:ext cx="6702334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 nhau chơi khắp Long Thành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mươi sáu phố rành rành chẳng sai: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Bạc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Gai</a:t>
            </a:r>
            <a:endParaRPr lang="en-US" altLang="en-US" sz="25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Buồm, </a:t>
            </a:r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Thiếc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Khay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Điếu</a:t>
            </a:r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giày</a:t>
            </a:r>
            <a:endParaRPr lang="en-US" altLang="en-US" sz="25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</a:t>
            </a:r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Cót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Mây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 Mới</a:t>
            </a:r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 Kiến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Mắm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Muối</a:t>
            </a:r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Nón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Đông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Đậu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altLang="en-US" sz="25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endParaRPr lang="en-US" altLang="en-US" sz="25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5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 quanh về đến Hàng Da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5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xem phường phố thật là đẹp xinh.  </a:t>
            </a:r>
            <a:endParaRPr lang="en-US" altLang="en-US" sz="25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7767" y="465524"/>
            <a:ext cx="10511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1. Viết lại cho đúng các tên riêng trong bài ca dao sau: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2813</Words>
  <Application>WPS Presentation</Application>
  <PresentationFormat>Widescreen</PresentationFormat>
  <Paragraphs>152</Paragraphs>
  <Slides>34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7" baseType="lpstr">
      <vt:lpstr>Arial</vt:lpstr>
      <vt:lpstr>SimSun</vt:lpstr>
      <vt:lpstr>Wingdings</vt:lpstr>
      <vt:lpstr>Arial</vt:lpstr>
      <vt:lpstr>Times New Roman</vt:lpstr>
      <vt:lpstr>Tahoma</vt:lpstr>
      <vt:lpstr>Microsoft YaHei</vt:lpstr>
      <vt:lpstr>Arial Unicode MS</vt:lpstr>
      <vt:lpstr>Garamond</vt:lpstr>
      <vt:lpstr>Calibri</vt:lpstr>
      <vt:lpstr>Calibri Light</vt:lpstr>
      <vt:lpstr>1_Office Theme</vt:lpstr>
      <vt:lpstr>Organic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Đinh Thu Hà</cp:lastModifiedBy>
  <cp:revision>119</cp:revision>
  <dcterms:created xsi:type="dcterms:W3CDTF">2021-08-04T18:52:00Z</dcterms:created>
  <dcterms:modified xsi:type="dcterms:W3CDTF">2021-10-17T08:55:48Z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4D4290CAA8CB4BC2A813662D3CFAB1EE</vt:lpwstr>
  </property>
  <property fmtid="{D5CDD505-2E9C-101B-9397-08002B2CF9AE}" pid="3" name="KSOProductBuildVer">
    <vt:lpwstr>1033-11.2.0.10323</vt:lpwstr>
  </property>
</Properties>
</file>